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4"/>
  </p:notesMasterIdLst>
  <p:handoutMasterIdLst>
    <p:handoutMasterId r:id="rId15"/>
  </p:handoutMasterIdLst>
  <p:sldIdLst>
    <p:sldId id="672" r:id="rId2"/>
    <p:sldId id="673" r:id="rId3"/>
    <p:sldId id="674" r:id="rId4"/>
    <p:sldId id="675" r:id="rId5"/>
    <p:sldId id="676" r:id="rId6"/>
    <p:sldId id="678" r:id="rId7"/>
    <p:sldId id="677" r:id="rId8"/>
    <p:sldId id="778" r:id="rId9"/>
    <p:sldId id="834" r:id="rId10"/>
    <p:sldId id="679" r:id="rId11"/>
    <p:sldId id="680" r:id="rId12"/>
    <p:sldId id="829" r:id="rId13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00"/>
    <a:srgbClr val="AB0000"/>
    <a:srgbClr val="EDCDCB"/>
    <a:srgbClr val="A9CDCB"/>
    <a:srgbClr val="D1EBF1"/>
    <a:srgbClr val="EBF1DE"/>
    <a:srgbClr val="F1EEF4"/>
    <a:srgbClr val="DFF5A9"/>
    <a:srgbClr val="E5F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404" autoAdjust="0"/>
  </p:normalViewPr>
  <p:slideViewPr>
    <p:cSldViewPr>
      <p:cViewPr varScale="1">
        <p:scale>
          <a:sx n="44" d="100"/>
          <a:sy n="44" d="100"/>
        </p:scale>
        <p:origin x="48" y="5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03FA82-73C5-4125-85AE-6696D59CA7E7}" type="doc">
      <dgm:prSet loTypeId="urn:microsoft.com/office/officeart/2005/8/layout/venn1" loCatId="relationship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13CEB9D-5463-4FD4-9BC4-B7BC5D086774}">
      <dgm:prSet custT="1"/>
      <dgm:spPr/>
      <dgm:t>
        <a:bodyPr/>
        <a:lstStyle/>
        <a:p>
          <a:pPr rtl="0"/>
          <a:r>
            <a:rPr lang="zh-CN" altLang="en-US" sz="4000" dirty="0" smtClean="0"/>
            <a:t>评价</a:t>
          </a:r>
          <a:endParaRPr lang="en-US" altLang="zh-CN" sz="4000" dirty="0" smtClean="0"/>
        </a:p>
        <a:p>
          <a:pPr rtl="0"/>
          <a:r>
            <a:rPr lang="zh-CN" sz="4000" dirty="0" smtClean="0"/>
            <a:t>结果？</a:t>
          </a:r>
          <a:endParaRPr lang="zh-CN" sz="4000" dirty="0"/>
        </a:p>
      </dgm:t>
    </dgm:pt>
    <dgm:pt modelId="{FBA14829-3A94-4ED3-BF72-62B65C529583}" type="parTrans" cxnId="{50A5E05D-8A33-4B44-B077-F122ADE197B5}">
      <dgm:prSet/>
      <dgm:spPr/>
      <dgm:t>
        <a:bodyPr/>
        <a:lstStyle/>
        <a:p>
          <a:endParaRPr lang="zh-CN" altLang="en-US" sz="1050"/>
        </a:p>
      </dgm:t>
    </dgm:pt>
    <dgm:pt modelId="{F71AF933-8C5B-4B66-BB5B-E4C3AD25E8A1}" type="sibTrans" cxnId="{50A5E05D-8A33-4B44-B077-F122ADE197B5}">
      <dgm:prSet/>
      <dgm:spPr/>
      <dgm:t>
        <a:bodyPr/>
        <a:lstStyle/>
        <a:p>
          <a:endParaRPr lang="zh-CN" altLang="en-US" sz="1050"/>
        </a:p>
      </dgm:t>
    </dgm:pt>
    <dgm:pt modelId="{E1FA109E-2F13-4C6E-8497-A6587370D7E2}">
      <dgm:prSet custT="1"/>
      <dgm:spPr/>
      <dgm:t>
        <a:bodyPr/>
        <a:lstStyle/>
        <a:p>
          <a:pPr rtl="0"/>
          <a:r>
            <a:rPr lang="zh-CN" altLang="en-US" sz="4000" dirty="0" smtClean="0"/>
            <a:t>评价</a:t>
          </a:r>
          <a:endParaRPr lang="en-US" altLang="zh-CN" sz="4000" dirty="0" smtClean="0"/>
        </a:p>
        <a:p>
          <a:pPr rtl="0"/>
          <a:r>
            <a:rPr lang="zh-CN" sz="4000" dirty="0" smtClean="0"/>
            <a:t>过程？</a:t>
          </a:r>
          <a:endParaRPr lang="zh-CN" sz="4000" dirty="0"/>
        </a:p>
      </dgm:t>
    </dgm:pt>
    <dgm:pt modelId="{4DA5705B-02B0-4C90-BC45-317883B984EC}" type="parTrans" cxnId="{A3510273-7F43-43B1-AC57-03D8A2DAD230}">
      <dgm:prSet/>
      <dgm:spPr/>
      <dgm:t>
        <a:bodyPr/>
        <a:lstStyle/>
        <a:p>
          <a:endParaRPr lang="zh-CN" altLang="en-US" sz="1050"/>
        </a:p>
      </dgm:t>
    </dgm:pt>
    <dgm:pt modelId="{DDF04364-231E-44D1-9C35-CD68BA05914D}" type="sibTrans" cxnId="{A3510273-7F43-43B1-AC57-03D8A2DAD230}">
      <dgm:prSet/>
      <dgm:spPr/>
      <dgm:t>
        <a:bodyPr/>
        <a:lstStyle/>
        <a:p>
          <a:endParaRPr lang="zh-CN" altLang="en-US" sz="1050"/>
        </a:p>
      </dgm:t>
    </dgm:pt>
    <dgm:pt modelId="{7B97BFA9-74A5-4782-AC57-992C09A0D0D2}" type="pres">
      <dgm:prSet presAssocID="{4C03FA82-73C5-4125-85AE-6696D59CA7E7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3875A2-631E-40BC-ADD7-62FB71EA0F9C}" type="pres">
      <dgm:prSet presAssocID="{113CEB9D-5463-4FD4-9BC4-B7BC5D086774}" presName="circ1" presStyleLbl="vennNode1" presStyleIdx="0" presStyleCnt="2"/>
      <dgm:spPr/>
      <dgm:t>
        <a:bodyPr/>
        <a:lstStyle/>
        <a:p>
          <a:endParaRPr lang="zh-CN" altLang="en-US"/>
        </a:p>
      </dgm:t>
    </dgm:pt>
    <dgm:pt modelId="{0E2870E9-1262-413F-AE70-ABAADA595960}" type="pres">
      <dgm:prSet presAssocID="{113CEB9D-5463-4FD4-9BC4-B7BC5D08677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6EC311-F594-4678-A0FA-6B33E070FD88}" type="pres">
      <dgm:prSet presAssocID="{E1FA109E-2F13-4C6E-8497-A6587370D7E2}" presName="circ2" presStyleLbl="vennNode1" presStyleIdx="1" presStyleCnt="2"/>
      <dgm:spPr/>
      <dgm:t>
        <a:bodyPr/>
        <a:lstStyle/>
        <a:p>
          <a:endParaRPr lang="zh-CN" altLang="en-US"/>
        </a:p>
      </dgm:t>
    </dgm:pt>
    <dgm:pt modelId="{972050A1-93DF-48B7-BD18-EE9926663A34}" type="pres">
      <dgm:prSet presAssocID="{E1FA109E-2F13-4C6E-8497-A6587370D7E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3510273-7F43-43B1-AC57-03D8A2DAD230}" srcId="{4C03FA82-73C5-4125-85AE-6696D59CA7E7}" destId="{E1FA109E-2F13-4C6E-8497-A6587370D7E2}" srcOrd="1" destOrd="0" parTransId="{4DA5705B-02B0-4C90-BC45-317883B984EC}" sibTransId="{DDF04364-231E-44D1-9C35-CD68BA05914D}"/>
    <dgm:cxn modelId="{8670C717-4C47-471E-AA07-69B8BB7299F3}" type="presOf" srcId="{113CEB9D-5463-4FD4-9BC4-B7BC5D086774}" destId="{0E2870E9-1262-413F-AE70-ABAADA595960}" srcOrd="1" destOrd="0" presId="urn:microsoft.com/office/officeart/2005/8/layout/venn1"/>
    <dgm:cxn modelId="{42E1D4FE-596B-4020-80B3-D2B828461F7D}" type="presOf" srcId="{4C03FA82-73C5-4125-85AE-6696D59CA7E7}" destId="{7B97BFA9-74A5-4782-AC57-992C09A0D0D2}" srcOrd="0" destOrd="0" presId="urn:microsoft.com/office/officeart/2005/8/layout/venn1"/>
    <dgm:cxn modelId="{E1547025-B732-4D31-BB82-6D23035717F2}" type="presOf" srcId="{113CEB9D-5463-4FD4-9BC4-B7BC5D086774}" destId="{5E3875A2-631E-40BC-ADD7-62FB71EA0F9C}" srcOrd="0" destOrd="0" presId="urn:microsoft.com/office/officeart/2005/8/layout/venn1"/>
    <dgm:cxn modelId="{F7E547A3-DE40-4765-ACE6-424F6D790275}" type="presOf" srcId="{E1FA109E-2F13-4C6E-8497-A6587370D7E2}" destId="{972050A1-93DF-48B7-BD18-EE9926663A34}" srcOrd="1" destOrd="0" presId="urn:microsoft.com/office/officeart/2005/8/layout/venn1"/>
    <dgm:cxn modelId="{8E3B9009-6EF8-4C90-A955-3C7370FB90D3}" type="presOf" srcId="{E1FA109E-2F13-4C6E-8497-A6587370D7E2}" destId="{856EC311-F594-4678-A0FA-6B33E070FD88}" srcOrd="0" destOrd="0" presId="urn:microsoft.com/office/officeart/2005/8/layout/venn1"/>
    <dgm:cxn modelId="{50A5E05D-8A33-4B44-B077-F122ADE197B5}" srcId="{4C03FA82-73C5-4125-85AE-6696D59CA7E7}" destId="{113CEB9D-5463-4FD4-9BC4-B7BC5D086774}" srcOrd="0" destOrd="0" parTransId="{FBA14829-3A94-4ED3-BF72-62B65C529583}" sibTransId="{F71AF933-8C5B-4B66-BB5B-E4C3AD25E8A1}"/>
    <dgm:cxn modelId="{FADD863B-3685-4D2F-B0BA-1C62815C41FA}" type="presParOf" srcId="{7B97BFA9-74A5-4782-AC57-992C09A0D0D2}" destId="{5E3875A2-631E-40BC-ADD7-62FB71EA0F9C}" srcOrd="0" destOrd="0" presId="urn:microsoft.com/office/officeart/2005/8/layout/venn1"/>
    <dgm:cxn modelId="{0C987067-67E6-4C1F-9DC8-4C967CB8BB72}" type="presParOf" srcId="{7B97BFA9-74A5-4782-AC57-992C09A0D0D2}" destId="{0E2870E9-1262-413F-AE70-ABAADA595960}" srcOrd="1" destOrd="0" presId="urn:microsoft.com/office/officeart/2005/8/layout/venn1"/>
    <dgm:cxn modelId="{BAED912F-0405-48C5-8E8C-73A3DEECEC36}" type="presParOf" srcId="{7B97BFA9-74A5-4782-AC57-992C09A0D0D2}" destId="{856EC311-F594-4678-A0FA-6B33E070FD88}" srcOrd="2" destOrd="0" presId="urn:microsoft.com/office/officeart/2005/8/layout/venn1"/>
    <dgm:cxn modelId="{7D9126AF-AB0D-494B-BAD3-D4BC1368B600}" type="presParOf" srcId="{7B97BFA9-74A5-4782-AC57-992C09A0D0D2}" destId="{972050A1-93DF-48B7-BD18-EE9926663A34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794089-9003-49AC-9BE3-A10689624D17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91FD0F04-7D6B-41B4-97B8-CF6DFB69DF56}">
      <dgm:prSet custT="1"/>
      <dgm:spPr/>
      <dgm:t>
        <a:bodyPr/>
        <a:lstStyle/>
        <a:p>
          <a:pPr rtl="0"/>
          <a:r>
            <a:rPr lang="zh-CN" sz="1800" smtClean="0"/>
            <a:t>软件危机：</a:t>
          </a:r>
          <a:r>
            <a:rPr lang="en-US" sz="1800" smtClean="0"/>
            <a:t>1970’s</a:t>
          </a:r>
          <a:endParaRPr lang="zh-CN" sz="1800"/>
        </a:p>
      </dgm:t>
    </dgm:pt>
    <dgm:pt modelId="{AA10D47C-DC14-4ECF-A591-E44138DF621D}" type="parTrans" cxnId="{D62CC0F0-30CE-4C4C-9A3A-735870FE4309}">
      <dgm:prSet/>
      <dgm:spPr/>
      <dgm:t>
        <a:bodyPr/>
        <a:lstStyle/>
        <a:p>
          <a:endParaRPr lang="zh-CN" altLang="en-US" sz="2400"/>
        </a:p>
      </dgm:t>
    </dgm:pt>
    <dgm:pt modelId="{BD5613A8-D213-4F2A-8F38-76B999FDE8C2}" type="sibTrans" cxnId="{D62CC0F0-30CE-4C4C-9A3A-735870FE4309}">
      <dgm:prSet/>
      <dgm:spPr/>
      <dgm:t>
        <a:bodyPr/>
        <a:lstStyle/>
        <a:p>
          <a:endParaRPr lang="zh-CN" altLang="en-US" sz="2400"/>
        </a:p>
      </dgm:t>
    </dgm:pt>
    <dgm:pt modelId="{284128B3-ABDB-4221-8007-1A37F785BDF1}">
      <dgm:prSet custT="1"/>
      <dgm:spPr/>
      <dgm:t>
        <a:bodyPr/>
        <a:lstStyle/>
        <a:p>
          <a:pPr rtl="0"/>
          <a:r>
            <a:rPr lang="en-US" sz="1800" dirty="0" smtClean="0"/>
            <a:t>CMU(Carnegie Mellon University)/SEI(Software Engineering Institute)</a:t>
          </a:r>
          <a:endParaRPr lang="zh-CN" sz="1800" dirty="0"/>
        </a:p>
      </dgm:t>
    </dgm:pt>
    <dgm:pt modelId="{FD7F164D-C24A-4F50-94F5-6F2D7F57E708}" type="parTrans" cxnId="{CD56389D-4C92-4C92-AE60-6E9860B8A382}">
      <dgm:prSet/>
      <dgm:spPr/>
      <dgm:t>
        <a:bodyPr/>
        <a:lstStyle/>
        <a:p>
          <a:endParaRPr lang="zh-CN" altLang="en-US" sz="2400"/>
        </a:p>
      </dgm:t>
    </dgm:pt>
    <dgm:pt modelId="{B6163620-A78C-461F-8419-DB70183C5675}" type="sibTrans" cxnId="{CD56389D-4C92-4C92-AE60-6E9860B8A382}">
      <dgm:prSet/>
      <dgm:spPr/>
      <dgm:t>
        <a:bodyPr/>
        <a:lstStyle/>
        <a:p>
          <a:endParaRPr lang="zh-CN" altLang="en-US" sz="2400"/>
        </a:p>
      </dgm:t>
    </dgm:pt>
    <dgm:pt modelId="{89FF89CF-E09C-4AC9-840F-B77012F2DAC0}">
      <dgm:prSet custT="1"/>
      <dgm:spPr/>
      <dgm:t>
        <a:bodyPr/>
        <a:lstStyle/>
        <a:p>
          <a:pPr rtl="0"/>
          <a:r>
            <a:rPr lang="en-US" sz="1800" smtClean="0"/>
            <a:t>CMM:Capability Maturity Model</a:t>
          </a:r>
          <a:endParaRPr lang="zh-CN" sz="1800"/>
        </a:p>
      </dgm:t>
    </dgm:pt>
    <dgm:pt modelId="{E263163C-8754-4450-9146-3FF75D5CC745}" type="parTrans" cxnId="{7B38B769-43EF-4DEC-800E-F236142F3E15}">
      <dgm:prSet/>
      <dgm:spPr/>
      <dgm:t>
        <a:bodyPr/>
        <a:lstStyle/>
        <a:p>
          <a:endParaRPr lang="zh-CN" altLang="en-US" sz="2400"/>
        </a:p>
      </dgm:t>
    </dgm:pt>
    <dgm:pt modelId="{8754319F-D0A8-4CA3-8A42-2F3610A3C39E}" type="sibTrans" cxnId="{7B38B769-43EF-4DEC-800E-F236142F3E15}">
      <dgm:prSet/>
      <dgm:spPr/>
      <dgm:t>
        <a:bodyPr/>
        <a:lstStyle/>
        <a:p>
          <a:endParaRPr lang="zh-CN" altLang="en-US" sz="2400"/>
        </a:p>
      </dgm:t>
    </dgm:pt>
    <dgm:pt modelId="{CD19609A-EBC1-45B2-8820-B74B3552087C}">
      <dgm:prSet custT="1"/>
      <dgm:spPr/>
      <dgm:t>
        <a:bodyPr/>
        <a:lstStyle/>
        <a:p>
          <a:pPr rtl="0"/>
          <a:r>
            <a:rPr lang="en-GB" sz="1800" smtClean="0"/>
            <a:t>SE-CMM</a:t>
          </a:r>
          <a:r>
            <a:rPr lang="zh-CN" sz="1800" smtClean="0"/>
            <a:t>、</a:t>
          </a:r>
          <a:r>
            <a:rPr lang="en-GB" sz="1800" smtClean="0"/>
            <a:t>SW-CMM</a:t>
          </a:r>
          <a:r>
            <a:rPr lang="zh-CN" sz="1800" smtClean="0"/>
            <a:t>、</a:t>
          </a:r>
          <a:r>
            <a:rPr lang="en-GB" sz="1800" smtClean="0"/>
            <a:t>SA-CMM</a:t>
          </a:r>
          <a:r>
            <a:rPr lang="zh-CN" sz="1800" smtClean="0"/>
            <a:t>、</a:t>
          </a:r>
          <a:r>
            <a:rPr lang="en-GB" sz="1800" smtClean="0"/>
            <a:t>PPD-CMM</a:t>
          </a:r>
          <a:endParaRPr lang="zh-CN" sz="1800"/>
        </a:p>
      </dgm:t>
    </dgm:pt>
    <dgm:pt modelId="{230706A3-8925-4D64-8ECF-71492133A5A2}" type="parTrans" cxnId="{FBEF450A-5875-4D54-B6C4-5F475A0F9BF2}">
      <dgm:prSet/>
      <dgm:spPr/>
      <dgm:t>
        <a:bodyPr/>
        <a:lstStyle/>
        <a:p>
          <a:endParaRPr lang="zh-CN" altLang="en-US" sz="2400"/>
        </a:p>
      </dgm:t>
    </dgm:pt>
    <dgm:pt modelId="{4251D83B-8580-49DC-BA03-A6CA89101B77}" type="sibTrans" cxnId="{FBEF450A-5875-4D54-B6C4-5F475A0F9BF2}">
      <dgm:prSet/>
      <dgm:spPr/>
      <dgm:t>
        <a:bodyPr/>
        <a:lstStyle/>
        <a:p>
          <a:endParaRPr lang="zh-CN" altLang="en-US" sz="2400"/>
        </a:p>
      </dgm:t>
    </dgm:pt>
    <dgm:pt modelId="{95A2E690-3099-4A3B-9DEE-CF331715CCBC}">
      <dgm:prSet custT="1"/>
      <dgm:spPr/>
      <dgm:t>
        <a:bodyPr/>
        <a:lstStyle/>
        <a:p>
          <a:pPr rtl="0"/>
          <a:r>
            <a:rPr lang="en-US" sz="1800" smtClean="0"/>
            <a:t>CMMI</a:t>
          </a:r>
          <a:r>
            <a:rPr lang="zh-CN" sz="1800" smtClean="0"/>
            <a:t>：</a:t>
          </a:r>
          <a:r>
            <a:rPr lang="en-US" sz="1800" smtClean="0"/>
            <a:t>Capability Maturity Model Integration</a:t>
          </a:r>
          <a:r>
            <a:rPr lang="zh-CN" sz="1800" smtClean="0"/>
            <a:t>）</a:t>
          </a:r>
          <a:endParaRPr lang="zh-CN" sz="1800"/>
        </a:p>
      </dgm:t>
    </dgm:pt>
    <dgm:pt modelId="{C6F4BA14-24E0-4C58-B3A1-8F15AC80FBA3}" type="parTrans" cxnId="{51158501-AA10-4968-8718-3F340E13D248}">
      <dgm:prSet/>
      <dgm:spPr/>
      <dgm:t>
        <a:bodyPr/>
        <a:lstStyle/>
        <a:p>
          <a:endParaRPr lang="zh-CN" altLang="en-US" sz="2400"/>
        </a:p>
      </dgm:t>
    </dgm:pt>
    <dgm:pt modelId="{A18B4509-FB93-4AA0-AC7A-F1E7669E1DF3}" type="sibTrans" cxnId="{51158501-AA10-4968-8718-3F340E13D248}">
      <dgm:prSet/>
      <dgm:spPr/>
      <dgm:t>
        <a:bodyPr/>
        <a:lstStyle/>
        <a:p>
          <a:endParaRPr lang="zh-CN" altLang="en-US" sz="2400"/>
        </a:p>
      </dgm:t>
    </dgm:pt>
    <dgm:pt modelId="{745E83FA-32E5-4D22-A19C-C67E8673DA5C}">
      <dgm:prSet custT="1"/>
      <dgm:spPr/>
      <dgm:t>
        <a:bodyPr/>
        <a:lstStyle/>
        <a:p>
          <a:pPr rtl="0"/>
          <a:r>
            <a:rPr lang="en-US" sz="1800" smtClean="0"/>
            <a:t>SCAMPI</a:t>
          </a:r>
          <a:r>
            <a:rPr lang="zh-CN" sz="1800" smtClean="0"/>
            <a:t>：</a:t>
          </a:r>
          <a:r>
            <a:rPr lang="en-US" sz="1800" smtClean="0"/>
            <a:t> Standard CMMI Appraisal Method </a:t>
          </a:r>
          <a:br>
            <a:rPr lang="en-US" sz="1800" smtClean="0"/>
          </a:br>
          <a:r>
            <a:rPr lang="en-US" sz="1800" smtClean="0"/>
            <a:t>for Process Improvement </a:t>
          </a:r>
          <a:endParaRPr lang="zh-CN" sz="1800"/>
        </a:p>
      </dgm:t>
    </dgm:pt>
    <dgm:pt modelId="{EF14DDD9-0164-4A21-9A50-A45A77336F63}" type="parTrans" cxnId="{939E7879-690E-45D2-95F0-76A1832BC7F8}">
      <dgm:prSet/>
      <dgm:spPr/>
      <dgm:t>
        <a:bodyPr/>
        <a:lstStyle/>
        <a:p>
          <a:endParaRPr lang="zh-CN" altLang="en-US" sz="2400"/>
        </a:p>
      </dgm:t>
    </dgm:pt>
    <dgm:pt modelId="{A5ABD679-97C2-4626-BCA9-6CE5B80B1569}" type="sibTrans" cxnId="{939E7879-690E-45D2-95F0-76A1832BC7F8}">
      <dgm:prSet/>
      <dgm:spPr/>
      <dgm:t>
        <a:bodyPr/>
        <a:lstStyle/>
        <a:p>
          <a:endParaRPr lang="zh-CN" altLang="en-US" sz="2400"/>
        </a:p>
      </dgm:t>
    </dgm:pt>
    <dgm:pt modelId="{A0C70962-ACC5-4D5D-89E5-35B62C9D7650}">
      <dgm:prSet custT="1"/>
      <dgm:spPr/>
      <dgm:t>
        <a:bodyPr/>
        <a:lstStyle/>
        <a:p>
          <a:pPr rtl="0"/>
          <a:r>
            <a:rPr lang="en-US" sz="1800" smtClean="0"/>
            <a:t>IDEAL: Initiating,Diagnosing,Establishing, Acting,Learning</a:t>
          </a:r>
          <a:endParaRPr lang="zh-CN" sz="1800"/>
        </a:p>
      </dgm:t>
    </dgm:pt>
    <dgm:pt modelId="{EF5C7217-04D2-4090-B72E-D1951D276F36}" type="parTrans" cxnId="{CF8B16E7-087A-43E6-8251-361E205BA381}">
      <dgm:prSet/>
      <dgm:spPr/>
      <dgm:t>
        <a:bodyPr/>
        <a:lstStyle/>
        <a:p>
          <a:endParaRPr lang="zh-CN" altLang="en-US" sz="2400"/>
        </a:p>
      </dgm:t>
    </dgm:pt>
    <dgm:pt modelId="{DC9B61C1-0A82-4791-9213-04604FC6C05A}" type="sibTrans" cxnId="{CF8B16E7-087A-43E6-8251-361E205BA381}">
      <dgm:prSet/>
      <dgm:spPr/>
      <dgm:t>
        <a:bodyPr/>
        <a:lstStyle/>
        <a:p>
          <a:endParaRPr lang="zh-CN" altLang="en-US" sz="2400"/>
        </a:p>
      </dgm:t>
    </dgm:pt>
    <dgm:pt modelId="{672A9E22-67DC-404F-AB7A-213496099882}" type="pres">
      <dgm:prSet presAssocID="{6E794089-9003-49AC-9BE3-A10689624D1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F78489-2993-483F-825C-254115EC9807}" type="pres">
      <dgm:prSet presAssocID="{91FD0F04-7D6B-41B4-97B8-CF6DFB69DF56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B5DA64-3A91-4744-9316-37B4F7894471}" type="pres">
      <dgm:prSet presAssocID="{BD5613A8-D213-4F2A-8F38-76B999FDE8C2}" presName="spacer" presStyleCnt="0"/>
      <dgm:spPr/>
    </dgm:pt>
    <dgm:pt modelId="{B0038224-9707-4E06-ABA0-3CE7CCEB997D}" type="pres">
      <dgm:prSet presAssocID="{284128B3-ABDB-4221-8007-1A37F785BDF1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43BB70-BE19-4829-9575-BC8C9BB3E5BB}" type="pres">
      <dgm:prSet presAssocID="{B6163620-A78C-461F-8419-DB70183C5675}" presName="spacer" presStyleCnt="0"/>
      <dgm:spPr/>
    </dgm:pt>
    <dgm:pt modelId="{A76EA5C3-1E99-4502-9B4A-189D019189D2}" type="pres">
      <dgm:prSet presAssocID="{89FF89CF-E09C-4AC9-840F-B77012F2DAC0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1228EF-3E28-44F0-BB49-92185F2912D7}" type="pres">
      <dgm:prSet presAssocID="{8754319F-D0A8-4CA3-8A42-2F3610A3C39E}" presName="spacer" presStyleCnt="0"/>
      <dgm:spPr/>
    </dgm:pt>
    <dgm:pt modelId="{E790F4DA-F2A4-4364-88C4-AE7F769A9306}" type="pres">
      <dgm:prSet presAssocID="{CD19609A-EBC1-45B2-8820-B74B3552087C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DC092B-B9A7-44AE-8808-C8AE044C8F5B}" type="pres">
      <dgm:prSet presAssocID="{4251D83B-8580-49DC-BA03-A6CA89101B77}" presName="spacer" presStyleCnt="0"/>
      <dgm:spPr/>
    </dgm:pt>
    <dgm:pt modelId="{209DC07C-275B-42FC-BA35-6B72DE5F3E55}" type="pres">
      <dgm:prSet presAssocID="{95A2E690-3099-4A3B-9DEE-CF331715CCBC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2CEE40-F8FB-4020-B9A1-29BD3C801810}" type="pres">
      <dgm:prSet presAssocID="{A18B4509-FB93-4AA0-AC7A-F1E7669E1DF3}" presName="spacer" presStyleCnt="0"/>
      <dgm:spPr/>
    </dgm:pt>
    <dgm:pt modelId="{0E5B94D9-3824-4371-9B51-1BA4FBDAFF70}" type="pres">
      <dgm:prSet presAssocID="{745E83FA-32E5-4D22-A19C-C67E8673DA5C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77AD3B-9594-4B72-8940-971C27BC100D}" type="pres">
      <dgm:prSet presAssocID="{A5ABD679-97C2-4626-BCA9-6CE5B80B1569}" presName="spacer" presStyleCnt="0"/>
      <dgm:spPr/>
    </dgm:pt>
    <dgm:pt modelId="{3CA83F90-873D-4FDD-A062-D26706F1CE2F}" type="pres">
      <dgm:prSet presAssocID="{A0C70962-ACC5-4D5D-89E5-35B62C9D7650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3E9224-3C7A-4866-86B3-6502D4681F99}" type="presOf" srcId="{95A2E690-3099-4A3B-9DEE-CF331715CCBC}" destId="{209DC07C-275B-42FC-BA35-6B72DE5F3E55}" srcOrd="0" destOrd="0" presId="urn:microsoft.com/office/officeart/2005/8/layout/vList2"/>
    <dgm:cxn modelId="{8F9D26D5-EC55-4B1B-8FE7-5B6F375D05A1}" type="presOf" srcId="{284128B3-ABDB-4221-8007-1A37F785BDF1}" destId="{B0038224-9707-4E06-ABA0-3CE7CCEB997D}" srcOrd="0" destOrd="0" presId="urn:microsoft.com/office/officeart/2005/8/layout/vList2"/>
    <dgm:cxn modelId="{7B38B769-43EF-4DEC-800E-F236142F3E15}" srcId="{6E794089-9003-49AC-9BE3-A10689624D17}" destId="{89FF89CF-E09C-4AC9-840F-B77012F2DAC0}" srcOrd="2" destOrd="0" parTransId="{E263163C-8754-4450-9146-3FF75D5CC745}" sibTransId="{8754319F-D0A8-4CA3-8A42-2F3610A3C39E}"/>
    <dgm:cxn modelId="{98E228EF-6B95-415F-AE5C-4E5850CDE4E5}" type="presOf" srcId="{745E83FA-32E5-4D22-A19C-C67E8673DA5C}" destId="{0E5B94D9-3824-4371-9B51-1BA4FBDAFF70}" srcOrd="0" destOrd="0" presId="urn:microsoft.com/office/officeart/2005/8/layout/vList2"/>
    <dgm:cxn modelId="{A8D30668-B871-44B6-A31A-7B14E8D34540}" type="presOf" srcId="{91FD0F04-7D6B-41B4-97B8-CF6DFB69DF56}" destId="{85F78489-2993-483F-825C-254115EC9807}" srcOrd="0" destOrd="0" presId="urn:microsoft.com/office/officeart/2005/8/layout/vList2"/>
    <dgm:cxn modelId="{FBEF450A-5875-4D54-B6C4-5F475A0F9BF2}" srcId="{6E794089-9003-49AC-9BE3-A10689624D17}" destId="{CD19609A-EBC1-45B2-8820-B74B3552087C}" srcOrd="3" destOrd="0" parTransId="{230706A3-8925-4D64-8ECF-71492133A5A2}" sibTransId="{4251D83B-8580-49DC-BA03-A6CA89101B77}"/>
    <dgm:cxn modelId="{939E7879-690E-45D2-95F0-76A1832BC7F8}" srcId="{6E794089-9003-49AC-9BE3-A10689624D17}" destId="{745E83FA-32E5-4D22-A19C-C67E8673DA5C}" srcOrd="5" destOrd="0" parTransId="{EF14DDD9-0164-4A21-9A50-A45A77336F63}" sibTransId="{A5ABD679-97C2-4626-BCA9-6CE5B80B1569}"/>
    <dgm:cxn modelId="{10E75FEF-6E01-44DC-BED0-123A63A954D9}" type="presOf" srcId="{89FF89CF-E09C-4AC9-840F-B77012F2DAC0}" destId="{A76EA5C3-1E99-4502-9B4A-189D019189D2}" srcOrd="0" destOrd="0" presId="urn:microsoft.com/office/officeart/2005/8/layout/vList2"/>
    <dgm:cxn modelId="{CA26FC95-6E90-4838-A085-8EE78BA32F95}" type="presOf" srcId="{A0C70962-ACC5-4D5D-89E5-35B62C9D7650}" destId="{3CA83F90-873D-4FDD-A062-D26706F1CE2F}" srcOrd="0" destOrd="0" presId="urn:microsoft.com/office/officeart/2005/8/layout/vList2"/>
    <dgm:cxn modelId="{51158501-AA10-4968-8718-3F340E13D248}" srcId="{6E794089-9003-49AC-9BE3-A10689624D17}" destId="{95A2E690-3099-4A3B-9DEE-CF331715CCBC}" srcOrd="4" destOrd="0" parTransId="{C6F4BA14-24E0-4C58-B3A1-8F15AC80FBA3}" sibTransId="{A18B4509-FB93-4AA0-AC7A-F1E7669E1DF3}"/>
    <dgm:cxn modelId="{CF8B16E7-087A-43E6-8251-361E205BA381}" srcId="{6E794089-9003-49AC-9BE3-A10689624D17}" destId="{A0C70962-ACC5-4D5D-89E5-35B62C9D7650}" srcOrd="6" destOrd="0" parTransId="{EF5C7217-04D2-4090-B72E-D1951D276F36}" sibTransId="{DC9B61C1-0A82-4791-9213-04604FC6C05A}"/>
    <dgm:cxn modelId="{D5F828B5-1F43-445F-ABE2-9428508DC1A0}" type="presOf" srcId="{6E794089-9003-49AC-9BE3-A10689624D17}" destId="{672A9E22-67DC-404F-AB7A-213496099882}" srcOrd="0" destOrd="0" presId="urn:microsoft.com/office/officeart/2005/8/layout/vList2"/>
    <dgm:cxn modelId="{EA7894DB-1369-4421-84CD-59D0B5FCE68E}" type="presOf" srcId="{CD19609A-EBC1-45B2-8820-B74B3552087C}" destId="{E790F4DA-F2A4-4364-88C4-AE7F769A9306}" srcOrd="0" destOrd="0" presId="urn:microsoft.com/office/officeart/2005/8/layout/vList2"/>
    <dgm:cxn modelId="{CD56389D-4C92-4C92-AE60-6E9860B8A382}" srcId="{6E794089-9003-49AC-9BE3-A10689624D17}" destId="{284128B3-ABDB-4221-8007-1A37F785BDF1}" srcOrd="1" destOrd="0" parTransId="{FD7F164D-C24A-4F50-94F5-6F2D7F57E708}" sibTransId="{B6163620-A78C-461F-8419-DB70183C5675}"/>
    <dgm:cxn modelId="{D62CC0F0-30CE-4C4C-9A3A-735870FE4309}" srcId="{6E794089-9003-49AC-9BE3-A10689624D17}" destId="{91FD0F04-7D6B-41B4-97B8-CF6DFB69DF56}" srcOrd="0" destOrd="0" parTransId="{AA10D47C-DC14-4ECF-A591-E44138DF621D}" sibTransId="{BD5613A8-D213-4F2A-8F38-76B999FDE8C2}"/>
    <dgm:cxn modelId="{1CAB993E-7DE5-437F-87DE-926582C0FFC8}" type="presParOf" srcId="{672A9E22-67DC-404F-AB7A-213496099882}" destId="{85F78489-2993-483F-825C-254115EC9807}" srcOrd="0" destOrd="0" presId="urn:microsoft.com/office/officeart/2005/8/layout/vList2"/>
    <dgm:cxn modelId="{31EDD5E9-96BC-477F-ADDA-8A283D2B994C}" type="presParOf" srcId="{672A9E22-67DC-404F-AB7A-213496099882}" destId="{19B5DA64-3A91-4744-9316-37B4F7894471}" srcOrd="1" destOrd="0" presId="urn:microsoft.com/office/officeart/2005/8/layout/vList2"/>
    <dgm:cxn modelId="{46C3A202-10D4-4E38-80EB-2037BFB6FE95}" type="presParOf" srcId="{672A9E22-67DC-404F-AB7A-213496099882}" destId="{B0038224-9707-4E06-ABA0-3CE7CCEB997D}" srcOrd="2" destOrd="0" presId="urn:microsoft.com/office/officeart/2005/8/layout/vList2"/>
    <dgm:cxn modelId="{B90ECFF0-FAAD-4264-A3A1-E315D8699A9F}" type="presParOf" srcId="{672A9E22-67DC-404F-AB7A-213496099882}" destId="{BC43BB70-BE19-4829-9575-BC8C9BB3E5BB}" srcOrd="3" destOrd="0" presId="urn:microsoft.com/office/officeart/2005/8/layout/vList2"/>
    <dgm:cxn modelId="{5D25B315-9F8C-4F0C-B71F-06AD198914F3}" type="presParOf" srcId="{672A9E22-67DC-404F-AB7A-213496099882}" destId="{A76EA5C3-1E99-4502-9B4A-189D019189D2}" srcOrd="4" destOrd="0" presId="urn:microsoft.com/office/officeart/2005/8/layout/vList2"/>
    <dgm:cxn modelId="{3048582F-A559-4515-BA73-2E07F403EE13}" type="presParOf" srcId="{672A9E22-67DC-404F-AB7A-213496099882}" destId="{531228EF-3E28-44F0-BB49-92185F2912D7}" srcOrd="5" destOrd="0" presId="urn:microsoft.com/office/officeart/2005/8/layout/vList2"/>
    <dgm:cxn modelId="{5DAF48BF-E9EE-42CE-80FC-E0C993241792}" type="presParOf" srcId="{672A9E22-67DC-404F-AB7A-213496099882}" destId="{E790F4DA-F2A4-4364-88C4-AE7F769A9306}" srcOrd="6" destOrd="0" presId="urn:microsoft.com/office/officeart/2005/8/layout/vList2"/>
    <dgm:cxn modelId="{396CBFF5-4D7A-446D-90B6-D62558756762}" type="presParOf" srcId="{672A9E22-67DC-404F-AB7A-213496099882}" destId="{0ADC092B-B9A7-44AE-8808-C8AE044C8F5B}" srcOrd="7" destOrd="0" presId="urn:microsoft.com/office/officeart/2005/8/layout/vList2"/>
    <dgm:cxn modelId="{5AC96BEF-FBF5-4BF2-B7B4-307FDFBB4584}" type="presParOf" srcId="{672A9E22-67DC-404F-AB7A-213496099882}" destId="{209DC07C-275B-42FC-BA35-6B72DE5F3E55}" srcOrd="8" destOrd="0" presId="urn:microsoft.com/office/officeart/2005/8/layout/vList2"/>
    <dgm:cxn modelId="{27A79D52-93FF-49AB-AD75-8C3FADD4960B}" type="presParOf" srcId="{672A9E22-67DC-404F-AB7A-213496099882}" destId="{E22CEE40-F8FB-4020-B9A1-29BD3C801810}" srcOrd="9" destOrd="0" presId="urn:microsoft.com/office/officeart/2005/8/layout/vList2"/>
    <dgm:cxn modelId="{B46DE691-0A7E-48F7-B260-2CADE3EC74ED}" type="presParOf" srcId="{672A9E22-67DC-404F-AB7A-213496099882}" destId="{0E5B94D9-3824-4371-9B51-1BA4FBDAFF70}" srcOrd="10" destOrd="0" presId="urn:microsoft.com/office/officeart/2005/8/layout/vList2"/>
    <dgm:cxn modelId="{1128A4D7-51F5-4F03-B8AE-45E17A90F618}" type="presParOf" srcId="{672A9E22-67DC-404F-AB7A-213496099882}" destId="{3B77AD3B-9594-4B72-8940-971C27BC100D}" srcOrd="11" destOrd="0" presId="urn:microsoft.com/office/officeart/2005/8/layout/vList2"/>
    <dgm:cxn modelId="{F5104A64-D07E-4BD0-825C-DD7D4EBAB31E}" type="presParOf" srcId="{672A9E22-67DC-404F-AB7A-213496099882}" destId="{3CA83F90-873D-4FDD-A062-D26706F1CE2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4C2628-53EB-4AB6-BD66-AAD39EB4836D}" type="doc">
      <dgm:prSet loTypeId="urn:microsoft.com/office/officeart/2005/8/layout/hList1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C2C19B6B-B2BE-429C-95DA-7726A302293A}">
      <dgm:prSet custT="1"/>
      <dgm:spPr/>
      <dgm:t>
        <a:bodyPr/>
        <a:lstStyle/>
        <a:p>
          <a:pPr rtl="0"/>
          <a:r>
            <a:rPr lang="zh-CN" altLang="en-US" sz="1600" dirty="0" smtClean="0"/>
            <a:t>数据管理战略</a:t>
          </a:r>
          <a:endParaRPr lang="zh-CN" altLang="en-US" sz="1600" dirty="0"/>
        </a:p>
      </dgm:t>
    </dgm:pt>
    <dgm:pt modelId="{B3E9C838-0166-48D4-9F55-387B13C8297A}" type="parTrans" cxnId="{7873D4D4-C502-42F9-9391-EEE7553A0743}">
      <dgm:prSet/>
      <dgm:spPr/>
      <dgm:t>
        <a:bodyPr/>
        <a:lstStyle/>
        <a:p>
          <a:endParaRPr lang="zh-CN" altLang="en-US" sz="2000"/>
        </a:p>
      </dgm:t>
    </dgm:pt>
    <dgm:pt modelId="{2E037682-553D-402C-9A2F-36C8C6401460}" type="sibTrans" cxnId="{7873D4D4-C502-42F9-9391-EEE7553A0743}">
      <dgm:prSet/>
      <dgm:spPr/>
      <dgm:t>
        <a:bodyPr/>
        <a:lstStyle/>
        <a:p>
          <a:endParaRPr lang="zh-CN" altLang="en-US" sz="2000"/>
        </a:p>
      </dgm:t>
    </dgm:pt>
    <dgm:pt modelId="{8ECE7F48-BC54-47AB-9C9A-6F589968BBE4}">
      <dgm:prSet custT="1"/>
      <dgm:spPr/>
      <dgm:t>
        <a:bodyPr/>
        <a:lstStyle/>
        <a:p>
          <a:pPr rtl="0"/>
          <a:r>
            <a:rPr lang="zh-CN" altLang="en-US" sz="2000" dirty="0" smtClean="0"/>
            <a:t>数据管理战略</a:t>
          </a:r>
          <a:endParaRPr lang="zh-CN" altLang="en-US" sz="2000" dirty="0"/>
        </a:p>
      </dgm:t>
    </dgm:pt>
    <dgm:pt modelId="{1822FFA7-EE0D-4A12-A875-8F0EE9035597}" type="parTrans" cxnId="{E5D396FE-5E34-43E7-8594-BBB5FD386C35}">
      <dgm:prSet/>
      <dgm:spPr/>
      <dgm:t>
        <a:bodyPr/>
        <a:lstStyle/>
        <a:p>
          <a:endParaRPr lang="zh-CN" altLang="en-US" sz="2000"/>
        </a:p>
      </dgm:t>
    </dgm:pt>
    <dgm:pt modelId="{05438B5A-028B-4958-B321-4C3D577FB870}" type="sibTrans" cxnId="{E5D396FE-5E34-43E7-8594-BBB5FD386C35}">
      <dgm:prSet/>
      <dgm:spPr/>
      <dgm:t>
        <a:bodyPr/>
        <a:lstStyle/>
        <a:p>
          <a:endParaRPr lang="zh-CN" altLang="en-US" sz="2000"/>
        </a:p>
      </dgm:t>
    </dgm:pt>
    <dgm:pt modelId="{14ABB04C-1141-4AA2-86FA-33FD1AEF9415}">
      <dgm:prSet custT="1"/>
      <dgm:spPr/>
      <dgm:t>
        <a:bodyPr/>
        <a:lstStyle/>
        <a:p>
          <a:pPr rtl="0"/>
          <a:r>
            <a:rPr lang="zh-CN" altLang="en-US" sz="2000" dirty="0" smtClean="0"/>
            <a:t>有效沟通</a:t>
          </a:r>
          <a:endParaRPr lang="zh-CN" altLang="en-US" sz="2000" dirty="0"/>
        </a:p>
      </dgm:t>
    </dgm:pt>
    <dgm:pt modelId="{F670B105-E16F-4348-A69F-62420D50DF19}" type="parTrans" cxnId="{5E9AC960-B543-4032-B76E-274CE91D6CFB}">
      <dgm:prSet/>
      <dgm:spPr/>
      <dgm:t>
        <a:bodyPr/>
        <a:lstStyle/>
        <a:p>
          <a:endParaRPr lang="zh-CN" altLang="en-US" sz="2000"/>
        </a:p>
      </dgm:t>
    </dgm:pt>
    <dgm:pt modelId="{6301066D-B36D-48E1-93EC-123445D4AAE8}" type="sibTrans" cxnId="{5E9AC960-B543-4032-B76E-274CE91D6CFB}">
      <dgm:prSet/>
      <dgm:spPr/>
      <dgm:t>
        <a:bodyPr/>
        <a:lstStyle/>
        <a:p>
          <a:endParaRPr lang="zh-CN" altLang="en-US" sz="2000"/>
        </a:p>
      </dgm:t>
    </dgm:pt>
    <dgm:pt modelId="{43BE9F4D-8461-4477-9F4B-84248E18C4EE}">
      <dgm:prSet custT="1"/>
      <dgm:spPr/>
      <dgm:t>
        <a:bodyPr/>
        <a:lstStyle/>
        <a:p>
          <a:pPr rtl="0"/>
          <a:r>
            <a:rPr lang="zh-CN" altLang="en-US" sz="2000" dirty="0" smtClean="0"/>
            <a:t>数据管理职责</a:t>
          </a:r>
          <a:endParaRPr lang="zh-CN" altLang="en-US" sz="2000" dirty="0"/>
        </a:p>
      </dgm:t>
    </dgm:pt>
    <dgm:pt modelId="{FA21E545-C2F2-47AF-B8F3-376D202833BD}" type="parTrans" cxnId="{91D049CF-494B-42AA-AE35-93D676A22959}">
      <dgm:prSet/>
      <dgm:spPr/>
      <dgm:t>
        <a:bodyPr/>
        <a:lstStyle/>
        <a:p>
          <a:endParaRPr lang="zh-CN" altLang="en-US" sz="2000"/>
        </a:p>
      </dgm:t>
    </dgm:pt>
    <dgm:pt modelId="{E533BE98-0073-4416-B1BC-679F1DF06A47}" type="sibTrans" cxnId="{91D049CF-494B-42AA-AE35-93D676A22959}">
      <dgm:prSet/>
      <dgm:spPr/>
      <dgm:t>
        <a:bodyPr/>
        <a:lstStyle/>
        <a:p>
          <a:endParaRPr lang="zh-CN" altLang="en-US" sz="2000"/>
        </a:p>
      </dgm:t>
    </dgm:pt>
    <dgm:pt modelId="{F5C2BFB6-3182-45BD-9F69-B8465E248826}">
      <dgm:prSet custT="1"/>
      <dgm:spPr/>
      <dgm:t>
        <a:bodyPr/>
        <a:lstStyle/>
        <a:p>
          <a:pPr rtl="0"/>
          <a:r>
            <a:rPr lang="zh-CN" altLang="en-US" sz="2000" dirty="0" smtClean="0"/>
            <a:t>业务案例</a:t>
          </a:r>
          <a:endParaRPr lang="zh-CN" altLang="en-US" sz="2000" dirty="0"/>
        </a:p>
      </dgm:t>
    </dgm:pt>
    <dgm:pt modelId="{E314474E-DF3F-41B4-A1AE-227FCDCD142A}" type="parTrans" cxnId="{45BB2583-5E6E-458E-9CB0-DE4B6C8B3A62}">
      <dgm:prSet/>
      <dgm:spPr/>
      <dgm:t>
        <a:bodyPr/>
        <a:lstStyle/>
        <a:p>
          <a:endParaRPr lang="zh-CN" altLang="en-US" sz="2000"/>
        </a:p>
      </dgm:t>
    </dgm:pt>
    <dgm:pt modelId="{F9E6CE21-7E88-44A6-A4E6-D49D4D281999}" type="sibTrans" cxnId="{45BB2583-5E6E-458E-9CB0-DE4B6C8B3A62}">
      <dgm:prSet/>
      <dgm:spPr/>
      <dgm:t>
        <a:bodyPr/>
        <a:lstStyle/>
        <a:p>
          <a:endParaRPr lang="zh-CN" altLang="en-US" sz="2000"/>
        </a:p>
      </dgm:t>
    </dgm:pt>
    <dgm:pt modelId="{186B17C9-9341-4911-9441-5E4A061A398C}">
      <dgm:prSet custT="1"/>
      <dgm:spPr/>
      <dgm:t>
        <a:bodyPr/>
        <a:lstStyle/>
        <a:p>
          <a:pPr rtl="0"/>
          <a:r>
            <a:rPr lang="zh-CN" altLang="en-US" sz="2000" dirty="0" smtClean="0"/>
            <a:t>资金供给</a:t>
          </a:r>
          <a:endParaRPr lang="zh-CN" altLang="en-US" sz="2000" dirty="0"/>
        </a:p>
      </dgm:t>
    </dgm:pt>
    <dgm:pt modelId="{49CB26CC-A337-4ED7-B7DC-A431F080C28F}" type="parTrans" cxnId="{FF0BCD7D-1510-4AE9-B3CA-AC81DD2EAC57}">
      <dgm:prSet/>
      <dgm:spPr/>
      <dgm:t>
        <a:bodyPr/>
        <a:lstStyle/>
        <a:p>
          <a:endParaRPr lang="zh-CN" altLang="en-US" sz="2000"/>
        </a:p>
      </dgm:t>
    </dgm:pt>
    <dgm:pt modelId="{E74C960C-8FF4-4DF6-A2D5-CE8A18AC4DBE}" type="sibTrans" cxnId="{FF0BCD7D-1510-4AE9-B3CA-AC81DD2EAC57}">
      <dgm:prSet/>
      <dgm:spPr/>
      <dgm:t>
        <a:bodyPr/>
        <a:lstStyle/>
        <a:p>
          <a:endParaRPr lang="zh-CN" altLang="en-US" sz="2000"/>
        </a:p>
      </dgm:t>
    </dgm:pt>
    <dgm:pt modelId="{B7C6C61A-5AE3-4E2E-9F4E-EE600482FD21}">
      <dgm:prSet custT="1"/>
      <dgm:spPr/>
      <dgm:t>
        <a:bodyPr/>
        <a:lstStyle/>
        <a:p>
          <a:pPr rtl="0"/>
          <a:r>
            <a:rPr lang="zh-CN" altLang="en-US" sz="2000" b="1" smtClean="0"/>
            <a:t>数据治理</a:t>
          </a:r>
          <a:endParaRPr lang="zh-CN" altLang="en-US" sz="2000"/>
        </a:p>
      </dgm:t>
    </dgm:pt>
    <dgm:pt modelId="{7A390E7A-18B5-4E08-8774-2465DC3CA938}" type="parTrans" cxnId="{B5F14450-BC85-4FB8-8F9D-3B19842CEAD5}">
      <dgm:prSet/>
      <dgm:spPr/>
      <dgm:t>
        <a:bodyPr/>
        <a:lstStyle/>
        <a:p>
          <a:endParaRPr lang="zh-CN" altLang="en-US" sz="2000"/>
        </a:p>
      </dgm:t>
    </dgm:pt>
    <dgm:pt modelId="{FA834AD8-ABC5-4E7D-ACBB-6CE9177BC295}" type="sibTrans" cxnId="{B5F14450-BC85-4FB8-8F9D-3B19842CEAD5}">
      <dgm:prSet/>
      <dgm:spPr/>
      <dgm:t>
        <a:bodyPr/>
        <a:lstStyle/>
        <a:p>
          <a:endParaRPr lang="zh-CN" altLang="en-US" sz="2000"/>
        </a:p>
      </dgm:t>
    </dgm:pt>
    <dgm:pt modelId="{01C3B68C-0420-48DB-ADB0-92ADA02F42AB}">
      <dgm:prSet custT="1"/>
      <dgm:spPr/>
      <dgm:t>
        <a:bodyPr/>
        <a:lstStyle/>
        <a:p>
          <a:pPr rtl="0"/>
          <a:r>
            <a:rPr lang="zh-CN" altLang="en-US" sz="2000" smtClean="0"/>
            <a:t>治理管理</a:t>
          </a:r>
          <a:endParaRPr lang="zh-CN" altLang="en-US" sz="2000"/>
        </a:p>
      </dgm:t>
    </dgm:pt>
    <dgm:pt modelId="{7C47E1C6-AFA7-4C4F-869A-879053DA537F}" type="parTrans" cxnId="{685F2086-BE90-48E9-A2CD-73F8EB422932}">
      <dgm:prSet/>
      <dgm:spPr/>
      <dgm:t>
        <a:bodyPr/>
        <a:lstStyle/>
        <a:p>
          <a:endParaRPr lang="zh-CN" altLang="en-US" sz="2000"/>
        </a:p>
      </dgm:t>
    </dgm:pt>
    <dgm:pt modelId="{5CD5372B-EF95-4182-955F-A8F445B04CF3}" type="sibTrans" cxnId="{685F2086-BE90-48E9-A2CD-73F8EB422932}">
      <dgm:prSet/>
      <dgm:spPr/>
      <dgm:t>
        <a:bodyPr/>
        <a:lstStyle/>
        <a:p>
          <a:endParaRPr lang="zh-CN" altLang="en-US" sz="2000"/>
        </a:p>
      </dgm:t>
    </dgm:pt>
    <dgm:pt modelId="{AD4852E2-4E67-4FD3-9254-1D1998FD59A9}">
      <dgm:prSet custT="1"/>
      <dgm:spPr/>
      <dgm:t>
        <a:bodyPr/>
        <a:lstStyle/>
        <a:p>
          <a:pPr rtl="0"/>
          <a:r>
            <a:rPr lang="zh-CN" altLang="en-US" sz="2000" smtClean="0"/>
            <a:t>业务术语表</a:t>
          </a:r>
          <a:endParaRPr lang="zh-CN" altLang="en-US" sz="2000"/>
        </a:p>
      </dgm:t>
    </dgm:pt>
    <dgm:pt modelId="{02749626-2B41-460C-995A-ED93BAD4539C}" type="parTrans" cxnId="{C44CEE93-0A95-4A28-8977-104D229C6EA9}">
      <dgm:prSet/>
      <dgm:spPr/>
      <dgm:t>
        <a:bodyPr/>
        <a:lstStyle/>
        <a:p>
          <a:endParaRPr lang="zh-CN" altLang="en-US" sz="2000"/>
        </a:p>
      </dgm:t>
    </dgm:pt>
    <dgm:pt modelId="{49FD5988-B7EE-4CA1-9193-8210E1935BA2}" type="sibTrans" cxnId="{C44CEE93-0A95-4A28-8977-104D229C6EA9}">
      <dgm:prSet/>
      <dgm:spPr/>
      <dgm:t>
        <a:bodyPr/>
        <a:lstStyle/>
        <a:p>
          <a:endParaRPr lang="zh-CN" altLang="en-US" sz="2000"/>
        </a:p>
      </dgm:t>
    </dgm:pt>
    <dgm:pt modelId="{AD2A8AEF-E3CE-445A-840A-A3569C99A1ED}">
      <dgm:prSet custT="1"/>
      <dgm:spPr/>
      <dgm:t>
        <a:bodyPr/>
        <a:lstStyle/>
        <a:p>
          <a:pPr rtl="0"/>
          <a:r>
            <a:rPr lang="zh-CN" altLang="en-US" sz="2000" smtClean="0"/>
            <a:t>元数据管理</a:t>
          </a:r>
          <a:endParaRPr lang="zh-CN" altLang="en-US" sz="2000"/>
        </a:p>
      </dgm:t>
    </dgm:pt>
    <dgm:pt modelId="{628E3654-B426-4C08-9725-D174D0B2A632}" type="parTrans" cxnId="{BE7737D5-2DDB-4FF9-937F-769C42F4E4F8}">
      <dgm:prSet/>
      <dgm:spPr/>
      <dgm:t>
        <a:bodyPr/>
        <a:lstStyle/>
        <a:p>
          <a:endParaRPr lang="zh-CN" altLang="en-US" sz="2000"/>
        </a:p>
      </dgm:t>
    </dgm:pt>
    <dgm:pt modelId="{C8262FC6-05E9-4C6E-9FB1-8EAA559BD900}" type="sibTrans" cxnId="{BE7737D5-2DDB-4FF9-937F-769C42F4E4F8}">
      <dgm:prSet/>
      <dgm:spPr/>
      <dgm:t>
        <a:bodyPr/>
        <a:lstStyle/>
        <a:p>
          <a:endParaRPr lang="zh-CN" altLang="en-US" sz="2000"/>
        </a:p>
      </dgm:t>
    </dgm:pt>
    <dgm:pt modelId="{07E3A0F9-6068-4E6F-BC2C-8626F933A4DF}">
      <dgm:prSet custT="1"/>
      <dgm:spPr/>
      <dgm:t>
        <a:bodyPr/>
        <a:lstStyle/>
        <a:p>
          <a:pPr rtl="0"/>
          <a:r>
            <a:rPr lang="zh-CN" altLang="en-US" sz="2000" b="1" smtClean="0"/>
            <a:t>数据质量</a:t>
          </a:r>
          <a:endParaRPr lang="zh-CN" altLang="en-US" sz="2000"/>
        </a:p>
      </dgm:t>
    </dgm:pt>
    <dgm:pt modelId="{47880E07-3330-4B96-B4F5-59FF9FD3D10E}" type="parTrans" cxnId="{C2E98094-75D9-4106-9058-65DA2F9CF3AD}">
      <dgm:prSet/>
      <dgm:spPr/>
      <dgm:t>
        <a:bodyPr/>
        <a:lstStyle/>
        <a:p>
          <a:endParaRPr lang="zh-CN" altLang="en-US" sz="2000"/>
        </a:p>
      </dgm:t>
    </dgm:pt>
    <dgm:pt modelId="{48EC41E3-933E-462F-B072-E515D4BEAD9D}" type="sibTrans" cxnId="{C2E98094-75D9-4106-9058-65DA2F9CF3AD}">
      <dgm:prSet/>
      <dgm:spPr/>
      <dgm:t>
        <a:bodyPr/>
        <a:lstStyle/>
        <a:p>
          <a:endParaRPr lang="zh-CN" altLang="en-US" sz="2000"/>
        </a:p>
      </dgm:t>
    </dgm:pt>
    <dgm:pt modelId="{F7C5FE9B-5337-4A2B-8BAF-69C21A4B3444}">
      <dgm:prSet custT="1"/>
      <dgm:spPr/>
      <dgm:t>
        <a:bodyPr/>
        <a:lstStyle/>
        <a:p>
          <a:pPr rtl="0"/>
          <a:r>
            <a:rPr lang="zh-CN" altLang="en-US" sz="2000" smtClean="0"/>
            <a:t>数据质量战略</a:t>
          </a:r>
          <a:endParaRPr lang="zh-CN" altLang="en-US" sz="2000"/>
        </a:p>
      </dgm:t>
    </dgm:pt>
    <dgm:pt modelId="{CE452F42-6FD5-4484-92D7-E19CD1092024}" type="parTrans" cxnId="{CA6DC98B-BC15-4997-B696-B67025BD5162}">
      <dgm:prSet/>
      <dgm:spPr/>
      <dgm:t>
        <a:bodyPr/>
        <a:lstStyle/>
        <a:p>
          <a:endParaRPr lang="zh-CN" altLang="en-US" sz="2000"/>
        </a:p>
      </dgm:t>
    </dgm:pt>
    <dgm:pt modelId="{E97154DF-3364-425A-A096-39CB44802103}" type="sibTrans" cxnId="{CA6DC98B-BC15-4997-B696-B67025BD5162}">
      <dgm:prSet/>
      <dgm:spPr/>
      <dgm:t>
        <a:bodyPr/>
        <a:lstStyle/>
        <a:p>
          <a:endParaRPr lang="zh-CN" altLang="en-US" sz="2000"/>
        </a:p>
      </dgm:t>
    </dgm:pt>
    <dgm:pt modelId="{1377F2AB-8E4C-4CDE-8104-111F524A6AD8}">
      <dgm:prSet custT="1"/>
      <dgm:spPr/>
      <dgm:t>
        <a:bodyPr/>
        <a:lstStyle/>
        <a:p>
          <a:pPr rtl="0"/>
          <a:r>
            <a:rPr lang="zh-CN" altLang="en-US" sz="2000" smtClean="0"/>
            <a:t>数据画像</a:t>
          </a:r>
          <a:endParaRPr lang="zh-CN" altLang="en-US" sz="2000"/>
        </a:p>
      </dgm:t>
    </dgm:pt>
    <dgm:pt modelId="{325F5601-657E-4C82-BD65-A142EB370006}" type="parTrans" cxnId="{CC699832-5D76-454F-8391-7C093BD3B5D6}">
      <dgm:prSet/>
      <dgm:spPr/>
      <dgm:t>
        <a:bodyPr/>
        <a:lstStyle/>
        <a:p>
          <a:endParaRPr lang="zh-CN" altLang="en-US" sz="2000"/>
        </a:p>
      </dgm:t>
    </dgm:pt>
    <dgm:pt modelId="{55A326E4-5DEB-4C5D-9B05-E32A7FD4FC0C}" type="sibTrans" cxnId="{CC699832-5D76-454F-8391-7C093BD3B5D6}">
      <dgm:prSet/>
      <dgm:spPr/>
      <dgm:t>
        <a:bodyPr/>
        <a:lstStyle/>
        <a:p>
          <a:endParaRPr lang="zh-CN" altLang="en-US" sz="2000"/>
        </a:p>
      </dgm:t>
    </dgm:pt>
    <dgm:pt modelId="{51943938-6602-4A7D-A35E-C0C2508D412E}">
      <dgm:prSet custT="1"/>
      <dgm:spPr/>
      <dgm:t>
        <a:bodyPr/>
        <a:lstStyle/>
        <a:p>
          <a:pPr rtl="0"/>
          <a:r>
            <a:rPr lang="zh-CN" altLang="en-US" sz="2000" smtClean="0"/>
            <a:t>数据质量评估</a:t>
          </a:r>
          <a:endParaRPr lang="zh-CN" altLang="en-US" sz="2000"/>
        </a:p>
      </dgm:t>
    </dgm:pt>
    <dgm:pt modelId="{292184E9-7E1C-4D0E-8CD5-D4226E78D0BA}" type="parTrans" cxnId="{1BF057C2-5864-42D8-9F60-EB07AE4A4208}">
      <dgm:prSet/>
      <dgm:spPr/>
      <dgm:t>
        <a:bodyPr/>
        <a:lstStyle/>
        <a:p>
          <a:endParaRPr lang="zh-CN" altLang="en-US" sz="2000"/>
        </a:p>
      </dgm:t>
    </dgm:pt>
    <dgm:pt modelId="{F67792A2-B852-40DA-B109-C21F0D0CB799}" type="sibTrans" cxnId="{1BF057C2-5864-42D8-9F60-EB07AE4A4208}">
      <dgm:prSet/>
      <dgm:spPr/>
      <dgm:t>
        <a:bodyPr/>
        <a:lstStyle/>
        <a:p>
          <a:endParaRPr lang="zh-CN" altLang="en-US" sz="2000"/>
        </a:p>
      </dgm:t>
    </dgm:pt>
    <dgm:pt modelId="{7DBA95AA-8558-4BFF-9448-D2DD4695636A}">
      <dgm:prSet custT="1"/>
      <dgm:spPr/>
      <dgm:t>
        <a:bodyPr/>
        <a:lstStyle/>
        <a:p>
          <a:pPr rtl="0"/>
          <a:r>
            <a:rPr lang="zh-CN" altLang="en-US" sz="2000" smtClean="0"/>
            <a:t>数据清洗</a:t>
          </a:r>
          <a:endParaRPr lang="zh-CN" altLang="en-US" sz="2000"/>
        </a:p>
      </dgm:t>
    </dgm:pt>
    <dgm:pt modelId="{CFFE7623-CF02-47A2-9B7E-C85418E652DA}" type="parTrans" cxnId="{33A52F0E-F39A-4432-A14B-773F02B7383B}">
      <dgm:prSet/>
      <dgm:spPr/>
      <dgm:t>
        <a:bodyPr/>
        <a:lstStyle/>
        <a:p>
          <a:endParaRPr lang="zh-CN" altLang="en-US" sz="2000"/>
        </a:p>
      </dgm:t>
    </dgm:pt>
    <dgm:pt modelId="{B1467053-B9EF-4385-B81B-E90402D63615}" type="sibTrans" cxnId="{33A52F0E-F39A-4432-A14B-773F02B7383B}">
      <dgm:prSet/>
      <dgm:spPr/>
      <dgm:t>
        <a:bodyPr/>
        <a:lstStyle/>
        <a:p>
          <a:endParaRPr lang="zh-CN" altLang="en-US" sz="2000"/>
        </a:p>
      </dgm:t>
    </dgm:pt>
    <dgm:pt modelId="{5083F1EA-9017-43ED-8D1A-692B28A4D33B}">
      <dgm:prSet custT="1"/>
      <dgm:spPr/>
      <dgm:t>
        <a:bodyPr/>
        <a:lstStyle/>
        <a:p>
          <a:pPr rtl="0"/>
          <a:r>
            <a:rPr lang="zh-CN" altLang="en-US" sz="2000" b="1" smtClean="0"/>
            <a:t>数据操作</a:t>
          </a:r>
          <a:endParaRPr lang="zh-CN" altLang="en-US" sz="2000"/>
        </a:p>
      </dgm:t>
    </dgm:pt>
    <dgm:pt modelId="{B99ECADA-988C-48C3-BE00-9D50B176B197}" type="parTrans" cxnId="{1722DAA5-97DE-4C45-BED6-27BA7CFD3EE6}">
      <dgm:prSet/>
      <dgm:spPr/>
      <dgm:t>
        <a:bodyPr/>
        <a:lstStyle/>
        <a:p>
          <a:endParaRPr lang="zh-CN" altLang="en-US" sz="2000"/>
        </a:p>
      </dgm:t>
    </dgm:pt>
    <dgm:pt modelId="{1313AD1D-487A-48CD-97B1-8002132148BD}" type="sibTrans" cxnId="{1722DAA5-97DE-4C45-BED6-27BA7CFD3EE6}">
      <dgm:prSet/>
      <dgm:spPr/>
      <dgm:t>
        <a:bodyPr/>
        <a:lstStyle/>
        <a:p>
          <a:endParaRPr lang="zh-CN" altLang="en-US" sz="2000"/>
        </a:p>
      </dgm:t>
    </dgm:pt>
    <dgm:pt modelId="{5898A155-4204-49B5-9FD9-4CE2001AD23E}">
      <dgm:prSet custT="1"/>
      <dgm:spPr/>
      <dgm:t>
        <a:bodyPr/>
        <a:lstStyle/>
        <a:p>
          <a:pPr rtl="0"/>
          <a:r>
            <a:rPr lang="zh-CN" altLang="en-US" sz="2000" smtClean="0"/>
            <a:t>数据需求定义</a:t>
          </a:r>
          <a:endParaRPr lang="zh-CN" altLang="en-US" sz="2000"/>
        </a:p>
      </dgm:t>
    </dgm:pt>
    <dgm:pt modelId="{D92AD2C2-B55D-4CE6-A87E-BCD9AD1D896E}" type="parTrans" cxnId="{C8BEAEDF-039C-4BB9-8AC1-A62713E9D340}">
      <dgm:prSet/>
      <dgm:spPr/>
      <dgm:t>
        <a:bodyPr/>
        <a:lstStyle/>
        <a:p>
          <a:endParaRPr lang="zh-CN" altLang="en-US" sz="2000"/>
        </a:p>
      </dgm:t>
    </dgm:pt>
    <dgm:pt modelId="{38B8EE2F-0321-4DEB-B22E-9595ADD5B84B}" type="sibTrans" cxnId="{C8BEAEDF-039C-4BB9-8AC1-A62713E9D340}">
      <dgm:prSet/>
      <dgm:spPr/>
      <dgm:t>
        <a:bodyPr/>
        <a:lstStyle/>
        <a:p>
          <a:endParaRPr lang="zh-CN" altLang="en-US" sz="2000"/>
        </a:p>
      </dgm:t>
    </dgm:pt>
    <dgm:pt modelId="{AC09A0F5-757D-4014-86C0-E6DD5F4AF70F}">
      <dgm:prSet custT="1"/>
      <dgm:spPr/>
      <dgm:t>
        <a:bodyPr/>
        <a:lstStyle/>
        <a:p>
          <a:pPr rtl="0"/>
          <a:r>
            <a:rPr lang="zh-CN" altLang="en-US" sz="2000" smtClean="0"/>
            <a:t>数据生命周期管理</a:t>
          </a:r>
          <a:endParaRPr lang="zh-CN" altLang="en-US" sz="2000"/>
        </a:p>
      </dgm:t>
    </dgm:pt>
    <dgm:pt modelId="{5B458623-A133-4EB9-8D28-64058248BBC3}" type="parTrans" cxnId="{B0990946-DF3B-47EF-8DBF-0EC040BB7D55}">
      <dgm:prSet/>
      <dgm:spPr/>
      <dgm:t>
        <a:bodyPr/>
        <a:lstStyle/>
        <a:p>
          <a:endParaRPr lang="zh-CN" altLang="en-US" sz="2000"/>
        </a:p>
      </dgm:t>
    </dgm:pt>
    <dgm:pt modelId="{819029DE-FF01-4DFA-9651-7B49F3B737D7}" type="sibTrans" cxnId="{B0990946-DF3B-47EF-8DBF-0EC040BB7D55}">
      <dgm:prSet/>
      <dgm:spPr/>
      <dgm:t>
        <a:bodyPr/>
        <a:lstStyle/>
        <a:p>
          <a:endParaRPr lang="zh-CN" altLang="en-US" sz="2000"/>
        </a:p>
      </dgm:t>
    </dgm:pt>
    <dgm:pt modelId="{D7F7F27F-B83F-4518-9D22-BC55FA979940}">
      <dgm:prSet custT="1"/>
      <dgm:spPr/>
      <dgm:t>
        <a:bodyPr/>
        <a:lstStyle/>
        <a:p>
          <a:pPr rtl="0"/>
          <a:r>
            <a:rPr lang="zh-CN" altLang="en-US" sz="2000" smtClean="0"/>
            <a:t>数据提供者管理</a:t>
          </a:r>
          <a:endParaRPr lang="zh-CN" altLang="en-US" sz="2000"/>
        </a:p>
      </dgm:t>
    </dgm:pt>
    <dgm:pt modelId="{735204E4-3662-4845-90DD-FA45AC334275}" type="parTrans" cxnId="{1D4174A0-143E-4F1C-BF71-E52BBF1529C1}">
      <dgm:prSet/>
      <dgm:spPr/>
      <dgm:t>
        <a:bodyPr/>
        <a:lstStyle/>
        <a:p>
          <a:endParaRPr lang="zh-CN" altLang="en-US" sz="2000"/>
        </a:p>
      </dgm:t>
    </dgm:pt>
    <dgm:pt modelId="{1F9FD9C5-8173-49D7-88E3-23180FD52DB7}" type="sibTrans" cxnId="{1D4174A0-143E-4F1C-BF71-E52BBF1529C1}">
      <dgm:prSet/>
      <dgm:spPr/>
      <dgm:t>
        <a:bodyPr/>
        <a:lstStyle/>
        <a:p>
          <a:endParaRPr lang="zh-CN" altLang="en-US" sz="2000"/>
        </a:p>
      </dgm:t>
    </dgm:pt>
    <dgm:pt modelId="{91B2AECF-7C6E-48CE-B19A-62950CF9130B}">
      <dgm:prSet custT="1"/>
      <dgm:spPr/>
      <dgm:t>
        <a:bodyPr/>
        <a:lstStyle/>
        <a:p>
          <a:pPr rtl="0"/>
          <a:r>
            <a:rPr lang="zh-CN" altLang="en-US" sz="2000" b="1" smtClean="0"/>
            <a:t>平台与架构</a:t>
          </a:r>
          <a:endParaRPr lang="zh-CN" altLang="en-US" sz="2000"/>
        </a:p>
      </dgm:t>
    </dgm:pt>
    <dgm:pt modelId="{FB7EB190-0C22-44AD-87B9-800214AF6750}" type="parTrans" cxnId="{0D524688-E7C7-4B1D-9A62-E6812DDDC975}">
      <dgm:prSet/>
      <dgm:spPr/>
      <dgm:t>
        <a:bodyPr/>
        <a:lstStyle/>
        <a:p>
          <a:endParaRPr lang="zh-CN" altLang="en-US" sz="2000"/>
        </a:p>
      </dgm:t>
    </dgm:pt>
    <dgm:pt modelId="{9BF50723-6706-4219-9D35-355519ECE55A}" type="sibTrans" cxnId="{0D524688-E7C7-4B1D-9A62-E6812DDDC975}">
      <dgm:prSet/>
      <dgm:spPr/>
      <dgm:t>
        <a:bodyPr/>
        <a:lstStyle/>
        <a:p>
          <a:endParaRPr lang="zh-CN" altLang="en-US" sz="2000"/>
        </a:p>
      </dgm:t>
    </dgm:pt>
    <dgm:pt modelId="{238C226B-789C-4137-88F3-9147F9C0E639}">
      <dgm:prSet custT="1"/>
      <dgm:spPr/>
      <dgm:t>
        <a:bodyPr/>
        <a:lstStyle/>
        <a:p>
          <a:pPr rtl="0"/>
          <a:r>
            <a:rPr lang="zh-CN" altLang="en-US" sz="2000" smtClean="0"/>
            <a:t>架构方法</a:t>
          </a:r>
          <a:endParaRPr lang="zh-CN" altLang="en-US" sz="2000"/>
        </a:p>
      </dgm:t>
    </dgm:pt>
    <dgm:pt modelId="{720D1EBC-49A0-48EB-B89D-9D2BDC212EC5}" type="parTrans" cxnId="{561E8FF7-EDCF-4152-BBD7-8AF171C376B1}">
      <dgm:prSet/>
      <dgm:spPr/>
      <dgm:t>
        <a:bodyPr/>
        <a:lstStyle/>
        <a:p>
          <a:endParaRPr lang="zh-CN" altLang="en-US" sz="2000"/>
        </a:p>
      </dgm:t>
    </dgm:pt>
    <dgm:pt modelId="{32D08D46-DD3E-477D-8BC1-8EF641022CFD}" type="sibTrans" cxnId="{561E8FF7-EDCF-4152-BBD7-8AF171C376B1}">
      <dgm:prSet/>
      <dgm:spPr/>
      <dgm:t>
        <a:bodyPr/>
        <a:lstStyle/>
        <a:p>
          <a:endParaRPr lang="zh-CN" altLang="en-US" sz="2000"/>
        </a:p>
      </dgm:t>
    </dgm:pt>
    <dgm:pt modelId="{62B928B4-9609-41EB-8A2B-8A6D34E0B8A5}">
      <dgm:prSet custT="1"/>
      <dgm:spPr/>
      <dgm:t>
        <a:bodyPr/>
        <a:lstStyle/>
        <a:p>
          <a:pPr rtl="0"/>
          <a:r>
            <a:rPr lang="zh-CN" altLang="en-US" sz="2000" smtClean="0"/>
            <a:t>架构标准</a:t>
          </a:r>
          <a:endParaRPr lang="zh-CN" altLang="en-US" sz="2000"/>
        </a:p>
      </dgm:t>
    </dgm:pt>
    <dgm:pt modelId="{5F41798A-01CA-41C6-A9B3-EC661F1D5535}" type="parTrans" cxnId="{FD4AC20A-CAD9-4B7A-BBED-5D47F056EC42}">
      <dgm:prSet/>
      <dgm:spPr/>
      <dgm:t>
        <a:bodyPr/>
        <a:lstStyle/>
        <a:p>
          <a:endParaRPr lang="zh-CN" altLang="en-US" sz="2000"/>
        </a:p>
      </dgm:t>
    </dgm:pt>
    <dgm:pt modelId="{D001669A-12D0-488A-B9EA-148949F1E58F}" type="sibTrans" cxnId="{FD4AC20A-CAD9-4B7A-BBED-5D47F056EC42}">
      <dgm:prSet/>
      <dgm:spPr/>
      <dgm:t>
        <a:bodyPr/>
        <a:lstStyle/>
        <a:p>
          <a:endParaRPr lang="zh-CN" altLang="en-US" sz="2000"/>
        </a:p>
      </dgm:t>
    </dgm:pt>
    <dgm:pt modelId="{A8F75F4B-7877-45BC-9CB7-B4853A0E8942}">
      <dgm:prSet custT="1"/>
      <dgm:spPr/>
      <dgm:t>
        <a:bodyPr/>
        <a:lstStyle/>
        <a:p>
          <a:pPr rtl="0"/>
          <a:r>
            <a:rPr lang="zh-CN" altLang="en-US" sz="2000" smtClean="0"/>
            <a:t>数据管理平台</a:t>
          </a:r>
          <a:endParaRPr lang="zh-CN" altLang="en-US" sz="2000"/>
        </a:p>
      </dgm:t>
    </dgm:pt>
    <dgm:pt modelId="{BA05F23D-61EB-492C-BAD9-8640AE2D0C13}" type="parTrans" cxnId="{03A8284C-66B3-4352-96C6-3A025C8C4712}">
      <dgm:prSet/>
      <dgm:spPr/>
      <dgm:t>
        <a:bodyPr/>
        <a:lstStyle/>
        <a:p>
          <a:endParaRPr lang="zh-CN" altLang="en-US" sz="2000"/>
        </a:p>
      </dgm:t>
    </dgm:pt>
    <dgm:pt modelId="{2BAA2C57-15F0-4730-8EF7-B8080CA3DBA9}" type="sibTrans" cxnId="{03A8284C-66B3-4352-96C6-3A025C8C4712}">
      <dgm:prSet/>
      <dgm:spPr/>
      <dgm:t>
        <a:bodyPr/>
        <a:lstStyle/>
        <a:p>
          <a:endParaRPr lang="zh-CN" altLang="en-US" sz="2000"/>
        </a:p>
      </dgm:t>
    </dgm:pt>
    <dgm:pt modelId="{27C75A25-81D4-4898-B2C6-B62D32FDE214}">
      <dgm:prSet custT="1"/>
      <dgm:spPr/>
      <dgm:t>
        <a:bodyPr/>
        <a:lstStyle/>
        <a:p>
          <a:pPr rtl="0"/>
          <a:r>
            <a:rPr lang="zh-CN" altLang="en-US" sz="2000" smtClean="0"/>
            <a:t>数据集成</a:t>
          </a:r>
          <a:endParaRPr lang="zh-CN" altLang="en-US" sz="2000"/>
        </a:p>
      </dgm:t>
    </dgm:pt>
    <dgm:pt modelId="{3DDD8715-B201-4D5B-9608-D9F1F60BA9BD}" type="parTrans" cxnId="{16B40DD2-B485-4158-8BDC-7E48382F65A7}">
      <dgm:prSet/>
      <dgm:spPr/>
      <dgm:t>
        <a:bodyPr/>
        <a:lstStyle/>
        <a:p>
          <a:endParaRPr lang="zh-CN" altLang="en-US" sz="2000"/>
        </a:p>
      </dgm:t>
    </dgm:pt>
    <dgm:pt modelId="{B4A72F5E-31F1-4906-891E-041EB5659E07}" type="sibTrans" cxnId="{16B40DD2-B485-4158-8BDC-7E48382F65A7}">
      <dgm:prSet/>
      <dgm:spPr/>
      <dgm:t>
        <a:bodyPr/>
        <a:lstStyle/>
        <a:p>
          <a:endParaRPr lang="zh-CN" altLang="en-US" sz="2000"/>
        </a:p>
      </dgm:t>
    </dgm:pt>
    <dgm:pt modelId="{33C82598-63DD-41E2-8398-4A7DDAB3092B}">
      <dgm:prSet custT="1"/>
      <dgm:spPr/>
      <dgm:t>
        <a:bodyPr/>
        <a:lstStyle/>
        <a:p>
          <a:pPr rtl="0"/>
          <a:r>
            <a:rPr lang="zh-CN" altLang="en-US" sz="2000" smtClean="0"/>
            <a:t>历史数据归档和保留</a:t>
          </a:r>
          <a:endParaRPr lang="zh-CN" altLang="en-US" sz="2000"/>
        </a:p>
      </dgm:t>
    </dgm:pt>
    <dgm:pt modelId="{F7819099-F498-4D68-ABE8-D7B64A3B0306}" type="parTrans" cxnId="{00D86FED-B059-4540-B4D0-7526C3D89420}">
      <dgm:prSet/>
      <dgm:spPr/>
      <dgm:t>
        <a:bodyPr/>
        <a:lstStyle/>
        <a:p>
          <a:endParaRPr lang="zh-CN" altLang="en-US" sz="2000"/>
        </a:p>
      </dgm:t>
    </dgm:pt>
    <dgm:pt modelId="{B45053A2-4DA3-4A64-9DF7-5197FE8BDF85}" type="sibTrans" cxnId="{00D86FED-B059-4540-B4D0-7526C3D89420}">
      <dgm:prSet/>
      <dgm:spPr/>
      <dgm:t>
        <a:bodyPr/>
        <a:lstStyle/>
        <a:p>
          <a:endParaRPr lang="zh-CN" altLang="en-US" sz="2000"/>
        </a:p>
      </dgm:t>
    </dgm:pt>
    <dgm:pt modelId="{0174370C-61D5-40A7-908A-955537D8A963}">
      <dgm:prSet custT="1"/>
      <dgm:spPr/>
      <dgm:t>
        <a:bodyPr/>
        <a:lstStyle/>
        <a:p>
          <a:pPr rtl="0"/>
          <a:r>
            <a:rPr lang="zh-CN" altLang="en-US" sz="2000" b="1" smtClean="0"/>
            <a:t>辅助流程</a:t>
          </a:r>
          <a:endParaRPr lang="zh-CN" altLang="en-US" sz="2000"/>
        </a:p>
      </dgm:t>
    </dgm:pt>
    <dgm:pt modelId="{56B9625C-D05D-4AF5-8496-A76A660EBE92}" type="parTrans" cxnId="{9C432463-3932-4D5B-8EA0-1A7DC5B0C7F4}">
      <dgm:prSet/>
      <dgm:spPr/>
      <dgm:t>
        <a:bodyPr/>
        <a:lstStyle/>
        <a:p>
          <a:endParaRPr lang="zh-CN" altLang="en-US" sz="2000"/>
        </a:p>
      </dgm:t>
    </dgm:pt>
    <dgm:pt modelId="{80A1AFF4-25DB-4667-829A-854191191669}" type="sibTrans" cxnId="{9C432463-3932-4D5B-8EA0-1A7DC5B0C7F4}">
      <dgm:prSet/>
      <dgm:spPr/>
      <dgm:t>
        <a:bodyPr/>
        <a:lstStyle/>
        <a:p>
          <a:endParaRPr lang="zh-CN" altLang="en-US" sz="2000"/>
        </a:p>
      </dgm:t>
    </dgm:pt>
    <dgm:pt modelId="{BF03CB11-9C4E-442C-BC5C-78B05A39CE57}">
      <dgm:prSet custT="1"/>
      <dgm:spPr/>
      <dgm:t>
        <a:bodyPr/>
        <a:lstStyle/>
        <a:p>
          <a:pPr rtl="0"/>
          <a:r>
            <a:rPr lang="zh-CN" altLang="en-US" sz="2000" smtClean="0"/>
            <a:t>量度与分析</a:t>
          </a:r>
          <a:endParaRPr lang="zh-CN" altLang="en-US" sz="2000"/>
        </a:p>
      </dgm:t>
    </dgm:pt>
    <dgm:pt modelId="{97D05E29-4FAB-47D5-8992-6CBAC6A5873F}" type="parTrans" cxnId="{ECF4ABA6-9D39-4B2F-B69D-FBFAA5D988F7}">
      <dgm:prSet/>
      <dgm:spPr/>
      <dgm:t>
        <a:bodyPr/>
        <a:lstStyle/>
        <a:p>
          <a:endParaRPr lang="zh-CN" altLang="en-US" sz="2000"/>
        </a:p>
      </dgm:t>
    </dgm:pt>
    <dgm:pt modelId="{D32A67B7-6BFF-478B-931E-250B30CEE1CC}" type="sibTrans" cxnId="{ECF4ABA6-9D39-4B2F-B69D-FBFAA5D988F7}">
      <dgm:prSet/>
      <dgm:spPr/>
      <dgm:t>
        <a:bodyPr/>
        <a:lstStyle/>
        <a:p>
          <a:endParaRPr lang="zh-CN" altLang="en-US" sz="2000"/>
        </a:p>
      </dgm:t>
    </dgm:pt>
    <dgm:pt modelId="{9EDF467B-7A64-477B-AAA5-F4F6572CD480}">
      <dgm:prSet custT="1"/>
      <dgm:spPr/>
      <dgm:t>
        <a:bodyPr/>
        <a:lstStyle/>
        <a:p>
          <a:pPr rtl="0"/>
          <a:r>
            <a:rPr lang="zh-CN" altLang="en-US" sz="2000" smtClean="0"/>
            <a:t>流程管理</a:t>
          </a:r>
          <a:endParaRPr lang="zh-CN" altLang="en-US" sz="2000"/>
        </a:p>
      </dgm:t>
    </dgm:pt>
    <dgm:pt modelId="{9756F955-0A3B-4D61-89D7-7E249E6EEAAD}" type="parTrans" cxnId="{61C49E39-5F92-45AE-90E9-1D16CC10F6E1}">
      <dgm:prSet/>
      <dgm:spPr/>
      <dgm:t>
        <a:bodyPr/>
        <a:lstStyle/>
        <a:p>
          <a:endParaRPr lang="zh-CN" altLang="en-US" sz="2000"/>
        </a:p>
      </dgm:t>
    </dgm:pt>
    <dgm:pt modelId="{C5099E0D-FBFF-4751-9CE6-6EAE2D033514}" type="sibTrans" cxnId="{61C49E39-5F92-45AE-90E9-1D16CC10F6E1}">
      <dgm:prSet/>
      <dgm:spPr/>
      <dgm:t>
        <a:bodyPr/>
        <a:lstStyle/>
        <a:p>
          <a:endParaRPr lang="zh-CN" altLang="en-US" sz="2000"/>
        </a:p>
      </dgm:t>
    </dgm:pt>
    <dgm:pt modelId="{6F0D9BEF-D660-4DE5-BBC2-46F3B85B1BD9}">
      <dgm:prSet custT="1"/>
      <dgm:spPr/>
      <dgm:t>
        <a:bodyPr/>
        <a:lstStyle/>
        <a:p>
          <a:pPr rtl="0"/>
          <a:r>
            <a:rPr lang="zh-CN" altLang="en-US" sz="2000" smtClean="0"/>
            <a:t>流程质量保证</a:t>
          </a:r>
          <a:endParaRPr lang="zh-CN" altLang="en-US" sz="2000"/>
        </a:p>
      </dgm:t>
    </dgm:pt>
    <dgm:pt modelId="{D59DB87E-F233-4A4C-9B02-8E29FB0AB985}" type="parTrans" cxnId="{91DC280D-F73E-41E1-B195-437EA14351C5}">
      <dgm:prSet/>
      <dgm:spPr/>
      <dgm:t>
        <a:bodyPr/>
        <a:lstStyle/>
        <a:p>
          <a:endParaRPr lang="zh-CN" altLang="en-US" sz="2000"/>
        </a:p>
      </dgm:t>
    </dgm:pt>
    <dgm:pt modelId="{C4AA1390-9836-4140-A2B2-1B7F6A4E0A4B}" type="sibTrans" cxnId="{91DC280D-F73E-41E1-B195-437EA14351C5}">
      <dgm:prSet/>
      <dgm:spPr/>
      <dgm:t>
        <a:bodyPr/>
        <a:lstStyle/>
        <a:p>
          <a:endParaRPr lang="zh-CN" altLang="en-US" sz="2000"/>
        </a:p>
      </dgm:t>
    </dgm:pt>
    <dgm:pt modelId="{5F8EE360-8D4F-4F09-99F0-47F98FF962E0}">
      <dgm:prSet custT="1"/>
      <dgm:spPr/>
      <dgm:t>
        <a:bodyPr/>
        <a:lstStyle/>
        <a:p>
          <a:pPr rtl="0"/>
          <a:r>
            <a:rPr lang="zh-CN" altLang="en-US" sz="2000" smtClean="0"/>
            <a:t>风险管理</a:t>
          </a:r>
          <a:endParaRPr lang="zh-CN" altLang="en-US" sz="2000"/>
        </a:p>
      </dgm:t>
    </dgm:pt>
    <dgm:pt modelId="{BFB027DA-5A12-4A2A-B4C8-B3A68E8B6213}" type="parTrans" cxnId="{FA96FE2E-AA13-4C92-9A81-F6E2C7339B3A}">
      <dgm:prSet/>
      <dgm:spPr/>
      <dgm:t>
        <a:bodyPr/>
        <a:lstStyle/>
        <a:p>
          <a:endParaRPr lang="zh-CN" altLang="en-US" sz="2000"/>
        </a:p>
      </dgm:t>
    </dgm:pt>
    <dgm:pt modelId="{3C2F990F-471F-4AB5-8467-8F57E471B6A8}" type="sibTrans" cxnId="{FA96FE2E-AA13-4C92-9A81-F6E2C7339B3A}">
      <dgm:prSet/>
      <dgm:spPr/>
      <dgm:t>
        <a:bodyPr/>
        <a:lstStyle/>
        <a:p>
          <a:endParaRPr lang="zh-CN" altLang="en-US" sz="2000"/>
        </a:p>
      </dgm:t>
    </dgm:pt>
    <dgm:pt modelId="{C6D73BE1-2E15-4B0D-8EEC-A6165F0A96A6}">
      <dgm:prSet custT="1"/>
      <dgm:spPr/>
      <dgm:t>
        <a:bodyPr/>
        <a:lstStyle/>
        <a:p>
          <a:pPr rtl="0"/>
          <a:r>
            <a:rPr lang="zh-CN" altLang="en-US" sz="2000" smtClean="0"/>
            <a:t>配置管理</a:t>
          </a:r>
          <a:endParaRPr lang="zh-CN" altLang="en-US" sz="2000"/>
        </a:p>
      </dgm:t>
    </dgm:pt>
    <dgm:pt modelId="{D95D2525-38D8-401B-A41A-BF4FE52C4187}" type="parTrans" cxnId="{81D45A66-0302-48D3-ADAF-D97BC49E6F04}">
      <dgm:prSet/>
      <dgm:spPr/>
      <dgm:t>
        <a:bodyPr/>
        <a:lstStyle/>
        <a:p>
          <a:endParaRPr lang="zh-CN" altLang="en-US" sz="2000"/>
        </a:p>
      </dgm:t>
    </dgm:pt>
    <dgm:pt modelId="{2E770F60-B32F-4207-AAA3-AE5244E272D9}" type="sibTrans" cxnId="{81D45A66-0302-48D3-ADAF-D97BC49E6F04}">
      <dgm:prSet/>
      <dgm:spPr/>
      <dgm:t>
        <a:bodyPr/>
        <a:lstStyle/>
        <a:p>
          <a:endParaRPr lang="zh-CN" altLang="en-US" sz="2000"/>
        </a:p>
      </dgm:t>
    </dgm:pt>
    <dgm:pt modelId="{0A047E65-6358-4ACF-9EFA-32D75A602496}" type="pres">
      <dgm:prSet presAssocID="{AE4C2628-53EB-4AB6-BD66-AAD39EB4836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E8B122-7694-4D51-807F-15001DC0C88E}" type="pres">
      <dgm:prSet presAssocID="{C2C19B6B-B2BE-429C-95DA-7726A302293A}" presName="composite" presStyleCnt="0"/>
      <dgm:spPr/>
    </dgm:pt>
    <dgm:pt modelId="{96E703A9-01C4-4510-ADA8-0F23E2547F26}" type="pres">
      <dgm:prSet presAssocID="{C2C19B6B-B2BE-429C-95DA-7726A302293A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93D058-2A66-4D73-9401-CC1E81753BE9}" type="pres">
      <dgm:prSet presAssocID="{C2C19B6B-B2BE-429C-95DA-7726A302293A}" presName="desTx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E3F633-784A-4635-9AFE-E56FDB0D1F23}" type="pres">
      <dgm:prSet presAssocID="{2E037682-553D-402C-9A2F-36C8C6401460}" presName="space" presStyleCnt="0"/>
      <dgm:spPr/>
    </dgm:pt>
    <dgm:pt modelId="{C415DD30-6270-436C-8FBD-187BD25F2424}" type="pres">
      <dgm:prSet presAssocID="{B7C6C61A-5AE3-4E2E-9F4E-EE600482FD21}" presName="composite" presStyleCnt="0"/>
      <dgm:spPr/>
    </dgm:pt>
    <dgm:pt modelId="{409F02B1-42CF-46F4-BD4F-C4DE4B9D5B76}" type="pres">
      <dgm:prSet presAssocID="{B7C6C61A-5AE3-4E2E-9F4E-EE600482FD21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82F993-809E-4660-A254-11974CAC7D00}" type="pres">
      <dgm:prSet presAssocID="{B7C6C61A-5AE3-4E2E-9F4E-EE600482FD21}" presName="desTx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BE2119-413E-4C15-956E-8E158ADB9093}" type="pres">
      <dgm:prSet presAssocID="{FA834AD8-ABC5-4E7D-ACBB-6CE9177BC295}" presName="space" presStyleCnt="0"/>
      <dgm:spPr/>
    </dgm:pt>
    <dgm:pt modelId="{5CC28A6E-10E9-4F7B-B5BD-B7D55345FB93}" type="pres">
      <dgm:prSet presAssocID="{07E3A0F9-6068-4E6F-BC2C-8626F933A4DF}" presName="composite" presStyleCnt="0"/>
      <dgm:spPr/>
    </dgm:pt>
    <dgm:pt modelId="{622E2066-0995-4BE6-A7FA-14AC2C622A04}" type="pres">
      <dgm:prSet presAssocID="{07E3A0F9-6068-4E6F-BC2C-8626F933A4DF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1DE3A4-2729-4C75-AEF9-F783A278F51B}" type="pres">
      <dgm:prSet presAssocID="{07E3A0F9-6068-4E6F-BC2C-8626F933A4DF}" presName="desTx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4BA1A5-8CDF-4379-9DC6-8DCA51E3A781}" type="pres">
      <dgm:prSet presAssocID="{48EC41E3-933E-462F-B072-E515D4BEAD9D}" presName="space" presStyleCnt="0"/>
      <dgm:spPr/>
    </dgm:pt>
    <dgm:pt modelId="{39C377E4-0C8C-42A3-A8D4-05907303649F}" type="pres">
      <dgm:prSet presAssocID="{5083F1EA-9017-43ED-8D1A-692B28A4D33B}" presName="composite" presStyleCnt="0"/>
      <dgm:spPr/>
    </dgm:pt>
    <dgm:pt modelId="{E70917C8-F9B3-46CD-BC75-3D2F1928BA07}" type="pres">
      <dgm:prSet presAssocID="{5083F1EA-9017-43ED-8D1A-692B28A4D33B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4CECBE-8F58-47AA-8747-9F0FE1AB2F17}" type="pres">
      <dgm:prSet presAssocID="{5083F1EA-9017-43ED-8D1A-692B28A4D33B}" presName="desTx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6360A4-89E4-4439-871B-54105A53831C}" type="pres">
      <dgm:prSet presAssocID="{1313AD1D-487A-48CD-97B1-8002132148BD}" presName="space" presStyleCnt="0"/>
      <dgm:spPr/>
    </dgm:pt>
    <dgm:pt modelId="{333D2E1C-FA4C-4791-8F31-DDC97BFF2EF2}" type="pres">
      <dgm:prSet presAssocID="{91B2AECF-7C6E-48CE-B19A-62950CF9130B}" presName="composite" presStyleCnt="0"/>
      <dgm:spPr/>
    </dgm:pt>
    <dgm:pt modelId="{B583CC9F-09CB-4D31-992E-EF370473FF41}" type="pres">
      <dgm:prSet presAssocID="{91B2AECF-7C6E-48CE-B19A-62950CF9130B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7FEFA7-5D1B-4F22-A384-C7E8ED4AB214}" type="pres">
      <dgm:prSet presAssocID="{91B2AECF-7C6E-48CE-B19A-62950CF9130B}" presName="desTx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B8A560-8BB6-4893-8F31-3C2C8AFF82A4}" type="pres">
      <dgm:prSet presAssocID="{9BF50723-6706-4219-9D35-355519ECE55A}" presName="space" presStyleCnt="0"/>
      <dgm:spPr/>
    </dgm:pt>
    <dgm:pt modelId="{04722AD8-3BF4-4611-AAAC-FFDD609E8CC8}" type="pres">
      <dgm:prSet presAssocID="{0174370C-61D5-40A7-908A-955537D8A963}" presName="composite" presStyleCnt="0"/>
      <dgm:spPr/>
    </dgm:pt>
    <dgm:pt modelId="{840E69B4-08B7-4FA5-BB36-01A1DD8384BD}" type="pres">
      <dgm:prSet presAssocID="{0174370C-61D5-40A7-908A-955537D8A963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0BEC63-1EAB-4A43-BCCC-B59E4D817777}" type="pres">
      <dgm:prSet presAssocID="{0174370C-61D5-40A7-908A-955537D8A963}" presName="desTx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BB2583-5E6E-458E-9CB0-DE4B6C8B3A62}" srcId="{C2C19B6B-B2BE-429C-95DA-7726A302293A}" destId="{F5C2BFB6-3182-45BD-9F69-B8465E248826}" srcOrd="3" destOrd="0" parTransId="{E314474E-DF3F-41B4-A1AE-227FCDCD142A}" sibTransId="{F9E6CE21-7E88-44A6-A4E6-D49D4D281999}"/>
    <dgm:cxn modelId="{CC699832-5D76-454F-8391-7C093BD3B5D6}" srcId="{07E3A0F9-6068-4E6F-BC2C-8626F933A4DF}" destId="{1377F2AB-8E4C-4CDE-8104-111F524A6AD8}" srcOrd="1" destOrd="0" parTransId="{325F5601-657E-4C82-BD65-A142EB370006}" sibTransId="{55A326E4-5DEB-4C5D-9B05-E32A7FD4FC0C}"/>
    <dgm:cxn modelId="{1722DAA5-97DE-4C45-BED6-27BA7CFD3EE6}" srcId="{AE4C2628-53EB-4AB6-BD66-AAD39EB4836D}" destId="{5083F1EA-9017-43ED-8D1A-692B28A4D33B}" srcOrd="3" destOrd="0" parTransId="{B99ECADA-988C-48C3-BE00-9D50B176B197}" sibTransId="{1313AD1D-487A-48CD-97B1-8002132148BD}"/>
    <dgm:cxn modelId="{00FA6E9E-886F-41E1-A680-564AA2393073}" type="presOf" srcId="{5F8EE360-8D4F-4F09-99F0-47F98FF962E0}" destId="{420BEC63-1EAB-4A43-BCCC-B59E4D817777}" srcOrd="0" destOrd="3" presId="urn:microsoft.com/office/officeart/2005/8/layout/hList1"/>
    <dgm:cxn modelId="{F102FE93-CDAB-408D-B028-FD0C3D303C8B}" type="presOf" srcId="{9EDF467B-7A64-477B-AAA5-F4F6572CD480}" destId="{420BEC63-1EAB-4A43-BCCC-B59E4D817777}" srcOrd="0" destOrd="1" presId="urn:microsoft.com/office/officeart/2005/8/layout/hList1"/>
    <dgm:cxn modelId="{2A17747E-78C2-4CA0-82A2-466F542C0B3C}" type="presOf" srcId="{B7C6C61A-5AE3-4E2E-9F4E-EE600482FD21}" destId="{409F02B1-42CF-46F4-BD4F-C4DE4B9D5B76}" srcOrd="0" destOrd="0" presId="urn:microsoft.com/office/officeart/2005/8/layout/hList1"/>
    <dgm:cxn modelId="{1B587EC8-06CC-4A6C-8CA1-C9D1834AF503}" type="presOf" srcId="{AC09A0F5-757D-4014-86C0-E6DD5F4AF70F}" destId="{E84CECBE-8F58-47AA-8747-9F0FE1AB2F17}" srcOrd="0" destOrd="1" presId="urn:microsoft.com/office/officeart/2005/8/layout/hList1"/>
    <dgm:cxn modelId="{D6A16D13-08EB-4B65-8E54-8A598F6AF87B}" type="presOf" srcId="{01C3B68C-0420-48DB-ADB0-92ADA02F42AB}" destId="{3282F993-809E-4660-A254-11974CAC7D00}" srcOrd="0" destOrd="0" presId="urn:microsoft.com/office/officeart/2005/8/layout/hList1"/>
    <dgm:cxn modelId="{CA6DC98B-BC15-4997-B696-B67025BD5162}" srcId="{07E3A0F9-6068-4E6F-BC2C-8626F933A4DF}" destId="{F7C5FE9B-5337-4A2B-8BAF-69C21A4B3444}" srcOrd="0" destOrd="0" parTransId="{CE452F42-6FD5-4484-92D7-E19CD1092024}" sibTransId="{E97154DF-3364-425A-A096-39CB44802103}"/>
    <dgm:cxn modelId="{FD4AC20A-CAD9-4B7A-BBED-5D47F056EC42}" srcId="{91B2AECF-7C6E-48CE-B19A-62950CF9130B}" destId="{62B928B4-9609-41EB-8A2B-8A6D34E0B8A5}" srcOrd="1" destOrd="0" parTransId="{5F41798A-01CA-41C6-A9B3-EC661F1D5535}" sibTransId="{D001669A-12D0-488A-B9EA-148949F1E58F}"/>
    <dgm:cxn modelId="{92645949-C268-46E9-9D92-87217E4F5F4B}" type="presOf" srcId="{27C75A25-81D4-4898-B2C6-B62D32FDE214}" destId="{477FEFA7-5D1B-4F22-A384-C7E8ED4AB214}" srcOrd="0" destOrd="3" presId="urn:microsoft.com/office/officeart/2005/8/layout/hList1"/>
    <dgm:cxn modelId="{5E9AC960-B543-4032-B76E-274CE91D6CFB}" srcId="{C2C19B6B-B2BE-429C-95DA-7726A302293A}" destId="{14ABB04C-1141-4AA2-86FA-33FD1AEF9415}" srcOrd="1" destOrd="0" parTransId="{F670B105-E16F-4348-A69F-62420D50DF19}" sibTransId="{6301066D-B36D-48E1-93EC-123445D4AAE8}"/>
    <dgm:cxn modelId="{03A8284C-66B3-4352-96C6-3A025C8C4712}" srcId="{91B2AECF-7C6E-48CE-B19A-62950CF9130B}" destId="{A8F75F4B-7877-45BC-9CB7-B4853A0E8942}" srcOrd="2" destOrd="0" parTransId="{BA05F23D-61EB-492C-BAD9-8640AE2D0C13}" sibTransId="{2BAA2C57-15F0-4730-8EF7-B8080CA3DBA9}"/>
    <dgm:cxn modelId="{ECF4ABA6-9D39-4B2F-B69D-FBFAA5D988F7}" srcId="{0174370C-61D5-40A7-908A-955537D8A963}" destId="{BF03CB11-9C4E-442C-BC5C-78B05A39CE57}" srcOrd="0" destOrd="0" parTransId="{97D05E29-4FAB-47D5-8992-6CBAC6A5873F}" sibTransId="{D32A67B7-6BFF-478B-931E-250B30CEE1CC}"/>
    <dgm:cxn modelId="{91D049CF-494B-42AA-AE35-93D676A22959}" srcId="{C2C19B6B-B2BE-429C-95DA-7726A302293A}" destId="{43BE9F4D-8461-4477-9F4B-84248E18C4EE}" srcOrd="2" destOrd="0" parTransId="{FA21E545-C2F2-47AF-B8F3-376D202833BD}" sibTransId="{E533BE98-0073-4416-B1BC-679F1DF06A47}"/>
    <dgm:cxn modelId="{9F0D7D3B-BBFA-431B-8249-84C2A8B42988}" type="presOf" srcId="{6F0D9BEF-D660-4DE5-BBC2-46F3B85B1BD9}" destId="{420BEC63-1EAB-4A43-BCCC-B59E4D817777}" srcOrd="0" destOrd="2" presId="urn:microsoft.com/office/officeart/2005/8/layout/hList1"/>
    <dgm:cxn modelId="{C44CEE93-0A95-4A28-8977-104D229C6EA9}" srcId="{B7C6C61A-5AE3-4E2E-9F4E-EE600482FD21}" destId="{AD4852E2-4E67-4FD3-9254-1D1998FD59A9}" srcOrd="1" destOrd="0" parTransId="{02749626-2B41-460C-995A-ED93BAD4539C}" sibTransId="{49FD5988-B7EE-4CA1-9193-8210E1935BA2}"/>
    <dgm:cxn modelId="{7B4F269B-B4C3-4407-AF1E-D015DBF19295}" type="presOf" srcId="{43BE9F4D-8461-4477-9F4B-84248E18C4EE}" destId="{6393D058-2A66-4D73-9401-CC1E81753BE9}" srcOrd="0" destOrd="2" presId="urn:microsoft.com/office/officeart/2005/8/layout/hList1"/>
    <dgm:cxn modelId="{81D45A66-0302-48D3-ADAF-D97BC49E6F04}" srcId="{0174370C-61D5-40A7-908A-955537D8A963}" destId="{C6D73BE1-2E15-4B0D-8EEC-A6165F0A96A6}" srcOrd="4" destOrd="0" parTransId="{D95D2525-38D8-401B-A41A-BF4FE52C4187}" sibTransId="{2E770F60-B32F-4207-AAA3-AE5244E272D9}"/>
    <dgm:cxn modelId="{91DC280D-F73E-41E1-B195-437EA14351C5}" srcId="{0174370C-61D5-40A7-908A-955537D8A963}" destId="{6F0D9BEF-D660-4DE5-BBC2-46F3B85B1BD9}" srcOrd="2" destOrd="0" parTransId="{D59DB87E-F233-4A4C-9B02-8E29FB0AB985}" sibTransId="{C4AA1390-9836-4140-A2B2-1B7F6A4E0A4B}"/>
    <dgm:cxn modelId="{8366FEF0-6AC0-420B-BDC4-9551F0D8F3F3}" type="presOf" srcId="{C6D73BE1-2E15-4B0D-8EEC-A6165F0A96A6}" destId="{420BEC63-1EAB-4A43-BCCC-B59E4D817777}" srcOrd="0" destOrd="4" presId="urn:microsoft.com/office/officeart/2005/8/layout/hList1"/>
    <dgm:cxn modelId="{561E8FF7-EDCF-4152-BBD7-8AF171C376B1}" srcId="{91B2AECF-7C6E-48CE-B19A-62950CF9130B}" destId="{238C226B-789C-4137-88F3-9147F9C0E639}" srcOrd="0" destOrd="0" parTransId="{720D1EBC-49A0-48EB-B89D-9D2BDC212EC5}" sibTransId="{32D08D46-DD3E-477D-8BC1-8EF641022CFD}"/>
    <dgm:cxn modelId="{81E448F8-01C4-4E22-8EF7-0D08EA64E962}" type="presOf" srcId="{1377F2AB-8E4C-4CDE-8104-111F524A6AD8}" destId="{3B1DE3A4-2729-4C75-AEF9-F783A278F51B}" srcOrd="0" destOrd="1" presId="urn:microsoft.com/office/officeart/2005/8/layout/hList1"/>
    <dgm:cxn modelId="{7873D4D4-C502-42F9-9391-EEE7553A0743}" srcId="{AE4C2628-53EB-4AB6-BD66-AAD39EB4836D}" destId="{C2C19B6B-B2BE-429C-95DA-7726A302293A}" srcOrd="0" destOrd="0" parTransId="{B3E9C838-0166-48D4-9F55-387B13C8297A}" sibTransId="{2E037682-553D-402C-9A2F-36C8C6401460}"/>
    <dgm:cxn modelId="{FA6968BF-1A1C-488D-8DD1-A6D6AD242487}" type="presOf" srcId="{0174370C-61D5-40A7-908A-955537D8A963}" destId="{840E69B4-08B7-4FA5-BB36-01A1DD8384BD}" srcOrd="0" destOrd="0" presId="urn:microsoft.com/office/officeart/2005/8/layout/hList1"/>
    <dgm:cxn modelId="{5B573564-EBFB-4E1F-B2DE-DC1FF2E8FFE8}" type="presOf" srcId="{C2C19B6B-B2BE-429C-95DA-7726A302293A}" destId="{96E703A9-01C4-4510-ADA8-0F23E2547F26}" srcOrd="0" destOrd="0" presId="urn:microsoft.com/office/officeart/2005/8/layout/hList1"/>
    <dgm:cxn modelId="{B8BB19E1-C6D2-40CA-ACCF-A43C50E5F7DC}" type="presOf" srcId="{07E3A0F9-6068-4E6F-BC2C-8626F933A4DF}" destId="{622E2066-0995-4BE6-A7FA-14AC2C622A04}" srcOrd="0" destOrd="0" presId="urn:microsoft.com/office/officeart/2005/8/layout/hList1"/>
    <dgm:cxn modelId="{92AC8908-A7F6-4113-B35B-5EB3BE533DDE}" type="presOf" srcId="{5083F1EA-9017-43ED-8D1A-692B28A4D33B}" destId="{E70917C8-F9B3-46CD-BC75-3D2F1928BA07}" srcOrd="0" destOrd="0" presId="urn:microsoft.com/office/officeart/2005/8/layout/hList1"/>
    <dgm:cxn modelId="{638211D0-8F80-4AF2-A7FA-8824A741B65A}" type="presOf" srcId="{AE4C2628-53EB-4AB6-BD66-AAD39EB4836D}" destId="{0A047E65-6358-4ACF-9EFA-32D75A602496}" srcOrd="0" destOrd="0" presId="urn:microsoft.com/office/officeart/2005/8/layout/hList1"/>
    <dgm:cxn modelId="{F2FC605C-6AA3-4C64-B6D5-5C4ABEAADC19}" type="presOf" srcId="{D7F7F27F-B83F-4518-9D22-BC55FA979940}" destId="{E84CECBE-8F58-47AA-8747-9F0FE1AB2F17}" srcOrd="0" destOrd="2" presId="urn:microsoft.com/office/officeart/2005/8/layout/hList1"/>
    <dgm:cxn modelId="{BE7737D5-2DDB-4FF9-937F-769C42F4E4F8}" srcId="{B7C6C61A-5AE3-4E2E-9F4E-EE600482FD21}" destId="{AD2A8AEF-E3CE-445A-840A-A3569C99A1ED}" srcOrd="2" destOrd="0" parTransId="{628E3654-B426-4C08-9725-D174D0B2A632}" sibTransId="{C8262FC6-05E9-4C6E-9FB1-8EAA559BD900}"/>
    <dgm:cxn modelId="{1D4174A0-143E-4F1C-BF71-E52BBF1529C1}" srcId="{5083F1EA-9017-43ED-8D1A-692B28A4D33B}" destId="{D7F7F27F-B83F-4518-9D22-BC55FA979940}" srcOrd="2" destOrd="0" parTransId="{735204E4-3662-4845-90DD-FA45AC334275}" sibTransId="{1F9FD9C5-8173-49D7-88E3-23180FD52DB7}"/>
    <dgm:cxn modelId="{77A51294-6AAB-413F-A472-10B32C5A8AB3}" type="presOf" srcId="{14ABB04C-1141-4AA2-86FA-33FD1AEF9415}" destId="{6393D058-2A66-4D73-9401-CC1E81753BE9}" srcOrd="0" destOrd="1" presId="urn:microsoft.com/office/officeart/2005/8/layout/hList1"/>
    <dgm:cxn modelId="{16B40DD2-B485-4158-8BDC-7E48382F65A7}" srcId="{91B2AECF-7C6E-48CE-B19A-62950CF9130B}" destId="{27C75A25-81D4-4898-B2C6-B62D32FDE214}" srcOrd="3" destOrd="0" parTransId="{3DDD8715-B201-4D5B-9608-D9F1F60BA9BD}" sibTransId="{B4A72F5E-31F1-4906-891E-041EB5659E07}"/>
    <dgm:cxn modelId="{5633332D-5903-40AD-9637-AE3CA1D532F9}" type="presOf" srcId="{33C82598-63DD-41E2-8398-4A7DDAB3092B}" destId="{477FEFA7-5D1B-4F22-A384-C7E8ED4AB214}" srcOrd="0" destOrd="4" presId="urn:microsoft.com/office/officeart/2005/8/layout/hList1"/>
    <dgm:cxn modelId="{B665D2EF-7806-4340-A954-4A3BB9EAA5ED}" type="presOf" srcId="{F5C2BFB6-3182-45BD-9F69-B8465E248826}" destId="{6393D058-2A66-4D73-9401-CC1E81753BE9}" srcOrd="0" destOrd="3" presId="urn:microsoft.com/office/officeart/2005/8/layout/hList1"/>
    <dgm:cxn modelId="{310FB6B9-8D39-47C3-AC8B-5C6CC236FD5D}" type="presOf" srcId="{8ECE7F48-BC54-47AB-9C9A-6F589968BBE4}" destId="{6393D058-2A66-4D73-9401-CC1E81753BE9}" srcOrd="0" destOrd="0" presId="urn:microsoft.com/office/officeart/2005/8/layout/hList1"/>
    <dgm:cxn modelId="{C2E98094-75D9-4106-9058-65DA2F9CF3AD}" srcId="{AE4C2628-53EB-4AB6-BD66-AAD39EB4836D}" destId="{07E3A0F9-6068-4E6F-BC2C-8626F933A4DF}" srcOrd="2" destOrd="0" parTransId="{47880E07-3330-4B96-B4F5-59FF9FD3D10E}" sibTransId="{48EC41E3-933E-462F-B072-E515D4BEAD9D}"/>
    <dgm:cxn modelId="{68591742-4EED-43B7-8F0D-36A341CF43EC}" type="presOf" srcId="{186B17C9-9341-4911-9441-5E4A061A398C}" destId="{6393D058-2A66-4D73-9401-CC1E81753BE9}" srcOrd="0" destOrd="4" presId="urn:microsoft.com/office/officeart/2005/8/layout/hList1"/>
    <dgm:cxn modelId="{6851BF3E-3B5F-4AFD-94A5-D5CF5DD95D96}" type="presOf" srcId="{F7C5FE9B-5337-4A2B-8BAF-69C21A4B3444}" destId="{3B1DE3A4-2729-4C75-AEF9-F783A278F51B}" srcOrd="0" destOrd="0" presId="urn:microsoft.com/office/officeart/2005/8/layout/hList1"/>
    <dgm:cxn modelId="{61C49E39-5F92-45AE-90E9-1D16CC10F6E1}" srcId="{0174370C-61D5-40A7-908A-955537D8A963}" destId="{9EDF467B-7A64-477B-AAA5-F4F6572CD480}" srcOrd="1" destOrd="0" parTransId="{9756F955-0A3B-4D61-89D7-7E249E6EEAAD}" sibTransId="{C5099E0D-FBFF-4751-9CE6-6EAE2D033514}"/>
    <dgm:cxn modelId="{B7176255-D995-4D2A-BEBD-F2154A80EF98}" type="presOf" srcId="{62B928B4-9609-41EB-8A2B-8A6D34E0B8A5}" destId="{477FEFA7-5D1B-4F22-A384-C7E8ED4AB214}" srcOrd="0" destOrd="1" presId="urn:microsoft.com/office/officeart/2005/8/layout/hList1"/>
    <dgm:cxn modelId="{1BF057C2-5864-42D8-9F60-EB07AE4A4208}" srcId="{07E3A0F9-6068-4E6F-BC2C-8626F933A4DF}" destId="{51943938-6602-4A7D-A35E-C0C2508D412E}" srcOrd="2" destOrd="0" parTransId="{292184E9-7E1C-4D0E-8CD5-D4226E78D0BA}" sibTransId="{F67792A2-B852-40DA-B109-C21F0D0CB799}"/>
    <dgm:cxn modelId="{33A52F0E-F39A-4432-A14B-773F02B7383B}" srcId="{07E3A0F9-6068-4E6F-BC2C-8626F933A4DF}" destId="{7DBA95AA-8558-4BFF-9448-D2DD4695636A}" srcOrd="3" destOrd="0" parTransId="{CFFE7623-CF02-47A2-9B7E-C85418E652DA}" sibTransId="{B1467053-B9EF-4385-B81B-E90402D63615}"/>
    <dgm:cxn modelId="{685F2086-BE90-48E9-A2CD-73F8EB422932}" srcId="{B7C6C61A-5AE3-4E2E-9F4E-EE600482FD21}" destId="{01C3B68C-0420-48DB-ADB0-92ADA02F42AB}" srcOrd="0" destOrd="0" parTransId="{7C47E1C6-AFA7-4C4F-869A-879053DA537F}" sibTransId="{5CD5372B-EF95-4182-955F-A8F445B04CF3}"/>
    <dgm:cxn modelId="{00D86FED-B059-4540-B4D0-7526C3D89420}" srcId="{91B2AECF-7C6E-48CE-B19A-62950CF9130B}" destId="{33C82598-63DD-41E2-8398-4A7DDAB3092B}" srcOrd="4" destOrd="0" parTransId="{F7819099-F498-4D68-ABE8-D7B64A3B0306}" sibTransId="{B45053A2-4DA3-4A64-9DF7-5197FE8BDF85}"/>
    <dgm:cxn modelId="{9C432463-3932-4D5B-8EA0-1A7DC5B0C7F4}" srcId="{AE4C2628-53EB-4AB6-BD66-AAD39EB4836D}" destId="{0174370C-61D5-40A7-908A-955537D8A963}" srcOrd="5" destOrd="0" parTransId="{56B9625C-D05D-4AF5-8496-A76A660EBE92}" sibTransId="{80A1AFF4-25DB-4667-829A-854191191669}"/>
    <dgm:cxn modelId="{D49DB371-4AB2-4F56-AD48-221AEC1677F1}" type="presOf" srcId="{AD2A8AEF-E3CE-445A-840A-A3569C99A1ED}" destId="{3282F993-809E-4660-A254-11974CAC7D00}" srcOrd="0" destOrd="2" presId="urn:microsoft.com/office/officeart/2005/8/layout/hList1"/>
    <dgm:cxn modelId="{3C2C4119-8D42-4A67-9EC6-6A847B1A432F}" type="presOf" srcId="{7DBA95AA-8558-4BFF-9448-D2DD4695636A}" destId="{3B1DE3A4-2729-4C75-AEF9-F783A278F51B}" srcOrd="0" destOrd="3" presId="urn:microsoft.com/office/officeart/2005/8/layout/hList1"/>
    <dgm:cxn modelId="{0282FDA0-447A-44C8-81F4-5153D298FA0E}" type="presOf" srcId="{A8F75F4B-7877-45BC-9CB7-B4853A0E8942}" destId="{477FEFA7-5D1B-4F22-A384-C7E8ED4AB214}" srcOrd="0" destOrd="2" presId="urn:microsoft.com/office/officeart/2005/8/layout/hList1"/>
    <dgm:cxn modelId="{4FEB30F4-DE71-45BA-BB50-5BD60D7C2CD2}" type="presOf" srcId="{BF03CB11-9C4E-442C-BC5C-78B05A39CE57}" destId="{420BEC63-1EAB-4A43-BCCC-B59E4D817777}" srcOrd="0" destOrd="0" presId="urn:microsoft.com/office/officeart/2005/8/layout/hList1"/>
    <dgm:cxn modelId="{FA96FE2E-AA13-4C92-9A81-F6E2C7339B3A}" srcId="{0174370C-61D5-40A7-908A-955537D8A963}" destId="{5F8EE360-8D4F-4F09-99F0-47F98FF962E0}" srcOrd="3" destOrd="0" parTransId="{BFB027DA-5A12-4A2A-B4C8-B3A68E8B6213}" sibTransId="{3C2F990F-471F-4AB5-8467-8F57E471B6A8}"/>
    <dgm:cxn modelId="{3A661290-D33D-4452-B3F4-D67B1201AF2E}" type="presOf" srcId="{238C226B-789C-4137-88F3-9147F9C0E639}" destId="{477FEFA7-5D1B-4F22-A384-C7E8ED4AB214}" srcOrd="0" destOrd="0" presId="urn:microsoft.com/office/officeart/2005/8/layout/hList1"/>
    <dgm:cxn modelId="{FF0BCD7D-1510-4AE9-B3CA-AC81DD2EAC57}" srcId="{C2C19B6B-B2BE-429C-95DA-7726A302293A}" destId="{186B17C9-9341-4911-9441-5E4A061A398C}" srcOrd="4" destOrd="0" parTransId="{49CB26CC-A337-4ED7-B7DC-A431F080C28F}" sibTransId="{E74C960C-8FF4-4DF6-A2D5-CE8A18AC4DBE}"/>
    <dgm:cxn modelId="{15AE58E4-35B6-40B8-9C42-1AB4DFF6E259}" type="presOf" srcId="{5898A155-4204-49B5-9FD9-4CE2001AD23E}" destId="{E84CECBE-8F58-47AA-8747-9F0FE1AB2F17}" srcOrd="0" destOrd="0" presId="urn:microsoft.com/office/officeart/2005/8/layout/hList1"/>
    <dgm:cxn modelId="{B0990946-DF3B-47EF-8DBF-0EC040BB7D55}" srcId="{5083F1EA-9017-43ED-8D1A-692B28A4D33B}" destId="{AC09A0F5-757D-4014-86C0-E6DD5F4AF70F}" srcOrd="1" destOrd="0" parTransId="{5B458623-A133-4EB9-8D28-64058248BBC3}" sibTransId="{819029DE-FF01-4DFA-9651-7B49F3B737D7}"/>
    <dgm:cxn modelId="{0D524688-E7C7-4B1D-9A62-E6812DDDC975}" srcId="{AE4C2628-53EB-4AB6-BD66-AAD39EB4836D}" destId="{91B2AECF-7C6E-48CE-B19A-62950CF9130B}" srcOrd="4" destOrd="0" parTransId="{FB7EB190-0C22-44AD-87B9-800214AF6750}" sibTransId="{9BF50723-6706-4219-9D35-355519ECE55A}"/>
    <dgm:cxn modelId="{56B32935-9F96-4A3F-B896-FD370569BAA7}" type="presOf" srcId="{AD4852E2-4E67-4FD3-9254-1D1998FD59A9}" destId="{3282F993-809E-4660-A254-11974CAC7D00}" srcOrd="0" destOrd="1" presId="urn:microsoft.com/office/officeart/2005/8/layout/hList1"/>
    <dgm:cxn modelId="{F88741C6-2DE0-431B-8F56-6DCEC2CCF1E7}" type="presOf" srcId="{51943938-6602-4A7D-A35E-C0C2508D412E}" destId="{3B1DE3A4-2729-4C75-AEF9-F783A278F51B}" srcOrd="0" destOrd="2" presId="urn:microsoft.com/office/officeart/2005/8/layout/hList1"/>
    <dgm:cxn modelId="{E5D396FE-5E34-43E7-8594-BBB5FD386C35}" srcId="{C2C19B6B-B2BE-429C-95DA-7726A302293A}" destId="{8ECE7F48-BC54-47AB-9C9A-6F589968BBE4}" srcOrd="0" destOrd="0" parTransId="{1822FFA7-EE0D-4A12-A875-8F0EE9035597}" sibTransId="{05438B5A-028B-4958-B321-4C3D577FB870}"/>
    <dgm:cxn modelId="{C8BEAEDF-039C-4BB9-8AC1-A62713E9D340}" srcId="{5083F1EA-9017-43ED-8D1A-692B28A4D33B}" destId="{5898A155-4204-49B5-9FD9-4CE2001AD23E}" srcOrd="0" destOrd="0" parTransId="{D92AD2C2-B55D-4CE6-A87E-BCD9AD1D896E}" sibTransId="{38B8EE2F-0321-4DEB-B22E-9595ADD5B84B}"/>
    <dgm:cxn modelId="{CF360B8A-0FD3-459C-9735-4E80BEE90435}" type="presOf" srcId="{91B2AECF-7C6E-48CE-B19A-62950CF9130B}" destId="{B583CC9F-09CB-4D31-992E-EF370473FF41}" srcOrd="0" destOrd="0" presId="urn:microsoft.com/office/officeart/2005/8/layout/hList1"/>
    <dgm:cxn modelId="{B5F14450-BC85-4FB8-8F9D-3B19842CEAD5}" srcId="{AE4C2628-53EB-4AB6-BD66-AAD39EB4836D}" destId="{B7C6C61A-5AE3-4E2E-9F4E-EE600482FD21}" srcOrd="1" destOrd="0" parTransId="{7A390E7A-18B5-4E08-8774-2465DC3CA938}" sibTransId="{FA834AD8-ABC5-4E7D-ACBB-6CE9177BC295}"/>
    <dgm:cxn modelId="{BF85E519-530D-4B26-91A8-E88AF07F9C1C}" type="presParOf" srcId="{0A047E65-6358-4ACF-9EFA-32D75A602496}" destId="{5EE8B122-7694-4D51-807F-15001DC0C88E}" srcOrd="0" destOrd="0" presId="urn:microsoft.com/office/officeart/2005/8/layout/hList1"/>
    <dgm:cxn modelId="{A0451469-2DA0-498C-A647-B5491D6DE1D7}" type="presParOf" srcId="{5EE8B122-7694-4D51-807F-15001DC0C88E}" destId="{96E703A9-01C4-4510-ADA8-0F23E2547F26}" srcOrd="0" destOrd="0" presId="urn:microsoft.com/office/officeart/2005/8/layout/hList1"/>
    <dgm:cxn modelId="{EE7CA030-52B1-43E3-8B67-44853EDC3079}" type="presParOf" srcId="{5EE8B122-7694-4D51-807F-15001DC0C88E}" destId="{6393D058-2A66-4D73-9401-CC1E81753BE9}" srcOrd="1" destOrd="0" presId="urn:microsoft.com/office/officeart/2005/8/layout/hList1"/>
    <dgm:cxn modelId="{ECE57928-33B8-49F7-A4E4-5230AE1EC4C8}" type="presParOf" srcId="{0A047E65-6358-4ACF-9EFA-32D75A602496}" destId="{FDE3F633-784A-4635-9AFE-E56FDB0D1F23}" srcOrd="1" destOrd="0" presId="urn:microsoft.com/office/officeart/2005/8/layout/hList1"/>
    <dgm:cxn modelId="{1AAD2CD3-E448-4305-956C-C66E7131D514}" type="presParOf" srcId="{0A047E65-6358-4ACF-9EFA-32D75A602496}" destId="{C415DD30-6270-436C-8FBD-187BD25F2424}" srcOrd="2" destOrd="0" presId="urn:microsoft.com/office/officeart/2005/8/layout/hList1"/>
    <dgm:cxn modelId="{343C9D3F-69A5-4404-8F61-C47E65C6308C}" type="presParOf" srcId="{C415DD30-6270-436C-8FBD-187BD25F2424}" destId="{409F02B1-42CF-46F4-BD4F-C4DE4B9D5B76}" srcOrd="0" destOrd="0" presId="urn:microsoft.com/office/officeart/2005/8/layout/hList1"/>
    <dgm:cxn modelId="{9E99DD9C-CE8C-427B-9C35-35B9C18B594A}" type="presParOf" srcId="{C415DD30-6270-436C-8FBD-187BD25F2424}" destId="{3282F993-809E-4660-A254-11974CAC7D00}" srcOrd="1" destOrd="0" presId="urn:microsoft.com/office/officeart/2005/8/layout/hList1"/>
    <dgm:cxn modelId="{FAB3BE4B-E1FD-4D22-8078-E507E3779A1E}" type="presParOf" srcId="{0A047E65-6358-4ACF-9EFA-32D75A602496}" destId="{FEBE2119-413E-4C15-956E-8E158ADB9093}" srcOrd="3" destOrd="0" presId="urn:microsoft.com/office/officeart/2005/8/layout/hList1"/>
    <dgm:cxn modelId="{6EBF5F00-A760-4269-8CAA-0684CED8AD91}" type="presParOf" srcId="{0A047E65-6358-4ACF-9EFA-32D75A602496}" destId="{5CC28A6E-10E9-4F7B-B5BD-B7D55345FB93}" srcOrd="4" destOrd="0" presId="urn:microsoft.com/office/officeart/2005/8/layout/hList1"/>
    <dgm:cxn modelId="{57131B76-6550-4515-8A0B-6D78BC8A4E41}" type="presParOf" srcId="{5CC28A6E-10E9-4F7B-B5BD-B7D55345FB93}" destId="{622E2066-0995-4BE6-A7FA-14AC2C622A04}" srcOrd="0" destOrd="0" presId="urn:microsoft.com/office/officeart/2005/8/layout/hList1"/>
    <dgm:cxn modelId="{3A8537E8-2436-4C19-89D6-325CEBD3AFEB}" type="presParOf" srcId="{5CC28A6E-10E9-4F7B-B5BD-B7D55345FB93}" destId="{3B1DE3A4-2729-4C75-AEF9-F783A278F51B}" srcOrd="1" destOrd="0" presId="urn:microsoft.com/office/officeart/2005/8/layout/hList1"/>
    <dgm:cxn modelId="{9FE73CD6-0E8B-423D-B4F8-5ED5475C9CEB}" type="presParOf" srcId="{0A047E65-6358-4ACF-9EFA-32D75A602496}" destId="{B44BA1A5-8CDF-4379-9DC6-8DCA51E3A781}" srcOrd="5" destOrd="0" presId="urn:microsoft.com/office/officeart/2005/8/layout/hList1"/>
    <dgm:cxn modelId="{43951CFE-1629-45BE-83FD-CF4E4D8B25FA}" type="presParOf" srcId="{0A047E65-6358-4ACF-9EFA-32D75A602496}" destId="{39C377E4-0C8C-42A3-A8D4-05907303649F}" srcOrd="6" destOrd="0" presId="urn:microsoft.com/office/officeart/2005/8/layout/hList1"/>
    <dgm:cxn modelId="{DB3A834E-6A4D-4991-8A44-496881E3BB82}" type="presParOf" srcId="{39C377E4-0C8C-42A3-A8D4-05907303649F}" destId="{E70917C8-F9B3-46CD-BC75-3D2F1928BA07}" srcOrd="0" destOrd="0" presId="urn:microsoft.com/office/officeart/2005/8/layout/hList1"/>
    <dgm:cxn modelId="{723EAC20-5B13-49EB-BED6-3A4B062CC8A3}" type="presParOf" srcId="{39C377E4-0C8C-42A3-A8D4-05907303649F}" destId="{E84CECBE-8F58-47AA-8747-9F0FE1AB2F17}" srcOrd="1" destOrd="0" presId="urn:microsoft.com/office/officeart/2005/8/layout/hList1"/>
    <dgm:cxn modelId="{9F9D13F6-4978-451F-A9CE-0535B1DFE5F0}" type="presParOf" srcId="{0A047E65-6358-4ACF-9EFA-32D75A602496}" destId="{3E6360A4-89E4-4439-871B-54105A53831C}" srcOrd="7" destOrd="0" presId="urn:microsoft.com/office/officeart/2005/8/layout/hList1"/>
    <dgm:cxn modelId="{24F618D9-B584-4C63-9F0E-F434990CC286}" type="presParOf" srcId="{0A047E65-6358-4ACF-9EFA-32D75A602496}" destId="{333D2E1C-FA4C-4791-8F31-DDC97BFF2EF2}" srcOrd="8" destOrd="0" presId="urn:microsoft.com/office/officeart/2005/8/layout/hList1"/>
    <dgm:cxn modelId="{8FD55170-FB29-45DA-BED9-D306B87C6BDA}" type="presParOf" srcId="{333D2E1C-FA4C-4791-8F31-DDC97BFF2EF2}" destId="{B583CC9F-09CB-4D31-992E-EF370473FF41}" srcOrd="0" destOrd="0" presId="urn:microsoft.com/office/officeart/2005/8/layout/hList1"/>
    <dgm:cxn modelId="{BC155E8E-75D9-41F4-867F-A3D847F609A3}" type="presParOf" srcId="{333D2E1C-FA4C-4791-8F31-DDC97BFF2EF2}" destId="{477FEFA7-5D1B-4F22-A384-C7E8ED4AB214}" srcOrd="1" destOrd="0" presId="urn:microsoft.com/office/officeart/2005/8/layout/hList1"/>
    <dgm:cxn modelId="{6A078222-8EFA-4A69-9493-7CDF134D5B12}" type="presParOf" srcId="{0A047E65-6358-4ACF-9EFA-32D75A602496}" destId="{1BB8A560-8BB6-4893-8F31-3C2C8AFF82A4}" srcOrd="9" destOrd="0" presId="urn:microsoft.com/office/officeart/2005/8/layout/hList1"/>
    <dgm:cxn modelId="{0DE14D7C-1B50-4E33-BAF3-70A716980E2B}" type="presParOf" srcId="{0A047E65-6358-4ACF-9EFA-32D75A602496}" destId="{04722AD8-3BF4-4611-AAAC-FFDD609E8CC8}" srcOrd="10" destOrd="0" presId="urn:microsoft.com/office/officeart/2005/8/layout/hList1"/>
    <dgm:cxn modelId="{8CC09A3B-41B7-45EF-B163-3ADF3938D9D4}" type="presParOf" srcId="{04722AD8-3BF4-4611-AAAC-FFDD609E8CC8}" destId="{840E69B4-08B7-4FA5-BB36-01A1DD8384BD}" srcOrd="0" destOrd="0" presId="urn:microsoft.com/office/officeart/2005/8/layout/hList1"/>
    <dgm:cxn modelId="{6D190110-8F32-4D0C-A44F-A09381CBC044}" type="presParOf" srcId="{04722AD8-3BF4-4611-AAAC-FFDD609E8CC8}" destId="{420BEC63-1EAB-4A43-BCCC-B59E4D81777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A7D31E-3946-431C-9861-35301D773F55}" type="doc">
      <dgm:prSet loTypeId="urn:microsoft.com/office/officeart/2005/8/layout/hList1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5F6C83F6-64DC-4020-8309-E342CA82BAE9}">
      <dgm:prSet/>
      <dgm:spPr/>
      <dgm:t>
        <a:bodyPr/>
        <a:lstStyle/>
        <a:p>
          <a:pPr rtl="0"/>
          <a:r>
            <a:rPr lang="en-US" b="1" smtClean="0"/>
            <a:t>IDEAL</a:t>
          </a:r>
          <a:r>
            <a:rPr lang="zh-CN" b="1" smtClean="0"/>
            <a:t>参考模型</a:t>
          </a:r>
          <a:endParaRPr lang="zh-CN"/>
        </a:p>
      </dgm:t>
    </dgm:pt>
    <dgm:pt modelId="{DF6F8DE8-2D32-4435-B352-63549BD98F11}" type="parTrans" cxnId="{C561E9A8-B7CE-4FF7-B843-338841EC4D1B}">
      <dgm:prSet/>
      <dgm:spPr/>
      <dgm:t>
        <a:bodyPr/>
        <a:lstStyle/>
        <a:p>
          <a:endParaRPr lang="zh-CN" altLang="en-US"/>
        </a:p>
      </dgm:t>
    </dgm:pt>
    <dgm:pt modelId="{5A641EAB-21E9-4D3D-A9AC-A69D939A6573}" type="sibTrans" cxnId="{C561E9A8-B7CE-4FF7-B843-338841EC4D1B}">
      <dgm:prSet/>
      <dgm:spPr/>
      <dgm:t>
        <a:bodyPr/>
        <a:lstStyle/>
        <a:p>
          <a:endParaRPr lang="zh-CN" altLang="en-US"/>
        </a:p>
      </dgm:t>
    </dgm:pt>
    <dgm:pt modelId="{F51D34FE-2AF9-4DCC-B46F-AE20475AACF2}">
      <dgm:prSet/>
      <dgm:spPr/>
      <dgm:t>
        <a:bodyPr/>
        <a:lstStyle/>
        <a:p>
          <a:pPr rtl="0"/>
          <a:r>
            <a:rPr lang="zh-CN" b="1" smtClean="0"/>
            <a:t>启动（</a:t>
          </a:r>
          <a:r>
            <a:rPr lang="en-US" b="1" smtClean="0"/>
            <a:t>Initiating</a:t>
          </a:r>
          <a:r>
            <a:rPr lang="zh-CN" b="1" smtClean="0"/>
            <a:t>）</a:t>
          </a:r>
          <a:endParaRPr lang="zh-CN"/>
        </a:p>
      </dgm:t>
    </dgm:pt>
    <dgm:pt modelId="{03FCAAB9-563A-4990-A02B-DA9A31FA3670}" type="parTrans" cxnId="{57FC7317-B927-4129-BCCB-7F5045090A76}">
      <dgm:prSet/>
      <dgm:spPr/>
      <dgm:t>
        <a:bodyPr/>
        <a:lstStyle/>
        <a:p>
          <a:endParaRPr lang="zh-CN" altLang="en-US"/>
        </a:p>
      </dgm:t>
    </dgm:pt>
    <dgm:pt modelId="{82C8E53D-E5D9-41C2-8FAD-D880FBCCF2F6}" type="sibTrans" cxnId="{57FC7317-B927-4129-BCCB-7F5045090A76}">
      <dgm:prSet/>
      <dgm:spPr/>
      <dgm:t>
        <a:bodyPr/>
        <a:lstStyle/>
        <a:p>
          <a:endParaRPr lang="zh-CN" altLang="en-US"/>
        </a:p>
      </dgm:t>
    </dgm:pt>
    <dgm:pt modelId="{4BBD04E1-6409-4588-86BA-8A5E67AEAF44}">
      <dgm:prSet/>
      <dgm:spPr/>
      <dgm:t>
        <a:bodyPr/>
        <a:lstStyle/>
        <a:p>
          <a:pPr rtl="0"/>
          <a:r>
            <a:rPr lang="zh-CN" b="1" smtClean="0"/>
            <a:t>诊断（</a:t>
          </a:r>
          <a:r>
            <a:rPr lang="en-US" b="1" smtClean="0"/>
            <a:t>Diagnosing</a:t>
          </a:r>
          <a:r>
            <a:rPr lang="zh-CN" b="1" smtClean="0"/>
            <a:t>）</a:t>
          </a:r>
          <a:endParaRPr lang="zh-CN"/>
        </a:p>
      </dgm:t>
    </dgm:pt>
    <dgm:pt modelId="{1AACABC4-367A-4E6C-9601-9E8DFE7BE789}" type="parTrans" cxnId="{6757C53F-4426-408B-A912-E4E21E19B0C1}">
      <dgm:prSet/>
      <dgm:spPr/>
      <dgm:t>
        <a:bodyPr/>
        <a:lstStyle/>
        <a:p>
          <a:endParaRPr lang="zh-CN" altLang="en-US"/>
        </a:p>
      </dgm:t>
    </dgm:pt>
    <dgm:pt modelId="{263EF5FD-A4F8-48AF-B747-40166C6C4CCC}" type="sibTrans" cxnId="{6757C53F-4426-408B-A912-E4E21E19B0C1}">
      <dgm:prSet/>
      <dgm:spPr/>
      <dgm:t>
        <a:bodyPr/>
        <a:lstStyle/>
        <a:p>
          <a:endParaRPr lang="zh-CN" altLang="en-US"/>
        </a:p>
      </dgm:t>
    </dgm:pt>
    <dgm:pt modelId="{0912D056-A014-463A-BEC8-639B854F0818}">
      <dgm:prSet/>
      <dgm:spPr/>
      <dgm:t>
        <a:bodyPr/>
        <a:lstStyle/>
        <a:p>
          <a:pPr rtl="0"/>
          <a:r>
            <a:rPr lang="zh-CN" b="1" smtClean="0"/>
            <a:t>建立（</a:t>
          </a:r>
          <a:r>
            <a:rPr lang="en-US" b="1" smtClean="0"/>
            <a:t>Establishing</a:t>
          </a:r>
          <a:r>
            <a:rPr lang="zh-CN" b="1" smtClean="0"/>
            <a:t>）</a:t>
          </a:r>
          <a:endParaRPr lang="zh-CN"/>
        </a:p>
      </dgm:t>
    </dgm:pt>
    <dgm:pt modelId="{EA90F140-ACAC-4B09-BEAC-DB40F811F6E8}" type="parTrans" cxnId="{6C44FD00-5FFF-4F7A-80A7-B1A15DE5BBA0}">
      <dgm:prSet/>
      <dgm:spPr/>
      <dgm:t>
        <a:bodyPr/>
        <a:lstStyle/>
        <a:p>
          <a:endParaRPr lang="zh-CN" altLang="en-US"/>
        </a:p>
      </dgm:t>
    </dgm:pt>
    <dgm:pt modelId="{FB33F3A2-D388-4475-91E2-A5BE0E807173}" type="sibTrans" cxnId="{6C44FD00-5FFF-4F7A-80A7-B1A15DE5BBA0}">
      <dgm:prSet/>
      <dgm:spPr/>
      <dgm:t>
        <a:bodyPr/>
        <a:lstStyle/>
        <a:p>
          <a:endParaRPr lang="zh-CN" altLang="en-US"/>
        </a:p>
      </dgm:t>
    </dgm:pt>
    <dgm:pt modelId="{9910ECA1-2926-463D-84B6-43F194471457}">
      <dgm:prSet/>
      <dgm:spPr/>
      <dgm:t>
        <a:bodyPr/>
        <a:lstStyle/>
        <a:p>
          <a:pPr rtl="0"/>
          <a:r>
            <a:rPr lang="zh-CN" b="1" smtClean="0"/>
            <a:t>行动 （</a:t>
          </a:r>
          <a:r>
            <a:rPr lang="en-US" b="1" smtClean="0"/>
            <a:t>Acting</a:t>
          </a:r>
          <a:r>
            <a:rPr lang="zh-CN" b="1" smtClean="0"/>
            <a:t>）</a:t>
          </a:r>
          <a:endParaRPr lang="zh-CN"/>
        </a:p>
      </dgm:t>
    </dgm:pt>
    <dgm:pt modelId="{49A02DA0-2B6D-42B7-8414-DEECE2F53DB8}" type="parTrans" cxnId="{ED3D1C87-0997-4CF6-A38A-E6CDBEB63362}">
      <dgm:prSet/>
      <dgm:spPr/>
      <dgm:t>
        <a:bodyPr/>
        <a:lstStyle/>
        <a:p>
          <a:endParaRPr lang="zh-CN" altLang="en-US"/>
        </a:p>
      </dgm:t>
    </dgm:pt>
    <dgm:pt modelId="{9E444E1F-86FC-4934-A093-E81A163BE150}" type="sibTrans" cxnId="{ED3D1C87-0997-4CF6-A38A-E6CDBEB63362}">
      <dgm:prSet/>
      <dgm:spPr/>
      <dgm:t>
        <a:bodyPr/>
        <a:lstStyle/>
        <a:p>
          <a:endParaRPr lang="zh-CN" altLang="en-US"/>
        </a:p>
      </dgm:t>
    </dgm:pt>
    <dgm:pt modelId="{7C175281-89A8-4D22-BF2A-8A1B90F05877}">
      <dgm:prSet/>
      <dgm:spPr/>
      <dgm:t>
        <a:bodyPr/>
        <a:lstStyle/>
        <a:p>
          <a:pPr rtl="0"/>
          <a:r>
            <a:rPr lang="zh-CN" b="1" smtClean="0"/>
            <a:t>学习（</a:t>
          </a:r>
          <a:r>
            <a:rPr lang="en-US" b="1" smtClean="0"/>
            <a:t>Learning</a:t>
          </a:r>
          <a:r>
            <a:rPr lang="zh-CN" b="1" smtClean="0"/>
            <a:t>）</a:t>
          </a:r>
          <a:endParaRPr lang="zh-CN"/>
        </a:p>
      </dgm:t>
    </dgm:pt>
    <dgm:pt modelId="{D1BDB36A-3923-4E99-BEC1-08C4AAB6E8F5}" type="parTrans" cxnId="{DD834575-5544-4D28-A11B-1D4FC91F0B92}">
      <dgm:prSet/>
      <dgm:spPr/>
      <dgm:t>
        <a:bodyPr/>
        <a:lstStyle/>
        <a:p>
          <a:endParaRPr lang="zh-CN" altLang="en-US"/>
        </a:p>
      </dgm:t>
    </dgm:pt>
    <dgm:pt modelId="{2648F426-ADBB-4BCF-A513-FC4BFCA6171B}" type="sibTrans" cxnId="{DD834575-5544-4D28-A11B-1D4FC91F0B92}">
      <dgm:prSet/>
      <dgm:spPr/>
      <dgm:t>
        <a:bodyPr/>
        <a:lstStyle/>
        <a:p>
          <a:endParaRPr lang="zh-CN" altLang="en-US"/>
        </a:p>
      </dgm:t>
    </dgm:pt>
    <dgm:pt modelId="{8A991668-5351-43E2-9D57-722F535A23DE}" type="pres">
      <dgm:prSet presAssocID="{72A7D31E-3946-431C-9861-35301D773F5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1AC23C1-ED97-4469-ACB2-6734324B3329}" type="pres">
      <dgm:prSet presAssocID="{5F6C83F6-64DC-4020-8309-E342CA82BAE9}" presName="composite" presStyleCnt="0"/>
      <dgm:spPr/>
    </dgm:pt>
    <dgm:pt modelId="{CAF8D6E7-7E55-4263-8684-14FFA3C0EDD9}" type="pres">
      <dgm:prSet presAssocID="{5F6C83F6-64DC-4020-8309-E342CA82BAE9}" presName="parTx" presStyleLbl="alignNode1" presStyleIdx="0" presStyleCnt="1" custLinFactNeighborX="-256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E5432A-C055-4FA1-AE18-50289F59324B}" type="pres">
      <dgm:prSet presAssocID="{5F6C83F6-64DC-4020-8309-E342CA82BAE9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561E9A8-B7CE-4FF7-B843-338841EC4D1B}" srcId="{72A7D31E-3946-431C-9861-35301D773F55}" destId="{5F6C83F6-64DC-4020-8309-E342CA82BAE9}" srcOrd="0" destOrd="0" parTransId="{DF6F8DE8-2D32-4435-B352-63549BD98F11}" sibTransId="{5A641EAB-21E9-4D3D-A9AC-A69D939A6573}"/>
    <dgm:cxn modelId="{ABBB9532-52AA-4F9B-A1F7-957C619EF0EE}" type="presOf" srcId="{9910ECA1-2926-463D-84B6-43F194471457}" destId="{CEE5432A-C055-4FA1-AE18-50289F59324B}" srcOrd="0" destOrd="3" presId="urn:microsoft.com/office/officeart/2005/8/layout/hList1"/>
    <dgm:cxn modelId="{57FC7317-B927-4129-BCCB-7F5045090A76}" srcId="{5F6C83F6-64DC-4020-8309-E342CA82BAE9}" destId="{F51D34FE-2AF9-4DCC-B46F-AE20475AACF2}" srcOrd="0" destOrd="0" parTransId="{03FCAAB9-563A-4990-A02B-DA9A31FA3670}" sibTransId="{82C8E53D-E5D9-41C2-8FAD-D880FBCCF2F6}"/>
    <dgm:cxn modelId="{6757C53F-4426-408B-A912-E4E21E19B0C1}" srcId="{5F6C83F6-64DC-4020-8309-E342CA82BAE9}" destId="{4BBD04E1-6409-4588-86BA-8A5E67AEAF44}" srcOrd="1" destOrd="0" parTransId="{1AACABC4-367A-4E6C-9601-9E8DFE7BE789}" sibTransId="{263EF5FD-A4F8-48AF-B747-40166C6C4CCC}"/>
    <dgm:cxn modelId="{C024CF0F-4CE0-44D8-8900-B96064D8D1CE}" type="presOf" srcId="{4BBD04E1-6409-4588-86BA-8A5E67AEAF44}" destId="{CEE5432A-C055-4FA1-AE18-50289F59324B}" srcOrd="0" destOrd="1" presId="urn:microsoft.com/office/officeart/2005/8/layout/hList1"/>
    <dgm:cxn modelId="{C034C318-B43E-4354-80DC-3B9080DF21E2}" type="presOf" srcId="{72A7D31E-3946-431C-9861-35301D773F55}" destId="{8A991668-5351-43E2-9D57-722F535A23DE}" srcOrd="0" destOrd="0" presId="urn:microsoft.com/office/officeart/2005/8/layout/hList1"/>
    <dgm:cxn modelId="{93825327-04C5-485E-B1F3-51FDC7AC17C8}" type="presOf" srcId="{5F6C83F6-64DC-4020-8309-E342CA82BAE9}" destId="{CAF8D6E7-7E55-4263-8684-14FFA3C0EDD9}" srcOrd="0" destOrd="0" presId="urn:microsoft.com/office/officeart/2005/8/layout/hList1"/>
    <dgm:cxn modelId="{27C3B296-5D00-4119-92A0-713558CD0C27}" type="presOf" srcId="{F51D34FE-2AF9-4DCC-B46F-AE20475AACF2}" destId="{CEE5432A-C055-4FA1-AE18-50289F59324B}" srcOrd="0" destOrd="0" presId="urn:microsoft.com/office/officeart/2005/8/layout/hList1"/>
    <dgm:cxn modelId="{6C44FD00-5FFF-4F7A-80A7-B1A15DE5BBA0}" srcId="{5F6C83F6-64DC-4020-8309-E342CA82BAE9}" destId="{0912D056-A014-463A-BEC8-639B854F0818}" srcOrd="2" destOrd="0" parTransId="{EA90F140-ACAC-4B09-BEAC-DB40F811F6E8}" sibTransId="{FB33F3A2-D388-4475-91E2-A5BE0E807173}"/>
    <dgm:cxn modelId="{DD834575-5544-4D28-A11B-1D4FC91F0B92}" srcId="{5F6C83F6-64DC-4020-8309-E342CA82BAE9}" destId="{7C175281-89A8-4D22-BF2A-8A1B90F05877}" srcOrd="4" destOrd="0" parTransId="{D1BDB36A-3923-4E99-BEC1-08C4AAB6E8F5}" sibTransId="{2648F426-ADBB-4BCF-A513-FC4BFCA6171B}"/>
    <dgm:cxn modelId="{FF94EBFC-E5AA-4B98-8A3D-10045457689C}" type="presOf" srcId="{0912D056-A014-463A-BEC8-639B854F0818}" destId="{CEE5432A-C055-4FA1-AE18-50289F59324B}" srcOrd="0" destOrd="2" presId="urn:microsoft.com/office/officeart/2005/8/layout/hList1"/>
    <dgm:cxn modelId="{A5A2E15C-AC53-4A76-B405-74E59E721A69}" type="presOf" srcId="{7C175281-89A8-4D22-BF2A-8A1B90F05877}" destId="{CEE5432A-C055-4FA1-AE18-50289F59324B}" srcOrd="0" destOrd="4" presId="urn:microsoft.com/office/officeart/2005/8/layout/hList1"/>
    <dgm:cxn modelId="{ED3D1C87-0997-4CF6-A38A-E6CDBEB63362}" srcId="{5F6C83F6-64DC-4020-8309-E342CA82BAE9}" destId="{9910ECA1-2926-463D-84B6-43F194471457}" srcOrd="3" destOrd="0" parTransId="{49A02DA0-2B6D-42B7-8414-DEECE2F53DB8}" sibTransId="{9E444E1F-86FC-4934-A093-E81A163BE150}"/>
    <dgm:cxn modelId="{C560A0AD-6DD3-42D4-9662-D41DDB2AC341}" type="presParOf" srcId="{8A991668-5351-43E2-9D57-722F535A23DE}" destId="{01AC23C1-ED97-4469-ACB2-6734324B3329}" srcOrd="0" destOrd="0" presId="urn:microsoft.com/office/officeart/2005/8/layout/hList1"/>
    <dgm:cxn modelId="{AB3839C1-467D-4B4A-BCAD-8AC45D6A609A}" type="presParOf" srcId="{01AC23C1-ED97-4469-ACB2-6734324B3329}" destId="{CAF8D6E7-7E55-4263-8684-14FFA3C0EDD9}" srcOrd="0" destOrd="0" presId="urn:microsoft.com/office/officeart/2005/8/layout/hList1"/>
    <dgm:cxn modelId="{FFD7FB3A-A0BF-4F15-8398-CAB112F4411C}" type="presParOf" srcId="{01AC23C1-ED97-4469-ACB2-6734324B3329}" destId="{CEE5432A-C055-4FA1-AE18-50289F59324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 dirty="0" smtClean="0"/>
            <a:t>数据科学理论与实践</a:t>
          </a:r>
          <a:endParaRPr lang="zh-CN" dirty="0"/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 smtClean="0"/>
            <a:t>朝乐门</a:t>
          </a:r>
          <a:endParaRPr lang="zh-CN" dirty="0"/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 smtClean="0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 smtClean="0"/>
            <a:t>数据科学</a:t>
          </a:r>
          <a:endParaRPr lang="zh-CN" dirty="0"/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 smtClean="0"/>
            <a:t>朝乐门</a:t>
          </a:r>
          <a:endParaRPr lang="zh-CN"/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 smtClean="0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  <dgm:t>
        <a:bodyPr/>
        <a:lstStyle/>
        <a:p>
          <a:endParaRPr lang="zh-CN" altLang="en-US"/>
        </a:p>
      </dgm:t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zh-CN" altLang="en-US"/>
        </a:p>
      </dgm:t>
    </dgm:pt>
    <dgm:pt modelId="{AF590A93-A786-435C-9064-4E69E82CD851}" type="pres">
      <dgm:prSet presAssocID="{EA7A96E1-2212-4E33-975D-0B244568971A}" presName="sibTrans" presStyleCnt="0"/>
      <dgm:spPr/>
      <dgm:t>
        <a:bodyPr/>
        <a:lstStyle/>
        <a:p>
          <a:endParaRPr lang="zh-CN" altLang="en-US"/>
        </a:p>
      </dgm:t>
    </dgm:pt>
    <dgm:pt modelId="{C8DFB441-D8DB-46AD-B3EA-6DB83BCFDE38}" type="pres">
      <dgm:prSet presAssocID="{EC7E6864-BE67-4FD5-8915-3AD7352F395E}" presName="comp" presStyleCnt="0"/>
      <dgm:spPr/>
      <dgm:t>
        <a:bodyPr/>
        <a:lstStyle/>
        <a:p>
          <a:endParaRPr lang="zh-CN" altLang="en-US"/>
        </a:p>
      </dgm:t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数据科学理论与实践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 smtClean="0"/>
            <a:t>朝乐门</a:t>
          </a:r>
          <a:endParaRPr lang="zh-CN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48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朝乐门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16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19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696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894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771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3743" indent="-153743" eaLnBrk="1" hangingPunct="1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577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3743" indent="-153743" eaLnBrk="1" hangingPunct="1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778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3743" indent="-153743" eaLnBrk="1" hangingPunct="1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292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651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423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666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7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8692"/>
            <a:ext cx="12192000" cy="716692"/>
          </a:xfrm>
          <a:prstGeom prst="rect">
            <a:avLst/>
          </a:prstGeom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264352" y="623067"/>
            <a:ext cx="2210406" cy="221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7310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875842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4842644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75785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0929087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1416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918553"/>
      </p:ext>
    </p:extLst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6270046"/>
      </p:ext>
    </p:extLst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7434770"/>
      </p:ext>
    </p:extLst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046210"/>
      </p:ext>
    </p:extLst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5676558"/>
      </p:ext>
    </p:extLst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808276"/>
      </p:ext>
    </p:extLst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9938245"/>
      </p:ext>
    </p:extLst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7634933"/>
      </p:ext>
    </p:extLst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1416206"/>
      </p:ext>
    </p:extLst>
  </p:cSld>
  <p:clrMapOvr>
    <a:masterClrMapping/>
  </p:clrMapOvr>
  <p:transition>
    <p:blinds dir="vert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3686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4230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05010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99863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46990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461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170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92268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96288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0948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1192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58313"/>
      </p:ext>
    </p:extLst>
  </p:cSld>
  <p:clrMapOvr>
    <a:masterClrMapping/>
  </p:clrMapOvr>
  <p:transition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223798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4707186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465445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215487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5164125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3989990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4517571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2159385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839474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145330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2467993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8935840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6252143"/>
      </p:ext>
    </p:extLst>
  </p:cSld>
  <p:clrMapOvr>
    <a:masterClrMapping/>
  </p:clrMapOvr>
  <p:transition>
    <p:blinds dir="vert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643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607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4928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74166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9128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8226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499186"/>
      </p:ext>
    </p:extLst>
  </p:cSld>
  <p:clrMapOvr>
    <a:masterClrMapping/>
  </p:clrMapOvr>
  <p:transition>
    <p:blinds dir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857272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4257891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364444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1603388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887203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6254422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9912696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139932"/>
      </p:ext>
    </p:extLst>
  </p:cSld>
  <p:clrMapOvr>
    <a:masterClrMapping/>
  </p:clrMapOvr>
  <p:transition>
    <p:blinds dir="vert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27700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-2380"/>
            <a:ext cx="5422900" cy="2762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-3996"/>
            <a:ext cx="6769100" cy="276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31616" y="6627200"/>
            <a:ext cx="11672232" cy="258184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数据科学理论与实践（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；数据科学（清华大学出版社，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2016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  <p:pic>
        <p:nvPicPr>
          <p:cNvPr id="15" name="Picture 254" descr="D:\PPT模板\rendanew.jpg"/>
          <p:cNvPicPr>
            <a:picLocks noChangeAspect="1" noChangeArrowheads="1"/>
          </p:cNvPicPr>
          <p:nvPr userDrawn="1"/>
        </p:nvPicPr>
        <p:blipFill>
          <a:blip r:embed="rId10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  <p:sldLayoutId id="2147484369" r:id="rId15"/>
    <p:sldLayoutId id="2147484370" r:id="rId16"/>
    <p:sldLayoutId id="2147484371" r:id="rId17"/>
    <p:sldLayoutId id="2147484372" r:id="rId18"/>
    <p:sldLayoutId id="2147484373" r:id="rId19"/>
    <p:sldLayoutId id="2147484374" r:id="rId20"/>
    <p:sldLayoutId id="2147484376" r:id="rId21"/>
    <p:sldLayoutId id="2147484377" r:id="rId22"/>
    <p:sldLayoutId id="2147484379" r:id="rId23"/>
    <p:sldLayoutId id="2147484380" r:id="rId24"/>
    <p:sldLayoutId id="2147484381" r:id="rId25"/>
    <p:sldLayoutId id="2147484382" r:id="rId26"/>
    <p:sldLayoutId id="2147484383" r:id="rId27"/>
    <p:sldLayoutId id="2147484384" r:id="rId28"/>
    <p:sldLayoutId id="2147484385" r:id="rId29"/>
    <p:sldLayoutId id="2147484386" r:id="rId30"/>
    <p:sldLayoutId id="2147484387" r:id="rId31"/>
    <p:sldLayoutId id="2147484388" r:id="rId32"/>
    <p:sldLayoutId id="2147484389" r:id="rId33"/>
    <p:sldLayoutId id="2147484390" r:id="rId34"/>
    <p:sldLayoutId id="2147484391" r:id="rId35"/>
    <p:sldLayoutId id="2147484392" r:id="rId36"/>
    <p:sldLayoutId id="2147484393" r:id="rId37"/>
    <p:sldLayoutId id="2147484394" r:id="rId38"/>
    <p:sldLayoutId id="2147484395" r:id="rId39"/>
    <p:sldLayoutId id="2147484396" r:id="rId40"/>
    <p:sldLayoutId id="2147484397" r:id="rId41"/>
    <p:sldLayoutId id="2147484419" r:id="rId42"/>
    <p:sldLayoutId id="2147484445" r:id="rId43"/>
    <p:sldLayoutId id="2147484446" r:id="rId44"/>
    <p:sldLayoutId id="2147484449" r:id="rId45"/>
    <p:sldLayoutId id="2147484499" r:id="rId46"/>
    <p:sldLayoutId id="2147484500" r:id="rId47"/>
    <p:sldLayoutId id="2147484513" r:id="rId48"/>
    <p:sldLayoutId id="2147484514" r:id="rId49"/>
    <p:sldLayoutId id="2147484515" r:id="rId50"/>
    <p:sldLayoutId id="2147484516" r:id="rId51"/>
    <p:sldLayoutId id="2147484517" r:id="rId52"/>
    <p:sldLayoutId id="2147484518" r:id="rId53"/>
    <p:sldLayoutId id="2147484519" r:id="rId54"/>
    <p:sldLayoutId id="2147484520" r:id="rId55"/>
    <p:sldLayoutId id="2147484521" r:id="rId56"/>
    <p:sldLayoutId id="2147484522" r:id="rId57"/>
    <p:sldLayoutId id="2147484528" r:id="rId58"/>
    <p:sldLayoutId id="2147484530" r:id="rId59"/>
    <p:sldLayoutId id="2147484531" r:id="rId60"/>
    <p:sldLayoutId id="2147484532" r:id="rId61"/>
    <p:sldLayoutId id="2147484534" r:id="rId62"/>
    <p:sldLayoutId id="2147484535" r:id="rId63"/>
    <p:sldLayoutId id="2147484537" r:id="rId64"/>
    <p:sldLayoutId id="2147484538" r:id="rId65"/>
    <p:sldLayoutId id="2147484539" r:id="rId66"/>
    <p:sldLayoutId id="2147484540" r:id="rId67"/>
    <p:sldLayoutId id="2147484542" r:id="rId68"/>
    <p:sldLayoutId id="2147484543" r:id="rId69"/>
    <p:sldLayoutId id="2147484544" r:id="rId70"/>
    <p:sldLayoutId id="2147484545" r:id="rId71"/>
    <p:sldLayoutId id="2147484546" r:id="rId72"/>
    <p:sldLayoutId id="2147484547" r:id="rId73"/>
    <p:sldLayoutId id="2147484548" r:id="rId74"/>
    <p:sldLayoutId id="2147484549" r:id="rId75"/>
    <p:sldLayoutId id="2147484550" r:id="rId76"/>
    <p:sldLayoutId id="2147484551" r:id="rId77"/>
    <p:sldLayoutId id="2147484552" r:id="rId78"/>
    <p:sldLayoutId id="2147484553" r:id="rId79"/>
    <p:sldLayoutId id="2147484554" r:id="rId80"/>
    <p:sldLayoutId id="2147484555" r:id="rId81"/>
    <p:sldLayoutId id="2147484556" r:id="rId82"/>
    <p:sldLayoutId id="2147484557" r:id="rId83"/>
    <p:sldLayoutId id="2147484558" r:id="rId84"/>
    <p:sldLayoutId id="2147484559" r:id="rId85"/>
    <p:sldLayoutId id="2147484560" r:id="rId86"/>
    <p:sldLayoutId id="2147484561" r:id="rId87"/>
    <p:sldLayoutId id="2147484563" r:id="rId88"/>
    <p:sldLayoutId id="2147484564" r:id="rId89"/>
    <p:sldLayoutId id="2147484565" r:id="rId90"/>
    <p:sldLayoutId id="2147484566" r:id="rId91"/>
    <p:sldLayoutId id="2147484567" r:id="rId92"/>
    <p:sldLayoutId id="2147484568" r:id="rId93"/>
    <p:sldLayoutId id="2147484569" r:id="rId94"/>
    <p:sldLayoutId id="2147484570" r:id="rId95"/>
    <p:sldLayoutId id="2147484573" r:id="rId96"/>
    <p:sldLayoutId id="2147484574" r:id="rId97"/>
    <p:sldLayoutId id="2147484575" r:id="rId98"/>
    <p:sldLayoutId id="2147484576" r:id="rId99"/>
    <p:sldLayoutId id="2147484578" r:id="rId100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2.jpe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4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10" Type="http://schemas.openxmlformats.org/officeDocument/2006/relationships/image" Target="../media/image16.jpg"/><Relationship Id="rId4" Type="http://schemas.openxmlformats.org/officeDocument/2006/relationships/image" Target="../media/image13.jpeg"/><Relationship Id="rId9" Type="http://schemas.microsoft.com/office/2007/relationships/diagramDrawing" Target="../diagrams/drawing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5757664" cy="1143000"/>
          </a:xfrm>
        </p:spPr>
        <p:txBody>
          <a:bodyPr/>
          <a:lstStyle/>
          <a:p>
            <a:r>
              <a:rPr lang="en-US" altLang="zh-CN" sz="4800" dirty="0"/>
              <a:t>5</a:t>
            </a:r>
            <a:r>
              <a:rPr lang="en-US" altLang="zh-CN" sz="4800" dirty="0" smtClean="0"/>
              <a:t>.</a:t>
            </a:r>
            <a:r>
              <a:rPr lang="zh-CN" altLang="en-US" sz="4800" dirty="0" smtClean="0"/>
              <a:t>数据能力</a:t>
            </a:r>
            <a:endParaRPr lang="en-US" altLang="zh-CN" sz="48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3215680" y="4038602"/>
            <a:ext cx="4320480" cy="1752600"/>
          </a:xfrm>
        </p:spPr>
        <p:txBody>
          <a:bodyPr/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▲</a:t>
            </a:r>
            <a:r>
              <a:rPr lang="en-US" altLang="zh-CN" sz="2000" dirty="0"/>
              <a:t>4.</a:t>
            </a:r>
            <a:r>
              <a:rPr lang="zh-CN" altLang="en-US" sz="2000" dirty="0"/>
              <a:t>数据战略</a:t>
            </a:r>
            <a:endParaRPr lang="en-US" altLang="zh-CN" sz="2000" dirty="0"/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sz="20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数据治理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033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1"/>
            <a:ext cx="10018547" cy="512236"/>
          </a:xfrm>
        </p:spPr>
        <p:txBody>
          <a:bodyPr/>
          <a:lstStyle/>
          <a:p>
            <a:r>
              <a:rPr lang="zh-CN" altLang="zh-CN" sz="2400" dirty="0"/>
              <a:t>数据管理成熟度模型（</a:t>
            </a:r>
            <a:r>
              <a:rPr lang="en-US" altLang="zh-CN" sz="2400" dirty="0"/>
              <a:t>Data Management Maturity</a:t>
            </a:r>
            <a:r>
              <a:rPr lang="zh-CN" altLang="zh-CN" sz="2400" dirty="0"/>
              <a:t>，</a:t>
            </a:r>
            <a:r>
              <a:rPr lang="en-US" altLang="zh-CN" sz="2400" dirty="0"/>
              <a:t>DMM</a:t>
            </a:r>
            <a:r>
              <a:rPr lang="zh-CN" altLang="zh-CN" sz="2400" dirty="0"/>
              <a:t>）</a:t>
            </a: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数据能力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4"/>
          <a:stretch/>
        </p:blipFill>
        <p:spPr>
          <a:xfrm>
            <a:off x="1729308" y="1556792"/>
            <a:ext cx="6909508" cy="46805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08168" y="623731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图片来源：</a:t>
            </a:r>
            <a:r>
              <a:rPr lang="en-US" altLang="zh-CN" dirty="0"/>
              <a:t>Melanie Mecca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302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938427" cy="821913"/>
          </a:xfrm>
        </p:spPr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小结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数据能力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数据能力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2" y="1346285"/>
            <a:ext cx="3663050" cy="265384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16"/>
          <a:stretch/>
        </p:blipFill>
        <p:spPr>
          <a:xfrm>
            <a:off x="5123854" y="1319835"/>
            <a:ext cx="3924474" cy="254121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42" y="3980226"/>
            <a:ext cx="4003079" cy="258207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684" y="4036951"/>
            <a:ext cx="3625305" cy="250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538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结束</a:t>
            </a: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" name="Picture 20" descr="thankyo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 flipH="1">
            <a:off x="4020021" y="6145409"/>
            <a:ext cx="1992309" cy="28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教学支撑平台</a:t>
            </a:r>
            <a:endParaRPr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chaolemen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ruc.edu.cn</a:t>
            </a:r>
          </a:p>
        </p:txBody>
      </p:sp>
      <p:sp>
        <p:nvSpPr>
          <p:cNvPr id="18" name="文本框 17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参考书目</a:t>
            </a:r>
            <a:endParaRPr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主讲人联系方式</a:t>
            </a:r>
            <a:endParaRPr lang="zh-CN" altLang="en-US" sz="1200" dirty="0"/>
          </a:p>
        </p:txBody>
      </p:sp>
      <p:graphicFrame>
        <p:nvGraphicFramePr>
          <p:cNvPr id="20" name="内容占位符 9"/>
          <p:cNvGraphicFramePr>
            <a:graphicFrameLocks/>
          </p:cNvGraphicFramePr>
          <p:nvPr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主讲人微信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68130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8928" y="620688"/>
            <a:ext cx="6431408" cy="821913"/>
          </a:xfrm>
        </p:spPr>
        <p:txBody>
          <a:bodyPr/>
          <a:lstStyle/>
          <a:p>
            <a:r>
              <a:rPr lang="en-US" altLang="zh-CN" b="1" dirty="0"/>
              <a:t>5.1 </a:t>
            </a:r>
            <a:r>
              <a:rPr lang="zh-CN" altLang="en-US" b="1" dirty="0"/>
              <a:t>如何评价</a:t>
            </a:r>
            <a:r>
              <a:rPr lang="zh-CN" altLang="en-US" b="1" dirty="0" smtClean="0"/>
              <a:t>“数据能力”</a:t>
            </a:r>
            <a:r>
              <a:rPr lang="zh-CN" altLang="en-US" b="1" dirty="0"/>
              <a:t>？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321987"/>
              </p:ext>
            </p:extLst>
          </p:nvPr>
        </p:nvGraphicFramePr>
        <p:xfrm>
          <a:off x="3119016" y="2276872"/>
          <a:ext cx="5571232" cy="3513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数据能力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33968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234571" cy="821913"/>
          </a:xfrm>
        </p:spPr>
        <p:txBody>
          <a:bodyPr/>
          <a:lstStyle/>
          <a:p>
            <a:r>
              <a:rPr lang="en-US" altLang="zh-CN" b="1" dirty="0" smtClean="0"/>
              <a:t>5.2 DMM</a:t>
            </a:r>
            <a:r>
              <a:rPr lang="zh-CN" altLang="en-US" b="1" dirty="0" smtClean="0"/>
              <a:t>及软件危机的教训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数据能力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208044"/>
              </p:ext>
            </p:extLst>
          </p:nvPr>
        </p:nvGraphicFramePr>
        <p:xfrm>
          <a:off x="812800" y="1500175"/>
          <a:ext cx="9819704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586772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5F78489-2993-483F-825C-254115EC98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0038224-9707-4E06-ABA0-3CE7CCEB99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6EA5C3-1E99-4502-9B4A-189D019189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790F4DA-F2A4-4364-88C4-AE7F769A9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09DC07C-275B-42FC-BA35-6B72DE5F3E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E5B94D9-3824-4371-9B51-1BA4FBDAFF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CA83F90-873D-4FDD-A062-D26706F1CE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486787" cy="821913"/>
          </a:xfrm>
        </p:spPr>
        <p:txBody>
          <a:bodyPr/>
          <a:lstStyle/>
          <a:p>
            <a:r>
              <a:rPr lang="en-US" altLang="zh-CN" dirty="0" smtClean="0"/>
              <a:t>CMMI</a:t>
            </a:r>
            <a:r>
              <a:rPr lang="zh-CN" altLang="en-US" dirty="0" smtClean="0"/>
              <a:t>的成熟度等级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数据能力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9" name="Group 42"/>
          <p:cNvGrpSpPr>
            <a:grpSpLocks/>
          </p:cNvGrpSpPr>
          <p:nvPr/>
        </p:nvGrpSpPr>
        <p:grpSpPr bwMode="auto">
          <a:xfrm>
            <a:off x="911424" y="1484784"/>
            <a:ext cx="8112224" cy="4580483"/>
            <a:chOff x="0" y="816"/>
            <a:chExt cx="5664" cy="2976"/>
          </a:xfrm>
        </p:grpSpPr>
        <p:sp>
          <p:nvSpPr>
            <p:cNvPr id="10" name="AutoShape 4"/>
            <p:cNvSpPr>
              <a:spLocks noChangeArrowheads="1"/>
            </p:cNvSpPr>
            <p:nvPr/>
          </p:nvSpPr>
          <p:spPr bwMode="auto">
            <a:xfrm>
              <a:off x="292" y="3172"/>
              <a:ext cx="1528" cy="568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ea typeface="+mn-ea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40" y="816"/>
              <a:ext cx="4512" cy="2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endParaRPr lang="zh-CN" altLang="en-US" sz="1200"/>
            </a:p>
          </p:txBody>
        </p:sp>
        <p:sp>
          <p:nvSpPr>
            <p:cNvPr id="12" name="AutoShape 6"/>
            <p:cNvSpPr>
              <a:spLocks noChangeArrowheads="1"/>
            </p:cNvSpPr>
            <p:nvPr/>
          </p:nvSpPr>
          <p:spPr bwMode="auto">
            <a:xfrm>
              <a:off x="1108" y="2596"/>
              <a:ext cx="1528" cy="568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ea typeface="+mn-ea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88" y="912"/>
              <a:ext cx="4512" cy="2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endParaRPr lang="zh-CN" altLang="en-US" sz="12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1201" y="2593"/>
              <a:ext cx="12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kumimoji="1" lang="en-US" altLang="zh-CN" sz="1200" b="1"/>
                <a:t>2. Repeatable</a:t>
              </a:r>
            </a:p>
          </p:txBody>
        </p:sp>
        <p:sp>
          <p:nvSpPr>
            <p:cNvPr id="15" name="AutoShape 9"/>
            <p:cNvSpPr>
              <a:spLocks noChangeArrowheads="1"/>
            </p:cNvSpPr>
            <p:nvPr/>
          </p:nvSpPr>
          <p:spPr bwMode="auto">
            <a:xfrm>
              <a:off x="2116" y="2020"/>
              <a:ext cx="1528" cy="568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ea typeface="+mn-ea"/>
              </a:endParaRPr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3172" y="1444"/>
              <a:ext cx="1336" cy="568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ea typeface="+mn-ea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672" y="1200"/>
              <a:ext cx="4512" cy="2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endParaRPr lang="zh-CN" altLang="en-US" sz="1200"/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529" y="3169"/>
              <a:ext cx="76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kumimoji="1" lang="en-US" altLang="zh-CN" sz="1200" b="1"/>
                <a:t>1. Initial</a:t>
              </a: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2353" y="2017"/>
              <a:ext cx="12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kumimoji="1" lang="en-US" altLang="zh-CN" sz="1200" b="1"/>
                <a:t>3. Defined</a:t>
              </a: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3361" y="1441"/>
              <a:ext cx="12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kumimoji="1" lang="en-US" altLang="zh-CN" sz="1200" b="1"/>
                <a:t>4. Managed</a:t>
              </a: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145" y="2641"/>
              <a:ext cx="115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kumimoji="1" lang="en-US" altLang="zh-CN" sz="1200"/>
                <a:t>Disciplined Process</a:t>
              </a: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1057" y="1921"/>
              <a:ext cx="115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kumimoji="1" lang="en-US" altLang="zh-CN" sz="1200"/>
                <a:t>Standard, Consistent Process</a:t>
              </a:r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2161" y="1537"/>
              <a:ext cx="115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kumimoji="1" lang="en-US" altLang="zh-CN" sz="1200"/>
                <a:t>Predictable Process</a:t>
              </a: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3025" y="817"/>
              <a:ext cx="115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kumimoji="1" lang="en-US" altLang="zh-CN" sz="1200"/>
                <a:t>Continuously Improving Process</a:t>
              </a:r>
            </a:p>
          </p:txBody>
        </p:sp>
        <p:sp>
          <p:nvSpPr>
            <p:cNvPr id="25" name="Arc 19"/>
            <p:cNvSpPr>
              <a:spLocks/>
            </p:cNvSpPr>
            <p:nvPr/>
          </p:nvSpPr>
          <p:spPr bwMode="auto">
            <a:xfrm>
              <a:off x="721" y="2929"/>
              <a:ext cx="384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92"/>
                    <a:pt x="9636" y="30"/>
                    <a:pt x="21544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2"/>
                    <a:pt x="9636" y="30"/>
                    <a:pt x="21544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Arc 20"/>
            <p:cNvSpPr>
              <a:spLocks/>
            </p:cNvSpPr>
            <p:nvPr/>
          </p:nvSpPr>
          <p:spPr bwMode="auto">
            <a:xfrm>
              <a:off x="1681" y="2305"/>
              <a:ext cx="384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92"/>
                    <a:pt x="9636" y="30"/>
                    <a:pt x="21544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2"/>
                    <a:pt x="9636" y="30"/>
                    <a:pt x="21544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Arc 21"/>
            <p:cNvSpPr>
              <a:spLocks/>
            </p:cNvSpPr>
            <p:nvPr/>
          </p:nvSpPr>
          <p:spPr bwMode="auto">
            <a:xfrm>
              <a:off x="2785" y="1729"/>
              <a:ext cx="384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92"/>
                    <a:pt x="9636" y="30"/>
                    <a:pt x="21544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2"/>
                    <a:pt x="9636" y="30"/>
                    <a:pt x="21544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Arc 22"/>
            <p:cNvSpPr>
              <a:spLocks/>
            </p:cNvSpPr>
            <p:nvPr/>
          </p:nvSpPr>
          <p:spPr bwMode="auto">
            <a:xfrm>
              <a:off x="3745" y="1153"/>
              <a:ext cx="384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92"/>
                    <a:pt x="9636" y="30"/>
                    <a:pt x="21544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2"/>
                    <a:pt x="9636" y="30"/>
                    <a:pt x="21544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385" y="3361"/>
              <a:ext cx="134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kumimoji="1" lang="en-US" altLang="zh-CN" sz="1200"/>
                <a:t>Unpredictable and poorly controlled</a:t>
              </a:r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1105" y="2785"/>
              <a:ext cx="17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kumimoji="1" lang="en-US" altLang="zh-CN" sz="1200"/>
                <a:t>Can repeat previously mastered tasks</a:t>
              </a:r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2113" y="2209"/>
              <a:ext cx="177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kumimoji="1" lang="en-US" altLang="zh-CN" sz="1200"/>
                <a:t>Process characterized, fairly well understood</a:t>
              </a: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3169" y="1633"/>
              <a:ext cx="148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kumimoji="1" lang="en-US" altLang="zh-CN" sz="1200"/>
                <a:t>Process measured and controlled</a:t>
              </a:r>
            </a:p>
          </p:txBody>
        </p:sp>
        <p:sp>
          <p:nvSpPr>
            <p:cNvPr id="33" name="AutoShape 27"/>
            <p:cNvSpPr>
              <a:spLocks noChangeArrowheads="1"/>
            </p:cNvSpPr>
            <p:nvPr/>
          </p:nvSpPr>
          <p:spPr bwMode="auto">
            <a:xfrm>
              <a:off x="4180" y="820"/>
              <a:ext cx="1336" cy="616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ea typeface="+mn-ea"/>
              </a:endParaRPr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4225" y="1009"/>
              <a:ext cx="129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kumimoji="1" lang="en-US" altLang="zh-CN" sz="1200"/>
                <a:t>Focus on process improvement</a:t>
              </a:r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4369" y="817"/>
              <a:ext cx="110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kumimoji="1" lang="en-US" altLang="zh-CN" sz="1200" b="1"/>
                <a:t>5.Optimizing</a:t>
              </a:r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1969" y="3265"/>
              <a:ext cx="115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kumimoji="1" lang="en-US" altLang="zh-CN" sz="1200"/>
                <a:t>Project Management </a:t>
              </a:r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2785" y="2689"/>
              <a:ext cx="115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kumimoji="1" lang="en-US" altLang="zh-CN" sz="1200"/>
                <a:t>Integrated Engineering Process</a:t>
              </a:r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3793" y="2113"/>
              <a:ext cx="115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kumimoji="1" lang="en-US" altLang="zh-CN" sz="1200"/>
                <a:t>Product and Process Quality</a:t>
              </a:r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4657" y="1537"/>
              <a:ext cx="91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kumimoji="1" lang="en-US" altLang="zh-CN" sz="1200"/>
                <a:t>Managing Change</a:t>
              </a:r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 flipV="1">
              <a:off x="528" y="1056"/>
              <a:ext cx="1632" cy="124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0" y="1872"/>
              <a:ext cx="81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algn="ctr"/>
              <a:r>
                <a:rPr kumimoji="1" lang="en-US" altLang="zh-CN" sz="1200" b="1">
                  <a:latin typeface="Times New Roman" panose="02020603050405020304" pitchFamily="18" charset="0"/>
                </a:rPr>
                <a:t>Disorder</a:t>
              </a:r>
              <a:r>
                <a:rPr kumimoji="1" lang="en-US" altLang="zh-CN" sz="120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480" y="1392"/>
              <a:ext cx="81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algn="ctr"/>
              <a:r>
                <a:rPr kumimoji="1" lang="en-US" altLang="zh-CN" sz="1200" b="1">
                  <a:latin typeface="Times New Roman" panose="02020603050405020304" pitchFamily="18" charset="0"/>
                </a:rPr>
                <a:t>Disciplined</a:t>
              </a:r>
              <a:r>
                <a:rPr kumimoji="1" lang="en-US" altLang="zh-CN" sz="120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960" y="960"/>
              <a:ext cx="81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algn="ctr"/>
              <a:r>
                <a:rPr kumimoji="1" lang="en-US" altLang="zh-CN" sz="1200" b="1">
                  <a:latin typeface="Times New Roman" panose="02020603050405020304" pitchFamily="18" charset="0"/>
                </a:rPr>
                <a:t>Predictable</a:t>
              </a:r>
              <a:r>
                <a:rPr kumimoji="1" lang="en-US" altLang="zh-CN" sz="120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 flipV="1">
              <a:off x="3552" y="2352"/>
              <a:ext cx="1632" cy="124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Rectangle 39"/>
            <p:cNvSpPr>
              <a:spLocks noChangeArrowheads="1"/>
            </p:cNvSpPr>
            <p:nvPr/>
          </p:nvSpPr>
          <p:spPr bwMode="auto">
            <a:xfrm>
              <a:off x="3840" y="3408"/>
              <a:ext cx="81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algn="ctr"/>
              <a:r>
                <a:rPr kumimoji="1" lang="en-US" altLang="zh-CN" sz="1200" b="1">
                  <a:latin typeface="Times New Roman" panose="02020603050405020304" pitchFamily="18" charset="0"/>
                </a:rPr>
                <a:t>Immature</a:t>
              </a:r>
              <a:r>
                <a:rPr kumimoji="1" lang="en-US" altLang="zh-CN" sz="120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4848" y="2592"/>
              <a:ext cx="81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algn="ctr"/>
              <a:r>
                <a:rPr kumimoji="1" lang="en-US" altLang="zh-CN" sz="1200" b="1">
                  <a:latin typeface="Times New Roman" panose="02020603050405020304" pitchFamily="18" charset="0"/>
                </a:rPr>
                <a:t>Mature</a:t>
              </a:r>
              <a:r>
                <a:rPr kumimoji="1" lang="en-US" altLang="zh-CN" sz="1200">
                  <a:latin typeface="Times New Roman" panose="02020603050405020304" pitchFamily="18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60577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CMMI</a:t>
            </a:r>
            <a:r>
              <a:rPr lang="zh-CN" altLang="en-US" dirty="0" smtClean="0"/>
              <a:t>的核心思路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数据能力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Picture 4" descr="http://www.emeraldinsight.com/content_images/fig/04601601050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5"/>
          <a:stretch>
            <a:fillRect/>
          </a:stretch>
        </p:blipFill>
        <p:spPr bwMode="auto">
          <a:xfrm>
            <a:off x="2063551" y="1556792"/>
            <a:ext cx="4212395" cy="486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526981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1"/>
            <a:ext cx="10284010" cy="512236"/>
          </a:xfrm>
        </p:spPr>
        <p:txBody>
          <a:bodyPr/>
          <a:lstStyle/>
          <a:p>
            <a:r>
              <a:rPr lang="zh-CN" altLang="zh-CN" sz="2800" dirty="0"/>
              <a:t>数据管理成熟度模型（</a:t>
            </a:r>
            <a:r>
              <a:rPr lang="en-US" altLang="zh-CN" sz="2800" dirty="0"/>
              <a:t>Data Management Maturity</a:t>
            </a:r>
            <a:r>
              <a:rPr lang="zh-CN" altLang="zh-CN" sz="2800" dirty="0"/>
              <a:t>，</a:t>
            </a:r>
            <a:r>
              <a:rPr lang="en-US" altLang="zh-CN" sz="2800" dirty="0"/>
              <a:t>DMM</a:t>
            </a:r>
            <a:r>
              <a:rPr lang="zh-CN" altLang="zh-CN" sz="2800" dirty="0"/>
              <a:t>）</a:t>
            </a:r>
            <a:endParaRPr lang="zh-CN" altLang="en-US" sz="2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数据能力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79202" name="Picture 2" descr="DMM diagra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" t="4709" r="3430" b="5873"/>
          <a:stretch/>
        </p:blipFill>
        <p:spPr bwMode="auto">
          <a:xfrm>
            <a:off x="400007" y="1036610"/>
            <a:ext cx="10281936" cy="582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0681943" y="392511"/>
            <a:ext cx="84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6/25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681549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8" y="369332"/>
            <a:ext cx="11089232" cy="821913"/>
          </a:xfrm>
        </p:spPr>
        <p:txBody>
          <a:bodyPr/>
          <a:lstStyle/>
          <a:p>
            <a:r>
              <a:rPr lang="zh-CN" altLang="zh-CN" sz="2800" dirty="0"/>
              <a:t>数据管理成熟度</a:t>
            </a:r>
            <a:r>
              <a:rPr lang="zh-CN" altLang="zh-CN" sz="2800" dirty="0" smtClean="0"/>
              <a:t>模型（</a:t>
            </a:r>
            <a:r>
              <a:rPr lang="en-US" altLang="zh-CN" sz="2800" dirty="0"/>
              <a:t>Data Management Maturity</a:t>
            </a:r>
            <a:r>
              <a:rPr lang="zh-CN" altLang="zh-CN" sz="2800" dirty="0"/>
              <a:t>，</a:t>
            </a:r>
            <a:r>
              <a:rPr lang="en-US" altLang="zh-CN" sz="2800" dirty="0"/>
              <a:t>DMM</a:t>
            </a:r>
            <a:r>
              <a:rPr lang="zh-CN" altLang="zh-CN" sz="2800" dirty="0"/>
              <a:t>）</a:t>
            </a:r>
            <a:endParaRPr lang="zh-CN" altLang="en-US" sz="2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数据能力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8357370"/>
              </p:ext>
            </p:extLst>
          </p:nvPr>
        </p:nvGraphicFramePr>
        <p:xfrm>
          <a:off x="812800" y="1500175"/>
          <a:ext cx="10539784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06968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305" y="421705"/>
            <a:ext cx="11585327" cy="821913"/>
          </a:xfrm>
        </p:spPr>
        <p:txBody>
          <a:bodyPr/>
          <a:lstStyle/>
          <a:p>
            <a:r>
              <a:rPr lang="zh-CN" altLang="zh-CN" sz="2800" dirty="0"/>
              <a:t>数据管理成熟度模型（</a:t>
            </a:r>
            <a:r>
              <a:rPr lang="en-US" altLang="zh-CN" sz="2800" dirty="0"/>
              <a:t>Data Management Maturity</a:t>
            </a:r>
            <a:r>
              <a:rPr lang="zh-CN" altLang="zh-CN" sz="2800" dirty="0"/>
              <a:t>，</a:t>
            </a:r>
            <a:r>
              <a:rPr lang="en-US" altLang="zh-CN" sz="2800" dirty="0"/>
              <a:t>DMM</a:t>
            </a:r>
            <a:r>
              <a:rPr lang="zh-CN" altLang="zh-CN" sz="2800" dirty="0"/>
              <a:t>）</a:t>
            </a:r>
            <a:endParaRPr lang="zh-CN" altLang="en-US" sz="2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数据能力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1052736"/>
            <a:ext cx="8401167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845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305" y="421705"/>
            <a:ext cx="11585327" cy="821913"/>
          </a:xfrm>
        </p:spPr>
        <p:txBody>
          <a:bodyPr/>
          <a:lstStyle/>
          <a:p>
            <a:r>
              <a:rPr lang="zh-CN" altLang="en-US" sz="2800" dirty="0" smtClean="0"/>
              <a:t>数据能力评估的执行过程</a:t>
            </a:r>
            <a:endParaRPr lang="zh-CN" altLang="en-US" sz="2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数据能力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 descr="http://www.educity.cn/se/spi/images/No088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79"/>
          <a:stretch/>
        </p:blipFill>
        <p:spPr bwMode="auto">
          <a:xfrm>
            <a:off x="6168008" y="2204864"/>
            <a:ext cx="3960440" cy="35283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4252793510"/>
              </p:ext>
            </p:extLst>
          </p:nvPr>
        </p:nvGraphicFramePr>
        <p:xfrm>
          <a:off x="983432" y="2204864"/>
          <a:ext cx="3960440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0999076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13653</TotalTime>
  <Words>472</Words>
  <Application>Microsoft Office PowerPoint</Application>
  <PresentationFormat>宽屏</PresentationFormat>
  <Paragraphs>139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黑体</vt:lpstr>
      <vt:lpstr>华文中宋</vt:lpstr>
      <vt:lpstr>宋体</vt:lpstr>
      <vt:lpstr>Arial</vt:lpstr>
      <vt:lpstr>Calibri</vt:lpstr>
      <vt:lpstr>Lucida Sans Unicode</vt:lpstr>
      <vt:lpstr>Times New Roman</vt:lpstr>
      <vt:lpstr>Wingdings</vt:lpstr>
      <vt:lpstr>Wingdings 2</vt:lpstr>
      <vt:lpstr>吉祥如意</vt:lpstr>
      <vt:lpstr>5.数据能力</vt:lpstr>
      <vt:lpstr>5.1 如何评价“数据能力”？</vt:lpstr>
      <vt:lpstr>5.2 DMM及软件危机的教训</vt:lpstr>
      <vt:lpstr>CMMI的成熟度等级</vt:lpstr>
      <vt:lpstr>CMMI的核心思路</vt:lpstr>
      <vt:lpstr>数据管理成熟度模型（Data Management Maturity，DMM）</vt:lpstr>
      <vt:lpstr>数据管理成熟度模型（Data Management Maturity，DMM）</vt:lpstr>
      <vt:lpstr>数据管理成熟度模型（Data Management Maturity，DMM）</vt:lpstr>
      <vt:lpstr>数据能力评估的执行过程</vt:lpstr>
      <vt:lpstr>数据管理成熟度模型（Data Management Maturity，DMM）</vt:lpstr>
      <vt:lpstr>【小结】数据能力</vt:lpstr>
      <vt:lpstr>PowerPoint 演示文稿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LIU Yan</cp:lastModifiedBy>
  <cp:revision>1530</cp:revision>
  <cp:lastPrinted>2017-07-17T10:21:59Z</cp:lastPrinted>
  <dcterms:created xsi:type="dcterms:W3CDTF">2007-03-02T11:26:21Z</dcterms:created>
  <dcterms:modified xsi:type="dcterms:W3CDTF">2017-12-04T11:39:47Z</dcterms:modified>
</cp:coreProperties>
</file>