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5"/>
  </p:notesMasterIdLst>
  <p:handoutMasterIdLst>
    <p:handoutMasterId r:id="rId56"/>
  </p:handoutMasterIdLst>
  <p:sldIdLst>
    <p:sldId id="681" r:id="rId2"/>
    <p:sldId id="683" r:id="rId3"/>
    <p:sldId id="796" r:id="rId4"/>
    <p:sldId id="682" r:id="rId5"/>
    <p:sldId id="823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702" r:id="rId24"/>
    <p:sldId id="703" r:id="rId25"/>
    <p:sldId id="704" r:id="rId26"/>
    <p:sldId id="705" r:id="rId27"/>
    <p:sldId id="706" r:id="rId28"/>
    <p:sldId id="707" r:id="rId29"/>
    <p:sldId id="708" r:id="rId30"/>
    <p:sldId id="709" r:id="rId31"/>
    <p:sldId id="710" r:id="rId32"/>
    <p:sldId id="711" r:id="rId33"/>
    <p:sldId id="712" r:id="rId34"/>
    <p:sldId id="713" r:id="rId35"/>
    <p:sldId id="714" r:id="rId36"/>
    <p:sldId id="715" r:id="rId37"/>
    <p:sldId id="716" r:id="rId38"/>
    <p:sldId id="717" r:id="rId39"/>
    <p:sldId id="718" r:id="rId40"/>
    <p:sldId id="719" r:id="rId41"/>
    <p:sldId id="720" r:id="rId42"/>
    <p:sldId id="721" r:id="rId43"/>
    <p:sldId id="722" r:id="rId44"/>
    <p:sldId id="723" r:id="rId45"/>
    <p:sldId id="724" r:id="rId46"/>
    <p:sldId id="725" r:id="rId47"/>
    <p:sldId id="726" r:id="rId48"/>
    <p:sldId id="824" r:id="rId49"/>
    <p:sldId id="797" r:id="rId50"/>
    <p:sldId id="799" r:id="rId51"/>
    <p:sldId id="790" r:id="rId52"/>
    <p:sldId id="727" r:id="rId53"/>
    <p:sldId id="831" r:id="rId5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6970B-5C62-4095-B590-9794669DC79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148467A1-11AE-4D20-909A-C29E4FFCEFE0}">
      <dgm:prSet custT="1"/>
      <dgm:spPr/>
      <dgm:t>
        <a:bodyPr/>
        <a:lstStyle/>
        <a:p>
          <a:pPr rtl="0"/>
          <a:r>
            <a:rPr lang="en-US" sz="2000" b="1" dirty="0" smtClean="0"/>
            <a:t>R</a:t>
          </a:r>
          <a:r>
            <a:rPr lang="zh-CN" sz="2000" b="1" dirty="0" smtClean="0"/>
            <a:t>、</a:t>
          </a:r>
          <a:r>
            <a:rPr lang="en-US" sz="2000" b="1" dirty="0" smtClean="0"/>
            <a:t>Python</a:t>
          </a:r>
          <a:r>
            <a:rPr lang="zh-CN" sz="2000" b="1" dirty="0" smtClean="0"/>
            <a:t>、</a:t>
          </a:r>
          <a:r>
            <a:rPr lang="en-US" sz="2000" b="1" dirty="0" smtClean="0"/>
            <a:t>Scala</a:t>
          </a:r>
          <a:r>
            <a:rPr lang="zh-CN" sz="2000" b="1" dirty="0" smtClean="0"/>
            <a:t>、</a:t>
          </a:r>
          <a:r>
            <a:rPr lang="en-US" sz="2000" b="1" dirty="0" err="1" smtClean="0"/>
            <a:t>Clojure</a:t>
          </a:r>
          <a:r>
            <a:rPr lang="zh-CN" sz="2000" b="1" dirty="0" smtClean="0"/>
            <a:t>、</a:t>
          </a:r>
          <a:r>
            <a:rPr lang="en-US" sz="2000" b="1" dirty="0" smtClean="0"/>
            <a:t>Haskell</a:t>
          </a:r>
          <a:r>
            <a:rPr lang="zh-CN" sz="2000" b="1" dirty="0" smtClean="0"/>
            <a:t>等数据科学语言工具</a:t>
          </a:r>
          <a:endParaRPr lang="zh-CN" sz="2000" dirty="0"/>
        </a:p>
      </dgm:t>
    </dgm:pt>
    <dgm:pt modelId="{BFEB0632-83CA-4699-8386-DBE5F36D5B29}" type="parTrans" cxnId="{67548BAD-4334-408F-9516-EE1D5BEF3E00}">
      <dgm:prSet/>
      <dgm:spPr/>
      <dgm:t>
        <a:bodyPr/>
        <a:lstStyle/>
        <a:p>
          <a:endParaRPr lang="zh-CN" altLang="en-US" sz="2000"/>
        </a:p>
      </dgm:t>
    </dgm:pt>
    <dgm:pt modelId="{BAD79353-1095-4F63-996A-F1043AC4D71B}" type="sibTrans" cxnId="{67548BAD-4334-408F-9516-EE1D5BEF3E00}">
      <dgm:prSet/>
      <dgm:spPr/>
      <dgm:t>
        <a:bodyPr/>
        <a:lstStyle/>
        <a:p>
          <a:endParaRPr lang="zh-CN" altLang="en-US" sz="2000"/>
        </a:p>
      </dgm:t>
    </dgm:pt>
    <dgm:pt modelId="{CCF81461-3993-43FE-8B29-E42F8517E37E}">
      <dgm:prSet custT="1"/>
      <dgm:spPr/>
      <dgm:t>
        <a:bodyPr/>
        <a:lstStyle/>
        <a:p>
          <a:pPr rtl="0"/>
          <a:r>
            <a:rPr lang="en-US" sz="2000" b="1" smtClean="0"/>
            <a:t>Hadoop</a:t>
          </a:r>
          <a:r>
            <a:rPr lang="zh-CN" sz="2000" b="1" smtClean="0"/>
            <a:t>、</a:t>
          </a:r>
          <a:r>
            <a:rPr lang="en-US" sz="2000" b="1" smtClean="0"/>
            <a:t>Spark</a:t>
          </a:r>
          <a:r>
            <a:rPr lang="zh-CN" sz="2000" b="1" smtClean="0"/>
            <a:t>、</a:t>
          </a:r>
          <a:r>
            <a:rPr lang="en-US" sz="2000" b="1" smtClean="0"/>
            <a:t>Storm</a:t>
          </a:r>
          <a:r>
            <a:rPr lang="zh-CN" sz="2000" b="1" smtClean="0"/>
            <a:t>等支持大数据计算的工具</a:t>
          </a:r>
          <a:endParaRPr lang="zh-CN" sz="2000"/>
        </a:p>
      </dgm:t>
    </dgm:pt>
    <dgm:pt modelId="{E248377F-2BF1-4195-844A-C9F76F056F02}" type="parTrans" cxnId="{1F0C8364-E3B6-421F-BF2D-F79AEA48DDDF}">
      <dgm:prSet/>
      <dgm:spPr/>
      <dgm:t>
        <a:bodyPr/>
        <a:lstStyle/>
        <a:p>
          <a:endParaRPr lang="zh-CN" altLang="en-US" sz="2000"/>
        </a:p>
      </dgm:t>
    </dgm:pt>
    <dgm:pt modelId="{0F22A499-3970-4FC4-A278-EFF7ECED0010}" type="sibTrans" cxnId="{1F0C8364-E3B6-421F-BF2D-F79AEA48DDDF}">
      <dgm:prSet/>
      <dgm:spPr/>
      <dgm:t>
        <a:bodyPr/>
        <a:lstStyle/>
        <a:p>
          <a:endParaRPr lang="zh-CN" altLang="en-US" sz="2000"/>
        </a:p>
      </dgm:t>
    </dgm:pt>
    <dgm:pt modelId="{710E7A52-81A7-48B1-9F24-EAA3CE58F027}">
      <dgm:prSet custT="1"/>
      <dgm:spPr/>
      <dgm:t>
        <a:bodyPr/>
        <a:lstStyle/>
        <a:p>
          <a:pPr rtl="0"/>
          <a:r>
            <a:rPr lang="en-US" sz="2000" b="1" smtClean="0"/>
            <a:t>NoSQL</a:t>
          </a:r>
          <a:r>
            <a:rPr lang="zh-CN" sz="2000" b="1" smtClean="0"/>
            <a:t>、</a:t>
          </a:r>
          <a:r>
            <a:rPr lang="en-US" sz="2000" b="1" smtClean="0"/>
            <a:t>MongoDB</a:t>
          </a:r>
          <a:r>
            <a:rPr lang="zh-CN" sz="2000" b="1" smtClean="0"/>
            <a:t>、</a:t>
          </a:r>
          <a:r>
            <a:rPr lang="en-US" sz="2000" b="1" smtClean="0"/>
            <a:t>Couchbase</a:t>
          </a:r>
          <a:r>
            <a:rPr lang="zh-CN" sz="2000" b="1" smtClean="0"/>
            <a:t>、</a:t>
          </a:r>
          <a:r>
            <a:rPr lang="en-US" sz="2000" b="1" smtClean="0"/>
            <a:t>Cassandra</a:t>
          </a:r>
          <a:r>
            <a:rPr lang="zh-CN" sz="2000" b="1" smtClean="0"/>
            <a:t>等</a:t>
          </a:r>
          <a:r>
            <a:rPr lang="en-US" sz="2000" b="1" smtClean="0"/>
            <a:t>NoSQL</a:t>
          </a:r>
          <a:r>
            <a:rPr lang="zh-CN" sz="2000" b="1" smtClean="0"/>
            <a:t>工具</a:t>
          </a:r>
          <a:endParaRPr lang="zh-CN" sz="2000"/>
        </a:p>
      </dgm:t>
    </dgm:pt>
    <dgm:pt modelId="{A7E1DEE2-AC82-452C-BF77-91340A973257}" type="parTrans" cxnId="{3DDC6472-0329-42C2-B9BF-79B0B8F4DF62}">
      <dgm:prSet/>
      <dgm:spPr/>
      <dgm:t>
        <a:bodyPr/>
        <a:lstStyle/>
        <a:p>
          <a:endParaRPr lang="zh-CN" altLang="en-US" sz="2000"/>
        </a:p>
      </dgm:t>
    </dgm:pt>
    <dgm:pt modelId="{67095453-A84B-463A-B34E-A383E5585393}" type="sibTrans" cxnId="{3DDC6472-0329-42C2-B9BF-79B0B8F4DF62}">
      <dgm:prSet/>
      <dgm:spPr/>
      <dgm:t>
        <a:bodyPr/>
        <a:lstStyle/>
        <a:p>
          <a:endParaRPr lang="zh-CN" altLang="en-US" sz="2000"/>
        </a:p>
      </dgm:t>
    </dgm:pt>
    <dgm:pt modelId="{9B36EDCF-A117-4ED6-8BAE-E95542FBCAC8}">
      <dgm:prSet custT="1"/>
      <dgm:spPr/>
      <dgm:t>
        <a:bodyPr/>
        <a:lstStyle/>
        <a:p>
          <a:pPr rtl="0"/>
          <a:r>
            <a:rPr lang="en-US" sz="2000" b="1" smtClean="0"/>
            <a:t>SQL</a:t>
          </a:r>
          <a:r>
            <a:rPr lang="zh-CN" sz="2000" b="1" smtClean="0"/>
            <a:t>、</a:t>
          </a:r>
          <a:r>
            <a:rPr lang="en-US" sz="2000" b="1" smtClean="0"/>
            <a:t>RDMS</a:t>
          </a:r>
          <a:r>
            <a:rPr lang="zh-CN" sz="2000" b="1" smtClean="0"/>
            <a:t>、</a:t>
          </a:r>
          <a:r>
            <a:rPr lang="en-US" sz="2000" b="1" smtClean="0"/>
            <a:t>DW</a:t>
          </a:r>
          <a:r>
            <a:rPr lang="zh-CN" sz="2000" b="1" smtClean="0"/>
            <a:t>、</a:t>
          </a:r>
          <a:r>
            <a:rPr lang="en-US" sz="2000" b="1" smtClean="0"/>
            <a:t>OLAP</a:t>
          </a:r>
          <a:r>
            <a:rPr lang="zh-CN" sz="2000" b="1" smtClean="0"/>
            <a:t>等传统数据库和数据仓库工具</a:t>
          </a:r>
          <a:endParaRPr lang="zh-CN" sz="2000"/>
        </a:p>
      </dgm:t>
    </dgm:pt>
    <dgm:pt modelId="{231885F1-178A-4A03-8579-8ACB7E51B2F8}" type="parTrans" cxnId="{3D6F1CCA-0419-40A0-AB0B-DA8B3595F978}">
      <dgm:prSet/>
      <dgm:spPr/>
      <dgm:t>
        <a:bodyPr/>
        <a:lstStyle/>
        <a:p>
          <a:endParaRPr lang="zh-CN" altLang="en-US" sz="2000"/>
        </a:p>
      </dgm:t>
    </dgm:pt>
    <dgm:pt modelId="{B8F69ADD-7380-416A-B055-0ECC8ED714D3}" type="sibTrans" cxnId="{3D6F1CCA-0419-40A0-AB0B-DA8B3595F978}">
      <dgm:prSet/>
      <dgm:spPr/>
      <dgm:t>
        <a:bodyPr/>
        <a:lstStyle/>
        <a:p>
          <a:endParaRPr lang="zh-CN" altLang="en-US" sz="2000"/>
        </a:p>
      </dgm:t>
    </dgm:pt>
    <dgm:pt modelId="{D40E9200-33C6-4209-83FD-E0F64725E1ED}" type="pres">
      <dgm:prSet presAssocID="{5B26970B-5C62-4095-B590-9794669DC7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A14475-9BB6-4F9A-B1B8-F46684759996}" type="pres">
      <dgm:prSet presAssocID="{148467A1-11AE-4D20-909A-C29E4FFCEFE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9E46C-FF90-4E61-B4F0-87E26DADB8FF}" type="pres">
      <dgm:prSet presAssocID="{BAD79353-1095-4F63-996A-F1043AC4D71B}" presName="spacer" presStyleCnt="0"/>
      <dgm:spPr/>
    </dgm:pt>
    <dgm:pt modelId="{4729CC76-8D84-4F94-91A5-31029B3435E4}" type="pres">
      <dgm:prSet presAssocID="{CCF81461-3993-43FE-8B29-E42F8517E3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D692C-6553-4785-9F82-1E30845C86CB}" type="pres">
      <dgm:prSet presAssocID="{0F22A499-3970-4FC4-A278-EFF7ECED0010}" presName="spacer" presStyleCnt="0"/>
      <dgm:spPr/>
    </dgm:pt>
    <dgm:pt modelId="{EF283307-AA3F-4225-AD91-01F4FCB78BAA}" type="pres">
      <dgm:prSet presAssocID="{710E7A52-81A7-48B1-9F24-EAA3CE58F02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1D2A81-C202-441F-9220-A4D5913CBFCD}" type="pres">
      <dgm:prSet presAssocID="{67095453-A84B-463A-B34E-A383E5585393}" presName="spacer" presStyleCnt="0"/>
      <dgm:spPr/>
    </dgm:pt>
    <dgm:pt modelId="{C29B9819-78B1-4010-A773-2885EC1E1C6C}" type="pres">
      <dgm:prSet presAssocID="{9B36EDCF-A117-4ED6-8BAE-E95542FBCAC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4F12D7-8960-405D-BE96-6C84A78616E8}" type="presOf" srcId="{5B26970B-5C62-4095-B590-9794669DC796}" destId="{D40E9200-33C6-4209-83FD-E0F64725E1ED}" srcOrd="0" destOrd="0" presId="urn:microsoft.com/office/officeart/2005/8/layout/vList2"/>
    <dgm:cxn modelId="{1177571D-A4DC-41AF-8A80-70C0EE45F668}" type="presOf" srcId="{9B36EDCF-A117-4ED6-8BAE-E95542FBCAC8}" destId="{C29B9819-78B1-4010-A773-2885EC1E1C6C}" srcOrd="0" destOrd="0" presId="urn:microsoft.com/office/officeart/2005/8/layout/vList2"/>
    <dgm:cxn modelId="{3DDC6472-0329-42C2-B9BF-79B0B8F4DF62}" srcId="{5B26970B-5C62-4095-B590-9794669DC796}" destId="{710E7A52-81A7-48B1-9F24-EAA3CE58F027}" srcOrd="2" destOrd="0" parTransId="{A7E1DEE2-AC82-452C-BF77-91340A973257}" sibTransId="{67095453-A84B-463A-B34E-A383E5585393}"/>
    <dgm:cxn modelId="{205ABD7F-372E-4888-B8CF-9B2F55BDC003}" type="presOf" srcId="{710E7A52-81A7-48B1-9F24-EAA3CE58F027}" destId="{EF283307-AA3F-4225-AD91-01F4FCB78BAA}" srcOrd="0" destOrd="0" presId="urn:microsoft.com/office/officeart/2005/8/layout/vList2"/>
    <dgm:cxn modelId="{67548BAD-4334-408F-9516-EE1D5BEF3E00}" srcId="{5B26970B-5C62-4095-B590-9794669DC796}" destId="{148467A1-11AE-4D20-909A-C29E4FFCEFE0}" srcOrd="0" destOrd="0" parTransId="{BFEB0632-83CA-4699-8386-DBE5F36D5B29}" sibTransId="{BAD79353-1095-4F63-996A-F1043AC4D71B}"/>
    <dgm:cxn modelId="{F3F5EE31-D39A-4681-BE80-5B4171106F19}" type="presOf" srcId="{148467A1-11AE-4D20-909A-C29E4FFCEFE0}" destId="{3DA14475-9BB6-4F9A-B1B8-F46684759996}" srcOrd="0" destOrd="0" presId="urn:microsoft.com/office/officeart/2005/8/layout/vList2"/>
    <dgm:cxn modelId="{1F0C8364-E3B6-421F-BF2D-F79AEA48DDDF}" srcId="{5B26970B-5C62-4095-B590-9794669DC796}" destId="{CCF81461-3993-43FE-8B29-E42F8517E37E}" srcOrd="1" destOrd="0" parTransId="{E248377F-2BF1-4195-844A-C9F76F056F02}" sibTransId="{0F22A499-3970-4FC4-A278-EFF7ECED0010}"/>
    <dgm:cxn modelId="{703C0BFE-7A02-4FD5-A70D-DA55C5C19575}" type="presOf" srcId="{CCF81461-3993-43FE-8B29-E42F8517E37E}" destId="{4729CC76-8D84-4F94-91A5-31029B3435E4}" srcOrd="0" destOrd="0" presId="urn:microsoft.com/office/officeart/2005/8/layout/vList2"/>
    <dgm:cxn modelId="{3D6F1CCA-0419-40A0-AB0B-DA8B3595F978}" srcId="{5B26970B-5C62-4095-B590-9794669DC796}" destId="{9B36EDCF-A117-4ED6-8BAE-E95542FBCAC8}" srcOrd="3" destOrd="0" parTransId="{231885F1-178A-4A03-8579-8ACB7E51B2F8}" sibTransId="{B8F69ADD-7380-416A-B055-0ECC8ED714D3}"/>
    <dgm:cxn modelId="{66B10A46-6B5E-4C7B-ABE0-D203AC959046}" type="presParOf" srcId="{D40E9200-33C6-4209-83FD-E0F64725E1ED}" destId="{3DA14475-9BB6-4F9A-B1B8-F46684759996}" srcOrd="0" destOrd="0" presId="urn:microsoft.com/office/officeart/2005/8/layout/vList2"/>
    <dgm:cxn modelId="{574CB1B4-024C-47C1-98D3-DB67D2B96024}" type="presParOf" srcId="{D40E9200-33C6-4209-83FD-E0F64725E1ED}" destId="{1A89E46C-FF90-4E61-B4F0-87E26DADB8FF}" srcOrd="1" destOrd="0" presId="urn:microsoft.com/office/officeart/2005/8/layout/vList2"/>
    <dgm:cxn modelId="{C03F17F3-BC77-4515-A45F-F824367BDBEA}" type="presParOf" srcId="{D40E9200-33C6-4209-83FD-E0F64725E1ED}" destId="{4729CC76-8D84-4F94-91A5-31029B3435E4}" srcOrd="2" destOrd="0" presId="urn:microsoft.com/office/officeart/2005/8/layout/vList2"/>
    <dgm:cxn modelId="{FC00F19D-8521-4788-BEFD-57B636329B05}" type="presParOf" srcId="{D40E9200-33C6-4209-83FD-E0F64725E1ED}" destId="{441D692C-6553-4785-9F82-1E30845C86CB}" srcOrd="3" destOrd="0" presId="urn:microsoft.com/office/officeart/2005/8/layout/vList2"/>
    <dgm:cxn modelId="{F523E674-2809-4034-A35C-84BA560534D5}" type="presParOf" srcId="{D40E9200-33C6-4209-83FD-E0F64725E1ED}" destId="{EF283307-AA3F-4225-AD91-01F4FCB78BAA}" srcOrd="4" destOrd="0" presId="urn:microsoft.com/office/officeart/2005/8/layout/vList2"/>
    <dgm:cxn modelId="{E6E504C6-6633-41BA-82B0-8DB0D3B8F715}" type="presParOf" srcId="{D40E9200-33C6-4209-83FD-E0F64725E1ED}" destId="{FC1D2A81-C202-441F-9220-A4D5913CBFCD}" srcOrd="5" destOrd="0" presId="urn:microsoft.com/office/officeart/2005/8/layout/vList2"/>
    <dgm:cxn modelId="{2B2E74E5-0F5E-4859-8664-D34AA8C7924E}" type="presParOf" srcId="{D40E9200-33C6-4209-83FD-E0F64725E1ED}" destId="{C29B9819-78B1-4010-A773-2885EC1E1C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49DA25-5FD1-4391-9731-DE2FAE3558B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71ADE35-5225-4BC2-BC92-C1DDFB787631}">
      <dgm:prSet/>
      <dgm:spPr/>
      <dgm:t>
        <a:bodyPr/>
        <a:lstStyle/>
        <a:p>
          <a:pPr rtl="0"/>
          <a:r>
            <a:rPr lang="zh-CN" smtClean="0"/>
            <a:t>用于访问数据框或列表的成员</a:t>
          </a:r>
          <a:endParaRPr lang="zh-CN"/>
        </a:p>
      </dgm:t>
    </dgm:pt>
    <dgm:pt modelId="{C41DC476-9FDF-4CAA-BE21-39D62A90FF4F}" type="parTrans" cxnId="{B0255714-802A-489D-B312-3115B61D7E0D}">
      <dgm:prSet/>
      <dgm:spPr/>
      <dgm:t>
        <a:bodyPr/>
        <a:lstStyle/>
        <a:p>
          <a:endParaRPr lang="zh-CN" altLang="en-US"/>
        </a:p>
      </dgm:t>
    </dgm:pt>
    <dgm:pt modelId="{2D3F86E1-5B15-4650-B8FB-E4A84C6723D9}" type="sibTrans" cxnId="{B0255714-802A-489D-B312-3115B61D7E0D}">
      <dgm:prSet/>
      <dgm:spPr/>
      <dgm:t>
        <a:bodyPr/>
        <a:lstStyle/>
        <a:p>
          <a:endParaRPr lang="zh-CN" altLang="en-US"/>
        </a:p>
      </dgm:t>
    </dgm:pt>
    <dgm:pt modelId="{B8A1ADC5-A609-47C5-8970-A4CB006F2FE7}">
      <dgm:prSet/>
      <dgm:spPr/>
      <dgm:t>
        <a:bodyPr/>
        <a:lstStyle/>
        <a:p>
          <a:pPr rtl="0"/>
          <a:r>
            <a:rPr lang="zh-CN" smtClean="0"/>
            <a:t>列表</a:t>
          </a:r>
          <a:endParaRPr lang="zh-CN"/>
        </a:p>
      </dgm:t>
    </dgm:pt>
    <dgm:pt modelId="{98537CBB-2672-4D32-AAB3-E9D643CA4BD1}" type="parTrans" cxnId="{21DD2004-0DAA-4D70-9FB3-897A06A715AF}">
      <dgm:prSet/>
      <dgm:spPr/>
      <dgm:t>
        <a:bodyPr/>
        <a:lstStyle/>
        <a:p>
          <a:endParaRPr lang="zh-CN" altLang="en-US"/>
        </a:p>
      </dgm:t>
    </dgm:pt>
    <dgm:pt modelId="{FAC1E2C4-A17B-4764-BAF5-4A3CF29381A2}" type="sibTrans" cxnId="{21DD2004-0DAA-4D70-9FB3-897A06A715AF}">
      <dgm:prSet/>
      <dgm:spPr/>
      <dgm:t>
        <a:bodyPr/>
        <a:lstStyle/>
        <a:p>
          <a:endParaRPr lang="zh-CN" altLang="en-US"/>
        </a:p>
      </dgm:t>
    </dgm:pt>
    <dgm:pt modelId="{C39BD99D-8A61-4E92-8362-9B10891C89FB}">
      <dgm:prSet/>
      <dgm:spPr/>
      <dgm:t>
        <a:bodyPr/>
        <a:lstStyle/>
        <a:p>
          <a:pPr rtl="0"/>
          <a:r>
            <a:rPr lang="en-US" smtClean="0"/>
            <a:t>mylist1 &lt;- list (id="0001", name="Zhang",sex="M", major="DS")</a:t>
          </a:r>
          <a:endParaRPr lang="zh-CN"/>
        </a:p>
      </dgm:t>
    </dgm:pt>
    <dgm:pt modelId="{42F321D5-00D3-46D7-8B5C-793C93B732E6}" type="parTrans" cxnId="{482EC451-ABFB-4250-8955-D7DDA2EE3F8E}">
      <dgm:prSet/>
      <dgm:spPr/>
      <dgm:t>
        <a:bodyPr/>
        <a:lstStyle/>
        <a:p>
          <a:endParaRPr lang="zh-CN" altLang="en-US"/>
        </a:p>
      </dgm:t>
    </dgm:pt>
    <dgm:pt modelId="{96BCEF46-52FE-4B89-A102-9A2236D71804}" type="sibTrans" cxnId="{482EC451-ABFB-4250-8955-D7DDA2EE3F8E}">
      <dgm:prSet/>
      <dgm:spPr/>
      <dgm:t>
        <a:bodyPr/>
        <a:lstStyle/>
        <a:p>
          <a:endParaRPr lang="zh-CN" altLang="en-US"/>
        </a:p>
      </dgm:t>
    </dgm:pt>
    <dgm:pt modelId="{5840CE2A-A0BD-43FF-977C-7D15631CA5BF}">
      <dgm:prSet/>
      <dgm:spPr/>
      <dgm:t>
        <a:bodyPr/>
        <a:lstStyle/>
        <a:p>
          <a:pPr rtl="0"/>
          <a:r>
            <a:rPr lang="en-US" smtClean="0"/>
            <a:t>mylist1</a:t>
          </a:r>
          <a:r>
            <a:rPr lang="en-US" b="1" smtClean="0"/>
            <a:t>$</a:t>
          </a:r>
          <a:r>
            <a:rPr lang="en-US" smtClean="0"/>
            <a:t>name </a:t>
          </a:r>
          <a:endParaRPr lang="zh-CN" dirty="0"/>
        </a:p>
      </dgm:t>
    </dgm:pt>
    <dgm:pt modelId="{5B7C7833-263C-4F5E-8FF5-E6D4B7729BA5}" type="parTrans" cxnId="{852FA631-1850-4DBE-96F3-AFC5BF0E3A93}">
      <dgm:prSet/>
      <dgm:spPr/>
      <dgm:t>
        <a:bodyPr/>
        <a:lstStyle/>
        <a:p>
          <a:endParaRPr lang="zh-CN" altLang="en-US"/>
        </a:p>
      </dgm:t>
    </dgm:pt>
    <dgm:pt modelId="{A024B51F-AE5D-4E26-9548-5FBA37882FDB}" type="sibTrans" cxnId="{852FA631-1850-4DBE-96F3-AFC5BF0E3A93}">
      <dgm:prSet/>
      <dgm:spPr/>
      <dgm:t>
        <a:bodyPr/>
        <a:lstStyle/>
        <a:p>
          <a:endParaRPr lang="zh-CN" altLang="en-US"/>
        </a:p>
      </dgm:t>
    </dgm:pt>
    <dgm:pt modelId="{6AE082B1-1B4C-4F1C-9D84-3D3394C70868}">
      <dgm:prSet/>
      <dgm:spPr/>
      <dgm:t>
        <a:bodyPr/>
        <a:lstStyle/>
        <a:p>
          <a:pPr rtl="0"/>
          <a:r>
            <a:rPr lang="en-US" smtClean="0"/>
            <a:t>mylist1$</a:t>
          </a:r>
          <a:r>
            <a:rPr lang="en-US" altLang="zh-CN" smtClean="0"/>
            <a:t>n</a:t>
          </a:r>
          <a:r>
            <a:rPr lang="en-US" smtClean="0"/>
            <a:t> </a:t>
          </a:r>
          <a:r>
            <a:rPr lang="zh-CN" smtClean="0"/>
            <a:t> 相当于</a:t>
          </a:r>
          <a:r>
            <a:rPr lang="en-US" smtClean="0"/>
            <a:t>mylist1</a:t>
          </a:r>
          <a:r>
            <a:rPr lang="en-US" b="1" smtClean="0"/>
            <a:t>$</a:t>
          </a:r>
          <a:r>
            <a:rPr lang="en-US" smtClean="0"/>
            <a:t>name</a:t>
          </a:r>
          <a:endParaRPr lang="zh-CN" dirty="0"/>
        </a:p>
      </dgm:t>
    </dgm:pt>
    <dgm:pt modelId="{C3EC9871-C37B-453C-8DB3-0C853DE4F2C9}" type="parTrans" cxnId="{CBF8A67B-778B-4F23-89BB-5EF18ED23757}">
      <dgm:prSet/>
      <dgm:spPr/>
      <dgm:t>
        <a:bodyPr/>
        <a:lstStyle/>
        <a:p>
          <a:endParaRPr lang="zh-CN" altLang="en-US"/>
        </a:p>
      </dgm:t>
    </dgm:pt>
    <dgm:pt modelId="{C8123674-359F-4A0A-9864-67F887CA4B6F}" type="sibTrans" cxnId="{CBF8A67B-778B-4F23-89BB-5EF18ED23757}">
      <dgm:prSet/>
      <dgm:spPr/>
      <dgm:t>
        <a:bodyPr/>
        <a:lstStyle/>
        <a:p>
          <a:endParaRPr lang="zh-CN" altLang="en-US"/>
        </a:p>
      </dgm:t>
    </dgm:pt>
    <dgm:pt modelId="{27FF8E03-066B-46EC-8DDC-C5B93BB69521}">
      <dgm:prSet/>
      <dgm:spPr/>
      <dgm:t>
        <a:bodyPr/>
        <a:lstStyle/>
        <a:p>
          <a:pPr rtl="0"/>
          <a:r>
            <a:rPr lang="zh-CN" smtClean="0"/>
            <a:t>数据框</a:t>
          </a:r>
          <a:endParaRPr lang="zh-CN"/>
        </a:p>
      </dgm:t>
    </dgm:pt>
    <dgm:pt modelId="{E2830404-E814-415F-9A08-6C35D0A6FF1B}" type="parTrans" cxnId="{AFCE8200-5606-40AD-884A-B776BAAB5B58}">
      <dgm:prSet/>
      <dgm:spPr/>
      <dgm:t>
        <a:bodyPr/>
        <a:lstStyle/>
        <a:p>
          <a:endParaRPr lang="zh-CN" altLang="en-US"/>
        </a:p>
      </dgm:t>
    </dgm:pt>
    <dgm:pt modelId="{01518A56-3C62-4F2C-8C6C-91FB3FCC7A3A}" type="sibTrans" cxnId="{AFCE8200-5606-40AD-884A-B776BAAB5B58}">
      <dgm:prSet/>
      <dgm:spPr/>
      <dgm:t>
        <a:bodyPr/>
        <a:lstStyle/>
        <a:p>
          <a:endParaRPr lang="zh-CN" altLang="en-US"/>
        </a:p>
      </dgm:t>
    </dgm:pt>
    <dgm:pt modelId="{6D080083-67C5-46C5-8BA7-94816D86A80B}">
      <dgm:prSet/>
      <dgm:spPr/>
      <dgm:t>
        <a:bodyPr/>
        <a:lstStyle/>
        <a:p>
          <a:pPr rtl="0"/>
          <a:r>
            <a:rPr lang="en-US" smtClean="0"/>
            <a:t>names&lt;-c("zhang","wang","song","zhou","li")</a:t>
          </a:r>
          <a:endParaRPr lang="zh-CN" dirty="0"/>
        </a:p>
      </dgm:t>
    </dgm:pt>
    <dgm:pt modelId="{33D95F93-5B56-4B53-82F9-222653B2AF9C}" type="parTrans" cxnId="{3979EECF-336C-4E73-8AA1-5E65607B5DFD}">
      <dgm:prSet/>
      <dgm:spPr/>
      <dgm:t>
        <a:bodyPr/>
        <a:lstStyle/>
        <a:p>
          <a:endParaRPr lang="zh-CN" altLang="en-US"/>
        </a:p>
      </dgm:t>
    </dgm:pt>
    <dgm:pt modelId="{68046B43-1D9B-44D8-831F-5B42B702D1C1}" type="sibTrans" cxnId="{3979EECF-336C-4E73-8AA1-5E65607B5DFD}">
      <dgm:prSet/>
      <dgm:spPr/>
      <dgm:t>
        <a:bodyPr/>
        <a:lstStyle/>
        <a:p>
          <a:endParaRPr lang="zh-CN" altLang="en-US"/>
        </a:p>
      </dgm:t>
    </dgm:pt>
    <dgm:pt modelId="{04C0D5B8-45A4-4599-BECD-A023D6CBC76E}">
      <dgm:prSet/>
      <dgm:spPr/>
      <dgm:t>
        <a:bodyPr/>
        <a:lstStyle/>
        <a:p>
          <a:pPr rtl="0"/>
          <a:r>
            <a:rPr lang="en-US" smtClean="0"/>
            <a:t>ages&lt;-c(10,20,30,40,50)</a:t>
          </a:r>
          <a:endParaRPr lang="zh-CN" dirty="0"/>
        </a:p>
      </dgm:t>
    </dgm:pt>
    <dgm:pt modelId="{F9A5096B-E3B0-45EC-903A-A93598FA93F8}" type="parTrans" cxnId="{29EC696C-D183-40A2-9A56-8578EECBF04D}">
      <dgm:prSet/>
      <dgm:spPr/>
      <dgm:t>
        <a:bodyPr/>
        <a:lstStyle/>
        <a:p>
          <a:endParaRPr lang="zh-CN" altLang="en-US"/>
        </a:p>
      </dgm:t>
    </dgm:pt>
    <dgm:pt modelId="{298F8B29-BF16-447A-81DE-2F1A98ED299D}" type="sibTrans" cxnId="{29EC696C-D183-40A2-9A56-8578EECBF04D}">
      <dgm:prSet/>
      <dgm:spPr/>
      <dgm:t>
        <a:bodyPr/>
        <a:lstStyle/>
        <a:p>
          <a:endParaRPr lang="zh-CN" altLang="en-US"/>
        </a:p>
      </dgm:t>
    </dgm:pt>
    <dgm:pt modelId="{123418A4-1F36-41E9-9A41-0FBEFBC451C8}">
      <dgm:prSet/>
      <dgm:spPr/>
      <dgm:t>
        <a:bodyPr/>
        <a:lstStyle/>
        <a:p>
          <a:pPr rtl="0"/>
          <a:r>
            <a:rPr lang="en-US" smtClean="0"/>
            <a:t>dept&lt;-c("CS","MIS","DS","DM","BM")</a:t>
          </a:r>
          <a:endParaRPr lang="zh-CN" dirty="0"/>
        </a:p>
      </dgm:t>
    </dgm:pt>
    <dgm:pt modelId="{912B35EC-8678-49D2-B840-243235E6209E}" type="parTrans" cxnId="{FC9D13C2-55FD-4F02-ACE8-3DCD58EDA7BB}">
      <dgm:prSet/>
      <dgm:spPr/>
      <dgm:t>
        <a:bodyPr/>
        <a:lstStyle/>
        <a:p>
          <a:endParaRPr lang="zh-CN" altLang="en-US"/>
        </a:p>
      </dgm:t>
    </dgm:pt>
    <dgm:pt modelId="{E480845B-B3B0-4789-B388-44CBD503019B}" type="sibTrans" cxnId="{FC9D13C2-55FD-4F02-ACE8-3DCD58EDA7BB}">
      <dgm:prSet/>
      <dgm:spPr/>
      <dgm:t>
        <a:bodyPr/>
        <a:lstStyle/>
        <a:p>
          <a:endParaRPr lang="zh-CN" altLang="en-US"/>
        </a:p>
      </dgm:t>
    </dgm:pt>
    <dgm:pt modelId="{25B13227-293F-4253-8F95-894773A2495E}">
      <dgm:prSet/>
      <dgm:spPr/>
      <dgm:t>
        <a:bodyPr/>
        <a:lstStyle/>
        <a:p>
          <a:pPr rtl="0"/>
          <a:r>
            <a:rPr lang="en-US" smtClean="0"/>
            <a:t>studentno&lt;- c("001","002","003","004","005")</a:t>
          </a:r>
          <a:endParaRPr lang="zh-CN" dirty="0"/>
        </a:p>
      </dgm:t>
    </dgm:pt>
    <dgm:pt modelId="{D96AF452-72F7-4BFC-B4D7-45FA835A0259}" type="parTrans" cxnId="{E2ED6228-C866-427D-AC04-18C5CBC7A65E}">
      <dgm:prSet/>
      <dgm:spPr/>
      <dgm:t>
        <a:bodyPr/>
        <a:lstStyle/>
        <a:p>
          <a:endParaRPr lang="zh-CN" altLang="en-US"/>
        </a:p>
      </dgm:t>
    </dgm:pt>
    <dgm:pt modelId="{C4CB5167-DE4A-4EE3-957D-C155E6DA82E0}" type="sibTrans" cxnId="{E2ED6228-C866-427D-AC04-18C5CBC7A65E}">
      <dgm:prSet/>
      <dgm:spPr/>
      <dgm:t>
        <a:bodyPr/>
        <a:lstStyle/>
        <a:p>
          <a:endParaRPr lang="zh-CN" altLang="en-US"/>
        </a:p>
      </dgm:t>
    </dgm:pt>
    <dgm:pt modelId="{123E0A1E-54FB-4DBD-A1C2-CADE3BD18386}">
      <dgm:prSet/>
      <dgm:spPr/>
      <dgm:t>
        <a:bodyPr/>
        <a:lstStyle/>
        <a:p>
          <a:pPr rtl="0"/>
          <a:r>
            <a:rPr lang="en-US" smtClean="0"/>
            <a:t>mydataframe1 &lt;-data.frame(studentno,names,ages,dept) </a:t>
          </a:r>
          <a:endParaRPr lang="zh-CN" dirty="0"/>
        </a:p>
      </dgm:t>
    </dgm:pt>
    <dgm:pt modelId="{737B9CE3-4112-4E5C-A384-34403350AC92}" type="parTrans" cxnId="{433E97A3-649E-4266-9EAB-A36D5E54FB54}">
      <dgm:prSet/>
      <dgm:spPr/>
      <dgm:t>
        <a:bodyPr/>
        <a:lstStyle/>
        <a:p>
          <a:endParaRPr lang="zh-CN" altLang="en-US"/>
        </a:p>
      </dgm:t>
    </dgm:pt>
    <dgm:pt modelId="{8ADF53CB-53C6-4027-A65C-F526002725D9}" type="sibTrans" cxnId="{433E97A3-649E-4266-9EAB-A36D5E54FB54}">
      <dgm:prSet/>
      <dgm:spPr/>
      <dgm:t>
        <a:bodyPr/>
        <a:lstStyle/>
        <a:p>
          <a:endParaRPr lang="zh-CN" altLang="en-US"/>
        </a:p>
      </dgm:t>
    </dgm:pt>
    <dgm:pt modelId="{99DF6EC6-5F3C-47F7-8CEF-C65020C3C960}">
      <dgm:prSet/>
      <dgm:spPr/>
      <dgm:t>
        <a:bodyPr/>
        <a:lstStyle/>
        <a:p>
          <a:pPr rtl="0"/>
          <a:r>
            <a:rPr lang="en-US" smtClean="0"/>
            <a:t>mydataframe1</a:t>
          </a:r>
          <a:r>
            <a:rPr lang="en-US" b="1" smtClean="0"/>
            <a:t>$</a:t>
          </a:r>
          <a:r>
            <a:rPr lang="en-US" smtClean="0"/>
            <a:t>names</a:t>
          </a:r>
          <a:endParaRPr lang="zh-CN" dirty="0"/>
        </a:p>
      </dgm:t>
    </dgm:pt>
    <dgm:pt modelId="{24F3A3CC-4EDD-46C1-AD83-23D8EB8C1B0A}" type="parTrans" cxnId="{DB879A52-9B0D-466B-A27D-1CCCAF9EACAC}">
      <dgm:prSet/>
      <dgm:spPr/>
      <dgm:t>
        <a:bodyPr/>
        <a:lstStyle/>
        <a:p>
          <a:endParaRPr lang="zh-CN" altLang="en-US"/>
        </a:p>
      </dgm:t>
    </dgm:pt>
    <dgm:pt modelId="{FCBFDFC2-B17F-42B6-8A5A-6C6215071C19}" type="sibTrans" cxnId="{DB879A52-9B0D-466B-A27D-1CCCAF9EACAC}">
      <dgm:prSet/>
      <dgm:spPr/>
      <dgm:t>
        <a:bodyPr/>
        <a:lstStyle/>
        <a:p>
          <a:endParaRPr lang="zh-CN" altLang="en-US"/>
        </a:p>
      </dgm:t>
    </dgm:pt>
    <dgm:pt modelId="{2106D9B8-6817-4908-A9F1-1917E00B6B9C}">
      <dgm:prSet/>
      <dgm:spPr/>
      <dgm:t>
        <a:bodyPr/>
        <a:lstStyle/>
        <a:p>
          <a:pPr rtl="0"/>
          <a:r>
            <a:rPr lang="en-US" smtClean="0"/>
            <a:t>S3</a:t>
          </a:r>
          <a:r>
            <a:rPr lang="zh-CN" smtClean="0"/>
            <a:t>类和</a:t>
          </a:r>
          <a:r>
            <a:rPr lang="en-US" smtClean="0"/>
            <a:t>S4</a:t>
          </a:r>
          <a:r>
            <a:rPr lang="zh-CN" smtClean="0"/>
            <a:t>类</a:t>
          </a:r>
          <a:endParaRPr lang="zh-CN"/>
        </a:p>
      </dgm:t>
    </dgm:pt>
    <dgm:pt modelId="{4931B5D3-F75A-48E5-8A7A-F4CEA08A5F6A}" type="parTrans" cxnId="{B8A31D65-A662-48DA-9192-AE3F6E2B76CB}">
      <dgm:prSet/>
      <dgm:spPr/>
      <dgm:t>
        <a:bodyPr/>
        <a:lstStyle/>
        <a:p>
          <a:endParaRPr lang="zh-CN" altLang="en-US"/>
        </a:p>
      </dgm:t>
    </dgm:pt>
    <dgm:pt modelId="{2A045667-5C26-4B6A-A1F2-C56134182389}" type="sibTrans" cxnId="{B8A31D65-A662-48DA-9192-AE3F6E2B76CB}">
      <dgm:prSet/>
      <dgm:spPr/>
      <dgm:t>
        <a:bodyPr/>
        <a:lstStyle/>
        <a:p>
          <a:endParaRPr lang="zh-CN" altLang="en-US"/>
        </a:p>
      </dgm:t>
    </dgm:pt>
    <dgm:pt modelId="{5E1EEBBB-AB58-4D97-99E7-10BD866FD17F}" type="pres">
      <dgm:prSet presAssocID="{A749DA25-5FD1-4391-9731-DE2FAE3558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3836B-78E6-4BE5-A3D7-2656AC44DF5C}" type="pres">
      <dgm:prSet presAssocID="{D71ADE35-5225-4BC2-BC92-C1DDFB78763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41F8E-9622-437A-894A-3861D98BBF63}" type="pres">
      <dgm:prSet presAssocID="{2D3F86E1-5B15-4650-B8FB-E4A84C6723D9}" presName="spacer" presStyleCnt="0"/>
      <dgm:spPr/>
      <dgm:t>
        <a:bodyPr/>
        <a:lstStyle/>
        <a:p>
          <a:endParaRPr lang="zh-CN" altLang="en-US"/>
        </a:p>
      </dgm:t>
    </dgm:pt>
    <dgm:pt modelId="{60EAD66D-C489-4A0D-8745-14B2ABDBD40D}" type="pres">
      <dgm:prSet presAssocID="{B8A1ADC5-A609-47C5-8970-A4CB006F2FE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E5C942-D824-4604-8862-668BF505372F}" type="pres">
      <dgm:prSet presAssocID="{B8A1ADC5-A609-47C5-8970-A4CB006F2FE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B65FD-9EF1-4B5E-918A-D16D0A0F865B}" type="pres">
      <dgm:prSet presAssocID="{27FF8E03-066B-46EC-8DDC-C5B93BB6952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11A01-8403-4A19-8819-7197870F6849}" type="pres">
      <dgm:prSet presAssocID="{27FF8E03-066B-46EC-8DDC-C5B93BB6952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12DAD-8F0B-4417-B48C-6AA33EB7331C}" type="pres">
      <dgm:prSet presAssocID="{2106D9B8-6817-4908-A9F1-1917E00B6B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DD2004-0DAA-4D70-9FB3-897A06A715AF}" srcId="{A749DA25-5FD1-4391-9731-DE2FAE3558B4}" destId="{B8A1ADC5-A609-47C5-8970-A4CB006F2FE7}" srcOrd="1" destOrd="0" parTransId="{98537CBB-2672-4D32-AAB3-E9D643CA4BD1}" sibTransId="{FAC1E2C4-A17B-4764-BAF5-4A3CF29381A2}"/>
    <dgm:cxn modelId="{8226FF18-7042-4F9C-941B-47B6B956956C}" type="presOf" srcId="{2106D9B8-6817-4908-A9F1-1917E00B6B9C}" destId="{A2512DAD-8F0B-4417-B48C-6AA33EB7331C}" srcOrd="0" destOrd="0" presId="urn:microsoft.com/office/officeart/2005/8/layout/vList2"/>
    <dgm:cxn modelId="{852FA631-1850-4DBE-96F3-AFC5BF0E3A93}" srcId="{B8A1ADC5-A609-47C5-8970-A4CB006F2FE7}" destId="{5840CE2A-A0BD-43FF-977C-7D15631CA5BF}" srcOrd="1" destOrd="0" parTransId="{5B7C7833-263C-4F5E-8FF5-E6D4B7729BA5}" sibTransId="{A024B51F-AE5D-4E26-9548-5FBA37882FDB}"/>
    <dgm:cxn modelId="{17A8809E-2B0F-41C6-B818-1CB8EE4974DC}" type="presOf" srcId="{B8A1ADC5-A609-47C5-8970-A4CB006F2FE7}" destId="{60EAD66D-C489-4A0D-8745-14B2ABDBD40D}" srcOrd="0" destOrd="0" presId="urn:microsoft.com/office/officeart/2005/8/layout/vList2"/>
    <dgm:cxn modelId="{433E97A3-649E-4266-9EAB-A36D5E54FB54}" srcId="{27FF8E03-066B-46EC-8DDC-C5B93BB69521}" destId="{123E0A1E-54FB-4DBD-A1C2-CADE3BD18386}" srcOrd="4" destOrd="0" parTransId="{737B9CE3-4112-4E5C-A384-34403350AC92}" sibTransId="{8ADF53CB-53C6-4027-A65C-F526002725D9}"/>
    <dgm:cxn modelId="{B0255714-802A-489D-B312-3115B61D7E0D}" srcId="{A749DA25-5FD1-4391-9731-DE2FAE3558B4}" destId="{D71ADE35-5225-4BC2-BC92-C1DDFB787631}" srcOrd="0" destOrd="0" parTransId="{C41DC476-9FDF-4CAA-BE21-39D62A90FF4F}" sibTransId="{2D3F86E1-5B15-4650-B8FB-E4A84C6723D9}"/>
    <dgm:cxn modelId="{187C5FED-E045-4FED-8777-EEE0D2D155EA}" type="presOf" srcId="{6AE082B1-1B4C-4F1C-9D84-3D3394C70868}" destId="{52E5C942-D824-4604-8862-668BF505372F}" srcOrd="0" destOrd="2" presId="urn:microsoft.com/office/officeart/2005/8/layout/vList2"/>
    <dgm:cxn modelId="{FC8C55AF-F12A-4C78-98C3-7687EB5EDAAD}" type="presOf" srcId="{99DF6EC6-5F3C-47F7-8CEF-C65020C3C960}" destId="{79B11A01-8403-4A19-8819-7197870F6849}" srcOrd="0" destOrd="5" presId="urn:microsoft.com/office/officeart/2005/8/layout/vList2"/>
    <dgm:cxn modelId="{FC9D13C2-55FD-4F02-ACE8-3DCD58EDA7BB}" srcId="{27FF8E03-066B-46EC-8DDC-C5B93BB69521}" destId="{123418A4-1F36-41E9-9A41-0FBEFBC451C8}" srcOrd="2" destOrd="0" parTransId="{912B35EC-8678-49D2-B840-243235E6209E}" sibTransId="{E480845B-B3B0-4789-B388-44CBD503019B}"/>
    <dgm:cxn modelId="{E2ED6228-C866-427D-AC04-18C5CBC7A65E}" srcId="{27FF8E03-066B-46EC-8DDC-C5B93BB69521}" destId="{25B13227-293F-4253-8F95-894773A2495E}" srcOrd="3" destOrd="0" parTransId="{D96AF452-72F7-4BFC-B4D7-45FA835A0259}" sibTransId="{C4CB5167-DE4A-4EE3-957D-C155E6DA82E0}"/>
    <dgm:cxn modelId="{EB60A376-8689-4F30-8A42-25B97B764FC0}" type="presOf" srcId="{C39BD99D-8A61-4E92-8362-9B10891C89FB}" destId="{52E5C942-D824-4604-8862-668BF505372F}" srcOrd="0" destOrd="0" presId="urn:microsoft.com/office/officeart/2005/8/layout/vList2"/>
    <dgm:cxn modelId="{3979EECF-336C-4E73-8AA1-5E65607B5DFD}" srcId="{27FF8E03-066B-46EC-8DDC-C5B93BB69521}" destId="{6D080083-67C5-46C5-8BA7-94816D86A80B}" srcOrd="0" destOrd="0" parTransId="{33D95F93-5B56-4B53-82F9-222653B2AF9C}" sibTransId="{68046B43-1D9B-44D8-831F-5B42B702D1C1}"/>
    <dgm:cxn modelId="{2A63C635-138B-46F9-B02A-131956AE50F9}" type="presOf" srcId="{25B13227-293F-4253-8F95-894773A2495E}" destId="{79B11A01-8403-4A19-8819-7197870F6849}" srcOrd="0" destOrd="3" presId="urn:microsoft.com/office/officeart/2005/8/layout/vList2"/>
    <dgm:cxn modelId="{36C7B714-0C0D-4EA4-8E5C-1425B66BBC37}" type="presOf" srcId="{A749DA25-5FD1-4391-9731-DE2FAE3558B4}" destId="{5E1EEBBB-AB58-4D97-99E7-10BD866FD17F}" srcOrd="0" destOrd="0" presId="urn:microsoft.com/office/officeart/2005/8/layout/vList2"/>
    <dgm:cxn modelId="{CBF8A67B-778B-4F23-89BB-5EF18ED23757}" srcId="{B8A1ADC5-A609-47C5-8970-A4CB006F2FE7}" destId="{6AE082B1-1B4C-4F1C-9D84-3D3394C70868}" srcOrd="2" destOrd="0" parTransId="{C3EC9871-C37B-453C-8DB3-0C853DE4F2C9}" sibTransId="{C8123674-359F-4A0A-9864-67F887CA4B6F}"/>
    <dgm:cxn modelId="{59E06800-EDA9-4F47-B1E2-1D5CFEA49D8C}" type="presOf" srcId="{6D080083-67C5-46C5-8BA7-94816D86A80B}" destId="{79B11A01-8403-4A19-8819-7197870F6849}" srcOrd="0" destOrd="0" presId="urn:microsoft.com/office/officeart/2005/8/layout/vList2"/>
    <dgm:cxn modelId="{DB879A52-9B0D-466B-A27D-1CCCAF9EACAC}" srcId="{27FF8E03-066B-46EC-8DDC-C5B93BB69521}" destId="{99DF6EC6-5F3C-47F7-8CEF-C65020C3C960}" srcOrd="5" destOrd="0" parTransId="{24F3A3CC-4EDD-46C1-AD83-23D8EB8C1B0A}" sibTransId="{FCBFDFC2-B17F-42B6-8A5A-6C6215071C19}"/>
    <dgm:cxn modelId="{AFCE8200-5606-40AD-884A-B776BAAB5B58}" srcId="{A749DA25-5FD1-4391-9731-DE2FAE3558B4}" destId="{27FF8E03-066B-46EC-8DDC-C5B93BB69521}" srcOrd="2" destOrd="0" parTransId="{E2830404-E814-415F-9A08-6C35D0A6FF1B}" sibTransId="{01518A56-3C62-4F2C-8C6C-91FB3FCC7A3A}"/>
    <dgm:cxn modelId="{482EC451-ABFB-4250-8955-D7DDA2EE3F8E}" srcId="{B8A1ADC5-A609-47C5-8970-A4CB006F2FE7}" destId="{C39BD99D-8A61-4E92-8362-9B10891C89FB}" srcOrd="0" destOrd="0" parTransId="{42F321D5-00D3-46D7-8B5C-793C93B732E6}" sibTransId="{96BCEF46-52FE-4B89-A102-9A2236D71804}"/>
    <dgm:cxn modelId="{4269CFF9-81B4-4F96-A9D5-289F9E53DC94}" type="presOf" srcId="{04C0D5B8-45A4-4599-BECD-A023D6CBC76E}" destId="{79B11A01-8403-4A19-8819-7197870F6849}" srcOrd="0" destOrd="1" presId="urn:microsoft.com/office/officeart/2005/8/layout/vList2"/>
    <dgm:cxn modelId="{6444DA30-D510-4DED-B4CE-3E8C95C0EECF}" type="presOf" srcId="{5840CE2A-A0BD-43FF-977C-7D15631CA5BF}" destId="{52E5C942-D824-4604-8862-668BF505372F}" srcOrd="0" destOrd="1" presId="urn:microsoft.com/office/officeart/2005/8/layout/vList2"/>
    <dgm:cxn modelId="{541C144D-F68E-4E12-9376-FD364C1A21AC}" type="presOf" srcId="{123418A4-1F36-41E9-9A41-0FBEFBC451C8}" destId="{79B11A01-8403-4A19-8819-7197870F6849}" srcOrd="0" destOrd="2" presId="urn:microsoft.com/office/officeart/2005/8/layout/vList2"/>
    <dgm:cxn modelId="{25FB9CCB-15C2-4EAB-92A5-F7809788D63F}" type="presOf" srcId="{D71ADE35-5225-4BC2-BC92-C1DDFB787631}" destId="{0333836B-78E6-4BE5-A3D7-2656AC44DF5C}" srcOrd="0" destOrd="0" presId="urn:microsoft.com/office/officeart/2005/8/layout/vList2"/>
    <dgm:cxn modelId="{B8A31D65-A662-48DA-9192-AE3F6E2B76CB}" srcId="{A749DA25-5FD1-4391-9731-DE2FAE3558B4}" destId="{2106D9B8-6817-4908-A9F1-1917E00B6B9C}" srcOrd="3" destOrd="0" parTransId="{4931B5D3-F75A-48E5-8A7A-F4CEA08A5F6A}" sibTransId="{2A045667-5C26-4B6A-A1F2-C56134182389}"/>
    <dgm:cxn modelId="{29EC696C-D183-40A2-9A56-8578EECBF04D}" srcId="{27FF8E03-066B-46EC-8DDC-C5B93BB69521}" destId="{04C0D5B8-45A4-4599-BECD-A023D6CBC76E}" srcOrd="1" destOrd="0" parTransId="{F9A5096B-E3B0-45EC-903A-A93598FA93F8}" sibTransId="{298F8B29-BF16-447A-81DE-2F1A98ED299D}"/>
    <dgm:cxn modelId="{61DA7F71-6E32-4437-AC2B-4EEE213A4753}" type="presOf" srcId="{123E0A1E-54FB-4DBD-A1C2-CADE3BD18386}" destId="{79B11A01-8403-4A19-8819-7197870F6849}" srcOrd="0" destOrd="4" presId="urn:microsoft.com/office/officeart/2005/8/layout/vList2"/>
    <dgm:cxn modelId="{A80939AE-C29B-4800-98A0-B36A8BFD2433}" type="presOf" srcId="{27FF8E03-066B-46EC-8DDC-C5B93BB69521}" destId="{2F9B65FD-9EF1-4B5E-918A-D16D0A0F865B}" srcOrd="0" destOrd="0" presId="urn:microsoft.com/office/officeart/2005/8/layout/vList2"/>
    <dgm:cxn modelId="{54C17D75-8A6B-499A-82C4-3876D0353463}" type="presParOf" srcId="{5E1EEBBB-AB58-4D97-99E7-10BD866FD17F}" destId="{0333836B-78E6-4BE5-A3D7-2656AC44DF5C}" srcOrd="0" destOrd="0" presId="urn:microsoft.com/office/officeart/2005/8/layout/vList2"/>
    <dgm:cxn modelId="{72FF11F2-AC50-459E-9E53-F620D829BBC0}" type="presParOf" srcId="{5E1EEBBB-AB58-4D97-99E7-10BD866FD17F}" destId="{ACA41F8E-9622-437A-894A-3861D98BBF63}" srcOrd="1" destOrd="0" presId="urn:microsoft.com/office/officeart/2005/8/layout/vList2"/>
    <dgm:cxn modelId="{4087A782-6794-4AF7-80CD-45692BDB07BF}" type="presParOf" srcId="{5E1EEBBB-AB58-4D97-99E7-10BD866FD17F}" destId="{60EAD66D-C489-4A0D-8745-14B2ABDBD40D}" srcOrd="2" destOrd="0" presId="urn:microsoft.com/office/officeart/2005/8/layout/vList2"/>
    <dgm:cxn modelId="{13C21E7D-813F-4C48-A976-AAA319D53141}" type="presParOf" srcId="{5E1EEBBB-AB58-4D97-99E7-10BD866FD17F}" destId="{52E5C942-D824-4604-8862-668BF505372F}" srcOrd="3" destOrd="0" presId="urn:microsoft.com/office/officeart/2005/8/layout/vList2"/>
    <dgm:cxn modelId="{61E4956B-7A73-428A-94DC-251B0FB1F28B}" type="presParOf" srcId="{5E1EEBBB-AB58-4D97-99E7-10BD866FD17F}" destId="{2F9B65FD-9EF1-4B5E-918A-D16D0A0F865B}" srcOrd="4" destOrd="0" presId="urn:microsoft.com/office/officeart/2005/8/layout/vList2"/>
    <dgm:cxn modelId="{B451890F-DEB2-4B51-AFF3-82F427D99DC7}" type="presParOf" srcId="{5E1EEBBB-AB58-4D97-99E7-10BD866FD17F}" destId="{79B11A01-8403-4A19-8819-7197870F6849}" srcOrd="5" destOrd="0" presId="urn:microsoft.com/office/officeart/2005/8/layout/vList2"/>
    <dgm:cxn modelId="{C2181C24-2CE8-41FE-9AA1-AE029F77C2BE}" type="presParOf" srcId="{5E1EEBBB-AB58-4D97-99E7-10BD866FD17F}" destId="{A2512DAD-8F0B-4417-B48C-6AA33EB733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1196CD-C789-4251-8D18-A5A0E7DF7941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1A83D70-24B4-443B-A315-A58A056D94E8}">
      <dgm:prSet/>
      <dgm:spPr/>
      <dgm:t>
        <a:bodyPr/>
        <a:lstStyle/>
        <a:p>
          <a:pPr rtl="0"/>
          <a:r>
            <a:rPr lang="zh-CN" smtClean="0"/>
            <a:t>列表不是原子型向量</a:t>
          </a:r>
          <a:endParaRPr lang="zh-CN"/>
        </a:p>
      </dgm:t>
    </dgm:pt>
    <dgm:pt modelId="{BDADC049-7176-4294-81C2-1AFB0C2CD1D7}" type="parTrans" cxnId="{B89B5B7C-7025-4A99-969F-31C923B6E1B1}">
      <dgm:prSet/>
      <dgm:spPr/>
      <dgm:t>
        <a:bodyPr/>
        <a:lstStyle/>
        <a:p>
          <a:endParaRPr lang="zh-CN" altLang="en-US"/>
        </a:p>
      </dgm:t>
    </dgm:pt>
    <dgm:pt modelId="{11FB29AC-8273-4D42-B5A1-9A8908D696C5}" type="sibTrans" cxnId="{B89B5B7C-7025-4A99-969F-31C923B6E1B1}">
      <dgm:prSet/>
      <dgm:spPr/>
      <dgm:t>
        <a:bodyPr/>
        <a:lstStyle/>
        <a:p>
          <a:endParaRPr lang="zh-CN" altLang="en-US"/>
        </a:p>
      </dgm:t>
    </dgm:pt>
    <dgm:pt modelId="{E84A4577-9FDE-423C-999D-AE7E372B0F8A}">
      <dgm:prSet/>
      <dgm:spPr/>
      <dgm:t>
        <a:bodyPr/>
        <a:lstStyle/>
        <a:p>
          <a:pPr rtl="0"/>
          <a:r>
            <a:rPr lang="zh-CN" smtClean="0"/>
            <a:t>其下标中单括弧</a:t>
          </a:r>
          <a:r>
            <a:rPr lang="en-US" smtClean="0"/>
            <a:t>[]</a:t>
          </a:r>
          <a:r>
            <a:rPr lang="zh-CN" smtClean="0"/>
            <a:t>和双括弧</a:t>
          </a:r>
          <a:r>
            <a:rPr lang="en-US" smtClean="0"/>
            <a:t>[[]]</a:t>
          </a:r>
          <a:r>
            <a:rPr lang="zh-CN" smtClean="0"/>
            <a:t>是有区别的</a:t>
          </a:r>
          <a:endParaRPr lang="zh-CN"/>
        </a:p>
      </dgm:t>
    </dgm:pt>
    <dgm:pt modelId="{305BFAFD-EF34-48A8-B5D4-7F5DEC0E0C94}" type="parTrans" cxnId="{E2A88BA9-29C0-4574-B4DC-C45C835438A7}">
      <dgm:prSet/>
      <dgm:spPr/>
      <dgm:t>
        <a:bodyPr/>
        <a:lstStyle/>
        <a:p>
          <a:endParaRPr lang="zh-CN" altLang="en-US"/>
        </a:p>
      </dgm:t>
    </dgm:pt>
    <dgm:pt modelId="{26EE4B8A-B0C9-40C2-AABD-C73308D8E17D}" type="sibTrans" cxnId="{E2A88BA9-29C0-4574-B4DC-C45C835438A7}">
      <dgm:prSet/>
      <dgm:spPr/>
      <dgm:t>
        <a:bodyPr/>
        <a:lstStyle/>
        <a:p>
          <a:endParaRPr lang="zh-CN" altLang="en-US"/>
        </a:p>
      </dgm:t>
    </dgm:pt>
    <dgm:pt modelId="{48D0A933-FCDA-45A7-967F-8233938B5D83}">
      <dgm:prSet/>
      <dgm:spPr/>
      <dgm:t>
        <a:bodyPr/>
        <a:lstStyle/>
        <a:p>
          <a:pPr rtl="0"/>
          <a:r>
            <a:rPr lang="zh-CN" dirty="0" smtClean="0"/>
            <a:t>前者代表获取列表的一个属性</a:t>
          </a:r>
          <a:endParaRPr lang="zh-CN" dirty="0"/>
        </a:p>
      </dgm:t>
    </dgm:pt>
    <dgm:pt modelId="{63C93230-9E4E-4BBA-BE0D-79EE0A2A06D5}" type="parTrans" cxnId="{8D762869-2540-447B-9BD5-5D72F6E6C9A7}">
      <dgm:prSet/>
      <dgm:spPr/>
      <dgm:t>
        <a:bodyPr/>
        <a:lstStyle/>
        <a:p>
          <a:endParaRPr lang="zh-CN" altLang="en-US"/>
        </a:p>
      </dgm:t>
    </dgm:pt>
    <dgm:pt modelId="{03830DD3-64C7-4D36-B329-48A3F27602A7}" type="sibTrans" cxnId="{8D762869-2540-447B-9BD5-5D72F6E6C9A7}">
      <dgm:prSet/>
      <dgm:spPr/>
      <dgm:t>
        <a:bodyPr/>
        <a:lstStyle/>
        <a:p>
          <a:endParaRPr lang="zh-CN" altLang="en-US"/>
        </a:p>
      </dgm:t>
    </dgm:pt>
    <dgm:pt modelId="{5DC6B298-A86F-4497-BDB0-3727F9F758B6}">
      <dgm:prSet/>
      <dgm:spPr/>
      <dgm:t>
        <a:bodyPr/>
        <a:lstStyle/>
        <a:p>
          <a:pPr rtl="0"/>
          <a:r>
            <a:rPr lang="zh-CN" dirty="0" smtClean="0"/>
            <a:t>后者代表是读取列表的一个分量（元素）</a:t>
          </a:r>
          <a:endParaRPr lang="zh-CN" dirty="0"/>
        </a:p>
      </dgm:t>
    </dgm:pt>
    <dgm:pt modelId="{B66611BC-C3BF-47A7-8744-282FC25A5D80}" type="parTrans" cxnId="{07FFBD6E-1CD5-49FA-806C-98049DDF983A}">
      <dgm:prSet/>
      <dgm:spPr/>
      <dgm:t>
        <a:bodyPr/>
        <a:lstStyle/>
        <a:p>
          <a:endParaRPr lang="zh-CN" altLang="en-US"/>
        </a:p>
      </dgm:t>
    </dgm:pt>
    <dgm:pt modelId="{DE978EAE-53FF-49C0-A82C-E16EC65307ED}" type="sibTrans" cxnId="{07FFBD6E-1CD5-49FA-806C-98049DDF983A}">
      <dgm:prSet/>
      <dgm:spPr/>
      <dgm:t>
        <a:bodyPr/>
        <a:lstStyle/>
        <a:p>
          <a:endParaRPr lang="zh-CN" altLang="en-US"/>
        </a:p>
      </dgm:t>
    </dgm:pt>
    <dgm:pt modelId="{77A66A82-5D8F-45FD-BE5D-1819649BA31A}" type="pres">
      <dgm:prSet presAssocID="{841196CD-C789-4251-8D18-A5A0E7DF79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4DDE55-6FA1-413E-9DC7-641F1A23C66D}" type="pres">
      <dgm:prSet presAssocID="{91A83D70-24B4-443B-A315-A58A056D94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B2B4D-0C3B-4A7B-805A-1FCD7281A4AE}" type="pres">
      <dgm:prSet presAssocID="{91A83D70-24B4-443B-A315-A58A056D94E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B0EF9B-400E-430E-961F-1EAFD5741D48}" type="presOf" srcId="{841196CD-C789-4251-8D18-A5A0E7DF7941}" destId="{77A66A82-5D8F-45FD-BE5D-1819649BA31A}" srcOrd="0" destOrd="0" presId="urn:microsoft.com/office/officeart/2005/8/layout/vList2"/>
    <dgm:cxn modelId="{B89B5B7C-7025-4A99-969F-31C923B6E1B1}" srcId="{841196CD-C789-4251-8D18-A5A0E7DF7941}" destId="{91A83D70-24B4-443B-A315-A58A056D94E8}" srcOrd="0" destOrd="0" parTransId="{BDADC049-7176-4294-81C2-1AFB0C2CD1D7}" sibTransId="{11FB29AC-8273-4D42-B5A1-9A8908D696C5}"/>
    <dgm:cxn modelId="{6EB79407-E147-48D8-AF95-E333DD61A5EA}" type="presOf" srcId="{5DC6B298-A86F-4497-BDB0-3727F9F758B6}" destId="{D33B2B4D-0C3B-4A7B-805A-1FCD7281A4AE}" srcOrd="0" destOrd="2" presId="urn:microsoft.com/office/officeart/2005/8/layout/vList2"/>
    <dgm:cxn modelId="{54F79C14-1202-497A-A08F-05CAC086EA0D}" type="presOf" srcId="{91A83D70-24B4-443B-A315-A58A056D94E8}" destId="{3C4DDE55-6FA1-413E-9DC7-641F1A23C66D}" srcOrd="0" destOrd="0" presId="urn:microsoft.com/office/officeart/2005/8/layout/vList2"/>
    <dgm:cxn modelId="{776C827A-74B1-42FA-9AAF-118876E19C4E}" type="presOf" srcId="{48D0A933-FCDA-45A7-967F-8233938B5D83}" destId="{D33B2B4D-0C3B-4A7B-805A-1FCD7281A4AE}" srcOrd="0" destOrd="1" presId="urn:microsoft.com/office/officeart/2005/8/layout/vList2"/>
    <dgm:cxn modelId="{07FFBD6E-1CD5-49FA-806C-98049DDF983A}" srcId="{91A83D70-24B4-443B-A315-A58A056D94E8}" destId="{5DC6B298-A86F-4497-BDB0-3727F9F758B6}" srcOrd="2" destOrd="0" parTransId="{B66611BC-C3BF-47A7-8744-282FC25A5D80}" sibTransId="{DE978EAE-53FF-49C0-A82C-E16EC65307ED}"/>
    <dgm:cxn modelId="{8D762869-2540-447B-9BD5-5D72F6E6C9A7}" srcId="{91A83D70-24B4-443B-A315-A58A056D94E8}" destId="{48D0A933-FCDA-45A7-967F-8233938B5D83}" srcOrd="1" destOrd="0" parTransId="{63C93230-9E4E-4BBA-BE0D-79EE0A2A06D5}" sibTransId="{03830DD3-64C7-4D36-B329-48A3F27602A7}"/>
    <dgm:cxn modelId="{85D5DFB2-E6CB-48BF-8B1B-53571229ACD6}" type="presOf" srcId="{E84A4577-9FDE-423C-999D-AE7E372B0F8A}" destId="{D33B2B4D-0C3B-4A7B-805A-1FCD7281A4AE}" srcOrd="0" destOrd="0" presId="urn:microsoft.com/office/officeart/2005/8/layout/vList2"/>
    <dgm:cxn modelId="{E2A88BA9-29C0-4574-B4DC-C45C835438A7}" srcId="{91A83D70-24B4-443B-A315-A58A056D94E8}" destId="{E84A4577-9FDE-423C-999D-AE7E372B0F8A}" srcOrd="0" destOrd="0" parTransId="{305BFAFD-EF34-48A8-B5D4-7F5DEC0E0C94}" sibTransId="{26EE4B8A-B0C9-40C2-AABD-C73308D8E17D}"/>
    <dgm:cxn modelId="{8912EC85-B74C-41BE-99BF-2FF108B45ED8}" type="presParOf" srcId="{77A66A82-5D8F-45FD-BE5D-1819649BA31A}" destId="{3C4DDE55-6FA1-413E-9DC7-641F1A23C66D}" srcOrd="0" destOrd="0" presId="urn:microsoft.com/office/officeart/2005/8/layout/vList2"/>
    <dgm:cxn modelId="{22C732C2-7A8F-4CF6-A25D-AB8D8F1B1B09}" type="presParOf" srcId="{77A66A82-5D8F-45FD-BE5D-1819649BA31A}" destId="{D33B2B4D-0C3B-4A7B-805A-1FCD7281A4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149F39-98E0-4B21-915E-576B53D86A4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B6E7E2-27C8-42FD-B42B-10E974F9013B}">
      <dgm:prSet/>
      <dgm:spPr/>
      <dgm:t>
        <a:bodyPr/>
        <a:lstStyle/>
        <a:p>
          <a:pPr rtl="0"/>
          <a:r>
            <a:rPr lang="zh-CN" dirty="0" smtClean="0"/>
            <a:t>主要用于产生有序数列</a:t>
          </a:r>
          <a:endParaRPr lang="zh-CN" dirty="0"/>
        </a:p>
      </dgm:t>
    </dgm:pt>
    <dgm:pt modelId="{E1EBF743-A46C-4414-8291-B25E0CF8A77E}" type="parTrans" cxnId="{7E35F774-0F4B-40FA-9DBF-67B438D6D173}">
      <dgm:prSet/>
      <dgm:spPr/>
      <dgm:t>
        <a:bodyPr/>
        <a:lstStyle/>
        <a:p>
          <a:endParaRPr lang="zh-CN" altLang="en-US"/>
        </a:p>
      </dgm:t>
    </dgm:pt>
    <dgm:pt modelId="{A6083B45-2515-4413-ACFD-11C2A06CF6FD}" type="sibTrans" cxnId="{7E35F774-0F4B-40FA-9DBF-67B438D6D173}">
      <dgm:prSet/>
      <dgm:spPr/>
      <dgm:t>
        <a:bodyPr/>
        <a:lstStyle/>
        <a:p>
          <a:endParaRPr lang="zh-CN" altLang="en-US"/>
        </a:p>
      </dgm:t>
    </dgm:pt>
    <dgm:pt modelId="{A3B7A7B0-E966-40AB-9DD3-40419F3F965C}">
      <dgm:prSet/>
      <dgm:spPr/>
      <dgm:t>
        <a:bodyPr/>
        <a:lstStyle/>
        <a:p>
          <a:pPr rtl="0"/>
          <a:r>
            <a:rPr lang="zh-CN" smtClean="0"/>
            <a:t>相当于其函数</a:t>
          </a:r>
          <a:r>
            <a:rPr lang="en-US" smtClean="0"/>
            <a:t>seq( )</a:t>
          </a:r>
          <a:endParaRPr lang="zh-CN"/>
        </a:p>
      </dgm:t>
    </dgm:pt>
    <dgm:pt modelId="{FD7490DC-08EF-4258-9A8E-51B8DBA70DBF}" type="parTrans" cxnId="{4415E91F-203A-42B5-8E54-182369C9CF6C}">
      <dgm:prSet/>
      <dgm:spPr/>
      <dgm:t>
        <a:bodyPr/>
        <a:lstStyle/>
        <a:p>
          <a:endParaRPr lang="zh-CN" altLang="en-US"/>
        </a:p>
      </dgm:t>
    </dgm:pt>
    <dgm:pt modelId="{7CEA804E-34C0-4CFA-A297-FF3C56D4562E}" type="sibTrans" cxnId="{4415E91F-203A-42B5-8E54-182369C9CF6C}">
      <dgm:prSet/>
      <dgm:spPr/>
      <dgm:t>
        <a:bodyPr/>
        <a:lstStyle/>
        <a:p>
          <a:endParaRPr lang="zh-CN" altLang="en-US"/>
        </a:p>
      </dgm:t>
    </dgm:pt>
    <dgm:pt modelId="{695EB1ED-EF90-4B1B-BEF7-9788359AA82D}">
      <dgm:prSet/>
      <dgm:spPr/>
      <dgm:t>
        <a:bodyPr/>
        <a:lstStyle/>
        <a:p>
          <a:pPr rtl="0"/>
          <a:r>
            <a:rPr lang="en-US" dirty="0" smtClean="0"/>
            <a:t>x&lt;-1:30 </a:t>
          </a:r>
          <a:endParaRPr lang="zh-CN" dirty="0"/>
        </a:p>
      </dgm:t>
    </dgm:pt>
    <dgm:pt modelId="{A18AE14D-1B7D-4B3C-8E67-1F70C9AD4243}" type="parTrans" cxnId="{6623555D-6E19-4F7C-BB77-7AD6AE9D12FA}">
      <dgm:prSet/>
      <dgm:spPr/>
      <dgm:t>
        <a:bodyPr/>
        <a:lstStyle/>
        <a:p>
          <a:endParaRPr lang="zh-CN" altLang="en-US"/>
        </a:p>
      </dgm:t>
    </dgm:pt>
    <dgm:pt modelId="{5314261A-9562-4372-B1B2-DA432D57ED6A}" type="sibTrans" cxnId="{6623555D-6E19-4F7C-BB77-7AD6AE9D12FA}">
      <dgm:prSet/>
      <dgm:spPr/>
      <dgm:t>
        <a:bodyPr/>
        <a:lstStyle/>
        <a:p>
          <a:endParaRPr lang="zh-CN" altLang="en-US"/>
        </a:p>
      </dgm:t>
    </dgm:pt>
    <dgm:pt modelId="{E2E1A55B-E99D-4FA9-A937-F34F3864B869}">
      <dgm:prSet/>
      <dgm:spPr/>
      <dgm:t>
        <a:bodyPr/>
        <a:lstStyle/>
        <a:p>
          <a:pPr rtl="0"/>
          <a:r>
            <a:rPr lang="en-US" altLang="zh-CN" dirty="0" smtClean="0"/>
            <a:t>y&lt;-</a:t>
          </a:r>
          <a:r>
            <a:rPr lang="en-US" altLang="zh-CN" dirty="0" err="1" smtClean="0"/>
            <a:t>seq</a:t>
          </a:r>
          <a:r>
            <a:rPr lang="en-US" altLang="zh-CN" dirty="0" smtClean="0"/>
            <a:t>(from=1,to=30)</a:t>
          </a:r>
          <a:endParaRPr lang="zh-CN" dirty="0"/>
        </a:p>
      </dgm:t>
    </dgm:pt>
    <dgm:pt modelId="{7A2725C9-E62D-4060-AEC9-18B30DDB644B}" type="parTrans" cxnId="{66E6C0C8-C4B1-4103-90BC-4D67DB3A7B66}">
      <dgm:prSet/>
      <dgm:spPr/>
      <dgm:t>
        <a:bodyPr/>
        <a:lstStyle/>
        <a:p>
          <a:endParaRPr lang="zh-CN" altLang="en-US"/>
        </a:p>
      </dgm:t>
    </dgm:pt>
    <dgm:pt modelId="{02EBFBC6-D224-40C1-BC10-872E1ABED70F}" type="sibTrans" cxnId="{66E6C0C8-C4B1-4103-90BC-4D67DB3A7B66}">
      <dgm:prSet/>
      <dgm:spPr/>
      <dgm:t>
        <a:bodyPr/>
        <a:lstStyle/>
        <a:p>
          <a:endParaRPr lang="zh-CN" altLang="en-US"/>
        </a:p>
      </dgm:t>
    </dgm:pt>
    <dgm:pt modelId="{DAA89281-0827-4C4E-8DE7-3723B7383DDD}">
      <dgm:prSet/>
      <dgm:spPr/>
      <dgm:t>
        <a:bodyPr/>
        <a:lstStyle/>
        <a:p>
          <a:pPr rtl="0"/>
          <a:r>
            <a:rPr lang="zh-CN" smtClean="0"/>
            <a:t>相关函数</a:t>
          </a:r>
          <a:endParaRPr lang="zh-CN"/>
        </a:p>
      </dgm:t>
    </dgm:pt>
    <dgm:pt modelId="{B7FC726E-8170-4947-BECD-D12CDB7B5DF6}" type="parTrans" cxnId="{F7A0C91C-64D7-4676-9841-855870CB965C}">
      <dgm:prSet/>
      <dgm:spPr/>
      <dgm:t>
        <a:bodyPr/>
        <a:lstStyle/>
        <a:p>
          <a:endParaRPr lang="zh-CN" altLang="en-US"/>
        </a:p>
      </dgm:t>
    </dgm:pt>
    <dgm:pt modelId="{E31307F8-0078-494F-80A9-6949AAD72F96}" type="sibTrans" cxnId="{F7A0C91C-64D7-4676-9841-855870CB965C}">
      <dgm:prSet/>
      <dgm:spPr/>
      <dgm:t>
        <a:bodyPr/>
        <a:lstStyle/>
        <a:p>
          <a:endParaRPr lang="zh-CN" altLang="en-US"/>
        </a:p>
      </dgm:t>
    </dgm:pt>
    <dgm:pt modelId="{6DE66445-EF35-43ED-9C5C-467C571B1910}">
      <dgm:prSet/>
      <dgm:spPr/>
      <dgm:t>
        <a:bodyPr/>
        <a:lstStyle/>
        <a:p>
          <a:pPr rtl="0"/>
          <a:r>
            <a:rPr lang="en-US" dirty="0" err="1" smtClean="0"/>
            <a:t>seq</a:t>
          </a:r>
          <a:r>
            <a:rPr lang="en-US" dirty="0" smtClean="0"/>
            <a:t>( from=1,to=30,by=3)</a:t>
          </a:r>
          <a:endParaRPr lang="zh-CN" dirty="0"/>
        </a:p>
      </dgm:t>
    </dgm:pt>
    <dgm:pt modelId="{424215F8-5217-4A64-80DA-B1EDE555519B}" type="parTrans" cxnId="{96A2B04A-34E0-4CF2-BEA7-66D258E7EC32}">
      <dgm:prSet/>
      <dgm:spPr/>
      <dgm:t>
        <a:bodyPr/>
        <a:lstStyle/>
        <a:p>
          <a:endParaRPr lang="zh-CN" altLang="en-US"/>
        </a:p>
      </dgm:t>
    </dgm:pt>
    <dgm:pt modelId="{33E101B6-710C-40FA-9873-2C641803D337}" type="sibTrans" cxnId="{96A2B04A-34E0-4CF2-BEA7-66D258E7EC32}">
      <dgm:prSet/>
      <dgm:spPr/>
      <dgm:t>
        <a:bodyPr/>
        <a:lstStyle/>
        <a:p>
          <a:endParaRPr lang="zh-CN" altLang="en-US"/>
        </a:p>
      </dgm:t>
    </dgm:pt>
    <dgm:pt modelId="{FEFBAA8C-32E7-4437-8D02-CA04764C8F54}">
      <dgm:prSet/>
      <dgm:spPr/>
      <dgm:t>
        <a:bodyPr/>
        <a:lstStyle/>
        <a:p>
          <a:pPr rtl="0"/>
          <a:r>
            <a:rPr lang="en-US" smtClean="0"/>
            <a:t>seq(from=1,to=36,length=4 )</a:t>
          </a:r>
          <a:endParaRPr lang="zh-CN"/>
        </a:p>
      </dgm:t>
    </dgm:pt>
    <dgm:pt modelId="{0C21B777-658F-4402-940B-753DB41DB0D2}" type="parTrans" cxnId="{F50DC748-1C81-439E-A520-6007D8FC7FFE}">
      <dgm:prSet/>
      <dgm:spPr/>
      <dgm:t>
        <a:bodyPr/>
        <a:lstStyle/>
        <a:p>
          <a:endParaRPr lang="zh-CN" altLang="en-US"/>
        </a:p>
      </dgm:t>
    </dgm:pt>
    <dgm:pt modelId="{81A5BC22-06B7-4169-A87F-BB0B321F2AA3}" type="sibTrans" cxnId="{F50DC748-1C81-439E-A520-6007D8FC7FFE}">
      <dgm:prSet/>
      <dgm:spPr/>
      <dgm:t>
        <a:bodyPr/>
        <a:lstStyle/>
        <a:p>
          <a:endParaRPr lang="zh-CN" altLang="en-US"/>
        </a:p>
      </dgm:t>
    </dgm:pt>
    <dgm:pt modelId="{A3C09915-7908-432E-843F-57F85B430632}">
      <dgm:prSet/>
      <dgm:spPr/>
      <dgm:t>
        <a:bodyPr/>
        <a:lstStyle/>
        <a:p>
          <a:pPr rtl="0"/>
          <a:r>
            <a:rPr lang="en-US" dirty="0" smtClean="0"/>
            <a:t>z&lt;-rep (3,10)</a:t>
          </a:r>
          <a:endParaRPr lang="zh-CN" dirty="0"/>
        </a:p>
      </dgm:t>
    </dgm:pt>
    <dgm:pt modelId="{A77F244D-A399-476C-84DD-86936141D96D}" type="parTrans" cxnId="{14EBF820-45A5-46D1-9078-9AA9B3ABD8C6}">
      <dgm:prSet/>
      <dgm:spPr/>
      <dgm:t>
        <a:bodyPr/>
        <a:lstStyle/>
        <a:p>
          <a:endParaRPr lang="zh-CN" altLang="en-US"/>
        </a:p>
      </dgm:t>
    </dgm:pt>
    <dgm:pt modelId="{4588F6AF-1783-4539-A82F-6B9BD488B308}" type="sibTrans" cxnId="{14EBF820-45A5-46D1-9078-9AA9B3ABD8C6}">
      <dgm:prSet/>
      <dgm:spPr/>
      <dgm:t>
        <a:bodyPr/>
        <a:lstStyle/>
        <a:p>
          <a:endParaRPr lang="zh-CN" altLang="en-US"/>
        </a:p>
      </dgm:t>
    </dgm:pt>
    <dgm:pt modelId="{4C6EDDEB-B2DE-4C07-97F5-9D4BF71AB819}">
      <dgm:prSet/>
      <dgm:spPr/>
      <dgm:t>
        <a:bodyPr/>
        <a:lstStyle/>
        <a:p>
          <a:pPr rtl="0"/>
          <a:endParaRPr lang="zh-CN"/>
        </a:p>
      </dgm:t>
    </dgm:pt>
    <dgm:pt modelId="{32CEBD40-DF1E-4230-B965-01D462AEC3CB}" type="parTrans" cxnId="{8FD33520-0874-42B6-BE41-B1BE802A4940}">
      <dgm:prSet/>
      <dgm:spPr/>
      <dgm:t>
        <a:bodyPr/>
        <a:lstStyle/>
        <a:p>
          <a:endParaRPr lang="zh-CN" altLang="en-US"/>
        </a:p>
      </dgm:t>
    </dgm:pt>
    <dgm:pt modelId="{46008685-292B-4FE4-9920-38550A1A06B7}" type="sibTrans" cxnId="{8FD33520-0874-42B6-BE41-B1BE802A4940}">
      <dgm:prSet/>
      <dgm:spPr/>
      <dgm:t>
        <a:bodyPr/>
        <a:lstStyle/>
        <a:p>
          <a:endParaRPr lang="zh-CN" altLang="en-US"/>
        </a:p>
      </dgm:t>
    </dgm:pt>
    <dgm:pt modelId="{FFF832D3-79FD-4FEB-A039-1B0BF33C42BC}">
      <dgm:prSet/>
      <dgm:spPr/>
      <dgm:t>
        <a:bodyPr/>
        <a:lstStyle/>
        <a:p>
          <a:pPr rtl="0"/>
          <a:endParaRPr lang="zh-CN" dirty="0"/>
        </a:p>
      </dgm:t>
    </dgm:pt>
    <dgm:pt modelId="{8DC642DC-BD88-467F-AFCF-5329ED2C9A3A}" type="parTrans" cxnId="{0BC5479B-7935-4875-B6B3-442CDA771286}">
      <dgm:prSet/>
      <dgm:spPr/>
      <dgm:t>
        <a:bodyPr/>
        <a:lstStyle/>
        <a:p>
          <a:endParaRPr lang="zh-CN" altLang="en-US"/>
        </a:p>
      </dgm:t>
    </dgm:pt>
    <dgm:pt modelId="{2EA7BF39-9525-4D60-AACA-CF227A62C940}" type="sibTrans" cxnId="{0BC5479B-7935-4875-B6B3-442CDA771286}">
      <dgm:prSet/>
      <dgm:spPr/>
      <dgm:t>
        <a:bodyPr/>
        <a:lstStyle/>
        <a:p>
          <a:endParaRPr lang="zh-CN" altLang="en-US"/>
        </a:p>
      </dgm:t>
    </dgm:pt>
    <dgm:pt modelId="{2AE7F92E-59C4-44A2-A615-B46736252932}" type="pres">
      <dgm:prSet presAssocID="{B4149F39-98E0-4B21-915E-576B53D86A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E1DEAB-D8A9-4833-A8F0-6B7C95F8422D}" type="pres">
      <dgm:prSet presAssocID="{89B6E7E2-27C8-42FD-B42B-10E974F9013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CE5F9-C1E5-4DE4-A436-651FA888B522}" type="pres">
      <dgm:prSet presAssocID="{89B6E7E2-27C8-42FD-B42B-10E974F9013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311DD-0DB3-448A-AB8D-41451AAA5C8A}" type="pres">
      <dgm:prSet presAssocID="{A3B7A7B0-E966-40AB-9DD3-40419F3F965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DCB5A-554E-44E4-BA3D-95E88592D089}" type="pres">
      <dgm:prSet presAssocID="{A3B7A7B0-E966-40AB-9DD3-40419F3F965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481135-2412-4D2F-9857-569018159472}" type="pres">
      <dgm:prSet presAssocID="{DAA89281-0827-4C4E-8DE7-3723B7383D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44024-DBBF-4660-8034-86B27FBF1CE8}" type="pres">
      <dgm:prSet presAssocID="{DAA89281-0827-4C4E-8DE7-3723B7383DD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DC748-1C81-439E-A520-6007D8FC7FFE}" srcId="{DAA89281-0827-4C4E-8DE7-3723B7383DDD}" destId="{FEFBAA8C-32E7-4437-8D02-CA04764C8F54}" srcOrd="1" destOrd="0" parTransId="{0C21B777-658F-4402-940B-753DB41DB0D2}" sibTransId="{81A5BC22-06B7-4169-A87F-BB0B321F2AA3}"/>
    <dgm:cxn modelId="{66E6C0C8-C4B1-4103-90BC-4D67DB3A7B66}" srcId="{A3B7A7B0-E966-40AB-9DD3-40419F3F965C}" destId="{E2E1A55B-E99D-4FA9-A937-F34F3864B869}" srcOrd="1" destOrd="0" parTransId="{7A2725C9-E62D-4060-AEC9-18B30DDB644B}" sibTransId="{02EBFBC6-D224-40C1-BC10-872E1ABED70F}"/>
    <dgm:cxn modelId="{4415E91F-203A-42B5-8E54-182369C9CF6C}" srcId="{B4149F39-98E0-4B21-915E-576B53D86A40}" destId="{A3B7A7B0-E966-40AB-9DD3-40419F3F965C}" srcOrd="1" destOrd="0" parTransId="{FD7490DC-08EF-4258-9A8E-51B8DBA70DBF}" sibTransId="{7CEA804E-34C0-4CFA-A297-FF3C56D4562E}"/>
    <dgm:cxn modelId="{F7A0C91C-64D7-4676-9841-855870CB965C}" srcId="{B4149F39-98E0-4B21-915E-576B53D86A40}" destId="{DAA89281-0827-4C4E-8DE7-3723B7383DDD}" srcOrd="2" destOrd="0" parTransId="{B7FC726E-8170-4947-BECD-D12CDB7B5DF6}" sibTransId="{E31307F8-0078-494F-80A9-6949AAD72F96}"/>
    <dgm:cxn modelId="{DF4D5543-2D1C-45E3-A686-9F9B8A4AB853}" type="presOf" srcId="{695EB1ED-EF90-4B1B-BEF7-9788359AA82D}" destId="{39ADCB5A-554E-44E4-BA3D-95E88592D089}" srcOrd="0" destOrd="0" presId="urn:microsoft.com/office/officeart/2005/8/layout/vList2"/>
    <dgm:cxn modelId="{8FD33520-0874-42B6-BE41-B1BE802A4940}" srcId="{89B6E7E2-27C8-42FD-B42B-10E974F9013B}" destId="{4C6EDDEB-B2DE-4C07-97F5-9D4BF71AB819}" srcOrd="0" destOrd="0" parTransId="{32CEBD40-DF1E-4230-B965-01D462AEC3CB}" sibTransId="{46008685-292B-4FE4-9920-38550A1A06B7}"/>
    <dgm:cxn modelId="{5378E185-EED2-4463-9561-11EA6CE516DD}" type="presOf" srcId="{DAA89281-0827-4C4E-8DE7-3723B7383DDD}" destId="{42481135-2412-4D2F-9857-569018159472}" srcOrd="0" destOrd="0" presId="urn:microsoft.com/office/officeart/2005/8/layout/vList2"/>
    <dgm:cxn modelId="{14EBF820-45A5-46D1-9078-9AA9B3ABD8C6}" srcId="{DAA89281-0827-4C4E-8DE7-3723B7383DDD}" destId="{A3C09915-7908-432E-843F-57F85B430632}" srcOrd="2" destOrd="0" parTransId="{A77F244D-A399-476C-84DD-86936141D96D}" sibTransId="{4588F6AF-1783-4539-A82F-6B9BD488B308}"/>
    <dgm:cxn modelId="{FCF4C677-6DEE-4F33-A690-EAACD010B4A2}" type="presOf" srcId="{89B6E7E2-27C8-42FD-B42B-10E974F9013B}" destId="{C6E1DEAB-D8A9-4833-A8F0-6B7C95F8422D}" srcOrd="0" destOrd="0" presId="urn:microsoft.com/office/officeart/2005/8/layout/vList2"/>
    <dgm:cxn modelId="{4BCD774E-05BB-48B0-BA80-BE718EE1A88F}" type="presOf" srcId="{B4149F39-98E0-4B21-915E-576B53D86A40}" destId="{2AE7F92E-59C4-44A2-A615-B46736252932}" srcOrd="0" destOrd="0" presId="urn:microsoft.com/office/officeart/2005/8/layout/vList2"/>
    <dgm:cxn modelId="{D150EBF9-5DD9-486C-8297-1D65CE05EA2F}" type="presOf" srcId="{4C6EDDEB-B2DE-4C07-97F5-9D4BF71AB819}" destId="{5F4CE5F9-C1E5-4DE4-A436-651FA888B522}" srcOrd="0" destOrd="0" presId="urn:microsoft.com/office/officeart/2005/8/layout/vList2"/>
    <dgm:cxn modelId="{6623555D-6E19-4F7C-BB77-7AD6AE9D12FA}" srcId="{A3B7A7B0-E966-40AB-9DD3-40419F3F965C}" destId="{695EB1ED-EF90-4B1B-BEF7-9788359AA82D}" srcOrd="0" destOrd="0" parTransId="{A18AE14D-1B7D-4B3C-8E67-1F70C9AD4243}" sibTransId="{5314261A-9562-4372-B1B2-DA432D57ED6A}"/>
    <dgm:cxn modelId="{D01231A5-0E74-455F-93C5-F58F7F7C917D}" type="presOf" srcId="{6DE66445-EF35-43ED-9C5C-467C571B1910}" destId="{3E344024-DBBF-4660-8034-86B27FBF1CE8}" srcOrd="0" destOrd="0" presId="urn:microsoft.com/office/officeart/2005/8/layout/vList2"/>
    <dgm:cxn modelId="{0BC5479B-7935-4875-B6B3-442CDA771286}" srcId="{DAA89281-0827-4C4E-8DE7-3723B7383DDD}" destId="{FFF832D3-79FD-4FEB-A039-1B0BF33C42BC}" srcOrd="3" destOrd="0" parTransId="{8DC642DC-BD88-467F-AFCF-5329ED2C9A3A}" sibTransId="{2EA7BF39-9525-4D60-AACA-CF227A62C940}"/>
    <dgm:cxn modelId="{37C91025-64E7-419C-B41B-8D09A0E98202}" type="presOf" srcId="{FEFBAA8C-32E7-4437-8D02-CA04764C8F54}" destId="{3E344024-DBBF-4660-8034-86B27FBF1CE8}" srcOrd="0" destOrd="1" presId="urn:microsoft.com/office/officeart/2005/8/layout/vList2"/>
    <dgm:cxn modelId="{7E35F774-0F4B-40FA-9DBF-67B438D6D173}" srcId="{B4149F39-98E0-4B21-915E-576B53D86A40}" destId="{89B6E7E2-27C8-42FD-B42B-10E974F9013B}" srcOrd="0" destOrd="0" parTransId="{E1EBF743-A46C-4414-8291-B25E0CF8A77E}" sibTransId="{A6083B45-2515-4413-ACFD-11C2A06CF6FD}"/>
    <dgm:cxn modelId="{F3E816E6-A415-4A74-84B1-085653AC3BAA}" type="presOf" srcId="{A3C09915-7908-432E-843F-57F85B430632}" destId="{3E344024-DBBF-4660-8034-86B27FBF1CE8}" srcOrd="0" destOrd="2" presId="urn:microsoft.com/office/officeart/2005/8/layout/vList2"/>
    <dgm:cxn modelId="{96A2B04A-34E0-4CF2-BEA7-66D258E7EC32}" srcId="{DAA89281-0827-4C4E-8DE7-3723B7383DDD}" destId="{6DE66445-EF35-43ED-9C5C-467C571B1910}" srcOrd="0" destOrd="0" parTransId="{424215F8-5217-4A64-80DA-B1EDE555519B}" sibTransId="{33E101B6-710C-40FA-9873-2C641803D337}"/>
    <dgm:cxn modelId="{60520207-E9BF-4D71-9B2C-E66EF8393789}" type="presOf" srcId="{FFF832D3-79FD-4FEB-A039-1B0BF33C42BC}" destId="{3E344024-DBBF-4660-8034-86B27FBF1CE8}" srcOrd="0" destOrd="3" presId="urn:microsoft.com/office/officeart/2005/8/layout/vList2"/>
    <dgm:cxn modelId="{99935F07-6A73-4D41-857A-F3690CAFA98A}" type="presOf" srcId="{A3B7A7B0-E966-40AB-9DD3-40419F3F965C}" destId="{3DB311DD-0DB3-448A-AB8D-41451AAA5C8A}" srcOrd="0" destOrd="0" presId="urn:microsoft.com/office/officeart/2005/8/layout/vList2"/>
    <dgm:cxn modelId="{740DDE72-79E3-4E7A-8589-BDC41EAD2939}" type="presOf" srcId="{E2E1A55B-E99D-4FA9-A937-F34F3864B869}" destId="{39ADCB5A-554E-44E4-BA3D-95E88592D089}" srcOrd="0" destOrd="1" presId="urn:microsoft.com/office/officeart/2005/8/layout/vList2"/>
    <dgm:cxn modelId="{E2183321-2BD6-4636-9E81-605B17C01EB9}" type="presParOf" srcId="{2AE7F92E-59C4-44A2-A615-B46736252932}" destId="{C6E1DEAB-D8A9-4833-A8F0-6B7C95F8422D}" srcOrd="0" destOrd="0" presId="urn:microsoft.com/office/officeart/2005/8/layout/vList2"/>
    <dgm:cxn modelId="{246E9A0B-5808-4043-9934-064849F322B4}" type="presParOf" srcId="{2AE7F92E-59C4-44A2-A615-B46736252932}" destId="{5F4CE5F9-C1E5-4DE4-A436-651FA888B522}" srcOrd="1" destOrd="0" presId="urn:microsoft.com/office/officeart/2005/8/layout/vList2"/>
    <dgm:cxn modelId="{8988EC36-AAF1-45A4-B4C1-2111C3C54E86}" type="presParOf" srcId="{2AE7F92E-59C4-44A2-A615-B46736252932}" destId="{3DB311DD-0DB3-448A-AB8D-41451AAA5C8A}" srcOrd="2" destOrd="0" presId="urn:microsoft.com/office/officeart/2005/8/layout/vList2"/>
    <dgm:cxn modelId="{408E9CC7-7A00-40BF-806D-51C091E0A8FD}" type="presParOf" srcId="{2AE7F92E-59C4-44A2-A615-B46736252932}" destId="{39ADCB5A-554E-44E4-BA3D-95E88592D089}" srcOrd="3" destOrd="0" presId="urn:microsoft.com/office/officeart/2005/8/layout/vList2"/>
    <dgm:cxn modelId="{253421B5-7D0F-4C27-907F-ECE245627C13}" type="presParOf" srcId="{2AE7F92E-59C4-44A2-A615-B46736252932}" destId="{42481135-2412-4D2F-9857-569018159472}" srcOrd="4" destOrd="0" presId="urn:microsoft.com/office/officeart/2005/8/layout/vList2"/>
    <dgm:cxn modelId="{39C5EAC4-40D1-48D6-9353-6B0E9505B4F5}" type="presParOf" srcId="{2AE7F92E-59C4-44A2-A615-B46736252932}" destId="{3E344024-DBBF-4660-8034-86B27FBF1CE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FD3309-CCBE-4338-83FA-22500FFE0E37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B3BD59-1316-4BA6-B0B8-6AE80DF55E3E}">
      <dgm:prSet/>
      <dgm:spPr/>
      <dgm:t>
        <a:bodyPr/>
        <a:lstStyle/>
        <a:p>
          <a:pPr rtl="0"/>
          <a:r>
            <a:rPr lang="zh-CN" smtClean="0"/>
            <a:t>基本思想</a:t>
          </a:r>
          <a:endParaRPr lang="zh-CN"/>
        </a:p>
      </dgm:t>
    </dgm:pt>
    <dgm:pt modelId="{E508D852-8BF1-4567-80F0-91DE63509499}" type="parTrans" cxnId="{05146BDA-5F67-4552-AC5F-B2117829A0BB}">
      <dgm:prSet/>
      <dgm:spPr/>
      <dgm:t>
        <a:bodyPr/>
        <a:lstStyle/>
        <a:p>
          <a:endParaRPr lang="zh-CN" altLang="en-US"/>
        </a:p>
      </dgm:t>
    </dgm:pt>
    <dgm:pt modelId="{387D10E6-D5F4-4B0A-84C9-ECAD67AB04B9}" type="sibTrans" cxnId="{05146BDA-5F67-4552-AC5F-B2117829A0BB}">
      <dgm:prSet/>
      <dgm:spPr/>
      <dgm:t>
        <a:bodyPr/>
        <a:lstStyle/>
        <a:p>
          <a:endParaRPr lang="zh-CN" altLang="en-US"/>
        </a:p>
      </dgm:t>
    </dgm:pt>
    <dgm:pt modelId="{B206756A-138B-457A-BB22-37CD46F734F5}">
      <dgm:prSet/>
      <dgm:spPr/>
      <dgm:t>
        <a:bodyPr/>
        <a:lstStyle/>
        <a:p>
          <a:pPr rtl="0"/>
          <a:r>
            <a:rPr lang="zh-CN" smtClean="0"/>
            <a:t>当运算对象的长度不一致时</a:t>
          </a:r>
          <a:endParaRPr lang="zh-CN"/>
        </a:p>
      </dgm:t>
    </dgm:pt>
    <dgm:pt modelId="{D4DA72FD-AD0B-4442-85AD-7161E6F959F7}" type="parTrans" cxnId="{4311491D-0897-471E-A463-90592FB447EB}">
      <dgm:prSet/>
      <dgm:spPr/>
      <dgm:t>
        <a:bodyPr/>
        <a:lstStyle/>
        <a:p>
          <a:endParaRPr lang="zh-CN" altLang="en-US"/>
        </a:p>
      </dgm:t>
    </dgm:pt>
    <dgm:pt modelId="{A55E3A14-0E12-4E65-8345-867BC324CF7F}" type="sibTrans" cxnId="{4311491D-0897-471E-A463-90592FB447EB}">
      <dgm:prSet/>
      <dgm:spPr/>
      <dgm:t>
        <a:bodyPr/>
        <a:lstStyle/>
        <a:p>
          <a:endParaRPr lang="zh-CN" altLang="en-US"/>
        </a:p>
      </dgm:t>
    </dgm:pt>
    <dgm:pt modelId="{FC41DAF8-5974-45F2-B985-4DD8F39CC7A1}">
      <dgm:prSet/>
      <dgm:spPr/>
      <dgm:t>
        <a:bodyPr/>
        <a:lstStyle/>
        <a:p>
          <a:pPr rtl="0"/>
          <a:r>
            <a:rPr lang="zh-CN" smtClean="0"/>
            <a:t>短对象采取循环补齐的方法自动转换为等长。</a:t>
          </a:r>
          <a:endParaRPr lang="zh-CN"/>
        </a:p>
      </dgm:t>
    </dgm:pt>
    <dgm:pt modelId="{BBC0533F-5265-468E-9A89-36314AEFE807}" type="parTrans" cxnId="{D5383367-F6CE-46B1-8F1F-D396E9D1D389}">
      <dgm:prSet/>
      <dgm:spPr/>
      <dgm:t>
        <a:bodyPr/>
        <a:lstStyle/>
        <a:p>
          <a:endParaRPr lang="zh-CN" altLang="en-US"/>
        </a:p>
      </dgm:t>
    </dgm:pt>
    <dgm:pt modelId="{7BF47770-D752-40E7-B977-C0E80F5B163C}" type="sibTrans" cxnId="{D5383367-F6CE-46B1-8F1F-D396E9D1D389}">
      <dgm:prSet/>
      <dgm:spPr/>
      <dgm:t>
        <a:bodyPr/>
        <a:lstStyle/>
        <a:p>
          <a:endParaRPr lang="zh-CN" altLang="en-US"/>
        </a:p>
      </dgm:t>
    </dgm:pt>
    <dgm:pt modelId="{283FA37F-C41F-4E2D-9DEA-FE80F0308E15}">
      <dgm:prSet/>
      <dgm:spPr/>
      <dgm:t>
        <a:bodyPr/>
        <a:lstStyle/>
        <a:p>
          <a:pPr rtl="0"/>
          <a:r>
            <a:rPr lang="zh-CN" smtClean="0"/>
            <a:t>举例</a:t>
          </a:r>
          <a:endParaRPr lang="zh-CN"/>
        </a:p>
      </dgm:t>
    </dgm:pt>
    <dgm:pt modelId="{08571214-0D1A-43A4-B562-A896A50CD402}" type="parTrans" cxnId="{3C64A9FE-3153-41C9-AA21-D997EB94C282}">
      <dgm:prSet/>
      <dgm:spPr/>
      <dgm:t>
        <a:bodyPr/>
        <a:lstStyle/>
        <a:p>
          <a:endParaRPr lang="zh-CN" altLang="en-US"/>
        </a:p>
      </dgm:t>
    </dgm:pt>
    <dgm:pt modelId="{524BE187-F0F2-491B-ADA4-73A38422D5EE}" type="sibTrans" cxnId="{3C64A9FE-3153-41C9-AA21-D997EB94C282}">
      <dgm:prSet/>
      <dgm:spPr/>
      <dgm:t>
        <a:bodyPr/>
        <a:lstStyle/>
        <a:p>
          <a:endParaRPr lang="zh-CN" altLang="en-US"/>
        </a:p>
      </dgm:t>
    </dgm:pt>
    <dgm:pt modelId="{32B84310-3A00-4275-82BF-1FA0CDFD142F}">
      <dgm:prSet/>
      <dgm:spPr/>
      <dgm:t>
        <a:bodyPr/>
        <a:lstStyle/>
        <a:p>
          <a:pPr rtl="0"/>
          <a:r>
            <a:rPr lang="en-US" dirty="0" smtClean="0"/>
            <a:t>&gt; m &lt;- c(1,2,3)</a:t>
          </a:r>
          <a:endParaRPr lang="zh-CN" dirty="0"/>
        </a:p>
      </dgm:t>
    </dgm:pt>
    <dgm:pt modelId="{50BECEE9-5EA2-444B-B59E-A9F6C687BFF1}" type="parTrans" cxnId="{CABDCCD4-2906-4C1F-A777-6D307F2A2C3F}">
      <dgm:prSet/>
      <dgm:spPr/>
      <dgm:t>
        <a:bodyPr/>
        <a:lstStyle/>
        <a:p>
          <a:endParaRPr lang="zh-CN" altLang="en-US"/>
        </a:p>
      </dgm:t>
    </dgm:pt>
    <dgm:pt modelId="{49C888AA-F9F6-4978-AC7A-50C027BA2D1D}" type="sibTrans" cxnId="{CABDCCD4-2906-4C1F-A777-6D307F2A2C3F}">
      <dgm:prSet/>
      <dgm:spPr/>
      <dgm:t>
        <a:bodyPr/>
        <a:lstStyle/>
        <a:p>
          <a:endParaRPr lang="zh-CN" altLang="en-US"/>
        </a:p>
      </dgm:t>
    </dgm:pt>
    <dgm:pt modelId="{8E16CCC2-1CDE-4B36-8699-B9E6781E941E}">
      <dgm:prSet/>
      <dgm:spPr/>
      <dgm:t>
        <a:bodyPr/>
        <a:lstStyle/>
        <a:p>
          <a:pPr rtl="0"/>
          <a:r>
            <a:rPr lang="en-US" b="1" dirty="0" smtClean="0"/>
            <a:t>&gt; m+6</a:t>
          </a:r>
          <a:endParaRPr lang="zh-CN" dirty="0"/>
        </a:p>
      </dgm:t>
    </dgm:pt>
    <dgm:pt modelId="{7FAF18A5-B209-437A-8176-6981267A61F1}" type="parTrans" cxnId="{515ADAEE-08E1-4587-88C2-26AE61A6388D}">
      <dgm:prSet/>
      <dgm:spPr/>
      <dgm:t>
        <a:bodyPr/>
        <a:lstStyle/>
        <a:p>
          <a:endParaRPr lang="zh-CN" altLang="en-US"/>
        </a:p>
      </dgm:t>
    </dgm:pt>
    <dgm:pt modelId="{B5AF03E6-E6B4-480D-92F7-542AD82480C3}" type="sibTrans" cxnId="{515ADAEE-08E1-4587-88C2-26AE61A6388D}">
      <dgm:prSet/>
      <dgm:spPr/>
      <dgm:t>
        <a:bodyPr/>
        <a:lstStyle/>
        <a:p>
          <a:endParaRPr lang="zh-CN" altLang="en-US"/>
        </a:p>
      </dgm:t>
    </dgm:pt>
    <dgm:pt modelId="{A743F39C-E052-4F48-AA25-CA1A61F552DF}">
      <dgm:prSet/>
      <dgm:spPr/>
      <dgm:t>
        <a:bodyPr/>
        <a:lstStyle/>
        <a:p>
          <a:pPr rtl="0"/>
          <a:r>
            <a:rPr lang="en-US" dirty="0" smtClean="0"/>
            <a:t>[1] 7 8 9</a:t>
          </a:r>
          <a:endParaRPr lang="zh-CN" dirty="0"/>
        </a:p>
      </dgm:t>
    </dgm:pt>
    <dgm:pt modelId="{244D78E8-A88F-4CC0-B5EB-047F18970B39}" type="parTrans" cxnId="{69504D99-5031-4989-9AD1-F7E215934DCC}">
      <dgm:prSet/>
      <dgm:spPr/>
      <dgm:t>
        <a:bodyPr/>
        <a:lstStyle/>
        <a:p>
          <a:endParaRPr lang="zh-CN" altLang="en-US"/>
        </a:p>
      </dgm:t>
    </dgm:pt>
    <dgm:pt modelId="{0B141E69-F1B7-4CEF-8059-7D95E42073E2}" type="sibTrans" cxnId="{69504D99-5031-4989-9AD1-F7E215934DCC}">
      <dgm:prSet/>
      <dgm:spPr/>
      <dgm:t>
        <a:bodyPr/>
        <a:lstStyle/>
        <a:p>
          <a:endParaRPr lang="zh-CN" altLang="en-US"/>
        </a:p>
      </dgm:t>
    </dgm:pt>
    <dgm:pt modelId="{9E7FE2C6-7E96-43D4-B800-A08138DD1D9B}" type="pres">
      <dgm:prSet presAssocID="{68FD3309-CCBE-4338-83FA-22500FFE0E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446858-2C81-4A9C-82FF-EEB890F8A86B}" type="pres">
      <dgm:prSet presAssocID="{49B3BD59-1316-4BA6-B0B8-6AE80DF55E3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6AAEC-0283-4958-8CF8-C249C6E995DE}" type="pres">
      <dgm:prSet presAssocID="{49B3BD59-1316-4BA6-B0B8-6AE80DF55E3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21097-392C-49FF-8CD9-37909A8B631D}" type="pres">
      <dgm:prSet presAssocID="{283FA37F-C41F-4E2D-9DEA-FE80F0308E1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F46B-2111-40DA-AE92-E8A44C748B23}" type="pres">
      <dgm:prSet presAssocID="{283FA37F-C41F-4E2D-9DEA-FE80F0308E1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146BDA-5F67-4552-AC5F-B2117829A0BB}" srcId="{68FD3309-CCBE-4338-83FA-22500FFE0E37}" destId="{49B3BD59-1316-4BA6-B0B8-6AE80DF55E3E}" srcOrd="0" destOrd="0" parTransId="{E508D852-8BF1-4567-80F0-91DE63509499}" sibTransId="{387D10E6-D5F4-4B0A-84C9-ECAD67AB04B9}"/>
    <dgm:cxn modelId="{3C64A9FE-3153-41C9-AA21-D997EB94C282}" srcId="{68FD3309-CCBE-4338-83FA-22500FFE0E37}" destId="{283FA37F-C41F-4E2D-9DEA-FE80F0308E15}" srcOrd="1" destOrd="0" parTransId="{08571214-0D1A-43A4-B562-A896A50CD402}" sibTransId="{524BE187-F0F2-491B-ADA4-73A38422D5EE}"/>
    <dgm:cxn modelId="{945BB5A4-83F5-41D1-921F-0B9273282059}" type="presOf" srcId="{B206756A-138B-457A-BB22-37CD46F734F5}" destId="{BC76AAEC-0283-4958-8CF8-C249C6E995DE}" srcOrd="0" destOrd="0" presId="urn:microsoft.com/office/officeart/2005/8/layout/vList2"/>
    <dgm:cxn modelId="{4311491D-0897-471E-A463-90592FB447EB}" srcId="{49B3BD59-1316-4BA6-B0B8-6AE80DF55E3E}" destId="{B206756A-138B-457A-BB22-37CD46F734F5}" srcOrd="0" destOrd="0" parTransId="{D4DA72FD-AD0B-4442-85AD-7161E6F959F7}" sibTransId="{A55E3A14-0E12-4E65-8345-867BC324CF7F}"/>
    <dgm:cxn modelId="{C4A6FE35-0995-49A2-970F-F3D69432E2BE}" type="presOf" srcId="{A743F39C-E052-4F48-AA25-CA1A61F552DF}" destId="{C51DF46B-2111-40DA-AE92-E8A44C748B23}" srcOrd="0" destOrd="2" presId="urn:microsoft.com/office/officeart/2005/8/layout/vList2"/>
    <dgm:cxn modelId="{CABDCCD4-2906-4C1F-A777-6D307F2A2C3F}" srcId="{283FA37F-C41F-4E2D-9DEA-FE80F0308E15}" destId="{32B84310-3A00-4275-82BF-1FA0CDFD142F}" srcOrd="0" destOrd="0" parTransId="{50BECEE9-5EA2-444B-B59E-A9F6C687BFF1}" sibTransId="{49C888AA-F9F6-4978-AC7A-50C027BA2D1D}"/>
    <dgm:cxn modelId="{678044A7-8573-40CA-897A-C62E25978FBC}" type="presOf" srcId="{8E16CCC2-1CDE-4B36-8699-B9E6781E941E}" destId="{C51DF46B-2111-40DA-AE92-E8A44C748B23}" srcOrd="0" destOrd="1" presId="urn:microsoft.com/office/officeart/2005/8/layout/vList2"/>
    <dgm:cxn modelId="{C1E71F0F-AD0C-4FD4-98DE-5A5AF1E55A39}" type="presOf" srcId="{32B84310-3A00-4275-82BF-1FA0CDFD142F}" destId="{C51DF46B-2111-40DA-AE92-E8A44C748B23}" srcOrd="0" destOrd="0" presId="urn:microsoft.com/office/officeart/2005/8/layout/vList2"/>
    <dgm:cxn modelId="{E0EAE558-3FE0-4419-84FF-BD0F3C5C2EF2}" type="presOf" srcId="{283FA37F-C41F-4E2D-9DEA-FE80F0308E15}" destId="{B1821097-392C-49FF-8CD9-37909A8B631D}" srcOrd="0" destOrd="0" presId="urn:microsoft.com/office/officeart/2005/8/layout/vList2"/>
    <dgm:cxn modelId="{D5383367-F6CE-46B1-8F1F-D396E9D1D389}" srcId="{49B3BD59-1316-4BA6-B0B8-6AE80DF55E3E}" destId="{FC41DAF8-5974-45F2-B985-4DD8F39CC7A1}" srcOrd="1" destOrd="0" parTransId="{BBC0533F-5265-468E-9A89-36314AEFE807}" sibTransId="{7BF47770-D752-40E7-B977-C0E80F5B163C}"/>
    <dgm:cxn modelId="{F56945F3-B051-4582-9182-4DA265D32ADB}" type="presOf" srcId="{FC41DAF8-5974-45F2-B985-4DD8F39CC7A1}" destId="{BC76AAEC-0283-4958-8CF8-C249C6E995DE}" srcOrd="0" destOrd="1" presId="urn:microsoft.com/office/officeart/2005/8/layout/vList2"/>
    <dgm:cxn modelId="{515ADAEE-08E1-4587-88C2-26AE61A6388D}" srcId="{283FA37F-C41F-4E2D-9DEA-FE80F0308E15}" destId="{8E16CCC2-1CDE-4B36-8699-B9E6781E941E}" srcOrd="1" destOrd="0" parTransId="{7FAF18A5-B209-437A-8176-6981267A61F1}" sibTransId="{B5AF03E6-E6B4-480D-92F7-542AD82480C3}"/>
    <dgm:cxn modelId="{B18C302A-A842-4492-B194-302438EAFEA0}" type="presOf" srcId="{49B3BD59-1316-4BA6-B0B8-6AE80DF55E3E}" destId="{60446858-2C81-4A9C-82FF-EEB890F8A86B}" srcOrd="0" destOrd="0" presId="urn:microsoft.com/office/officeart/2005/8/layout/vList2"/>
    <dgm:cxn modelId="{69504D99-5031-4989-9AD1-F7E215934DCC}" srcId="{283FA37F-C41F-4E2D-9DEA-FE80F0308E15}" destId="{A743F39C-E052-4F48-AA25-CA1A61F552DF}" srcOrd="2" destOrd="0" parTransId="{244D78E8-A88F-4CC0-B5EB-047F18970B39}" sibTransId="{0B141E69-F1B7-4CEF-8059-7D95E42073E2}"/>
    <dgm:cxn modelId="{C6FDCB48-86E2-42C2-93DE-EEE5A1A87BE4}" type="presOf" srcId="{68FD3309-CCBE-4338-83FA-22500FFE0E37}" destId="{9E7FE2C6-7E96-43D4-B800-A08138DD1D9B}" srcOrd="0" destOrd="0" presId="urn:microsoft.com/office/officeart/2005/8/layout/vList2"/>
    <dgm:cxn modelId="{F60D5FCB-37A3-4453-8353-65AC576495A8}" type="presParOf" srcId="{9E7FE2C6-7E96-43D4-B800-A08138DD1D9B}" destId="{60446858-2C81-4A9C-82FF-EEB890F8A86B}" srcOrd="0" destOrd="0" presId="urn:microsoft.com/office/officeart/2005/8/layout/vList2"/>
    <dgm:cxn modelId="{F5A7DCFD-005A-4B29-8E35-E179DA5A7CE8}" type="presParOf" srcId="{9E7FE2C6-7E96-43D4-B800-A08138DD1D9B}" destId="{BC76AAEC-0283-4958-8CF8-C249C6E995DE}" srcOrd="1" destOrd="0" presId="urn:microsoft.com/office/officeart/2005/8/layout/vList2"/>
    <dgm:cxn modelId="{2240797A-7855-4F0C-B20F-32B75E33C61E}" type="presParOf" srcId="{9E7FE2C6-7E96-43D4-B800-A08138DD1D9B}" destId="{B1821097-392C-49FF-8CD9-37909A8B631D}" srcOrd="2" destOrd="0" presId="urn:microsoft.com/office/officeart/2005/8/layout/vList2"/>
    <dgm:cxn modelId="{F906AB87-2626-4E80-BC8E-669DA8918218}" type="presParOf" srcId="{9E7FE2C6-7E96-43D4-B800-A08138DD1D9B}" destId="{C51DF46B-2111-40DA-AE92-E8A44C748B2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901A16E-884A-4E2B-9BB9-4C5D737B1C4C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91A4918-F04E-4025-A893-3A02F19AAFA5}">
      <dgm:prSet custT="1"/>
      <dgm:spPr/>
      <dgm:t>
        <a:bodyPr/>
        <a:lstStyle/>
        <a:p>
          <a:pPr rtl="0"/>
          <a:r>
            <a:rPr lang="en-US" sz="2400" smtClean="0"/>
            <a:t>R</a:t>
          </a:r>
          <a:r>
            <a:rPr lang="zh-CN" sz="2400" smtClean="0"/>
            <a:t>泛型函数</a:t>
          </a:r>
          <a:endParaRPr lang="zh-CN" sz="2400"/>
        </a:p>
      </dgm:t>
    </dgm:pt>
    <dgm:pt modelId="{543B65CB-8C3E-430D-AF85-C2D594E03DB8}" type="parTrans" cxnId="{43EDD0EF-B62B-4964-A3CC-9C0A481468FB}">
      <dgm:prSet/>
      <dgm:spPr/>
      <dgm:t>
        <a:bodyPr/>
        <a:lstStyle/>
        <a:p>
          <a:endParaRPr lang="zh-CN" altLang="en-US" sz="2400"/>
        </a:p>
      </dgm:t>
    </dgm:pt>
    <dgm:pt modelId="{FE10D96F-1A4F-4267-872B-59B79E6C6FB9}" type="sibTrans" cxnId="{43EDD0EF-B62B-4964-A3CC-9C0A481468FB}">
      <dgm:prSet/>
      <dgm:spPr/>
      <dgm:t>
        <a:bodyPr/>
        <a:lstStyle/>
        <a:p>
          <a:endParaRPr lang="zh-CN" altLang="en-US" sz="2400"/>
        </a:p>
      </dgm:t>
    </dgm:pt>
    <dgm:pt modelId="{D7E9FBC7-3064-4D20-B804-AFDFCF160A69}">
      <dgm:prSet custT="1"/>
      <dgm:spPr/>
      <dgm:t>
        <a:bodyPr/>
        <a:lstStyle/>
        <a:p>
          <a:pPr rtl="0"/>
          <a:r>
            <a:rPr lang="en-US" sz="1800" smtClean="0"/>
            <a:t>Java</a:t>
          </a:r>
          <a:r>
            <a:rPr lang="zh-CN" sz="1800" smtClean="0"/>
            <a:t>的接口函数</a:t>
          </a:r>
          <a:endParaRPr lang="zh-CN" sz="1800"/>
        </a:p>
      </dgm:t>
    </dgm:pt>
    <dgm:pt modelId="{668BB0C7-EB4C-43D1-81F4-89D5D7610A64}" type="parTrans" cxnId="{5CB7D8BC-8A81-4011-80D1-FCA2FC1A5163}">
      <dgm:prSet/>
      <dgm:spPr/>
      <dgm:t>
        <a:bodyPr/>
        <a:lstStyle/>
        <a:p>
          <a:endParaRPr lang="zh-CN" altLang="en-US" sz="2400"/>
        </a:p>
      </dgm:t>
    </dgm:pt>
    <dgm:pt modelId="{79A7C9B8-FC4C-4CF7-945B-68ACEC6AF808}" type="sibTrans" cxnId="{5CB7D8BC-8A81-4011-80D1-FCA2FC1A5163}">
      <dgm:prSet/>
      <dgm:spPr/>
      <dgm:t>
        <a:bodyPr/>
        <a:lstStyle/>
        <a:p>
          <a:endParaRPr lang="zh-CN" altLang="en-US" sz="2400"/>
        </a:p>
      </dgm:t>
    </dgm:pt>
    <dgm:pt modelId="{FA14EC48-DA80-4049-8E18-8AE50EA46A58}">
      <dgm:prSet custT="1"/>
      <dgm:spPr/>
      <dgm:t>
        <a:bodyPr/>
        <a:lstStyle/>
        <a:p>
          <a:pPr rtl="0"/>
          <a:r>
            <a:rPr lang="zh-CN" altLang="en-US" sz="1800" smtClean="0"/>
            <a:t>支持多态</a:t>
          </a:r>
          <a:endParaRPr lang="zh-CN" altLang="en-US" sz="1800"/>
        </a:p>
      </dgm:t>
    </dgm:pt>
    <dgm:pt modelId="{6B3FCEC4-EA17-48D3-BA9A-C13679293705}" type="parTrans" cxnId="{B7FF6DBB-1098-4C70-B747-EC6AF06CD119}">
      <dgm:prSet/>
      <dgm:spPr/>
      <dgm:t>
        <a:bodyPr/>
        <a:lstStyle/>
        <a:p>
          <a:endParaRPr lang="zh-CN" altLang="en-US" sz="2400"/>
        </a:p>
      </dgm:t>
    </dgm:pt>
    <dgm:pt modelId="{E4284B6E-FCE8-4A81-A122-DE8E4DE12356}" type="sibTrans" cxnId="{B7FF6DBB-1098-4C70-B747-EC6AF06CD119}">
      <dgm:prSet/>
      <dgm:spPr/>
      <dgm:t>
        <a:bodyPr/>
        <a:lstStyle/>
        <a:p>
          <a:endParaRPr lang="zh-CN" altLang="en-US" sz="2400"/>
        </a:p>
      </dgm:t>
    </dgm:pt>
    <dgm:pt modelId="{FE4DB410-AB63-44F2-9979-C34A5AF2E886}">
      <dgm:prSet custT="1"/>
      <dgm:spPr/>
      <dgm:t>
        <a:bodyPr/>
        <a:lstStyle/>
        <a:p>
          <a:pPr rtl="0"/>
          <a:r>
            <a:rPr lang="zh-CN" altLang="en-US" sz="2400" smtClean="0"/>
            <a:t>举例</a:t>
          </a:r>
          <a:endParaRPr lang="zh-CN" altLang="en-US" sz="2400"/>
        </a:p>
      </dgm:t>
    </dgm:pt>
    <dgm:pt modelId="{725F1AD4-5DEB-4526-B019-E5077E8B7882}" type="parTrans" cxnId="{E62506CB-3673-4473-9AAE-427FCA789812}">
      <dgm:prSet/>
      <dgm:spPr/>
      <dgm:t>
        <a:bodyPr/>
        <a:lstStyle/>
        <a:p>
          <a:endParaRPr lang="zh-CN" altLang="en-US" sz="2400"/>
        </a:p>
      </dgm:t>
    </dgm:pt>
    <dgm:pt modelId="{F5E1D73C-BFB8-4494-8979-A088D5B51B80}" type="sibTrans" cxnId="{E62506CB-3673-4473-9AAE-427FCA789812}">
      <dgm:prSet/>
      <dgm:spPr/>
      <dgm:t>
        <a:bodyPr/>
        <a:lstStyle/>
        <a:p>
          <a:endParaRPr lang="zh-CN" altLang="en-US" sz="2400"/>
        </a:p>
      </dgm:t>
    </dgm:pt>
    <dgm:pt modelId="{3EE7ACAC-F35E-436D-A121-F3CDF318A0F2}">
      <dgm:prSet custT="1"/>
      <dgm:spPr/>
      <dgm:t>
        <a:bodyPr/>
        <a:lstStyle/>
        <a:p>
          <a:pPr rtl="0"/>
          <a:r>
            <a:rPr lang="en-US" sz="1800" smtClean="0"/>
            <a:t>plot</a:t>
          </a:r>
          <a:r>
            <a:rPr lang="zh-CN" sz="1800" smtClean="0"/>
            <a:t>（）</a:t>
          </a:r>
          <a:endParaRPr lang="zh-CN" sz="1800"/>
        </a:p>
      </dgm:t>
    </dgm:pt>
    <dgm:pt modelId="{FB3250C9-EB1F-4E63-8681-7055E3BDA794}" type="parTrans" cxnId="{382EFD04-56E5-48F9-A126-7D2C96B80392}">
      <dgm:prSet/>
      <dgm:spPr/>
      <dgm:t>
        <a:bodyPr/>
        <a:lstStyle/>
        <a:p>
          <a:endParaRPr lang="zh-CN" altLang="en-US" sz="2400"/>
        </a:p>
      </dgm:t>
    </dgm:pt>
    <dgm:pt modelId="{C73424E3-3E23-425D-B37F-407EDFBC0AA5}" type="sibTrans" cxnId="{382EFD04-56E5-48F9-A126-7D2C96B80392}">
      <dgm:prSet/>
      <dgm:spPr/>
      <dgm:t>
        <a:bodyPr/>
        <a:lstStyle/>
        <a:p>
          <a:endParaRPr lang="zh-CN" altLang="en-US" sz="2400"/>
        </a:p>
      </dgm:t>
    </dgm:pt>
    <dgm:pt modelId="{402EEB81-633E-4E63-BB87-40AF2EE94A4D}">
      <dgm:prSet custT="1"/>
      <dgm:spPr/>
      <dgm:t>
        <a:bodyPr/>
        <a:lstStyle/>
        <a:p>
          <a:pPr rtl="0"/>
          <a:r>
            <a:rPr lang="en-US" sz="1800" smtClean="0"/>
            <a:t>summary</a:t>
          </a:r>
          <a:r>
            <a:rPr lang="zh-CN" sz="1800" smtClean="0"/>
            <a:t>（）</a:t>
          </a:r>
          <a:endParaRPr lang="zh-CN" sz="1800"/>
        </a:p>
      </dgm:t>
    </dgm:pt>
    <dgm:pt modelId="{9D0DC7F3-9E98-4740-9F60-E32AC11682CB}" type="parTrans" cxnId="{D9973CCF-98E5-44EF-893E-1A5C69D897C5}">
      <dgm:prSet/>
      <dgm:spPr/>
      <dgm:t>
        <a:bodyPr/>
        <a:lstStyle/>
        <a:p>
          <a:endParaRPr lang="zh-CN" altLang="en-US" sz="2400"/>
        </a:p>
      </dgm:t>
    </dgm:pt>
    <dgm:pt modelId="{A64BF355-A494-4889-B72B-B2DF79708F6F}" type="sibTrans" cxnId="{D9973CCF-98E5-44EF-893E-1A5C69D897C5}">
      <dgm:prSet/>
      <dgm:spPr/>
      <dgm:t>
        <a:bodyPr/>
        <a:lstStyle/>
        <a:p>
          <a:endParaRPr lang="zh-CN" altLang="en-US" sz="2400"/>
        </a:p>
      </dgm:t>
    </dgm:pt>
    <dgm:pt modelId="{396E63FE-AED4-496D-9CAC-5DF6EFF8BD6E}">
      <dgm:prSet custT="1"/>
      <dgm:spPr/>
      <dgm:t>
        <a:bodyPr/>
        <a:lstStyle/>
        <a:p>
          <a:pPr rtl="0"/>
          <a:r>
            <a:rPr lang="zh-CN" altLang="en-US" sz="2400" smtClean="0"/>
            <a:t>实现</a:t>
          </a:r>
          <a:endParaRPr lang="zh-CN" altLang="en-US" sz="2400"/>
        </a:p>
      </dgm:t>
    </dgm:pt>
    <dgm:pt modelId="{D6D48A73-7DAF-403D-9355-DA06C7DE8202}" type="parTrans" cxnId="{3AEB6C30-4C44-4611-BC97-DC7F019238D0}">
      <dgm:prSet/>
      <dgm:spPr/>
      <dgm:t>
        <a:bodyPr/>
        <a:lstStyle/>
        <a:p>
          <a:endParaRPr lang="zh-CN" altLang="en-US" sz="2400"/>
        </a:p>
      </dgm:t>
    </dgm:pt>
    <dgm:pt modelId="{DB75FF45-6C40-49D8-816F-77FD4009C5F0}" type="sibTrans" cxnId="{3AEB6C30-4C44-4611-BC97-DC7F019238D0}">
      <dgm:prSet/>
      <dgm:spPr/>
      <dgm:t>
        <a:bodyPr/>
        <a:lstStyle/>
        <a:p>
          <a:endParaRPr lang="zh-CN" altLang="en-US" sz="2400"/>
        </a:p>
      </dgm:t>
    </dgm:pt>
    <dgm:pt modelId="{061EFF03-EC77-464C-85C1-FF87E7B59D67}">
      <dgm:prSet custT="1"/>
      <dgm:spPr/>
      <dgm:t>
        <a:bodyPr/>
        <a:lstStyle/>
        <a:p>
          <a:pPr rtl="0"/>
          <a:r>
            <a:rPr lang="en-US" sz="1800" dirty="0" smtClean="0"/>
            <a:t>#</a:t>
          </a:r>
          <a:r>
            <a:rPr lang="zh-CN" sz="1800" dirty="0" smtClean="0"/>
            <a:t>先定义类</a:t>
          </a:r>
          <a:endParaRPr lang="zh-CN" sz="1800" dirty="0"/>
        </a:p>
      </dgm:t>
    </dgm:pt>
    <dgm:pt modelId="{652554FE-71CB-4671-ABB2-54185ACBEE67}" type="parTrans" cxnId="{4D020A4E-8861-4510-BEEE-915151EDFF1A}">
      <dgm:prSet/>
      <dgm:spPr/>
      <dgm:t>
        <a:bodyPr/>
        <a:lstStyle/>
        <a:p>
          <a:endParaRPr lang="zh-CN" altLang="en-US" sz="2400"/>
        </a:p>
      </dgm:t>
    </dgm:pt>
    <dgm:pt modelId="{BA39C1FD-6EE8-4594-BF8A-39A4579AB03C}" type="sibTrans" cxnId="{4D020A4E-8861-4510-BEEE-915151EDFF1A}">
      <dgm:prSet/>
      <dgm:spPr/>
      <dgm:t>
        <a:bodyPr/>
        <a:lstStyle/>
        <a:p>
          <a:endParaRPr lang="zh-CN" altLang="en-US" sz="2400"/>
        </a:p>
      </dgm:t>
    </dgm:pt>
    <dgm:pt modelId="{9316B29D-1174-4850-8B61-380EEDEFC2F7}">
      <dgm:prSet custT="1"/>
      <dgm:spPr/>
      <dgm:t>
        <a:bodyPr/>
        <a:lstStyle/>
        <a:p>
          <a:pPr rtl="0"/>
          <a:r>
            <a:rPr lang="en-US" sz="1800" b="1" dirty="0" err="1" smtClean="0">
              <a:solidFill>
                <a:srgbClr val="FF0000"/>
              </a:solidFill>
            </a:rPr>
            <a:t>setClass</a:t>
          </a:r>
          <a:r>
            <a:rPr lang="en-US" sz="1800" dirty="0" smtClean="0"/>
            <a:t>("</a:t>
          </a:r>
          <a:r>
            <a:rPr lang="en-US" sz="1800" b="1" dirty="0" err="1" smtClean="0">
              <a:solidFill>
                <a:srgbClr val="FF0000"/>
              </a:solidFill>
            </a:rPr>
            <a:t>VIP</a:t>
          </a:r>
          <a:r>
            <a:rPr lang="en-US" sz="1800" dirty="0" err="1" smtClean="0"/>
            <a:t>",slots</a:t>
          </a:r>
          <a:r>
            <a:rPr lang="en-US" sz="1800" dirty="0" smtClean="0"/>
            <a:t>=list(ID="</a:t>
          </a:r>
          <a:r>
            <a:rPr lang="en-US" sz="1800" dirty="0" err="1" smtClean="0"/>
            <a:t>character",counter</a:t>
          </a:r>
          <a:r>
            <a:rPr lang="en-US" sz="1800" dirty="0" smtClean="0"/>
            <a:t>="</a:t>
          </a:r>
          <a:r>
            <a:rPr lang="en-US" sz="1800" dirty="0" err="1" smtClean="0"/>
            <a:t>numeric",valid</a:t>
          </a:r>
          <a:r>
            <a:rPr lang="en-US" sz="1800" dirty="0" smtClean="0"/>
            <a:t>="logical"))</a:t>
          </a:r>
          <a:endParaRPr lang="zh-CN" sz="1800" dirty="0"/>
        </a:p>
      </dgm:t>
    </dgm:pt>
    <dgm:pt modelId="{9ADAC3BB-46D9-4E37-817C-C3659D4F9CE6}" type="parTrans" cxnId="{583AA8B3-618C-4388-A8F5-13C996EA761F}">
      <dgm:prSet/>
      <dgm:spPr/>
      <dgm:t>
        <a:bodyPr/>
        <a:lstStyle/>
        <a:p>
          <a:endParaRPr lang="zh-CN" altLang="en-US" sz="2400"/>
        </a:p>
      </dgm:t>
    </dgm:pt>
    <dgm:pt modelId="{17D38D44-EF14-4D1D-9036-F09559773E06}" type="sibTrans" cxnId="{583AA8B3-618C-4388-A8F5-13C996EA761F}">
      <dgm:prSet/>
      <dgm:spPr/>
      <dgm:t>
        <a:bodyPr/>
        <a:lstStyle/>
        <a:p>
          <a:endParaRPr lang="zh-CN" altLang="en-US" sz="2400"/>
        </a:p>
      </dgm:t>
    </dgm:pt>
    <dgm:pt modelId="{0D7CD576-32DB-43F4-893E-4D581D8D7727}">
      <dgm:prSet custT="1"/>
      <dgm:spPr/>
      <dgm:t>
        <a:bodyPr/>
        <a:lstStyle/>
        <a:p>
          <a:pPr rtl="0"/>
          <a:r>
            <a:rPr lang="en-US" sz="1800" smtClean="0"/>
            <a:t>#</a:t>
          </a:r>
          <a:r>
            <a:rPr lang="zh-CN" sz="1800" smtClean="0"/>
            <a:t>再定义一个泛型函数</a:t>
          </a:r>
          <a:endParaRPr lang="zh-CN" sz="1800"/>
        </a:p>
      </dgm:t>
    </dgm:pt>
    <dgm:pt modelId="{6678AD3B-E9FE-4BB5-B145-D1C32B453138}" type="parTrans" cxnId="{00642DB3-C672-4E0F-A062-080CE91DE764}">
      <dgm:prSet/>
      <dgm:spPr/>
      <dgm:t>
        <a:bodyPr/>
        <a:lstStyle/>
        <a:p>
          <a:endParaRPr lang="zh-CN" altLang="en-US" sz="2400"/>
        </a:p>
      </dgm:t>
    </dgm:pt>
    <dgm:pt modelId="{93D0A40F-DCBA-4A58-B3EE-B54B75897AB9}" type="sibTrans" cxnId="{00642DB3-C672-4E0F-A062-080CE91DE764}">
      <dgm:prSet/>
      <dgm:spPr/>
      <dgm:t>
        <a:bodyPr/>
        <a:lstStyle/>
        <a:p>
          <a:endParaRPr lang="zh-CN" altLang="en-US" sz="2400"/>
        </a:p>
      </dgm:t>
    </dgm:pt>
    <dgm:pt modelId="{0FF96CBF-804A-4957-95E7-15AEB9D11C8C}">
      <dgm:prSet custT="1"/>
      <dgm:spPr/>
      <dgm:t>
        <a:bodyPr/>
        <a:lstStyle/>
        <a:p>
          <a:pPr rtl="0"/>
          <a:r>
            <a:rPr lang="en-US" sz="1800" b="1" dirty="0" err="1" smtClean="0">
              <a:solidFill>
                <a:srgbClr val="FF0000"/>
              </a:solidFill>
            </a:rPr>
            <a:t>setGeneric</a:t>
          </a:r>
          <a:r>
            <a:rPr lang="en-US" sz="1800" dirty="0" smtClean="0"/>
            <a:t>("</a:t>
          </a:r>
          <a:r>
            <a:rPr lang="en-US" sz="1800" b="1" dirty="0" err="1" smtClean="0">
              <a:solidFill>
                <a:srgbClr val="FF0000"/>
              </a:solidFill>
            </a:rPr>
            <a:t>count</a:t>
          </a:r>
          <a:r>
            <a:rPr lang="en-US" sz="1800" dirty="0" err="1" smtClean="0"/>
            <a:t>",function</a:t>
          </a:r>
          <a:r>
            <a:rPr lang="en-US" sz="1800" dirty="0" smtClean="0"/>
            <a:t>(object) </a:t>
          </a:r>
          <a:r>
            <a:rPr lang="en-US" sz="1800" dirty="0" err="1" smtClean="0"/>
            <a:t>standardGeneric</a:t>
          </a:r>
          <a:r>
            <a:rPr lang="en-US" sz="1800" dirty="0" smtClean="0"/>
            <a:t>("count"))</a:t>
          </a:r>
          <a:endParaRPr lang="zh-CN" sz="1800" dirty="0"/>
        </a:p>
      </dgm:t>
    </dgm:pt>
    <dgm:pt modelId="{508786B7-B443-4BBE-B693-72FA7C32EE2D}" type="parTrans" cxnId="{F7C55BDE-7E79-4114-B16A-FB3B537D5A8F}">
      <dgm:prSet/>
      <dgm:spPr/>
      <dgm:t>
        <a:bodyPr/>
        <a:lstStyle/>
        <a:p>
          <a:endParaRPr lang="zh-CN" altLang="en-US" sz="2400"/>
        </a:p>
      </dgm:t>
    </dgm:pt>
    <dgm:pt modelId="{A44F1FA2-54D7-474B-BB9F-23F4C53C8E7D}" type="sibTrans" cxnId="{F7C55BDE-7E79-4114-B16A-FB3B537D5A8F}">
      <dgm:prSet/>
      <dgm:spPr/>
      <dgm:t>
        <a:bodyPr/>
        <a:lstStyle/>
        <a:p>
          <a:endParaRPr lang="zh-CN" altLang="en-US" sz="2400"/>
        </a:p>
      </dgm:t>
    </dgm:pt>
    <dgm:pt modelId="{B1D2ECD5-A815-4F7A-A592-185521157717}">
      <dgm:prSet custT="1"/>
      <dgm:spPr/>
      <dgm:t>
        <a:bodyPr/>
        <a:lstStyle/>
        <a:p>
          <a:pPr rtl="0"/>
          <a:r>
            <a:rPr lang="en-US" sz="1800" smtClean="0"/>
            <a:t>#</a:t>
          </a:r>
          <a:r>
            <a:rPr lang="zh-CN" sz="1800" smtClean="0"/>
            <a:t>定义泛型函数的具体实现，并注册到一个类</a:t>
          </a:r>
          <a:endParaRPr lang="zh-CN" sz="1800"/>
        </a:p>
      </dgm:t>
    </dgm:pt>
    <dgm:pt modelId="{BC268A0B-2F40-43A3-9495-0A3147A52F31}" type="parTrans" cxnId="{B709CFF0-0DFE-4D16-A2DD-35DB61F37A8F}">
      <dgm:prSet/>
      <dgm:spPr/>
      <dgm:t>
        <a:bodyPr/>
        <a:lstStyle/>
        <a:p>
          <a:endParaRPr lang="zh-CN" altLang="en-US" sz="2400"/>
        </a:p>
      </dgm:t>
    </dgm:pt>
    <dgm:pt modelId="{C2C72908-A135-4BAD-B8B7-B6588F36A40A}" type="sibTrans" cxnId="{B709CFF0-0DFE-4D16-A2DD-35DB61F37A8F}">
      <dgm:prSet/>
      <dgm:spPr/>
      <dgm:t>
        <a:bodyPr/>
        <a:lstStyle/>
        <a:p>
          <a:endParaRPr lang="zh-CN" altLang="en-US" sz="2400"/>
        </a:p>
      </dgm:t>
    </dgm:pt>
    <dgm:pt modelId="{D1857032-C2B6-4B23-9502-12E9AC8488C8}">
      <dgm:prSet custT="1"/>
      <dgm:spPr/>
      <dgm:t>
        <a:bodyPr/>
        <a:lstStyle/>
        <a:p>
          <a:pPr rtl="0"/>
          <a:r>
            <a:rPr lang="en-US" sz="1800" b="1" dirty="0" err="1" smtClean="0">
              <a:solidFill>
                <a:srgbClr val="FF0000"/>
              </a:solidFill>
            </a:rPr>
            <a:t>setMethod</a:t>
          </a:r>
          <a:r>
            <a:rPr lang="en-US" sz="1800" b="1" dirty="0" smtClean="0">
              <a:solidFill>
                <a:srgbClr val="FF0000"/>
              </a:solidFill>
            </a:rPr>
            <a:t>("count", signature(object = "VIP"), </a:t>
          </a:r>
          <a:r>
            <a:rPr lang="en-US" sz="1800" dirty="0" smtClean="0"/>
            <a:t>function(object) object@counter+1)</a:t>
          </a:r>
          <a:endParaRPr lang="zh-CN" sz="1800" dirty="0"/>
        </a:p>
      </dgm:t>
    </dgm:pt>
    <dgm:pt modelId="{0FCE88A0-EE70-4149-986A-4EA842F2625B}" type="parTrans" cxnId="{D153600D-1B25-4EC0-B8DB-71858F25FCE0}">
      <dgm:prSet/>
      <dgm:spPr/>
      <dgm:t>
        <a:bodyPr/>
        <a:lstStyle/>
        <a:p>
          <a:endParaRPr lang="zh-CN" altLang="en-US" sz="2400"/>
        </a:p>
      </dgm:t>
    </dgm:pt>
    <dgm:pt modelId="{0AAC38B8-D9EA-4745-A630-92FFA8501166}" type="sibTrans" cxnId="{D153600D-1B25-4EC0-B8DB-71858F25FCE0}">
      <dgm:prSet/>
      <dgm:spPr/>
      <dgm:t>
        <a:bodyPr/>
        <a:lstStyle/>
        <a:p>
          <a:endParaRPr lang="zh-CN" altLang="en-US" sz="2400"/>
        </a:p>
      </dgm:t>
    </dgm:pt>
    <dgm:pt modelId="{7E4A42A8-3804-4BDE-A1DA-227759CE93C4}" type="pres">
      <dgm:prSet presAssocID="{2901A16E-884A-4E2B-9BB9-4C5D737B1C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6FBD0-FAD8-4E7F-90AE-A0E9A40B46CB}" type="pres">
      <dgm:prSet presAssocID="{F91A4918-F04E-4025-A893-3A02F19AAF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7E685-E50B-4DD3-B4E2-0461ACD0557D}" type="pres">
      <dgm:prSet presAssocID="{F91A4918-F04E-4025-A893-3A02F19AAFA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5E6B41-7860-49EC-B921-4272EE13BC09}" type="pres">
      <dgm:prSet presAssocID="{FE4DB410-AB63-44F2-9979-C34A5AF2E8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A02BC-B0AB-464F-9990-E21D618E4E1C}" type="pres">
      <dgm:prSet presAssocID="{FE4DB410-AB63-44F2-9979-C34A5AF2E88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51A6B-64CA-40D6-8156-A6CBD191B147}" type="pres">
      <dgm:prSet presAssocID="{396E63FE-AED4-496D-9CAC-5DF6EFF8BD6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0142E-BD0F-492E-ADDD-736569C77750}" type="pres">
      <dgm:prSet presAssocID="{396E63FE-AED4-496D-9CAC-5DF6EFF8BD6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F4D20F-038D-43C2-BB48-249EDB0D57EA}" type="presOf" srcId="{0FF96CBF-804A-4957-95E7-15AEB9D11C8C}" destId="{6A40142E-BD0F-492E-ADDD-736569C77750}" srcOrd="0" destOrd="3" presId="urn:microsoft.com/office/officeart/2005/8/layout/vList2"/>
    <dgm:cxn modelId="{1C85ADFF-DF3F-4465-904A-D187970B5E9B}" type="presOf" srcId="{B1D2ECD5-A815-4F7A-A592-185521157717}" destId="{6A40142E-BD0F-492E-ADDD-736569C77750}" srcOrd="0" destOrd="4" presId="urn:microsoft.com/office/officeart/2005/8/layout/vList2"/>
    <dgm:cxn modelId="{948E74CE-99EA-437C-AEC2-4A2D6329C52E}" type="presOf" srcId="{061EFF03-EC77-464C-85C1-FF87E7B59D67}" destId="{6A40142E-BD0F-492E-ADDD-736569C77750}" srcOrd="0" destOrd="0" presId="urn:microsoft.com/office/officeart/2005/8/layout/vList2"/>
    <dgm:cxn modelId="{10FB4E0F-D2BE-44E7-8DC7-74660227C260}" type="presOf" srcId="{396E63FE-AED4-496D-9CAC-5DF6EFF8BD6E}" destId="{3A851A6B-64CA-40D6-8156-A6CBD191B147}" srcOrd="0" destOrd="0" presId="urn:microsoft.com/office/officeart/2005/8/layout/vList2"/>
    <dgm:cxn modelId="{E62506CB-3673-4473-9AAE-427FCA789812}" srcId="{2901A16E-884A-4E2B-9BB9-4C5D737B1C4C}" destId="{FE4DB410-AB63-44F2-9979-C34A5AF2E886}" srcOrd="1" destOrd="0" parTransId="{725F1AD4-5DEB-4526-B019-E5077E8B7882}" sibTransId="{F5E1D73C-BFB8-4494-8979-A088D5B51B80}"/>
    <dgm:cxn modelId="{9CA13674-3AF9-46AD-99A9-85FC48C96021}" type="presOf" srcId="{3EE7ACAC-F35E-436D-A121-F3CDF318A0F2}" destId="{ABBA02BC-B0AB-464F-9990-E21D618E4E1C}" srcOrd="0" destOrd="0" presId="urn:microsoft.com/office/officeart/2005/8/layout/vList2"/>
    <dgm:cxn modelId="{EF1543A3-7E3B-41BE-8256-9CDBC2937464}" type="presOf" srcId="{2901A16E-884A-4E2B-9BB9-4C5D737B1C4C}" destId="{7E4A42A8-3804-4BDE-A1DA-227759CE93C4}" srcOrd="0" destOrd="0" presId="urn:microsoft.com/office/officeart/2005/8/layout/vList2"/>
    <dgm:cxn modelId="{500E23BC-2258-4F8E-8F07-B37DBE8485E5}" type="presOf" srcId="{F91A4918-F04E-4025-A893-3A02F19AAFA5}" destId="{09C6FBD0-FAD8-4E7F-90AE-A0E9A40B46CB}" srcOrd="0" destOrd="0" presId="urn:microsoft.com/office/officeart/2005/8/layout/vList2"/>
    <dgm:cxn modelId="{3AEB6C30-4C44-4611-BC97-DC7F019238D0}" srcId="{2901A16E-884A-4E2B-9BB9-4C5D737B1C4C}" destId="{396E63FE-AED4-496D-9CAC-5DF6EFF8BD6E}" srcOrd="2" destOrd="0" parTransId="{D6D48A73-7DAF-403D-9355-DA06C7DE8202}" sibTransId="{DB75FF45-6C40-49D8-816F-77FD4009C5F0}"/>
    <dgm:cxn modelId="{382EFD04-56E5-48F9-A126-7D2C96B80392}" srcId="{FE4DB410-AB63-44F2-9979-C34A5AF2E886}" destId="{3EE7ACAC-F35E-436D-A121-F3CDF318A0F2}" srcOrd="0" destOrd="0" parTransId="{FB3250C9-EB1F-4E63-8681-7055E3BDA794}" sibTransId="{C73424E3-3E23-425D-B37F-407EDFBC0AA5}"/>
    <dgm:cxn modelId="{4D020A4E-8861-4510-BEEE-915151EDFF1A}" srcId="{396E63FE-AED4-496D-9CAC-5DF6EFF8BD6E}" destId="{061EFF03-EC77-464C-85C1-FF87E7B59D67}" srcOrd="0" destOrd="0" parTransId="{652554FE-71CB-4671-ABB2-54185ACBEE67}" sibTransId="{BA39C1FD-6EE8-4594-BF8A-39A4579AB03C}"/>
    <dgm:cxn modelId="{5CB7D8BC-8A81-4011-80D1-FCA2FC1A5163}" srcId="{F91A4918-F04E-4025-A893-3A02F19AAFA5}" destId="{D7E9FBC7-3064-4D20-B804-AFDFCF160A69}" srcOrd="0" destOrd="0" parTransId="{668BB0C7-EB4C-43D1-81F4-89D5D7610A64}" sibTransId="{79A7C9B8-FC4C-4CF7-945B-68ACEC6AF808}"/>
    <dgm:cxn modelId="{A3D19DC0-CAC8-4BE1-BC3B-EA2FE9E04D4A}" type="presOf" srcId="{FE4DB410-AB63-44F2-9979-C34A5AF2E886}" destId="{9A5E6B41-7860-49EC-B921-4272EE13BC09}" srcOrd="0" destOrd="0" presId="urn:microsoft.com/office/officeart/2005/8/layout/vList2"/>
    <dgm:cxn modelId="{F7C55BDE-7E79-4114-B16A-FB3B537D5A8F}" srcId="{396E63FE-AED4-496D-9CAC-5DF6EFF8BD6E}" destId="{0FF96CBF-804A-4957-95E7-15AEB9D11C8C}" srcOrd="3" destOrd="0" parTransId="{508786B7-B443-4BBE-B693-72FA7C32EE2D}" sibTransId="{A44F1FA2-54D7-474B-BB9F-23F4C53C8E7D}"/>
    <dgm:cxn modelId="{583AA8B3-618C-4388-A8F5-13C996EA761F}" srcId="{396E63FE-AED4-496D-9CAC-5DF6EFF8BD6E}" destId="{9316B29D-1174-4850-8B61-380EEDEFC2F7}" srcOrd="1" destOrd="0" parTransId="{9ADAC3BB-46D9-4E37-817C-C3659D4F9CE6}" sibTransId="{17D38D44-EF14-4D1D-9036-F09559773E06}"/>
    <dgm:cxn modelId="{00642DB3-C672-4E0F-A062-080CE91DE764}" srcId="{396E63FE-AED4-496D-9CAC-5DF6EFF8BD6E}" destId="{0D7CD576-32DB-43F4-893E-4D581D8D7727}" srcOrd="2" destOrd="0" parTransId="{6678AD3B-E9FE-4BB5-B145-D1C32B453138}" sibTransId="{93D0A40F-DCBA-4A58-B3EE-B54B75897AB9}"/>
    <dgm:cxn modelId="{1F22CC40-7B1E-4647-8753-2AD7BB098903}" type="presOf" srcId="{D1857032-C2B6-4B23-9502-12E9AC8488C8}" destId="{6A40142E-BD0F-492E-ADDD-736569C77750}" srcOrd="0" destOrd="5" presId="urn:microsoft.com/office/officeart/2005/8/layout/vList2"/>
    <dgm:cxn modelId="{47356D78-5198-4620-9880-ED892387041F}" type="presOf" srcId="{9316B29D-1174-4850-8B61-380EEDEFC2F7}" destId="{6A40142E-BD0F-492E-ADDD-736569C77750}" srcOrd="0" destOrd="1" presId="urn:microsoft.com/office/officeart/2005/8/layout/vList2"/>
    <dgm:cxn modelId="{43EDD0EF-B62B-4964-A3CC-9C0A481468FB}" srcId="{2901A16E-884A-4E2B-9BB9-4C5D737B1C4C}" destId="{F91A4918-F04E-4025-A893-3A02F19AAFA5}" srcOrd="0" destOrd="0" parTransId="{543B65CB-8C3E-430D-AF85-C2D594E03DB8}" sibTransId="{FE10D96F-1A4F-4267-872B-59B79E6C6FB9}"/>
    <dgm:cxn modelId="{B0749C9E-AA45-4103-B090-FB25DE82CF29}" type="presOf" srcId="{402EEB81-633E-4E63-BB87-40AF2EE94A4D}" destId="{ABBA02BC-B0AB-464F-9990-E21D618E4E1C}" srcOrd="0" destOrd="1" presId="urn:microsoft.com/office/officeart/2005/8/layout/vList2"/>
    <dgm:cxn modelId="{11578E3A-BA35-4B0E-8F63-E266B2A8CB34}" type="presOf" srcId="{0D7CD576-32DB-43F4-893E-4D581D8D7727}" destId="{6A40142E-BD0F-492E-ADDD-736569C77750}" srcOrd="0" destOrd="2" presId="urn:microsoft.com/office/officeart/2005/8/layout/vList2"/>
    <dgm:cxn modelId="{D153600D-1B25-4EC0-B8DB-71858F25FCE0}" srcId="{396E63FE-AED4-496D-9CAC-5DF6EFF8BD6E}" destId="{D1857032-C2B6-4B23-9502-12E9AC8488C8}" srcOrd="5" destOrd="0" parTransId="{0FCE88A0-EE70-4149-986A-4EA842F2625B}" sibTransId="{0AAC38B8-D9EA-4745-A630-92FFA8501166}"/>
    <dgm:cxn modelId="{D9973CCF-98E5-44EF-893E-1A5C69D897C5}" srcId="{FE4DB410-AB63-44F2-9979-C34A5AF2E886}" destId="{402EEB81-633E-4E63-BB87-40AF2EE94A4D}" srcOrd="1" destOrd="0" parTransId="{9D0DC7F3-9E98-4740-9F60-E32AC11682CB}" sibTransId="{A64BF355-A494-4889-B72B-B2DF79708F6F}"/>
    <dgm:cxn modelId="{B709CFF0-0DFE-4D16-A2DD-35DB61F37A8F}" srcId="{396E63FE-AED4-496D-9CAC-5DF6EFF8BD6E}" destId="{B1D2ECD5-A815-4F7A-A592-185521157717}" srcOrd="4" destOrd="0" parTransId="{BC268A0B-2F40-43A3-9495-0A3147A52F31}" sibTransId="{C2C72908-A135-4BAD-B8B7-B6588F36A40A}"/>
    <dgm:cxn modelId="{E9BD1315-6E94-4671-BC85-733436E33900}" type="presOf" srcId="{D7E9FBC7-3064-4D20-B804-AFDFCF160A69}" destId="{4E47E685-E50B-4DD3-B4E2-0461ACD0557D}" srcOrd="0" destOrd="0" presId="urn:microsoft.com/office/officeart/2005/8/layout/vList2"/>
    <dgm:cxn modelId="{75B8D615-65FD-4D38-951F-D3757257CF6A}" type="presOf" srcId="{FA14EC48-DA80-4049-8E18-8AE50EA46A58}" destId="{4E47E685-E50B-4DD3-B4E2-0461ACD0557D}" srcOrd="0" destOrd="1" presId="urn:microsoft.com/office/officeart/2005/8/layout/vList2"/>
    <dgm:cxn modelId="{B7FF6DBB-1098-4C70-B747-EC6AF06CD119}" srcId="{F91A4918-F04E-4025-A893-3A02F19AAFA5}" destId="{FA14EC48-DA80-4049-8E18-8AE50EA46A58}" srcOrd="1" destOrd="0" parTransId="{6B3FCEC4-EA17-48D3-BA9A-C13679293705}" sibTransId="{E4284B6E-FCE8-4A81-A122-DE8E4DE12356}"/>
    <dgm:cxn modelId="{DBA4994E-6BF5-4C23-B628-EC3A2BB912A6}" type="presParOf" srcId="{7E4A42A8-3804-4BDE-A1DA-227759CE93C4}" destId="{09C6FBD0-FAD8-4E7F-90AE-A0E9A40B46CB}" srcOrd="0" destOrd="0" presId="urn:microsoft.com/office/officeart/2005/8/layout/vList2"/>
    <dgm:cxn modelId="{973DBCBE-85FD-42A1-A113-871A268CFD74}" type="presParOf" srcId="{7E4A42A8-3804-4BDE-A1DA-227759CE93C4}" destId="{4E47E685-E50B-4DD3-B4E2-0461ACD0557D}" srcOrd="1" destOrd="0" presId="urn:microsoft.com/office/officeart/2005/8/layout/vList2"/>
    <dgm:cxn modelId="{BC4EE275-B937-423D-9EF0-3B736F04DFCA}" type="presParOf" srcId="{7E4A42A8-3804-4BDE-A1DA-227759CE93C4}" destId="{9A5E6B41-7860-49EC-B921-4272EE13BC09}" srcOrd="2" destOrd="0" presId="urn:microsoft.com/office/officeart/2005/8/layout/vList2"/>
    <dgm:cxn modelId="{27C6F56F-90D9-48C5-A5B5-79EED4C4E3A4}" type="presParOf" srcId="{7E4A42A8-3804-4BDE-A1DA-227759CE93C4}" destId="{ABBA02BC-B0AB-464F-9990-E21D618E4E1C}" srcOrd="3" destOrd="0" presId="urn:microsoft.com/office/officeart/2005/8/layout/vList2"/>
    <dgm:cxn modelId="{727313E9-AD23-441E-B476-3FA23F57401D}" type="presParOf" srcId="{7E4A42A8-3804-4BDE-A1DA-227759CE93C4}" destId="{3A851A6B-64CA-40D6-8156-A6CBD191B147}" srcOrd="4" destOrd="0" presId="urn:microsoft.com/office/officeart/2005/8/layout/vList2"/>
    <dgm:cxn modelId="{1DEFF0BF-D52B-4B13-AFC5-5E9513220FBB}" type="presParOf" srcId="{7E4A42A8-3804-4BDE-A1DA-227759CE93C4}" destId="{6A40142E-BD0F-492E-ADDD-736569C7775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869A17-BE65-4DF1-A460-E08B30E0538B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4825DDD-8A0A-4221-A3C2-3A44C3E32169}">
      <dgm:prSet/>
      <dgm:spPr/>
      <dgm:t>
        <a:bodyPr/>
        <a:lstStyle/>
        <a:p>
          <a:pPr rtl="0"/>
          <a:r>
            <a:rPr lang="en-US" smtClean="0"/>
            <a:t>R</a:t>
          </a:r>
          <a:r>
            <a:rPr lang="zh-CN" smtClean="0"/>
            <a:t>的功能是否强大主要取决于</a:t>
          </a:r>
          <a:endParaRPr lang="zh-CN"/>
        </a:p>
      </dgm:t>
    </dgm:pt>
    <dgm:pt modelId="{6583F8C4-A757-48FF-97F2-B59D67FBB0C2}" type="parTrans" cxnId="{F48228AD-3CAD-4BCD-B2DD-6EF77F37658E}">
      <dgm:prSet/>
      <dgm:spPr/>
      <dgm:t>
        <a:bodyPr/>
        <a:lstStyle/>
        <a:p>
          <a:endParaRPr lang="zh-CN" altLang="en-US"/>
        </a:p>
      </dgm:t>
    </dgm:pt>
    <dgm:pt modelId="{9B1128AC-3FA4-4FB2-A919-AF207B55527E}" type="sibTrans" cxnId="{F48228AD-3CAD-4BCD-B2DD-6EF77F37658E}">
      <dgm:prSet/>
      <dgm:spPr/>
      <dgm:t>
        <a:bodyPr/>
        <a:lstStyle/>
        <a:p>
          <a:endParaRPr lang="zh-CN" altLang="en-US"/>
        </a:p>
      </dgm:t>
    </dgm:pt>
    <dgm:pt modelId="{B344D0B0-08B9-42E3-85A5-F5D2B4267AE1}">
      <dgm:prSet/>
      <dgm:spPr/>
      <dgm:t>
        <a:bodyPr/>
        <a:lstStyle/>
        <a:p>
          <a:pPr rtl="0"/>
          <a:r>
            <a:rPr lang="zh-CN" smtClean="0"/>
            <a:t>第三方提供的包</a:t>
          </a:r>
          <a:endParaRPr lang="zh-CN"/>
        </a:p>
      </dgm:t>
    </dgm:pt>
    <dgm:pt modelId="{AE4E922A-7824-42BE-B73F-A573E3E3C431}" type="parTrans" cxnId="{B924983A-5120-48EF-9C9D-E0124EA46C50}">
      <dgm:prSet/>
      <dgm:spPr/>
      <dgm:t>
        <a:bodyPr/>
        <a:lstStyle/>
        <a:p>
          <a:endParaRPr lang="zh-CN" altLang="en-US"/>
        </a:p>
      </dgm:t>
    </dgm:pt>
    <dgm:pt modelId="{DACFBCD0-3EBD-49FC-B742-FA194C90715F}" type="sibTrans" cxnId="{B924983A-5120-48EF-9C9D-E0124EA46C50}">
      <dgm:prSet/>
      <dgm:spPr/>
      <dgm:t>
        <a:bodyPr/>
        <a:lstStyle/>
        <a:p>
          <a:endParaRPr lang="zh-CN" altLang="en-US"/>
        </a:p>
      </dgm:t>
    </dgm:pt>
    <dgm:pt modelId="{308F7D78-1ADC-4D35-8CB5-4ECDF511B48D}">
      <dgm:prSet/>
      <dgm:spPr/>
      <dgm:t>
        <a:bodyPr/>
        <a:lstStyle/>
        <a:p>
          <a:pPr rtl="0"/>
          <a:r>
            <a:rPr lang="zh-CN" smtClean="0"/>
            <a:t>而不是</a:t>
          </a:r>
          <a:r>
            <a:rPr lang="en-US" smtClean="0"/>
            <a:t>R</a:t>
          </a:r>
          <a:r>
            <a:rPr lang="zh-CN" smtClean="0"/>
            <a:t>自己带的基础包</a:t>
          </a:r>
          <a:endParaRPr lang="zh-CN"/>
        </a:p>
      </dgm:t>
    </dgm:pt>
    <dgm:pt modelId="{D759C607-5BC5-4E46-96AB-E3A3DE32CA83}" type="parTrans" cxnId="{5EA8A08E-8D91-46E4-B0E1-CF148C7BC481}">
      <dgm:prSet/>
      <dgm:spPr/>
      <dgm:t>
        <a:bodyPr/>
        <a:lstStyle/>
        <a:p>
          <a:endParaRPr lang="zh-CN" altLang="en-US"/>
        </a:p>
      </dgm:t>
    </dgm:pt>
    <dgm:pt modelId="{BE594E86-183D-40EA-B12E-80BD65F752C4}" type="sibTrans" cxnId="{5EA8A08E-8D91-46E4-B0E1-CF148C7BC481}">
      <dgm:prSet/>
      <dgm:spPr/>
      <dgm:t>
        <a:bodyPr/>
        <a:lstStyle/>
        <a:p>
          <a:endParaRPr lang="zh-CN" altLang="en-US"/>
        </a:p>
      </dgm:t>
    </dgm:pt>
    <dgm:pt modelId="{0B11CD7D-97FC-4562-A8B2-D0D00815C0DF}">
      <dgm:prSet/>
      <dgm:spPr/>
      <dgm:t>
        <a:bodyPr/>
        <a:lstStyle/>
        <a:p>
          <a:pPr rtl="0"/>
          <a:r>
            <a:rPr lang="zh-CN" smtClean="0"/>
            <a:t>可视化：</a:t>
          </a:r>
          <a:r>
            <a:rPr lang="en-US" smtClean="0"/>
            <a:t>ggplot2</a:t>
          </a:r>
          <a:r>
            <a:rPr lang="zh-CN" smtClean="0"/>
            <a:t>等</a:t>
          </a:r>
          <a:endParaRPr lang="zh-CN"/>
        </a:p>
      </dgm:t>
    </dgm:pt>
    <dgm:pt modelId="{1B3C83C8-1518-402B-907A-82B1914134E7}" type="parTrans" cxnId="{79182065-7D68-4B71-98C1-78B5B5178A7A}">
      <dgm:prSet/>
      <dgm:spPr/>
      <dgm:t>
        <a:bodyPr/>
        <a:lstStyle/>
        <a:p>
          <a:endParaRPr lang="zh-CN" altLang="en-US"/>
        </a:p>
      </dgm:t>
    </dgm:pt>
    <dgm:pt modelId="{AD3A8F9A-4481-4BAB-B00F-51D4E75BC833}" type="sibTrans" cxnId="{79182065-7D68-4B71-98C1-78B5B5178A7A}">
      <dgm:prSet/>
      <dgm:spPr/>
      <dgm:t>
        <a:bodyPr/>
        <a:lstStyle/>
        <a:p>
          <a:endParaRPr lang="zh-CN" altLang="en-US"/>
        </a:p>
      </dgm:t>
    </dgm:pt>
    <dgm:pt modelId="{ABC2EFC5-23D2-44E3-81D8-2718D57F4DED}">
      <dgm:prSet/>
      <dgm:spPr/>
      <dgm:t>
        <a:bodyPr/>
        <a:lstStyle/>
        <a:p>
          <a:pPr rtl="0"/>
          <a:r>
            <a:rPr lang="en-US" smtClean="0"/>
            <a:t>R</a:t>
          </a:r>
          <a:r>
            <a:rPr lang="zh-CN" smtClean="0"/>
            <a:t>包的类型</a:t>
          </a:r>
          <a:endParaRPr lang="zh-CN"/>
        </a:p>
      </dgm:t>
    </dgm:pt>
    <dgm:pt modelId="{2F9D0DCF-B5F9-4BD3-9C83-2DFBFEE29012}" type="parTrans" cxnId="{5D49E6FE-D3FC-4FD8-82DD-6A363F12E0D2}">
      <dgm:prSet/>
      <dgm:spPr/>
      <dgm:t>
        <a:bodyPr/>
        <a:lstStyle/>
        <a:p>
          <a:endParaRPr lang="zh-CN" altLang="en-US"/>
        </a:p>
      </dgm:t>
    </dgm:pt>
    <dgm:pt modelId="{F718A409-ECF2-42E6-AABF-02939969D11D}" type="sibTrans" cxnId="{5D49E6FE-D3FC-4FD8-82DD-6A363F12E0D2}">
      <dgm:prSet/>
      <dgm:spPr/>
      <dgm:t>
        <a:bodyPr/>
        <a:lstStyle/>
        <a:p>
          <a:endParaRPr lang="zh-CN" altLang="en-US"/>
        </a:p>
      </dgm:t>
    </dgm:pt>
    <dgm:pt modelId="{2427AC7C-CB08-4765-BF20-55FDB48EDE35}">
      <dgm:prSet/>
      <dgm:spPr/>
      <dgm:t>
        <a:bodyPr/>
        <a:lstStyle/>
        <a:p>
          <a:pPr rtl="0"/>
          <a:r>
            <a:rPr lang="zh-CN" smtClean="0"/>
            <a:t>第一种、预安装的包（</a:t>
          </a:r>
          <a:r>
            <a:rPr lang="en-US" smtClean="0"/>
            <a:t>R</a:t>
          </a:r>
          <a:r>
            <a:rPr lang="zh-CN" smtClean="0"/>
            <a:t>叫做</a:t>
          </a:r>
          <a:r>
            <a:rPr lang="en-US" smtClean="0"/>
            <a:t>“</a:t>
          </a:r>
          <a:r>
            <a:rPr lang="zh-CN" smtClean="0"/>
            <a:t>基本包</a:t>
          </a:r>
          <a:r>
            <a:rPr lang="en-US" smtClean="0"/>
            <a:t>”</a:t>
          </a:r>
          <a:r>
            <a:rPr lang="zh-CN" smtClean="0"/>
            <a:t>或</a:t>
          </a:r>
          <a:r>
            <a:rPr lang="en-US" smtClean="0"/>
            <a:t>“</a:t>
          </a:r>
          <a:r>
            <a:rPr lang="zh-CN" smtClean="0"/>
            <a:t>标准包</a:t>
          </a:r>
          <a:r>
            <a:rPr lang="en-US" smtClean="0"/>
            <a:t>”</a:t>
          </a:r>
          <a:r>
            <a:rPr lang="zh-CN" smtClean="0"/>
            <a:t>），如</a:t>
          </a:r>
          <a:r>
            <a:rPr lang="en-US" smtClean="0"/>
            <a:t>base</a:t>
          </a:r>
          <a:r>
            <a:rPr lang="zh-CN" smtClean="0"/>
            <a:t>（</a:t>
          </a:r>
          <a:r>
            <a:rPr lang="en-US" smtClean="0"/>
            <a:t>R</a:t>
          </a:r>
          <a:r>
            <a:rPr lang="zh-CN" smtClean="0"/>
            <a:t>基本功能）</a:t>
          </a:r>
          <a:r>
            <a:rPr lang="en-US" smtClean="0"/>
            <a:t>compiler(</a:t>
          </a:r>
          <a:r>
            <a:rPr lang="zh-CN" smtClean="0"/>
            <a:t>编译器</a:t>
          </a:r>
          <a:r>
            <a:rPr lang="en-US" smtClean="0"/>
            <a:t>)</a:t>
          </a:r>
          <a:r>
            <a:rPr lang="zh-CN" smtClean="0"/>
            <a:t>等。</a:t>
          </a:r>
          <a:endParaRPr lang="zh-CN"/>
        </a:p>
      </dgm:t>
    </dgm:pt>
    <dgm:pt modelId="{84B0062E-6AE4-46A7-991C-0659E4AE0121}" type="parTrans" cxnId="{D80DF980-C57D-4A87-A0C0-5685D47AE95A}">
      <dgm:prSet/>
      <dgm:spPr/>
      <dgm:t>
        <a:bodyPr/>
        <a:lstStyle/>
        <a:p>
          <a:endParaRPr lang="zh-CN" altLang="en-US"/>
        </a:p>
      </dgm:t>
    </dgm:pt>
    <dgm:pt modelId="{AAF9471E-052B-456E-96FE-080A66C5429D}" type="sibTrans" cxnId="{D80DF980-C57D-4A87-A0C0-5685D47AE95A}">
      <dgm:prSet/>
      <dgm:spPr/>
      <dgm:t>
        <a:bodyPr/>
        <a:lstStyle/>
        <a:p>
          <a:endParaRPr lang="zh-CN" altLang="en-US"/>
        </a:p>
      </dgm:t>
    </dgm:pt>
    <dgm:pt modelId="{D91C24B3-89B9-4675-9E6E-447DDED88588}">
      <dgm:prSet/>
      <dgm:spPr/>
      <dgm:t>
        <a:bodyPr/>
        <a:lstStyle/>
        <a:p>
          <a:pPr rtl="0"/>
          <a:r>
            <a:rPr lang="zh-CN" smtClean="0"/>
            <a:t>第二种、从</a:t>
          </a:r>
          <a:r>
            <a:rPr lang="en-US" smtClean="0"/>
            <a:t>CRAN</a:t>
          </a:r>
          <a:r>
            <a:rPr lang="zh-CN" smtClean="0"/>
            <a:t>下载包</a:t>
          </a:r>
          <a:endParaRPr lang="zh-CN"/>
        </a:p>
      </dgm:t>
    </dgm:pt>
    <dgm:pt modelId="{353662E1-0CDE-4BED-A804-134737991BF4}" type="parTrans" cxnId="{F3CBB612-2C8C-470B-8CCA-9A4C482F879E}">
      <dgm:prSet/>
      <dgm:spPr/>
      <dgm:t>
        <a:bodyPr/>
        <a:lstStyle/>
        <a:p>
          <a:endParaRPr lang="zh-CN" altLang="en-US"/>
        </a:p>
      </dgm:t>
    </dgm:pt>
    <dgm:pt modelId="{00253CD7-6CED-4788-A251-6A5047B5A73D}" type="sibTrans" cxnId="{F3CBB612-2C8C-470B-8CCA-9A4C482F879E}">
      <dgm:prSet/>
      <dgm:spPr/>
      <dgm:t>
        <a:bodyPr/>
        <a:lstStyle/>
        <a:p>
          <a:endParaRPr lang="zh-CN" altLang="en-US"/>
        </a:p>
      </dgm:t>
    </dgm:pt>
    <dgm:pt modelId="{49B6A2DC-1F26-4480-B3C7-268C11894E8C}">
      <dgm:prSet/>
      <dgm:spPr/>
      <dgm:t>
        <a:bodyPr/>
        <a:lstStyle/>
        <a:p>
          <a:pPr rtl="0"/>
          <a:r>
            <a:rPr lang="zh-CN" smtClean="0"/>
            <a:t>第三种、从第三方下载</a:t>
          </a:r>
          <a:r>
            <a:rPr lang="en-US" smtClean="0"/>
            <a:t>R</a:t>
          </a:r>
          <a:r>
            <a:rPr lang="zh-CN" smtClean="0"/>
            <a:t>包，如</a:t>
          </a:r>
          <a:r>
            <a:rPr lang="en-US" smtClean="0"/>
            <a:t> Bioconductor (https://www.bioconductor.org/)</a:t>
          </a:r>
          <a:r>
            <a:rPr lang="zh-CN" smtClean="0"/>
            <a:t>、</a:t>
          </a:r>
          <a:r>
            <a:rPr lang="en-US" smtClean="0"/>
            <a:t>Omegahat (http://www.omegahat.net/)</a:t>
          </a:r>
          <a:r>
            <a:rPr lang="zh-CN" smtClean="0"/>
            <a:t>等</a:t>
          </a:r>
          <a:endParaRPr lang="zh-CN"/>
        </a:p>
      </dgm:t>
    </dgm:pt>
    <dgm:pt modelId="{147BD0BA-241F-4164-93AC-F6F551FCBF9E}" type="parTrans" cxnId="{CDC5A004-E248-465C-B327-1612C3023D1C}">
      <dgm:prSet/>
      <dgm:spPr/>
      <dgm:t>
        <a:bodyPr/>
        <a:lstStyle/>
        <a:p>
          <a:endParaRPr lang="zh-CN" altLang="en-US"/>
        </a:p>
      </dgm:t>
    </dgm:pt>
    <dgm:pt modelId="{7E0F1C72-E42A-4965-9601-91B50D0C11E8}" type="sibTrans" cxnId="{CDC5A004-E248-465C-B327-1612C3023D1C}">
      <dgm:prSet/>
      <dgm:spPr/>
      <dgm:t>
        <a:bodyPr/>
        <a:lstStyle/>
        <a:p>
          <a:endParaRPr lang="zh-CN" altLang="en-US"/>
        </a:p>
      </dgm:t>
    </dgm:pt>
    <dgm:pt modelId="{0E821CE5-F632-4D04-8301-2C63EDD993A6}">
      <dgm:prSet/>
      <dgm:spPr/>
      <dgm:t>
        <a:bodyPr/>
        <a:lstStyle/>
        <a:p>
          <a:pPr rtl="0"/>
          <a:r>
            <a:rPr lang="zh-CN" smtClean="0"/>
            <a:t>第四种、自己开发的本地包</a:t>
          </a:r>
          <a:endParaRPr lang="zh-CN"/>
        </a:p>
      </dgm:t>
    </dgm:pt>
    <dgm:pt modelId="{9FCDBF64-70FE-441E-A7E1-23437978BD6B}" type="parTrans" cxnId="{F50E3E7C-8490-47B3-8461-3870025040AE}">
      <dgm:prSet/>
      <dgm:spPr/>
      <dgm:t>
        <a:bodyPr/>
        <a:lstStyle/>
        <a:p>
          <a:endParaRPr lang="zh-CN" altLang="en-US"/>
        </a:p>
      </dgm:t>
    </dgm:pt>
    <dgm:pt modelId="{A3B86C71-49A2-497B-AFA3-60226A2EE415}" type="sibTrans" cxnId="{F50E3E7C-8490-47B3-8461-3870025040AE}">
      <dgm:prSet/>
      <dgm:spPr/>
      <dgm:t>
        <a:bodyPr/>
        <a:lstStyle/>
        <a:p>
          <a:endParaRPr lang="zh-CN" altLang="en-US"/>
        </a:p>
      </dgm:t>
    </dgm:pt>
    <dgm:pt modelId="{833E2D60-D84E-41D8-A51A-77DA23C68F66}" type="pres">
      <dgm:prSet presAssocID="{5B869A17-BE65-4DF1-A460-E08B30E053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ECF485-BA33-4D8B-A3BC-D5A29D777628}" type="pres">
      <dgm:prSet presAssocID="{A4825DDD-8A0A-4221-A3C2-3A44C3E3216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DB65E-B011-437A-B0D1-8414FAAD5641}" type="pres">
      <dgm:prSet presAssocID="{A4825DDD-8A0A-4221-A3C2-3A44C3E3216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B818E-499C-4C7C-BB0A-98985A6F8A1B}" type="pres">
      <dgm:prSet presAssocID="{ABC2EFC5-23D2-44E3-81D8-2718D57F4D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22FA6-9DED-4348-A99F-D869DD300628}" type="pres">
      <dgm:prSet presAssocID="{ABC2EFC5-23D2-44E3-81D8-2718D57F4DE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A8A08E-8D91-46E4-B0E1-CF148C7BC481}" srcId="{A4825DDD-8A0A-4221-A3C2-3A44C3E32169}" destId="{308F7D78-1ADC-4D35-8CB5-4ECDF511B48D}" srcOrd="1" destOrd="0" parTransId="{D759C607-5BC5-4E46-96AB-E3A3DE32CA83}" sibTransId="{BE594E86-183D-40EA-B12E-80BD65F752C4}"/>
    <dgm:cxn modelId="{B924983A-5120-48EF-9C9D-E0124EA46C50}" srcId="{A4825DDD-8A0A-4221-A3C2-3A44C3E32169}" destId="{B344D0B0-08B9-42E3-85A5-F5D2B4267AE1}" srcOrd="0" destOrd="0" parTransId="{AE4E922A-7824-42BE-B73F-A573E3E3C431}" sibTransId="{DACFBCD0-3EBD-49FC-B742-FA194C90715F}"/>
    <dgm:cxn modelId="{7EB6AAFA-93BA-4FAD-9BF6-C4D1843955DA}" type="presOf" srcId="{D91C24B3-89B9-4675-9E6E-447DDED88588}" destId="{DC422FA6-9DED-4348-A99F-D869DD300628}" srcOrd="0" destOrd="1" presId="urn:microsoft.com/office/officeart/2005/8/layout/vList2"/>
    <dgm:cxn modelId="{D80DF980-C57D-4A87-A0C0-5685D47AE95A}" srcId="{ABC2EFC5-23D2-44E3-81D8-2718D57F4DED}" destId="{2427AC7C-CB08-4765-BF20-55FDB48EDE35}" srcOrd="0" destOrd="0" parTransId="{84B0062E-6AE4-46A7-991C-0659E4AE0121}" sibTransId="{AAF9471E-052B-456E-96FE-080A66C5429D}"/>
    <dgm:cxn modelId="{13DEE177-7A0F-43A7-B8ED-5C9E437A12C8}" type="presOf" srcId="{0E821CE5-F632-4D04-8301-2C63EDD993A6}" destId="{DC422FA6-9DED-4348-A99F-D869DD300628}" srcOrd="0" destOrd="3" presId="urn:microsoft.com/office/officeart/2005/8/layout/vList2"/>
    <dgm:cxn modelId="{34452A76-4B23-4EEC-A3A7-5C43F07BA543}" type="presOf" srcId="{2427AC7C-CB08-4765-BF20-55FDB48EDE35}" destId="{DC422FA6-9DED-4348-A99F-D869DD300628}" srcOrd="0" destOrd="0" presId="urn:microsoft.com/office/officeart/2005/8/layout/vList2"/>
    <dgm:cxn modelId="{79182065-7D68-4B71-98C1-78B5B5178A7A}" srcId="{A4825DDD-8A0A-4221-A3C2-3A44C3E32169}" destId="{0B11CD7D-97FC-4562-A8B2-D0D00815C0DF}" srcOrd="2" destOrd="0" parTransId="{1B3C83C8-1518-402B-907A-82B1914134E7}" sibTransId="{AD3A8F9A-4481-4BAB-B00F-51D4E75BC833}"/>
    <dgm:cxn modelId="{D9457FEA-7BAB-41E3-86CF-72CB34B1B032}" type="presOf" srcId="{A4825DDD-8A0A-4221-A3C2-3A44C3E32169}" destId="{76ECF485-BA33-4D8B-A3BC-D5A29D777628}" srcOrd="0" destOrd="0" presId="urn:microsoft.com/office/officeart/2005/8/layout/vList2"/>
    <dgm:cxn modelId="{49E1043F-8877-4D3D-9472-34B83EDAD82E}" type="presOf" srcId="{49B6A2DC-1F26-4480-B3C7-268C11894E8C}" destId="{DC422FA6-9DED-4348-A99F-D869DD300628}" srcOrd="0" destOrd="2" presId="urn:microsoft.com/office/officeart/2005/8/layout/vList2"/>
    <dgm:cxn modelId="{F3CBB612-2C8C-470B-8CCA-9A4C482F879E}" srcId="{ABC2EFC5-23D2-44E3-81D8-2718D57F4DED}" destId="{D91C24B3-89B9-4675-9E6E-447DDED88588}" srcOrd="1" destOrd="0" parTransId="{353662E1-0CDE-4BED-A804-134737991BF4}" sibTransId="{00253CD7-6CED-4788-A251-6A5047B5A73D}"/>
    <dgm:cxn modelId="{5D49E6FE-D3FC-4FD8-82DD-6A363F12E0D2}" srcId="{5B869A17-BE65-4DF1-A460-E08B30E0538B}" destId="{ABC2EFC5-23D2-44E3-81D8-2718D57F4DED}" srcOrd="1" destOrd="0" parTransId="{2F9D0DCF-B5F9-4BD3-9C83-2DFBFEE29012}" sibTransId="{F718A409-ECF2-42E6-AABF-02939969D11D}"/>
    <dgm:cxn modelId="{F50E3E7C-8490-47B3-8461-3870025040AE}" srcId="{ABC2EFC5-23D2-44E3-81D8-2718D57F4DED}" destId="{0E821CE5-F632-4D04-8301-2C63EDD993A6}" srcOrd="3" destOrd="0" parTransId="{9FCDBF64-70FE-441E-A7E1-23437978BD6B}" sibTransId="{A3B86C71-49A2-497B-AFA3-60226A2EE415}"/>
    <dgm:cxn modelId="{6E0B805F-FFF9-41C4-B042-FEF645124D34}" type="presOf" srcId="{5B869A17-BE65-4DF1-A460-E08B30E0538B}" destId="{833E2D60-D84E-41D8-A51A-77DA23C68F66}" srcOrd="0" destOrd="0" presId="urn:microsoft.com/office/officeart/2005/8/layout/vList2"/>
    <dgm:cxn modelId="{CDC5A004-E248-465C-B327-1612C3023D1C}" srcId="{ABC2EFC5-23D2-44E3-81D8-2718D57F4DED}" destId="{49B6A2DC-1F26-4480-B3C7-268C11894E8C}" srcOrd="2" destOrd="0" parTransId="{147BD0BA-241F-4164-93AC-F6F551FCBF9E}" sibTransId="{7E0F1C72-E42A-4965-9601-91B50D0C11E8}"/>
    <dgm:cxn modelId="{64E65C8F-E3C0-4311-B93F-9FC1D7BAC661}" type="presOf" srcId="{ABC2EFC5-23D2-44E3-81D8-2718D57F4DED}" destId="{7E9B818E-499C-4C7C-BB0A-98985A6F8A1B}" srcOrd="0" destOrd="0" presId="urn:microsoft.com/office/officeart/2005/8/layout/vList2"/>
    <dgm:cxn modelId="{F48228AD-3CAD-4BCD-B2DD-6EF77F37658E}" srcId="{5B869A17-BE65-4DF1-A460-E08B30E0538B}" destId="{A4825DDD-8A0A-4221-A3C2-3A44C3E32169}" srcOrd="0" destOrd="0" parTransId="{6583F8C4-A757-48FF-97F2-B59D67FBB0C2}" sibTransId="{9B1128AC-3FA4-4FB2-A919-AF207B55527E}"/>
    <dgm:cxn modelId="{2D691EA6-6D17-4293-B0BE-BEF2BB234261}" type="presOf" srcId="{B344D0B0-08B9-42E3-85A5-F5D2B4267AE1}" destId="{66CDB65E-B011-437A-B0D1-8414FAAD5641}" srcOrd="0" destOrd="0" presId="urn:microsoft.com/office/officeart/2005/8/layout/vList2"/>
    <dgm:cxn modelId="{82840050-BC32-4185-AE92-6D52E26CCF09}" type="presOf" srcId="{308F7D78-1ADC-4D35-8CB5-4ECDF511B48D}" destId="{66CDB65E-B011-437A-B0D1-8414FAAD5641}" srcOrd="0" destOrd="1" presId="urn:microsoft.com/office/officeart/2005/8/layout/vList2"/>
    <dgm:cxn modelId="{F067B43C-F95F-4A62-A571-F902865C0AB1}" type="presOf" srcId="{0B11CD7D-97FC-4562-A8B2-D0D00815C0DF}" destId="{66CDB65E-B011-437A-B0D1-8414FAAD5641}" srcOrd="0" destOrd="2" presId="urn:microsoft.com/office/officeart/2005/8/layout/vList2"/>
    <dgm:cxn modelId="{A0E325E8-6F91-4EF6-AC2D-2EE852A33336}" type="presParOf" srcId="{833E2D60-D84E-41D8-A51A-77DA23C68F66}" destId="{76ECF485-BA33-4D8B-A3BC-D5A29D777628}" srcOrd="0" destOrd="0" presId="urn:microsoft.com/office/officeart/2005/8/layout/vList2"/>
    <dgm:cxn modelId="{25BE483D-9807-47CA-86F3-85D98052A607}" type="presParOf" srcId="{833E2D60-D84E-41D8-A51A-77DA23C68F66}" destId="{66CDB65E-B011-437A-B0D1-8414FAAD5641}" srcOrd="1" destOrd="0" presId="urn:microsoft.com/office/officeart/2005/8/layout/vList2"/>
    <dgm:cxn modelId="{89465F75-3AD3-4C01-AA0E-D1B7D2AC249D}" type="presParOf" srcId="{833E2D60-D84E-41D8-A51A-77DA23C68F66}" destId="{7E9B818E-499C-4C7C-BB0A-98985A6F8A1B}" srcOrd="2" destOrd="0" presId="urn:microsoft.com/office/officeart/2005/8/layout/vList2"/>
    <dgm:cxn modelId="{028940F6-535A-447F-A991-15EAA58EC554}" type="presParOf" srcId="{833E2D60-D84E-41D8-A51A-77DA23C68F66}" destId="{DC422FA6-9DED-4348-A99F-D869DD3006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CEAAA4-3668-46D4-BE40-236BEEDDC99A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ADE41D-10EF-4C8C-9F0B-165A5D93D18D}">
      <dgm:prSet/>
      <dgm:spPr/>
      <dgm:t>
        <a:bodyPr/>
        <a:lstStyle/>
        <a:p>
          <a:pPr rtl="0"/>
          <a:r>
            <a:rPr lang="zh-CN" smtClean="0"/>
            <a:t>定义与调用</a:t>
          </a:r>
          <a:endParaRPr lang="zh-CN"/>
        </a:p>
      </dgm:t>
    </dgm:pt>
    <dgm:pt modelId="{E6BDE1DE-18AF-4610-A4F6-0604922B321E}" type="parTrans" cxnId="{BBB27E71-B3E8-471D-80DC-304C4B9AC6B0}">
      <dgm:prSet/>
      <dgm:spPr/>
      <dgm:t>
        <a:bodyPr/>
        <a:lstStyle/>
        <a:p>
          <a:endParaRPr lang="zh-CN" altLang="en-US"/>
        </a:p>
      </dgm:t>
    </dgm:pt>
    <dgm:pt modelId="{6B4F71ED-8069-4330-949E-3A2BECB2E394}" type="sibTrans" cxnId="{BBB27E71-B3E8-471D-80DC-304C4B9AC6B0}">
      <dgm:prSet/>
      <dgm:spPr/>
      <dgm:t>
        <a:bodyPr/>
        <a:lstStyle/>
        <a:p>
          <a:endParaRPr lang="zh-CN" altLang="en-US"/>
        </a:p>
      </dgm:t>
    </dgm:pt>
    <dgm:pt modelId="{E919E8AF-7E6F-41DF-9BD1-4157F7065C76}">
      <dgm:prSet/>
      <dgm:spPr/>
      <dgm:t>
        <a:bodyPr/>
        <a:lstStyle/>
        <a:p>
          <a:pPr rtl="0"/>
          <a:r>
            <a:rPr lang="en-US" dirty="0" smtClean="0"/>
            <a:t>mf  &lt;- </a:t>
          </a:r>
          <a:r>
            <a:rPr lang="en-US" dirty="0" smtClean="0">
              <a:solidFill>
                <a:srgbClr val="FF0000"/>
              </a:solidFill>
            </a:rPr>
            <a:t>function</a:t>
          </a:r>
          <a:r>
            <a:rPr lang="en-US" dirty="0" smtClean="0"/>
            <a:t> (arg1, arg2=TRUE ,arg3=FALSE){</a:t>
          </a:r>
          <a:endParaRPr lang="zh-CN" dirty="0"/>
        </a:p>
      </dgm:t>
    </dgm:pt>
    <dgm:pt modelId="{CDE8A898-BA5D-4938-B324-1863BD92BF2A}" type="parTrans" cxnId="{A5F4A498-8EFE-4780-9972-45ED7E1898F4}">
      <dgm:prSet/>
      <dgm:spPr/>
      <dgm:t>
        <a:bodyPr/>
        <a:lstStyle/>
        <a:p>
          <a:endParaRPr lang="zh-CN" altLang="en-US"/>
        </a:p>
      </dgm:t>
    </dgm:pt>
    <dgm:pt modelId="{929A878B-126A-4084-BF36-2C5C65CE57D6}" type="sibTrans" cxnId="{A5F4A498-8EFE-4780-9972-45ED7E1898F4}">
      <dgm:prSet/>
      <dgm:spPr/>
      <dgm:t>
        <a:bodyPr/>
        <a:lstStyle/>
        <a:p>
          <a:endParaRPr lang="zh-CN" altLang="en-US"/>
        </a:p>
      </dgm:t>
    </dgm:pt>
    <dgm:pt modelId="{0C5CDC28-6BC4-4EA2-B644-77B8C2974D2F}">
      <dgm:prSet/>
      <dgm:spPr/>
      <dgm:t>
        <a:bodyPr/>
        <a:lstStyle/>
        <a:p>
          <a:pPr rtl="0"/>
          <a:r>
            <a:rPr lang="en-US" dirty="0" smtClean="0"/>
            <a:t>if(arg2==FALSE)</a:t>
          </a:r>
          <a:endParaRPr lang="zh-CN" dirty="0"/>
        </a:p>
      </dgm:t>
    </dgm:pt>
    <dgm:pt modelId="{ABEA9AC3-D732-44BD-87A6-73D8E6F1AABF}" type="parTrans" cxnId="{A76E6D87-0682-4173-B078-45A6DFD2CECC}">
      <dgm:prSet/>
      <dgm:spPr/>
      <dgm:t>
        <a:bodyPr/>
        <a:lstStyle/>
        <a:p>
          <a:endParaRPr lang="zh-CN" altLang="en-US"/>
        </a:p>
      </dgm:t>
    </dgm:pt>
    <dgm:pt modelId="{05E7F01D-F487-4ECB-860E-35FF2B658E0E}" type="sibTrans" cxnId="{A76E6D87-0682-4173-B078-45A6DFD2CECC}">
      <dgm:prSet/>
      <dgm:spPr/>
      <dgm:t>
        <a:bodyPr/>
        <a:lstStyle/>
        <a:p>
          <a:endParaRPr lang="zh-CN" altLang="en-US"/>
        </a:p>
      </dgm:t>
    </dgm:pt>
    <dgm:pt modelId="{33F26300-256A-4463-8ECB-C15AA0F026C8}">
      <dgm:prSet/>
      <dgm:spPr/>
      <dgm:t>
        <a:bodyPr/>
        <a:lstStyle/>
        <a:p>
          <a:pPr rtl="0"/>
          <a:r>
            <a:rPr lang="en-US" dirty="0" smtClean="0"/>
            <a:t>r=arg1+1</a:t>
          </a:r>
          <a:endParaRPr lang="zh-CN" dirty="0"/>
        </a:p>
      </dgm:t>
    </dgm:pt>
    <dgm:pt modelId="{E9747854-B021-4C49-B516-30E75A524A98}" type="parTrans" cxnId="{51C37DC6-54D9-432D-B332-E345A2FF741B}">
      <dgm:prSet/>
      <dgm:spPr/>
      <dgm:t>
        <a:bodyPr/>
        <a:lstStyle/>
        <a:p>
          <a:endParaRPr lang="zh-CN" altLang="en-US"/>
        </a:p>
      </dgm:t>
    </dgm:pt>
    <dgm:pt modelId="{2EA20841-A20A-416C-A09D-F7B04021101F}" type="sibTrans" cxnId="{51C37DC6-54D9-432D-B332-E345A2FF741B}">
      <dgm:prSet/>
      <dgm:spPr/>
      <dgm:t>
        <a:bodyPr/>
        <a:lstStyle/>
        <a:p>
          <a:endParaRPr lang="zh-CN" altLang="en-US"/>
        </a:p>
      </dgm:t>
    </dgm:pt>
    <dgm:pt modelId="{6B7367D0-A143-43B7-805B-87D064B429E9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zh-CN" dirty="0"/>
        </a:p>
      </dgm:t>
    </dgm:pt>
    <dgm:pt modelId="{CE9335D0-5602-40CE-A4E8-1B5583A8B746}" type="parTrans" cxnId="{D415EB18-65FF-48BE-B469-E9ECB74CEF18}">
      <dgm:prSet/>
      <dgm:spPr/>
      <dgm:t>
        <a:bodyPr/>
        <a:lstStyle/>
        <a:p>
          <a:endParaRPr lang="zh-CN" altLang="en-US"/>
        </a:p>
      </dgm:t>
    </dgm:pt>
    <dgm:pt modelId="{5ACBD0F3-6A11-4800-989A-52BE259B05AF}" type="sibTrans" cxnId="{D415EB18-65FF-48BE-B469-E9ECB74CEF18}">
      <dgm:prSet/>
      <dgm:spPr/>
      <dgm:t>
        <a:bodyPr/>
        <a:lstStyle/>
        <a:p>
          <a:endParaRPr lang="zh-CN" altLang="en-US"/>
        </a:p>
      </dgm:t>
    </dgm:pt>
    <dgm:pt modelId="{DD263BB3-7751-455A-AD3D-DF434A31D398}">
      <dgm:prSet/>
      <dgm:spPr/>
      <dgm:t>
        <a:bodyPr/>
        <a:lstStyle/>
        <a:p>
          <a:pPr rtl="0"/>
          <a:r>
            <a:rPr lang="en-US" dirty="0" smtClean="0"/>
            <a:t>r=arg1-1</a:t>
          </a:r>
          <a:endParaRPr lang="zh-CN" dirty="0"/>
        </a:p>
      </dgm:t>
    </dgm:pt>
    <dgm:pt modelId="{DAA4EC17-5DCD-4DBB-A280-6D983BE5324A}" type="parTrans" cxnId="{D86A315A-131F-4C5E-BF91-5E25783C3D9E}">
      <dgm:prSet/>
      <dgm:spPr/>
      <dgm:t>
        <a:bodyPr/>
        <a:lstStyle/>
        <a:p>
          <a:endParaRPr lang="zh-CN" altLang="en-US"/>
        </a:p>
      </dgm:t>
    </dgm:pt>
    <dgm:pt modelId="{6905B05C-4430-4E9D-874C-EB5F01103156}" type="sibTrans" cxnId="{D86A315A-131F-4C5E-BF91-5E25783C3D9E}">
      <dgm:prSet/>
      <dgm:spPr/>
      <dgm:t>
        <a:bodyPr/>
        <a:lstStyle/>
        <a:p>
          <a:endParaRPr lang="zh-CN" altLang="en-US"/>
        </a:p>
      </dgm:t>
    </dgm:pt>
    <dgm:pt modelId="{242A0126-782B-4572-911C-85015D0199F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return</a:t>
          </a:r>
          <a:r>
            <a:rPr lang="en-US" dirty="0" smtClean="0"/>
            <a:t>(r) </a:t>
          </a:r>
          <a:endParaRPr lang="zh-CN" dirty="0"/>
        </a:p>
      </dgm:t>
    </dgm:pt>
    <dgm:pt modelId="{F045F7CE-B66E-485E-9DFF-0A2B9527D4B9}" type="parTrans" cxnId="{98CBCEAF-CE37-4EE1-817D-5263E6F1D7E5}">
      <dgm:prSet/>
      <dgm:spPr/>
      <dgm:t>
        <a:bodyPr/>
        <a:lstStyle/>
        <a:p>
          <a:endParaRPr lang="zh-CN" altLang="en-US"/>
        </a:p>
      </dgm:t>
    </dgm:pt>
    <dgm:pt modelId="{7C30758C-6B43-4DCD-A3DC-357EB6661DA8}" type="sibTrans" cxnId="{98CBCEAF-CE37-4EE1-817D-5263E6F1D7E5}">
      <dgm:prSet/>
      <dgm:spPr/>
      <dgm:t>
        <a:bodyPr/>
        <a:lstStyle/>
        <a:p>
          <a:endParaRPr lang="zh-CN" altLang="en-US"/>
        </a:p>
      </dgm:t>
    </dgm:pt>
    <dgm:pt modelId="{ED3B24D1-67E4-41D4-B46A-21245457579A}">
      <dgm:prSet/>
      <dgm:spPr/>
      <dgm:t>
        <a:bodyPr/>
        <a:lstStyle/>
        <a:p>
          <a:pPr rtl="0"/>
          <a:r>
            <a:rPr lang="en-US" dirty="0" smtClean="0"/>
            <a:t>}</a:t>
          </a:r>
          <a:endParaRPr lang="zh-CN" dirty="0"/>
        </a:p>
      </dgm:t>
    </dgm:pt>
    <dgm:pt modelId="{22A101E4-6A21-4297-B4DB-3B5A4C3F651B}" type="parTrans" cxnId="{B1B5DAC2-C2BD-43AD-8C18-575B94B69E67}">
      <dgm:prSet/>
      <dgm:spPr/>
      <dgm:t>
        <a:bodyPr/>
        <a:lstStyle/>
        <a:p>
          <a:endParaRPr lang="zh-CN" altLang="en-US"/>
        </a:p>
      </dgm:t>
    </dgm:pt>
    <dgm:pt modelId="{3A283079-CA76-4350-8A37-1C5DA42FB48A}" type="sibTrans" cxnId="{B1B5DAC2-C2BD-43AD-8C18-575B94B69E67}">
      <dgm:prSet/>
      <dgm:spPr/>
      <dgm:t>
        <a:bodyPr/>
        <a:lstStyle/>
        <a:p>
          <a:endParaRPr lang="zh-CN" altLang="en-US"/>
        </a:p>
      </dgm:t>
    </dgm:pt>
    <dgm:pt modelId="{A212DE46-A375-43BE-9FDF-976FDA3C94E0}">
      <dgm:prSet/>
      <dgm:spPr/>
      <dgm:t>
        <a:bodyPr/>
        <a:lstStyle/>
        <a:p>
          <a:pPr rtl="0"/>
          <a:r>
            <a:rPr lang="en-US" smtClean="0"/>
            <a:t> mf(10 )</a:t>
          </a:r>
          <a:endParaRPr lang="zh-CN" dirty="0"/>
        </a:p>
      </dgm:t>
    </dgm:pt>
    <dgm:pt modelId="{AE7B27D6-A25C-46C4-92F6-CD2FC23686BB}" type="parTrans" cxnId="{D3E1149B-B034-4A9A-A0C6-D5E300FA350C}">
      <dgm:prSet/>
      <dgm:spPr/>
      <dgm:t>
        <a:bodyPr/>
        <a:lstStyle/>
        <a:p>
          <a:endParaRPr lang="zh-CN" altLang="en-US"/>
        </a:p>
      </dgm:t>
    </dgm:pt>
    <dgm:pt modelId="{F97E4D49-7315-4824-90C5-86FD80723DD6}" type="sibTrans" cxnId="{D3E1149B-B034-4A9A-A0C6-D5E300FA350C}">
      <dgm:prSet/>
      <dgm:spPr/>
      <dgm:t>
        <a:bodyPr/>
        <a:lstStyle/>
        <a:p>
          <a:endParaRPr lang="zh-CN" altLang="en-US"/>
        </a:p>
      </dgm:t>
    </dgm:pt>
    <dgm:pt modelId="{A950002E-1021-437C-86FD-020FDBF381AA}">
      <dgm:prSet/>
      <dgm:spPr/>
      <dgm:t>
        <a:bodyPr/>
        <a:lstStyle/>
        <a:p>
          <a:pPr rtl="0"/>
          <a:r>
            <a:rPr lang="zh-CN" smtClean="0"/>
            <a:t>变量作用域</a:t>
          </a:r>
          <a:endParaRPr lang="zh-CN"/>
        </a:p>
      </dgm:t>
    </dgm:pt>
    <dgm:pt modelId="{18FE603A-9DCC-4BA5-9174-6DB9B3AF020A}" type="parTrans" cxnId="{59DB1CFC-B76E-40F4-8094-58AC56D9F7E4}">
      <dgm:prSet/>
      <dgm:spPr/>
      <dgm:t>
        <a:bodyPr/>
        <a:lstStyle/>
        <a:p>
          <a:endParaRPr lang="zh-CN" altLang="en-US"/>
        </a:p>
      </dgm:t>
    </dgm:pt>
    <dgm:pt modelId="{90E30D56-93DB-42DD-9EA2-62F58E87382D}" type="sibTrans" cxnId="{59DB1CFC-B76E-40F4-8094-58AC56D9F7E4}">
      <dgm:prSet/>
      <dgm:spPr/>
      <dgm:t>
        <a:bodyPr/>
        <a:lstStyle/>
        <a:p>
          <a:endParaRPr lang="zh-CN" altLang="en-US"/>
        </a:p>
      </dgm:t>
    </dgm:pt>
    <dgm:pt modelId="{A5D17070-83CB-485B-ACA8-BE4B064B7808}">
      <dgm:prSet/>
      <dgm:spPr/>
      <dgm:t>
        <a:bodyPr/>
        <a:lstStyle/>
        <a:p>
          <a:pPr rtl="0"/>
          <a:r>
            <a:rPr lang="zh-CN" smtClean="0"/>
            <a:t>“词法作用域”的机制</a:t>
          </a:r>
          <a:endParaRPr lang="zh-CN"/>
        </a:p>
      </dgm:t>
    </dgm:pt>
    <dgm:pt modelId="{70F4B10F-79C4-4505-B841-851DEBDB16AF}" type="parTrans" cxnId="{C07989D6-408A-46B0-8B3A-7FC2C01D6C79}">
      <dgm:prSet/>
      <dgm:spPr/>
      <dgm:t>
        <a:bodyPr/>
        <a:lstStyle/>
        <a:p>
          <a:endParaRPr lang="zh-CN" altLang="en-US"/>
        </a:p>
      </dgm:t>
    </dgm:pt>
    <dgm:pt modelId="{06C897E0-7A36-4D10-B975-8B593792514A}" type="sibTrans" cxnId="{C07989D6-408A-46B0-8B3A-7FC2C01D6C79}">
      <dgm:prSet/>
      <dgm:spPr/>
      <dgm:t>
        <a:bodyPr/>
        <a:lstStyle/>
        <a:p>
          <a:endParaRPr lang="zh-CN" altLang="en-US"/>
        </a:p>
      </dgm:t>
    </dgm:pt>
    <dgm:pt modelId="{E08113E8-FE1D-4E5C-B565-01A5756034F0}">
      <dgm:prSet/>
      <dgm:spPr/>
      <dgm:t>
        <a:bodyPr/>
        <a:lstStyle/>
        <a:p>
          <a:pPr rtl="0"/>
          <a:r>
            <a:rPr lang="zh-CN" smtClean="0"/>
            <a:t>全局变量、局部变量</a:t>
          </a:r>
          <a:endParaRPr lang="zh-CN"/>
        </a:p>
      </dgm:t>
    </dgm:pt>
    <dgm:pt modelId="{4376A20A-4FC3-4B0A-96FE-0DA8C52526D0}" type="parTrans" cxnId="{F500EDA1-34DA-422B-A31F-423B50C344C2}">
      <dgm:prSet/>
      <dgm:spPr/>
      <dgm:t>
        <a:bodyPr/>
        <a:lstStyle/>
        <a:p>
          <a:endParaRPr lang="zh-CN" altLang="en-US"/>
        </a:p>
      </dgm:t>
    </dgm:pt>
    <dgm:pt modelId="{24DF7D1C-D02B-41F4-BD20-EF93EF84280B}" type="sibTrans" cxnId="{F500EDA1-34DA-422B-A31F-423B50C344C2}">
      <dgm:prSet/>
      <dgm:spPr/>
      <dgm:t>
        <a:bodyPr/>
        <a:lstStyle/>
        <a:p>
          <a:endParaRPr lang="zh-CN" altLang="en-US"/>
        </a:p>
      </dgm:t>
    </dgm:pt>
    <dgm:pt modelId="{4E2947C8-E00B-43D4-944E-0C97E6475543}">
      <dgm:prSet/>
      <dgm:spPr/>
      <dgm:t>
        <a:bodyPr/>
        <a:lstStyle/>
        <a:p>
          <a:pPr rtl="0"/>
          <a:r>
            <a:rPr lang="zh-CN" dirty="0" smtClean="0"/>
            <a:t>形参变量</a:t>
          </a:r>
          <a:endParaRPr lang="zh-CN" dirty="0"/>
        </a:p>
      </dgm:t>
    </dgm:pt>
    <dgm:pt modelId="{C483121A-1353-46DA-896F-4A70ABB823F1}" type="parTrans" cxnId="{5764711E-718A-43BB-B1C4-B4715F312E65}">
      <dgm:prSet/>
      <dgm:spPr/>
      <dgm:t>
        <a:bodyPr/>
        <a:lstStyle/>
        <a:p>
          <a:endParaRPr lang="zh-CN" altLang="en-US"/>
        </a:p>
      </dgm:t>
    </dgm:pt>
    <dgm:pt modelId="{BC31D62E-ABE4-401B-8FC7-F57A42B7A70B}" type="sibTrans" cxnId="{5764711E-718A-43BB-B1C4-B4715F312E65}">
      <dgm:prSet/>
      <dgm:spPr/>
      <dgm:t>
        <a:bodyPr/>
        <a:lstStyle/>
        <a:p>
          <a:endParaRPr lang="zh-CN" altLang="en-US"/>
        </a:p>
      </dgm:t>
    </dgm:pt>
    <dgm:pt modelId="{FB96A37D-5000-4E62-80D9-FCA7CF5C1984}" type="pres">
      <dgm:prSet presAssocID="{6CCEAAA4-3668-46D4-BE40-236BEEDDC9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B19EE8-514C-4194-B01C-B218FC39B257}" type="pres">
      <dgm:prSet presAssocID="{58ADE41D-10EF-4C8C-9F0B-165A5D93D18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80B3F-D97B-4935-9654-8C24934168A7}" type="pres">
      <dgm:prSet presAssocID="{58ADE41D-10EF-4C8C-9F0B-165A5D93D18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10171-27C7-4B82-9961-E936C3AD90E8}" type="pres">
      <dgm:prSet presAssocID="{A950002E-1021-437C-86FD-020FDBF381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7769E-C2E2-4C00-82A1-5FA016B5B14C}" type="pres">
      <dgm:prSet presAssocID="{A950002E-1021-437C-86FD-020FDBF381A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CFEE4-FAA5-4F66-9933-819A88A699F6}" type="presOf" srcId="{6CCEAAA4-3668-46D4-BE40-236BEEDDC99A}" destId="{FB96A37D-5000-4E62-80D9-FCA7CF5C1984}" srcOrd="0" destOrd="0" presId="urn:microsoft.com/office/officeart/2005/8/layout/vList2"/>
    <dgm:cxn modelId="{98CBCEAF-CE37-4EE1-817D-5263E6F1D7E5}" srcId="{58ADE41D-10EF-4C8C-9F0B-165A5D93D18D}" destId="{242A0126-782B-4572-911C-85015D0199FD}" srcOrd="5" destOrd="0" parTransId="{F045F7CE-B66E-485E-9DFF-0A2B9527D4B9}" sibTransId="{7C30758C-6B43-4DCD-A3DC-357EB6661DA8}"/>
    <dgm:cxn modelId="{69266EB5-BFBF-41A7-BDC8-203E0E58ECD8}" type="presOf" srcId="{242A0126-782B-4572-911C-85015D0199FD}" destId="{A6F80B3F-D97B-4935-9654-8C24934168A7}" srcOrd="0" destOrd="5" presId="urn:microsoft.com/office/officeart/2005/8/layout/vList2"/>
    <dgm:cxn modelId="{138C205B-FF55-4D52-900A-31CC4C594367}" type="presOf" srcId="{E08113E8-FE1D-4E5C-B565-01A5756034F0}" destId="{CC97769E-C2E2-4C00-82A1-5FA016B5B14C}" srcOrd="0" destOrd="1" presId="urn:microsoft.com/office/officeart/2005/8/layout/vList2"/>
    <dgm:cxn modelId="{1A49E2F5-312D-4046-9E51-9D1DC3F4618F}" type="presOf" srcId="{E919E8AF-7E6F-41DF-9BD1-4157F7065C76}" destId="{A6F80B3F-D97B-4935-9654-8C24934168A7}" srcOrd="0" destOrd="0" presId="urn:microsoft.com/office/officeart/2005/8/layout/vList2"/>
    <dgm:cxn modelId="{F500EDA1-34DA-422B-A31F-423B50C344C2}" srcId="{A950002E-1021-437C-86FD-020FDBF381AA}" destId="{E08113E8-FE1D-4E5C-B565-01A5756034F0}" srcOrd="1" destOrd="0" parTransId="{4376A20A-4FC3-4B0A-96FE-0DA8C52526D0}" sibTransId="{24DF7D1C-D02B-41F4-BD20-EF93EF84280B}"/>
    <dgm:cxn modelId="{D415EB18-65FF-48BE-B469-E9ECB74CEF18}" srcId="{58ADE41D-10EF-4C8C-9F0B-165A5D93D18D}" destId="{6B7367D0-A143-43B7-805B-87D064B429E9}" srcOrd="3" destOrd="0" parTransId="{CE9335D0-5602-40CE-A4E8-1B5583A8B746}" sibTransId="{5ACBD0F3-6A11-4800-989A-52BE259B05AF}"/>
    <dgm:cxn modelId="{C07989D6-408A-46B0-8B3A-7FC2C01D6C79}" srcId="{A950002E-1021-437C-86FD-020FDBF381AA}" destId="{A5D17070-83CB-485B-ACA8-BE4B064B7808}" srcOrd="0" destOrd="0" parTransId="{70F4B10F-79C4-4505-B841-851DEBDB16AF}" sibTransId="{06C897E0-7A36-4D10-B975-8B593792514A}"/>
    <dgm:cxn modelId="{A76E6D87-0682-4173-B078-45A6DFD2CECC}" srcId="{58ADE41D-10EF-4C8C-9F0B-165A5D93D18D}" destId="{0C5CDC28-6BC4-4EA2-B644-77B8C2974D2F}" srcOrd="1" destOrd="0" parTransId="{ABEA9AC3-D732-44BD-87A6-73D8E6F1AABF}" sibTransId="{05E7F01D-F487-4ECB-860E-35FF2B658E0E}"/>
    <dgm:cxn modelId="{B1B5DAC2-C2BD-43AD-8C18-575B94B69E67}" srcId="{58ADE41D-10EF-4C8C-9F0B-165A5D93D18D}" destId="{ED3B24D1-67E4-41D4-B46A-21245457579A}" srcOrd="6" destOrd="0" parTransId="{22A101E4-6A21-4297-B4DB-3B5A4C3F651B}" sibTransId="{3A283079-CA76-4350-8A37-1C5DA42FB48A}"/>
    <dgm:cxn modelId="{D3E1149B-B034-4A9A-A0C6-D5E300FA350C}" srcId="{58ADE41D-10EF-4C8C-9F0B-165A5D93D18D}" destId="{A212DE46-A375-43BE-9FDF-976FDA3C94E0}" srcOrd="7" destOrd="0" parTransId="{AE7B27D6-A25C-46C4-92F6-CD2FC23686BB}" sibTransId="{F97E4D49-7315-4824-90C5-86FD80723DD6}"/>
    <dgm:cxn modelId="{59DB1CFC-B76E-40F4-8094-58AC56D9F7E4}" srcId="{6CCEAAA4-3668-46D4-BE40-236BEEDDC99A}" destId="{A950002E-1021-437C-86FD-020FDBF381AA}" srcOrd="1" destOrd="0" parTransId="{18FE603A-9DCC-4BA5-9174-6DB9B3AF020A}" sibTransId="{90E30D56-93DB-42DD-9EA2-62F58E87382D}"/>
    <dgm:cxn modelId="{6B0A4D01-02C2-429A-ACFC-5649907CD1ED}" type="presOf" srcId="{33F26300-256A-4463-8ECB-C15AA0F026C8}" destId="{A6F80B3F-D97B-4935-9654-8C24934168A7}" srcOrd="0" destOrd="2" presId="urn:microsoft.com/office/officeart/2005/8/layout/vList2"/>
    <dgm:cxn modelId="{D86A315A-131F-4C5E-BF91-5E25783C3D9E}" srcId="{58ADE41D-10EF-4C8C-9F0B-165A5D93D18D}" destId="{DD263BB3-7751-455A-AD3D-DF434A31D398}" srcOrd="4" destOrd="0" parTransId="{DAA4EC17-5DCD-4DBB-A280-6D983BE5324A}" sibTransId="{6905B05C-4430-4E9D-874C-EB5F01103156}"/>
    <dgm:cxn modelId="{BBB27E71-B3E8-471D-80DC-304C4B9AC6B0}" srcId="{6CCEAAA4-3668-46D4-BE40-236BEEDDC99A}" destId="{58ADE41D-10EF-4C8C-9F0B-165A5D93D18D}" srcOrd="0" destOrd="0" parTransId="{E6BDE1DE-18AF-4610-A4F6-0604922B321E}" sibTransId="{6B4F71ED-8069-4330-949E-3A2BECB2E394}"/>
    <dgm:cxn modelId="{5764711E-718A-43BB-B1C4-B4715F312E65}" srcId="{A950002E-1021-437C-86FD-020FDBF381AA}" destId="{4E2947C8-E00B-43D4-944E-0C97E6475543}" srcOrd="2" destOrd="0" parTransId="{C483121A-1353-46DA-896F-4A70ABB823F1}" sibTransId="{BC31D62E-ABE4-401B-8FC7-F57A42B7A70B}"/>
    <dgm:cxn modelId="{6E8D720A-DD93-420D-9E0F-F526C2866D08}" type="presOf" srcId="{ED3B24D1-67E4-41D4-B46A-21245457579A}" destId="{A6F80B3F-D97B-4935-9654-8C24934168A7}" srcOrd="0" destOrd="6" presId="urn:microsoft.com/office/officeart/2005/8/layout/vList2"/>
    <dgm:cxn modelId="{BF5AAACF-5320-48CB-9375-A23B82F71FDC}" type="presOf" srcId="{58ADE41D-10EF-4C8C-9F0B-165A5D93D18D}" destId="{36B19EE8-514C-4194-B01C-B218FC39B257}" srcOrd="0" destOrd="0" presId="urn:microsoft.com/office/officeart/2005/8/layout/vList2"/>
    <dgm:cxn modelId="{8AE1F072-4E98-4AF4-B454-C9982D2381ED}" type="presOf" srcId="{6B7367D0-A143-43B7-805B-87D064B429E9}" destId="{A6F80B3F-D97B-4935-9654-8C24934168A7}" srcOrd="0" destOrd="3" presId="urn:microsoft.com/office/officeart/2005/8/layout/vList2"/>
    <dgm:cxn modelId="{B2AE7B11-A795-4669-96FE-E36EBD0452FC}" type="presOf" srcId="{A950002E-1021-437C-86FD-020FDBF381AA}" destId="{9EA10171-27C7-4B82-9961-E936C3AD90E8}" srcOrd="0" destOrd="0" presId="urn:microsoft.com/office/officeart/2005/8/layout/vList2"/>
    <dgm:cxn modelId="{B3D433F6-9C8A-4001-9BAE-A62A815326EE}" type="presOf" srcId="{A212DE46-A375-43BE-9FDF-976FDA3C94E0}" destId="{A6F80B3F-D97B-4935-9654-8C24934168A7}" srcOrd="0" destOrd="7" presId="urn:microsoft.com/office/officeart/2005/8/layout/vList2"/>
    <dgm:cxn modelId="{01482354-0524-4CDC-8536-74A083972CAC}" type="presOf" srcId="{4E2947C8-E00B-43D4-944E-0C97E6475543}" destId="{CC97769E-C2E2-4C00-82A1-5FA016B5B14C}" srcOrd="0" destOrd="2" presId="urn:microsoft.com/office/officeart/2005/8/layout/vList2"/>
    <dgm:cxn modelId="{51C37DC6-54D9-432D-B332-E345A2FF741B}" srcId="{58ADE41D-10EF-4C8C-9F0B-165A5D93D18D}" destId="{33F26300-256A-4463-8ECB-C15AA0F026C8}" srcOrd="2" destOrd="0" parTransId="{E9747854-B021-4C49-B516-30E75A524A98}" sibTransId="{2EA20841-A20A-416C-A09D-F7B04021101F}"/>
    <dgm:cxn modelId="{7382C4E3-763D-4694-8DFB-E97963638411}" type="presOf" srcId="{DD263BB3-7751-455A-AD3D-DF434A31D398}" destId="{A6F80B3F-D97B-4935-9654-8C24934168A7}" srcOrd="0" destOrd="4" presId="urn:microsoft.com/office/officeart/2005/8/layout/vList2"/>
    <dgm:cxn modelId="{A5F4A498-8EFE-4780-9972-45ED7E1898F4}" srcId="{58ADE41D-10EF-4C8C-9F0B-165A5D93D18D}" destId="{E919E8AF-7E6F-41DF-9BD1-4157F7065C76}" srcOrd="0" destOrd="0" parTransId="{CDE8A898-BA5D-4938-B324-1863BD92BF2A}" sibTransId="{929A878B-126A-4084-BF36-2C5C65CE57D6}"/>
    <dgm:cxn modelId="{931A3CF4-6E0B-41EE-B40A-3A0987C173CD}" type="presOf" srcId="{0C5CDC28-6BC4-4EA2-B644-77B8C2974D2F}" destId="{A6F80B3F-D97B-4935-9654-8C24934168A7}" srcOrd="0" destOrd="1" presId="urn:microsoft.com/office/officeart/2005/8/layout/vList2"/>
    <dgm:cxn modelId="{0D6AC51E-D400-4D9B-9CA7-CCD4683C71CF}" type="presOf" srcId="{A5D17070-83CB-485B-ACA8-BE4B064B7808}" destId="{CC97769E-C2E2-4C00-82A1-5FA016B5B14C}" srcOrd="0" destOrd="0" presId="urn:microsoft.com/office/officeart/2005/8/layout/vList2"/>
    <dgm:cxn modelId="{96E1CA9D-A2CB-463A-8101-80F7ABDAD539}" type="presParOf" srcId="{FB96A37D-5000-4E62-80D9-FCA7CF5C1984}" destId="{36B19EE8-514C-4194-B01C-B218FC39B257}" srcOrd="0" destOrd="0" presId="urn:microsoft.com/office/officeart/2005/8/layout/vList2"/>
    <dgm:cxn modelId="{6382621B-5A3C-4140-9E44-C2B97C74D78E}" type="presParOf" srcId="{FB96A37D-5000-4E62-80D9-FCA7CF5C1984}" destId="{A6F80B3F-D97B-4935-9654-8C24934168A7}" srcOrd="1" destOrd="0" presId="urn:microsoft.com/office/officeart/2005/8/layout/vList2"/>
    <dgm:cxn modelId="{CF658C6B-E256-4665-B3AF-7B1F31DB8184}" type="presParOf" srcId="{FB96A37D-5000-4E62-80D9-FCA7CF5C1984}" destId="{9EA10171-27C7-4B82-9961-E936C3AD90E8}" srcOrd="2" destOrd="0" presId="urn:microsoft.com/office/officeart/2005/8/layout/vList2"/>
    <dgm:cxn modelId="{41DFAF69-937A-442F-B1CA-2C225D4C8794}" type="presParOf" srcId="{FB96A37D-5000-4E62-80D9-FCA7CF5C1984}" destId="{CC97769E-C2E2-4C00-82A1-5FA016B5B1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DE5C19-1982-4904-9DA2-73AB01060FE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66717A1-EE2F-4A3B-9815-5D56723B104F}">
      <dgm:prSet/>
      <dgm:spPr/>
      <dgm:t>
        <a:bodyPr/>
        <a:lstStyle/>
        <a:p>
          <a:pPr rtl="0"/>
          <a:r>
            <a:rPr lang="zh-CN" smtClean="0"/>
            <a:t>幂次</a:t>
          </a:r>
          <a:endParaRPr lang="zh-CN"/>
        </a:p>
      </dgm:t>
    </dgm:pt>
    <dgm:pt modelId="{AD576F56-3244-4D29-9DC3-AB8AC4E2BDCD}" type="parTrans" cxnId="{24F73F97-092E-4632-9E9E-0F2CECE3AE0E}">
      <dgm:prSet/>
      <dgm:spPr/>
      <dgm:t>
        <a:bodyPr/>
        <a:lstStyle/>
        <a:p>
          <a:endParaRPr lang="zh-CN" altLang="en-US"/>
        </a:p>
      </dgm:t>
    </dgm:pt>
    <dgm:pt modelId="{36A22158-86EE-4E2C-AD45-34D1F7859428}" type="sibTrans" cxnId="{24F73F97-092E-4632-9E9E-0F2CECE3AE0E}">
      <dgm:prSet/>
      <dgm:spPr/>
      <dgm:t>
        <a:bodyPr/>
        <a:lstStyle/>
        <a:p>
          <a:endParaRPr lang="zh-CN" altLang="en-US"/>
        </a:p>
      </dgm:t>
    </dgm:pt>
    <dgm:pt modelId="{EFE5F546-E7AA-47B2-8F54-87F456017C78}">
      <dgm:prSet/>
      <dgm:spPr/>
      <dgm:t>
        <a:bodyPr/>
        <a:lstStyle/>
        <a:p>
          <a:pPr rtl="0"/>
          <a:r>
            <a:rPr lang="en-US" smtClean="0"/>
            <a:t>^</a:t>
          </a:r>
          <a:r>
            <a:rPr lang="zh-CN" smtClean="0"/>
            <a:t>或**</a:t>
          </a:r>
          <a:endParaRPr lang="zh-CN"/>
        </a:p>
      </dgm:t>
    </dgm:pt>
    <dgm:pt modelId="{88BD8F5B-1960-4332-997D-45B35617F9FC}" type="parTrans" cxnId="{B6BA254B-B196-4405-87BE-272354F7C7FF}">
      <dgm:prSet/>
      <dgm:spPr/>
      <dgm:t>
        <a:bodyPr/>
        <a:lstStyle/>
        <a:p>
          <a:endParaRPr lang="zh-CN" altLang="en-US"/>
        </a:p>
      </dgm:t>
    </dgm:pt>
    <dgm:pt modelId="{3E143678-F3E8-49D1-B303-5638DDC7A7D8}" type="sibTrans" cxnId="{B6BA254B-B196-4405-87BE-272354F7C7FF}">
      <dgm:prSet/>
      <dgm:spPr/>
      <dgm:t>
        <a:bodyPr/>
        <a:lstStyle/>
        <a:p>
          <a:endParaRPr lang="zh-CN" altLang="en-US"/>
        </a:p>
      </dgm:t>
    </dgm:pt>
    <dgm:pt modelId="{A9B6917D-43CC-4896-BA55-08866402801F}">
      <dgm:prSet/>
      <dgm:spPr/>
      <dgm:t>
        <a:bodyPr/>
        <a:lstStyle/>
        <a:p>
          <a:pPr rtl="0"/>
          <a:r>
            <a:rPr lang="zh-CN" smtClean="0"/>
            <a:t>整除</a:t>
          </a:r>
          <a:endParaRPr lang="zh-CN"/>
        </a:p>
      </dgm:t>
    </dgm:pt>
    <dgm:pt modelId="{365A2764-ACA2-4637-B604-BE76C71FB1B8}" type="parTrans" cxnId="{6D67BE9D-4AC3-4F09-9AFE-0DBEA0BA7D60}">
      <dgm:prSet/>
      <dgm:spPr/>
      <dgm:t>
        <a:bodyPr/>
        <a:lstStyle/>
        <a:p>
          <a:endParaRPr lang="zh-CN" altLang="en-US"/>
        </a:p>
      </dgm:t>
    </dgm:pt>
    <dgm:pt modelId="{486B6D82-297B-4678-ACB3-89E62F70DED4}" type="sibTrans" cxnId="{6D67BE9D-4AC3-4F09-9AFE-0DBEA0BA7D60}">
      <dgm:prSet/>
      <dgm:spPr/>
      <dgm:t>
        <a:bodyPr/>
        <a:lstStyle/>
        <a:p>
          <a:endParaRPr lang="zh-CN" altLang="en-US"/>
        </a:p>
      </dgm:t>
    </dgm:pt>
    <dgm:pt modelId="{0E65C009-AFE0-49BA-9C58-03CBA38A8BB3}">
      <dgm:prSet/>
      <dgm:spPr/>
      <dgm:t>
        <a:bodyPr/>
        <a:lstStyle/>
        <a:p>
          <a:pPr rtl="0"/>
          <a:r>
            <a:rPr lang="en-US" smtClean="0"/>
            <a:t>%/%</a:t>
          </a:r>
          <a:endParaRPr lang="zh-CN"/>
        </a:p>
      </dgm:t>
    </dgm:pt>
    <dgm:pt modelId="{CCD8BBCF-61B5-467F-A93E-195691D15303}" type="parTrans" cxnId="{DF51B452-6EDC-4AA3-A9AD-5F8D52F6CF4E}">
      <dgm:prSet/>
      <dgm:spPr/>
      <dgm:t>
        <a:bodyPr/>
        <a:lstStyle/>
        <a:p>
          <a:endParaRPr lang="zh-CN" altLang="en-US"/>
        </a:p>
      </dgm:t>
    </dgm:pt>
    <dgm:pt modelId="{9C69666D-EF6F-4144-8C13-D7DBB5F8EC5D}" type="sibTrans" cxnId="{DF51B452-6EDC-4AA3-A9AD-5F8D52F6CF4E}">
      <dgm:prSet/>
      <dgm:spPr/>
      <dgm:t>
        <a:bodyPr/>
        <a:lstStyle/>
        <a:p>
          <a:endParaRPr lang="zh-CN" altLang="en-US"/>
        </a:p>
      </dgm:t>
    </dgm:pt>
    <dgm:pt modelId="{E4AB0A1F-217F-48F5-AC5D-5A034CA22CBF}">
      <dgm:prSet/>
      <dgm:spPr/>
      <dgm:t>
        <a:bodyPr/>
        <a:lstStyle/>
        <a:p>
          <a:pPr rtl="0"/>
          <a:r>
            <a:rPr lang="zh-CN" smtClean="0"/>
            <a:t>取余</a:t>
          </a:r>
          <a:endParaRPr lang="zh-CN"/>
        </a:p>
      </dgm:t>
    </dgm:pt>
    <dgm:pt modelId="{BAF3DB6F-BEC6-4EA9-A3AE-4E507C0213A9}" type="parTrans" cxnId="{3AD55888-D27A-4AFC-A7DA-CABD069DBAEF}">
      <dgm:prSet/>
      <dgm:spPr/>
      <dgm:t>
        <a:bodyPr/>
        <a:lstStyle/>
        <a:p>
          <a:endParaRPr lang="zh-CN" altLang="en-US"/>
        </a:p>
      </dgm:t>
    </dgm:pt>
    <dgm:pt modelId="{59E9A723-4096-4644-8872-09EB158AB8B7}" type="sibTrans" cxnId="{3AD55888-D27A-4AFC-A7DA-CABD069DBAEF}">
      <dgm:prSet/>
      <dgm:spPr/>
      <dgm:t>
        <a:bodyPr/>
        <a:lstStyle/>
        <a:p>
          <a:endParaRPr lang="zh-CN" altLang="en-US"/>
        </a:p>
      </dgm:t>
    </dgm:pt>
    <dgm:pt modelId="{D7141F02-225A-4CB3-A338-6F6FE4A58C1B}">
      <dgm:prSet/>
      <dgm:spPr/>
      <dgm:t>
        <a:bodyPr/>
        <a:lstStyle/>
        <a:p>
          <a:pPr rtl="0"/>
          <a:r>
            <a:rPr lang="en-US" smtClean="0"/>
            <a:t>%%</a:t>
          </a:r>
          <a:endParaRPr lang="zh-CN"/>
        </a:p>
      </dgm:t>
    </dgm:pt>
    <dgm:pt modelId="{C8422D11-AB31-4B70-B79A-9BC767336E8D}" type="parTrans" cxnId="{68693F21-AA9D-466D-A622-339C5A6D68F6}">
      <dgm:prSet/>
      <dgm:spPr/>
      <dgm:t>
        <a:bodyPr/>
        <a:lstStyle/>
        <a:p>
          <a:endParaRPr lang="zh-CN" altLang="en-US"/>
        </a:p>
      </dgm:t>
    </dgm:pt>
    <dgm:pt modelId="{C878CA27-1CA5-4F73-B57A-2CC56B7C741F}" type="sibTrans" cxnId="{68693F21-AA9D-466D-A622-339C5A6D68F6}">
      <dgm:prSet/>
      <dgm:spPr/>
      <dgm:t>
        <a:bodyPr/>
        <a:lstStyle/>
        <a:p>
          <a:endParaRPr lang="zh-CN" altLang="en-US"/>
        </a:p>
      </dgm:t>
    </dgm:pt>
    <dgm:pt modelId="{5DBD1C97-3391-471D-BF44-78A09598D1F0}">
      <dgm:prSet/>
      <dgm:spPr/>
      <dgm:t>
        <a:bodyPr/>
        <a:lstStyle/>
        <a:p>
          <a:pPr rtl="0"/>
          <a:r>
            <a:rPr lang="zh-CN" smtClean="0"/>
            <a:t>对象</a:t>
          </a:r>
          <a:endParaRPr lang="zh-CN"/>
        </a:p>
      </dgm:t>
    </dgm:pt>
    <dgm:pt modelId="{2BD28E3F-ED63-4916-A672-5693EC82AFD8}" type="parTrans" cxnId="{E4EFDDB5-5E41-4F7D-BD52-42ED4819DF04}">
      <dgm:prSet/>
      <dgm:spPr/>
      <dgm:t>
        <a:bodyPr/>
        <a:lstStyle/>
        <a:p>
          <a:endParaRPr lang="zh-CN" altLang="en-US"/>
        </a:p>
      </dgm:t>
    </dgm:pt>
    <dgm:pt modelId="{36FBC998-3ACA-4914-8883-D2C4BDE51B27}" type="sibTrans" cxnId="{E4EFDDB5-5E41-4F7D-BD52-42ED4819DF04}">
      <dgm:prSet/>
      <dgm:spPr/>
      <dgm:t>
        <a:bodyPr/>
        <a:lstStyle/>
        <a:p>
          <a:endParaRPr lang="zh-CN" altLang="en-US"/>
        </a:p>
      </dgm:t>
    </dgm:pt>
    <dgm:pt modelId="{864F02A6-14F0-4DA9-8886-81146B61B4A8}">
      <dgm:prSet/>
      <dgm:spPr/>
      <dgm:t>
        <a:bodyPr/>
        <a:lstStyle/>
        <a:p>
          <a:pPr rtl="0"/>
          <a:r>
            <a:rPr lang="en-US" dirty="0" smtClean="0"/>
            <a:t>@</a:t>
          </a:r>
          <a:endParaRPr lang="zh-CN" dirty="0"/>
        </a:p>
      </dgm:t>
    </dgm:pt>
    <dgm:pt modelId="{7F4F1BA0-650A-42CD-B4F0-230F956B090B}" type="parTrans" cxnId="{AAFBC1BE-ECAA-4EE4-B969-ADE8B9CAB90E}">
      <dgm:prSet/>
      <dgm:spPr/>
      <dgm:t>
        <a:bodyPr/>
        <a:lstStyle/>
        <a:p>
          <a:endParaRPr lang="zh-CN" altLang="en-US"/>
        </a:p>
      </dgm:t>
    </dgm:pt>
    <dgm:pt modelId="{1889F14B-5BCB-4DFC-B343-8450DDB77B51}" type="sibTrans" cxnId="{AAFBC1BE-ECAA-4EE4-B969-ADE8B9CAB90E}">
      <dgm:prSet/>
      <dgm:spPr/>
      <dgm:t>
        <a:bodyPr/>
        <a:lstStyle/>
        <a:p>
          <a:endParaRPr lang="zh-CN" altLang="en-US"/>
        </a:p>
      </dgm:t>
    </dgm:pt>
    <dgm:pt modelId="{AAFBC64E-F333-4063-9B41-23EC1E6256F7}" type="pres">
      <dgm:prSet presAssocID="{CADE5C19-1982-4904-9DA2-73AB01060F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02FB85-2DCF-48CC-8FCD-3D395D118F3B}" type="pres">
      <dgm:prSet presAssocID="{966717A1-EE2F-4A3B-9815-5D56723B10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EE597-EFCE-4F12-8AC5-813343A1CA6D}" type="pres">
      <dgm:prSet presAssocID="{966717A1-EE2F-4A3B-9815-5D56723B104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1FAAC0-D587-4B5C-AD3D-9016E0D6A6CF}" type="pres">
      <dgm:prSet presAssocID="{A9B6917D-43CC-4896-BA55-08866402801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78B71-EB26-4CBA-86B6-F7DF8F4CD33E}" type="pres">
      <dgm:prSet presAssocID="{A9B6917D-43CC-4896-BA55-08866402801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28C61-34E2-4D57-BE32-9E7068A41CEF}" type="pres">
      <dgm:prSet presAssocID="{E4AB0A1F-217F-48F5-AC5D-5A034CA22C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554BB-D860-417D-BB12-3BFF2341100F}" type="pres">
      <dgm:prSet presAssocID="{E4AB0A1F-217F-48F5-AC5D-5A034CA22CB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97AE2-0675-4D87-A876-7ED7CF4BA1B4}" type="pres">
      <dgm:prSet presAssocID="{5DBD1C97-3391-471D-BF44-78A09598D1F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A90A1-F584-4D78-886B-89D03AC48662}" type="pres">
      <dgm:prSet presAssocID="{5DBD1C97-3391-471D-BF44-78A09598D1F0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EBE581-AA1D-4926-9CD5-181A5BC5C7AB}" type="presOf" srcId="{864F02A6-14F0-4DA9-8886-81146B61B4A8}" destId="{064A90A1-F584-4D78-886B-89D03AC48662}" srcOrd="0" destOrd="0" presId="urn:microsoft.com/office/officeart/2005/8/layout/vList2"/>
    <dgm:cxn modelId="{3AD55888-D27A-4AFC-A7DA-CABD069DBAEF}" srcId="{CADE5C19-1982-4904-9DA2-73AB01060FE6}" destId="{E4AB0A1F-217F-48F5-AC5D-5A034CA22CBF}" srcOrd="2" destOrd="0" parTransId="{BAF3DB6F-BEC6-4EA9-A3AE-4E507C0213A9}" sibTransId="{59E9A723-4096-4644-8872-09EB158AB8B7}"/>
    <dgm:cxn modelId="{4D27AC23-950E-4047-B501-11E232C558FC}" type="presOf" srcId="{5DBD1C97-3391-471D-BF44-78A09598D1F0}" destId="{8EE97AE2-0675-4D87-A876-7ED7CF4BA1B4}" srcOrd="0" destOrd="0" presId="urn:microsoft.com/office/officeart/2005/8/layout/vList2"/>
    <dgm:cxn modelId="{6D67BE9D-4AC3-4F09-9AFE-0DBEA0BA7D60}" srcId="{CADE5C19-1982-4904-9DA2-73AB01060FE6}" destId="{A9B6917D-43CC-4896-BA55-08866402801F}" srcOrd="1" destOrd="0" parTransId="{365A2764-ACA2-4637-B604-BE76C71FB1B8}" sibTransId="{486B6D82-297B-4678-ACB3-89E62F70DED4}"/>
    <dgm:cxn modelId="{AAFBC1BE-ECAA-4EE4-B969-ADE8B9CAB90E}" srcId="{5DBD1C97-3391-471D-BF44-78A09598D1F0}" destId="{864F02A6-14F0-4DA9-8886-81146B61B4A8}" srcOrd="0" destOrd="0" parTransId="{7F4F1BA0-650A-42CD-B4F0-230F956B090B}" sibTransId="{1889F14B-5BCB-4DFC-B343-8450DDB77B51}"/>
    <dgm:cxn modelId="{68693F21-AA9D-466D-A622-339C5A6D68F6}" srcId="{E4AB0A1F-217F-48F5-AC5D-5A034CA22CBF}" destId="{D7141F02-225A-4CB3-A338-6F6FE4A58C1B}" srcOrd="0" destOrd="0" parTransId="{C8422D11-AB31-4B70-B79A-9BC767336E8D}" sibTransId="{C878CA27-1CA5-4F73-B57A-2CC56B7C741F}"/>
    <dgm:cxn modelId="{B70775DF-B770-45E4-92FF-B6EBAB00B2BF}" type="presOf" srcId="{0E65C009-AFE0-49BA-9C58-03CBA38A8BB3}" destId="{83C78B71-EB26-4CBA-86B6-F7DF8F4CD33E}" srcOrd="0" destOrd="0" presId="urn:microsoft.com/office/officeart/2005/8/layout/vList2"/>
    <dgm:cxn modelId="{A463C01A-685F-4F8A-86F0-6CFE2D921E2E}" type="presOf" srcId="{E4AB0A1F-217F-48F5-AC5D-5A034CA22CBF}" destId="{0A228C61-34E2-4D57-BE32-9E7068A41CEF}" srcOrd="0" destOrd="0" presId="urn:microsoft.com/office/officeart/2005/8/layout/vList2"/>
    <dgm:cxn modelId="{62CE2BC2-1656-436E-AFB3-BE0C5ECB1C75}" type="presOf" srcId="{EFE5F546-E7AA-47B2-8F54-87F456017C78}" destId="{704EE597-EFCE-4F12-8AC5-813343A1CA6D}" srcOrd="0" destOrd="0" presId="urn:microsoft.com/office/officeart/2005/8/layout/vList2"/>
    <dgm:cxn modelId="{B6BA254B-B196-4405-87BE-272354F7C7FF}" srcId="{966717A1-EE2F-4A3B-9815-5D56723B104F}" destId="{EFE5F546-E7AA-47B2-8F54-87F456017C78}" srcOrd="0" destOrd="0" parTransId="{88BD8F5B-1960-4332-997D-45B35617F9FC}" sibTransId="{3E143678-F3E8-49D1-B303-5638DDC7A7D8}"/>
    <dgm:cxn modelId="{DF51B452-6EDC-4AA3-A9AD-5F8D52F6CF4E}" srcId="{A9B6917D-43CC-4896-BA55-08866402801F}" destId="{0E65C009-AFE0-49BA-9C58-03CBA38A8BB3}" srcOrd="0" destOrd="0" parTransId="{CCD8BBCF-61B5-467F-A93E-195691D15303}" sibTransId="{9C69666D-EF6F-4144-8C13-D7DBB5F8EC5D}"/>
    <dgm:cxn modelId="{E4EFDDB5-5E41-4F7D-BD52-42ED4819DF04}" srcId="{CADE5C19-1982-4904-9DA2-73AB01060FE6}" destId="{5DBD1C97-3391-471D-BF44-78A09598D1F0}" srcOrd="3" destOrd="0" parTransId="{2BD28E3F-ED63-4916-A672-5693EC82AFD8}" sibTransId="{36FBC998-3ACA-4914-8883-D2C4BDE51B27}"/>
    <dgm:cxn modelId="{52F4F7FC-0179-4A40-B7C3-33F027499986}" type="presOf" srcId="{A9B6917D-43CC-4896-BA55-08866402801F}" destId="{F11FAAC0-D587-4B5C-AD3D-9016E0D6A6CF}" srcOrd="0" destOrd="0" presId="urn:microsoft.com/office/officeart/2005/8/layout/vList2"/>
    <dgm:cxn modelId="{B38D57AE-FC2F-49CC-A487-D9AE76FE960A}" type="presOf" srcId="{D7141F02-225A-4CB3-A338-6F6FE4A58C1B}" destId="{2BB554BB-D860-417D-BB12-3BFF2341100F}" srcOrd="0" destOrd="0" presId="urn:microsoft.com/office/officeart/2005/8/layout/vList2"/>
    <dgm:cxn modelId="{24F73F97-092E-4632-9E9E-0F2CECE3AE0E}" srcId="{CADE5C19-1982-4904-9DA2-73AB01060FE6}" destId="{966717A1-EE2F-4A3B-9815-5D56723B104F}" srcOrd="0" destOrd="0" parTransId="{AD576F56-3244-4D29-9DC3-AB8AC4E2BDCD}" sibTransId="{36A22158-86EE-4E2C-AD45-34D1F7859428}"/>
    <dgm:cxn modelId="{9468E108-CB2F-439B-82F1-DDDFFB68BEC2}" type="presOf" srcId="{966717A1-EE2F-4A3B-9815-5D56723B104F}" destId="{2E02FB85-2DCF-48CC-8FCD-3D395D118F3B}" srcOrd="0" destOrd="0" presId="urn:microsoft.com/office/officeart/2005/8/layout/vList2"/>
    <dgm:cxn modelId="{5D2EFA70-C956-4C66-BB94-EFC2F976F2D2}" type="presOf" srcId="{CADE5C19-1982-4904-9DA2-73AB01060FE6}" destId="{AAFBC64E-F333-4063-9B41-23EC1E6256F7}" srcOrd="0" destOrd="0" presId="urn:microsoft.com/office/officeart/2005/8/layout/vList2"/>
    <dgm:cxn modelId="{3BA0A3EF-5733-472D-9F6E-2C341E3FB643}" type="presParOf" srcId="{AAFBC64E-F333-4063-9B41-23EC1E6256F7}" destId="{2E02FB85-2DCF-48CC-8FCD-3D395D118F3B}" srcOrd="0" destOrd="0" presId="urn:microsoft.com/office/officeart/2005/8/layout/vList2"/>
    <dgm:cxn modelId="{64C26757-AC79-444D-B9DC-659EA6FFCD1B}" type="presParOf" srcId="{AAFBC64E-F333-4063-9B41-23EC1E6256F7}" destId="{704EE597-EFCE-4F12-8AC5-813343A1CA6D}" srcOrd="1" destOrd="0" presId="urn:microsoft.com/office/officeart/2005/8/layout/vList2"/>
    <dgm:cxn modelId="{BD7ED592-AB13-4FFD-BF9D-D82EC43D2DB1}" type="presParOf" srcId="{AAFBC64E-F333-4063-9B41-23EC1E6256F7}" destId="{F11FAAC0-D587-4B5C-AD3D-9016E0D6A6CF}" srcOrd="2" destOrd="0" presId="urn:microsoft.com/office/officeart/2005/8/layout/vList2"/>
    <dgm:cxn modelId="{062538F7-0E41-42E3-8F7F-D7EA9ACE29D9}" type="presParOf" srcId="{AAFBC64E-F333-4063-9B41-23EC1E6256F7}" destId="{83C78B71-EB26-4CBA-86B6-F7DF8F4CD33E}" srcOrd="3" destOrd="0" presId="urn:microsoft.com/office/officeart/2005/8/layout/vList2"/>
    <dgm:cxn modelId="{F1E96C78-DFF4-4C13-BAC1-118193456EFE}" type="presParOf" srcId="{AAFBC64E-F333-4063-9B41-23EC1E6256F7}" destId="{0A228C61-34E2-4D57-BE32-9E7068A41CEF}" srcOrd="4" destOrd="0" presId="urn:microsoft.com/office/officeart/2005/8/layout/vList2"/>
    <dgm:cxn modelId="{554E89E9-0483-4F20-9660-9615C2BB1392}" type="presParOf" srcId="{AAFBC64E-F333-4063-9B41-23EC1E6256F7}" destId="{2BB554BB-D860-417D-BB12-3BFF2341100F}" srcOrd="5" destOrd="0" presId="urn:microsoft.com/office/officeart/2005/8/layout/vList2"/>
    <dgm:cxn modelId="{CB20305A-12C2-46C5-BC23-E95FE2BE5F04}" type="presParOf" srcId="{AAFBC64E-F333-4063-9B41-23EC1E6256F7}" destId="{8EE97AE2-0675-4D87-A876-7ED7CF4BA1B4}" srcOrd="6" destOrd="0" presId="urn:microsoft.com/office/officeart/2005/8/layout/vList2"/>
    <dgm:cxn modelId="{5B52AAE2-9679-4EBD-B1CA-AFDD0D08703D}" type="presParOf" srcId="{AAFBC64E-F333-4063-9B41-23EC1E6256F7}" destId="{064A90A1-F584-4D78-886B-89D03AC4866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911E52-8BCD-408E-85BB-8A8AEE0DA97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374B90C0-8084-4D93-8D04-7A57DFB51810}">
      <dgm:prSet custT="1"/>
      <dgm:spPr/>
      <dgm:t>
        <a:bodyPr/>
        <a:lstStyle/>
        <a:p>
          <a:pPr rtl="0"/>
          <a:r>
            <a:rPr lang="en-US" sz="2400" smtClean="0"/>
            <a:t>R:</a:t>
          </a:r>
          <a:r>
            <a:rPr lang="zh-CN" sz="2400" smtClean="0"/>
            <a:t>基于</a:t>
          </a:r>
          <a:r>
            <a:rPr lang="en-US" sz="2400" smtClean="0"/>
            <a:t>S</a:t>
          </a:r>
          <a:r>
            <a:rPr lang="zh-CN" sz="2400" smtClean="0"/>
            <a:t>语言开发</a:t>
          </a:r>
          <a:endParaRPr lang="zh-CN" sz="2400"/>
        </a:p>
      </dgm:t>
    </dgm:pt>
    <dgm:pt modelId="{9322106C-F552-4E5C-9EBF-2A824F5DCF3D}" type="parTrans" cxnId="{55F4C1F4-63AC-4608-97A1-142B4496974E}">
      <dgm:prSet/>
      <dgm:spPr/>
      <dgm:t>
        <a:bodyPr/>
        <a:lstStyle/>
        <a:p>
          <a:endParaRPr lang="zh-CN" altLang="en-US" sz="1400"/>
        </a:p>
      </dgm:t>
    </dgm:pt>
    <dgm:pt modelId="{FEB46109-A98A-4BE8-A266-C01AB4080879}" type="sibTrans" cxnId="{55F4C1F4-63AC-4608-97A1-142B4496974E}">
      <dgm:prSet/>
      <dgm:spPr/>
      <dgm:t>
        <a:bodyPr/>
        <a:lstStyle/>
        <a:p>
          <a:endParaRPr lang="zh-CN" altLang="en-US" sz="1400"/>
        </a:p>
      </dgm:t>
    </dgm:pt>
    <dgm:pt modelId="{A8FF96A6-2D94-4468-96CD-1A92839CA5F5}">
      <dgm:prSet custT="1"/>
      <dgm:spPr/>
      <dgm:t>
        <a:bodyPr/>
        <a:lstStyle/>
        <a:p>
          <a:pPr rtl="0"/>
          <a:r>
            <a:rPr lang="en-US" sz="2000" smtClean="0"/>
            <a:t>Bell Laboratories</a:t>
          </a:r>
          <a:r>
            <a:rPr lang="zh-CN" sz="2000" smtClean="0"/>
            <a:t>的</a:t>
          </a:r>
          <a:r>
            <a:rPr lang="en-US" sz="2000" smtClean="0"/>
            <a:t>Rick Becker</a:t>
          </a:r>
          <a:r>
            <a:rPr lang="zh-CN" sz="2000" smtClean="0"/>
            <a:t>，</a:t>
          </a:r>
          <a:r>
            <a:rPr lang="en-US" sz="2000" smtClean="0"/>
            <a:t>John Chambers</a:t>
          </a:r>
          <a:r>
            <a:rPr lang="zh-CN" sz="2000" smtClean="0"/>
            <a:t>和</a:t>
          </a:r>
          <a:r>
            <a:rPr lang="en-US" sz="2000" smtClean="0"/>
            <a:t>Allan Wilks </a:t>
          </a:r>
          <a:r>
            <a:rPr lang="zh-CN" sz="2000" smtClean="0"/>
            <a:t>开发的</a:t>
          </a:r>
          <a:r>
            <a:rPr lang="en-US" sz="2000" smtClean="0"/>
            <a:t>S </a:t>
          </a:r>
          <a:r>
            <a:rPr lang="zh-CN" sz="2000" smtClean="0"/>
            <a:t>语言</a:t>
          </a:r>
          <a:endParaRPr lang="zh-CN" sz="2000"/>
        </a:p>
      </dgm:t>
    </dgm:pt>
    <dgm:pt modelId="{A2C5FE58-C372-41CF-B434-02DA8DF4CA5E}" type="parTrans" cxnId="{A659873A-1941-492B-B529-0A4CE643D853}">
      <dgm:prSet/>
      <dgm:spPr/>
      <dgm:t>
        <a:bodyPr/>
        <a:lstStyle/>
        <a:p>
          <a:endParaRPr lang="zh-CN" altLang="en-US" sz="1400"/>
        </a:p>
      </dgm:t>
    </dgm:pt>
    <dgm:pt modelId="{CCC11005-DBC7-412A-AE58-A6450389097D}" type="sibTrans" cxnId="{A659873A-1941-492B-B529-0A4CE643D853}">
      <dgm:prSet/>
      <dgm:spPr/>
      <dgm:t>
        <a:bodyPr/>
        <a:lstStyle/>
        <a:p>
          <a:endParaRPr lang="zh-CN" altLang="en-US" sz="1400"/>
        </a:p>
      </dgm:t>
    </dgm:pt>
    <dgm:pt modelId="{7CFE0DCD-F9B6-4A9D-9A4B-7EE9835DA727}">
      <dgm:prSet custT="1"/>
      <dgm:spPr/>
      <dgm:t>
        <a:bodyPr/>
        <a:lstStyle/>
        <a:p>
          <a:pPr rtl="0"/>
          <a:r>
            <a:rPr lang="zh-CN" sz="2000" smtClean="0"/>
            <a:t>统计学家发明的语言：</a:t>
          </a:r>
          <a:r>
            <a:rPr lang="en-US" sz="2000" smtClean="0"/>
            <a:t>Richard A. Becker</a:t>
          </a:r>
          <a:r>
            <a:rPr lang="zh-CN" sz="2000" smtClean="0"/>
            <a:t>，</a:t>
          </a:r>
          <a:r>
            <a:rPr lang="en-US" sz="2000" smtClean="0"/>
            <a:t>John M. Chambers </a:t>
          </a:r>
          <a:r>
            <a:rPr lang="zh-CN" sz="2000" smtClean="0"/>
            <a:t>和</a:t>
          </a:r>
          <a:r>
            <a:rPr lang="en-US" sz="2000" smtClean="0"/>
            <a:t>Allan R.Wilks</a:t>
          </a:r>
          <a:endParaRPr lang="zh-CN" sz="2000"/>
        </a:p>
      </dgm:t>
    </dgm:pt>
    <dgm:pt modelId="{04643155-06EA-4D60-BE3D-34A54500745E}" type="parTrans" cxnId="{D41E9B12-B5CA-458A-A4B7-8FFEFF672C87}">
      <dgm:prSet/>
      <dgm:spPr/>
      <dgm:t>
        <a:bodyPr/>
        <a:lstStyle/>
        <a:p>
          <a:endParaRPr lang="zh-CN" altLang="en-US" sz="1400"/>
        </a:p>
      </dgm:t>
    </dgm:pt>
    <dgm:pt modelId="{5A094A91-1653-4CE8-85C1-6FD7EB7FECDA}" type="sibTrans" cxnId="{D41E9B12-B5CA-458A-A4B7-8FFEFF672C87}">
      <dgm:prSet/>
      <dgm:spPr/>
      <dgm:t>
        <a:bodyPr/>
        <a:lstStyle/>
        <a:p>
          <a:endParaRPr lang="zh-CN" altLang="en-US" sz="1400"/>
        </a:p>
      </dgm:t>
    </dgm:pt>
    <dgm:pt modelId="{A2BF4ED1-18A9-45F1-904D-0F2AB900F90D}">
      <dgm:prSet custT="1"/>
      <dgm:spPr/>
      <dgm:t>
        <a:bodyPr/>
        <a:lstStyle/>
        <a:p>
          <a:pPr rtl="0"/>
          <a:r>
            <a:rPr lang="zh-CN" altLang="en-US" sz="2400" smtClean="0"/>
            <a:t>其统计功能往往非常好用</a:t>
          </a:r>
          <a:endParaRPr lang="zh-CN" altLang="en-US" sz="2400"/>
        </a:p>
      </dgm:t>
    </dgm:pt>
    <dgm:pt modelId="{C8A4A55C-583B-4484-B2A6-A8AE38EB38A3}" type="parTrans" cxnId="{E2958554-1FB5-436A-939D-088E40E13169}">
      <dgm:prSet/>
      <dgm:spPr/>
      <dgm:t>
        <a:bodyPr/>
        <a:lstStyle/>
        <a:p>
          <a:endParaRPr lang="zh-CN" altLang="en-US" sz="1400"/>
        </a:p>
      </dgm:t>
    </dgm:pt>
    <dgm:pt modelId="{B8DA3BD6-B3B5-4FD6-A09C-B2797A8D40E5}" type="sibTrans" cxnId="{E2958554-1FB5-436A-939D-088E40E13169}">
      <dgm:prSet/>
      <dgm:spPr/>
      <dgm:t>
        <a:bodyPr/>
        <a:lstStyle/>
        <a:p>
          <a:endParaRPr lang="zh-CN" altLang="en-US" sz="1400"/>
        </a:p>
      </dgm:t>
    </dgm:pt>
    <dgm:pt modelId="{D37A7AB6-14F2-430F-B08F-D500030F2A8B}">
      <dgm:prSet custT="1"/>
      <dgm:spPr/>
      <dgm:t>
        <a:bodyPr/>
        <a:lstStyle/>
        <a:p>
          <a:pPr rtl="0"/>
          <a:r>
            <a:rPr lang="zh-CN" sz="2000" smtClean="0"/>
            <a:t>如提供了</a:t>
          </a:r>
          <a:r>
            <a:rPr lang="en-US" sz="2000" smtClean="0"/>
            <a:t>rnorm()</a:t>
          </a:r>
          <a:r>
            <a:rPr lang="zh-CN" sz="2000" smtClean="0"/>
            <a:t>、</a:t>
          </a:r>
          <a:r>
            <a:rPr lang="en-US" sz="2000" smtClean="0"/>
            <a:t>summary</a:t>
          </a:r>
          <a:r>
            <a:rPr lang="zh-CN" sz="2000" smtClean="0"/>
            <a:t>（）等函数</a:t>
          </a:r>
          <a:endParaRPr lang="zh-CN" sz="2000"/>
        </a:p>
      </dgm:t>
    </dgm:pt>
    <dgm:pt modelId="{E0A1331C-ED56-4B72-BDC9-EA6AFDA67885}" type="parTrans" cxnId="{D5C11C90-68B5-4009-8256-505F11A9C7B0}">
      <dgm:prSet/>
      <dgm:spPr/>
      <dgm:t>
        <a:bodyPr/>
        <a:lstStyle/>
        <a:p>
          <a:endParaRPr lang="zh-CN" altLang="en-US" sz="1400"/>
        </a:p>
      </dgm:t>
    </dgm:pt>
    <dgm:pt modelId="{2CC23C6D-F6CD-4CF3-8B14-3E8018B3545D}" type="sibTrans" cxnId="{D5C11C90-68B5-4009-8256-505F11A9C7B0}">
      <dgm:prSet/>
      <dgm:spPr/>
      <dgm:t>
        <a:bodyPr/>
        <a:lstStyle/>
        <a:p>
          <a:endParaRPr lang="zh-CN" altLang="en-US" sz="1400"/>
        </a:p>
      </dgm:t>
    </dgm:pt>
    <dgm:pt modelId="{ED30E143-F460-4757-9335-CDDA9B71C336}">
      <dgm:prSet custT="1"/>
      <dgm:spPr/>
      <dgm:t>
        <a:bodyPr/>
        <a:lstStyle/>
        <a:p>
          <a:pPr rtl="0"/>
          <a:r>
            <a:rPr lang="zh-CN" sz="2400" smtClean="0"/>
            <a:t>但是，对于计算机科学家，可能</a:t>
          </a:r>
          <a:r>
            <a:rPr lang="en-US" sz="2400" smtClean="0"/>
            <a:t>….</a:t>
          </a:r>
          <a:endParaRPr lang="zh-CN" sz="2400"/>
        </a:p>
      </dgm:t>
    </dgm:pt>
    <dgm:pt modelId="{D1BDFF86-45B5-4385-865A-ED3DE23187B2}" type="parTrans" cxnId="{11D0D71D-3F31-4256-A6C6-97E49F32E159}">
      <dgm:prSet/>
      <dgm:spPr/>
      <dgm:t>
        <a:bodyPr/>
        <a:lstStyle/>
        <a:p>
          <a:endParaRPr lang="zh-CN" altLang="en-US" sz="1400"/>
        </a:p>
      </dgm:t>
    </dgm:pt>
    <dgm:pt modelId="{CAE8E4D0-0D08-4369-B6D6-F9B7827DE467}" type="sibTrans" cxnId="{11D0D71D-3F31-4256-A6C6-97E49F32E159}">
      <dgm:prSet/>
      <dgm:spPr/>
      <dgm:t>
        <a:bodyPr/>
        <a:lstStyle/>
        <a:p>
          <a:endParaRPr lang="zh-CN" altLang="en-US" sz="1400"/>
        </a:p>
      </dgm:t>
    </dgm:pt>
    <dgm:pt modelId="{13C14B33-2801-4855-A551-CA98ED8ED86E}" type="pres">
      <dgm:prSet presAssocID="{7B911E52-8BCD-408E-85BB-8A8AEE0DA9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E9B343-015A-44E6-89CB-771F01393F1D}" type="pres">
      <dgm:prSet presAssocID="{374B90C0-8084-4D93-8D04-7A57DFB5181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90765-B851-4B65-8BDA-316B8EB28D43}" type="pres">
      <dgm:prSet presAssocID="{374B90C0-8084-4D93-8D04-7A57DFB5181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81854-0E97-48AB-90AA-FAE868E4E79A}" type="pres">
      <dgm:prSet presAssocID="{A2BF4ED1-18A9-45F1-904D-0F2AB900F90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FF222-21E2-41CE-B17D-05E8FE07846B}" type="pres">
      <dgm:prSet presAssocID="{A2BF4ED1-18A9-45F1-904D-0F2AB900F90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ABCE06-26F7-4212-9EC5-28DA404B1406}" type="pres">
      <dgm:prSet presAssocID="{ED30E143-F460-4757-9335-CDDA9B71C33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39762F-1263-4AE7-8D68-31AF6C35AF20}" type="presOf" srcId="{ED30E143-F460-4757-9335-CDDA9B71C336}" destId="{7FABCE06-26F7-4212-9EC5-28DA404B1406}" srcOrd="0" destOrd="0" presId="urn:microsoft.com/office/officeart/2005/8/layout/vList2"/>
    <dgm:cxn modelId="{D8F7EA3E-F0D9-443D-A46F-F300B56D2E55}" type="presOf" srcId="{7B911E52-8BCD-408E-85BB-8A8AEE0DA979}" destId="{13C14B33-2801-4855-A551-CA98ED8ED86E}" srcOrd="0" destOrd="0" presId="urn:microsoft.com/office/officeart/2005/8/layout/vList2"/>
    <dgm:cxn modelId="{D5C11C90-68B5-4009-8256-505F11A9C7B0}" srcId="{A2BF4ED1-18A9-45F1-904D-0F2AB900F90D}" destId="{D37A7AB6-14F2-430F-B08F-D500030F2A8B}" srcOrd="0" destOrd="0" parTransId="{E0A1331C-ED56-4B72-BDC9-EA6AFDA67885}" sibTransId="{2CC23C6D-F6CD-4CF3-8B14-3E8018B3545D}"/>
    <dgm:cxn modelId="{A659873A-1941-492B-B529-0A4CE643D853}" srcId="{374B90C0-8084-4D93-8D04-7A57DFB51810}" destId="{A8FF96A6-2D94-4468-96CD-1A92839CA5F5}" srcOrd="0" destOrd="0" parTransId="{A2C5FE58-C372-41CF-B434-02DA8DF4CA5E}" sibTransId="{CCC11005-DBC7-412A-AE58-A6450389097D}"/>
    <dgm:cxn modelId="{D41E9B12-B5CA-458A-A4B7-8FFEFF672C87}" srcId="{374B90C0-8084-4D93-8D04-7A57DFB51810}" destId="{7CFE0DCD-F9B6-4A9D-9A4B-7EE9835DA727}" srcOrd="1" destOrd="0" parTransId="{04643155-06EA-4D60-BE3D-34A54500745E}" sibTransId="{5A094A91-1653-4CE8-85C1-6FD7EB7FECDA}"/>
    <dgm:cxn modelId="{55F4C1F4-63AC-4608-97A1-142B4496974E}" srcId="{7B911E52-8BCD-408E-85BB-8A8AEE0DA979}" destId="{374B90C0-8084-4D93-8D04-7A57DFB51810}" srcOrd="0" destOrd="0" parTransId="{9322106C-F552-4E5C-9EBF-2A824F5DCF3D}" sibTransId="{FEB46109-A98A-4BE8-A266-C01AB4080879}"/>
    <dgm:cxn modelId="{E2958554-1FB5-436A-939D-088E40E13169}" srcId="{7B911E52-8BCD-408E-85BB-8A8AEE0DA979}" destId="{A2BF4ED1-18A9-45F1-904D-0F2AB900F90D}" srcOrd="1" destOrd="0" parTransId="{C8A4A55C-583B-4484-B2A6-A8AE38EB38A3}" sibTransId="{B8DA3BD6-B3B5-4FD6-A09C-B2797A8D40E5}"/>
    <dgm:cxn modelId="{85822559-1AA5-4CE9-A0B0-CE0F29BA1D02}" type="presOf" srcId="{374B90C0-8084-4D93-8D04-7A57DFB51810}" destId="{32E9B343-015A-44E6-89CB-771F01393F1D}" srcOrd="0" destOrd="0" presId="urn:microsoft.com/office/officeart/2005/8/layout/vList2"/>
    <dgm:cxn modelId="{372574D5-68D6-48BC-8BBC-9DC60A92C40C}" type="presOf" srcId="{A2BF4ED1-18A9-45F1-904D-0F2AB900F90D}" destId="{06F81854-0E97-48AB-90AA-FAE868E4E79A}" srcOrd="0" destOrd="0" presId="urn:microsoft.com/office/officeart/2005/8/layout/vList2"/>
    <dgm:cxn modelId="{48669D02-6C05-44D6-868D-AC1139971AAB}" type="presOf" srcId="{D37A7AB6-14F2-430F-B08F-D500030F2A8B}" destId="{02CFF222-21E2-41CE-B17D-05E8FE07846B}" srcOrd="0" destOrd="0" presId="urn:microsoft.com/office/officeart/2005/8/layout/vList2"/>
    <dgm:cxn modelId="{8ED718BC-FFF8-4D2E-9B47-635BCA2DA832}" type="presOf" srcId="{7CFE0DCD-F9B6-4A9D-9A4B-7EE9835DA727}" destId="{54390765-B851-4B65-8BDA-316B8EB28D43}" srcOrd="0" destOrd="1" presId="urn:microsoft.com/office/officeart/2005/8/layout/vList2"/>
    <dgm:cxn modelId="{D3B6B978-72F9-43B5-A45C-BAF9B8E6A915}" type="presOf" srcId="{A8FF96A6-2D94-4468-96CD-1A92839CA5F5}" destId="{54390765-B851-4B65-8BDA-316B8EB28D43}" srcOrd="0" destOrd="0" presId="urn:microsoft.com/office/officeart/2005/8/layout/vList2"/>
    <dgm:cxn modelId="{11D0D71D-3F31-4256-A6C6-97E49F32E159}" srcId="{7B911E52-8BCD-408E-85BB-8A8AEE0DA979}" destId="{ED30E143-F460-4757-9335-CDDA9B71C336}" srcOrd="2" destOrd="0" parTransId="{D1BDFF86-45B5-4385-865A-ED3DE23187B2}" sibTransId="{CAE8E4D0-0D08-4369-B6D6-F9B7827DE467}"/>
    <dgm:cxn modelId="{FCCD021B-920D-446B-B13A-AD4CD6973C12}" type="presParOf" srcId="{13C14B33-2801-4855-A551-CA98ED8ED86E}" destId="{32E9B343-015A-44E6-89CB-771F01393F1D}" srcOrd="0" destOrd="0" presId="urn:microsoft.com/office/officeart/2005/8/layout/vList2"/>
    <dgm:cxn modelId="{3E96FC90-37DD-44D0-AF23-4455AC0995A3}" type="presParOf" srcId="{13C14B33-2801-4855-A551-CA98ED8ED86E}" destId="{54390765-B851-4B65-8BDA-316B8EB28D43}" srcOrd="1" destOrd="0" presId="urn:microsoft.com/office/officeart/2005/8/layout/vList2"/>
    <dgm:cxn modelId="{454CA775-A036-422D-B84C-A12B76FF70F7}" type="presParOf" srcId="{13C14B33-2801-4855-A551-CA98ED8ED86E}" destId="{06F81854-0E97-48AB-90AA-FAE868E4E79A}" srcOrd="2" destOrd="0" presId="urn:microsoft.com/office/officeart/2005/8/layout/vList2"/>
    <dgm:cxn modelId="{DA3DAE07-1057-463A-A24A-B042A9827019}" type="presParOf" srcId="{13C14B33-2801-4855-A551-CA98ED8ED86E}" destId="{02CFF222-21E2-41CE-B17D-05E8FE07846B}" srcOrd="3" destOrd="0" presId="urn:microsoft.com/office/officeart/2005/8/layout/vList2"/>
    <dgm:cxn modelId="{C6974B31-970C-4702-89A8-E1294739614F}" type="presParOf" srcId="{13C14B33-2801-4855-A551-CA98ED8ED86E}" destId="{7FABCE06-26F7-4212-9EC5-28DA404B14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0816724-DFB7-4242-A7D7-E8243F17AC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827A881-22BC-44F8-B0CA-ADB079740023}">
      <dgm:prSet/>
      <dgm:spPr/>
      <dgm:t>
        <a:bodyPr/>
        <a:lstStyle/>
        <a:p>
          <a:pPr rtl="0"/>
          <a:r>
            <a:rPr lang="en-US" dirty="0" smtClean="0"/>
            <a:t>S3</a:t>
          </a:r>
          <a:r>
            <a:rPr lang="zh-CN" dirty="0" smtClean="0"/>
            <a:t>类和</a:t>
          </a:r>
          <a:r>
            <a:rPr lang="en-US" dirty="0" smtClean="0"/>
            <a:t>S4</a:t>
          </a:r>
          <a:r>
            <a:rPr lang="zh-CN" dirty="0" smtClean="0"/>
            <a:t>类</a:t>
          </a:r>
          <a:endParaRPr lang="zh-CN" dirty="0"/>
        </a:p>
      </dgm:t>
    </dgm:pt>
    <dgm:pt modelId="{C7F37648-25BE-4204-BE80-5D172612827E}" type="parTrans" cxnId="{6829A8FB-6255-4206-B667-CF402C3E61AE}">
      <dgm:prSet/>
      <dgm:spPr/>
      <dgm:t>
        <a:bodyPr/>
        <a:lstStyle/>
        <a:p>
          <a:endParaRPr lang="zh-CN" altLang="en-US"/>
        </a:p>
      </dgm:t>
    </dgm:pt>
    <dgm:pt modelId="{EB072AAD-F527-4C77-A885-ABC6380B736A}" type="sibTrans" cxnId="{6829A8FB-6255-4206-B667-CF402C3E61AE}">
      <dgm:prSet/>
      <dgm:spPr/>
      <dgm:t>
        <a:bodyPr/>
        <a:lstStyle/>
        <a:p>
          <a:endParaRPr lang="zh-CN" altLang="en-US"/>
        </a:p>
      </dgm:t>
    </dgm:pt>
    <dgm:pt modelId="{99829175-1FC0-488F-BB26-26274F8A4AAD}">
      <dgm:prSet/>
      <dgm:spPr/>
      <dgm:t>
        <a:bodyPr/>
        <a:lstStyle/>
        <a:p>
          <a:pPr rtl="0"/>
          <a:r>
            <a:rPr lang="zh-CN" dirty="0" smtClean="0"/>
            <a:t>基于</a:t>
          </a:r>
          <a:r>
            <a:rPr lang="en-US" dirty="0" smtClean="0"/>
            <a:t>S4</a:t>
          </a:r>
          <a:r>
            <a:rPr lang="zh-CN" dirty="0" smtClean="0"/>
            <a:t>的</a:t>
          </a:r>
          <a:r>
            <a:rPr lang="zh-CN" altLang="en-US" dirty="0" smtClean="0"/>
            <a:t>面向对象</a:t>
          </a:r>
          <a:r>
            <a:rPr lang="zh-CN" dirty="0" smtClean="0"/>
            <a:t>编程步骤</a:t>
          </a:r>
          <a:endParaRPr lang="zh-CN" dirty="0"/>
        </a:p>
      </dgm:t>
    </dgm:pt>
    <dgm:pt modelId="{423302E8-17F3-4B64-9437-67983B8D65D5}" type="parTrans" cxnId="{DB283570-A603-45F2-8818-87FAECB5929F}">
      <dgm:prSet/>
      <dgm:spPr/>
      <dgm:t>
        <a:bodyPr/>
        <a:lstStyle/>
        <a:p>
          <a:endParaRPr lang="zh-CN" altLang="en-US"/>
        </a:p>
      </dgm:t>
    </dgm:pt>
    <dgm:pt modelId="{340D6111-9311-4E95-BBA5-C5CC662070A0}" type="sibTrans" cxnId="{DB283570-A603-45F2-8818-87FAECB5929F}">
      <dgm:prSet/>
      <dgm:spPr/>
      <dgm:t>
        <a:bodyPr/>
        <a:lstStyle/>
        <a:p>
          <a:endParaRPr lang="zh-CN" altLang="en-US"/>
        </a:p>
      </dgm:t>
    </dgm:pt>
    <dgm:pt modelId="{7BE38100-E505-4260-A925-97669B5F5B40}">
      <dgm:prSet/>
      <dgm:spPr/>
      <dgm:t>
        <a:bodyPr/>
        <a:lstStyle/>
        <a:p>
          <a:pPr rtl="0"/>
          <a:r>
            <a:rPr lang="en-US" dirty="0" smtClean="0"/>
            <a:t>&gt; #</a:t>
          </a:r>
          <a:r>
            <a:rPr lang="zh-CN" dirty="0" smtClean="0"/>
            <a:t>先定义类</a:t>
          </a:r>
          <a:endParaRPr lang="zh-CN" dirty="0"/>
        </a:p>
      </dgm:t>
    </dgm:pt>
    <dgm:pt modelId="{07E462C5-24C3-4423-867C-B0F9085806E0}" type="parTrans" cxnId="{2DDF9102-7F0B-43CB-A4A9-CAA2E502574A}">
      <dgm:prSet/>
      <dgm:spPr/>
      <dgm:t>
        <a:bodyPr/>
        <a:lstStyle/>
        <a:p>
          <a:endParaRPr lang="zh-CN" altLang="en-US"/>
        </a:p>
      </dgm:t>
    </dgm:pt>
    <dgm:pt modelId="{F0DC1AB1-50F8-4256-8CCF-E02418C053CA}" type="sibTrans" cxnId="{2DDF9102-7F0B-43CB-A4A9-CAA2E502574A}">
      <dgm:prSet/>
      <dgm:spPr/>
      <dgm:t>
        <a:bodyPr/>
        <a:lstStyle/>
        <a:p>
          <a:endParaRPr lang="zh-CN" altLang="en-US"/>
        </a:p>
      </dgm:t>
    </dgm:pt>
    <dgm:pt modelId="{22535245-FE50-49B1-A54A-C0567D137BB4}">
      <dgm:prSet/>
      <dgm:spPr/>
      <dgm:t>
        <a:bodyPr/>
        <a:lstStyle/>
        <a:p>
          <a:pPr rtl="0"/>
          <a:r>
            <a:rPr lang="en-US" dirty="0" err="1" smtClean="0"/>
            <a:t>setClass</a:t>
          </a:r>
          <a:r>
            <a:rPr lang="en-US" dirty="0" smtClean="0"/>
            <a:t> ("</a:t>
          </a:r>
          <a:r>
            <a:rPr lang="en-US" dirty="0" err="1" smtClean="0"/>
            <a:t>VIP",slots</a:t>
          </a:r>
          <a:r>
            <a:rPr lang="en-US" dirty="0" smtClean="0"/>
            <a:t>=list(ID="</a:t>
          </a:r>
          <a:r>
            <a:rPr lang="en-US" dirty="0" err="1" smtClean="0"/>
            <a:t>character",counter</a:t>
          </a:r>
          <a:r>
            <a:rPr lang="en-US" dirty="0" smtClean="0"/>
            <a:t>="</a:t>
          </a:r>
          <a:r>
            <a:rPr lang="en-US" dirty="0" err="1" smtClean="0"/>
            <a:t>numeric",valid</a:t>
          </a:r>
          <a:r>
            <a:rPr lang="en-US" dirty="0" smtClean="0"/>
            <a:t>="logical"))</a:t>
          </a:r>
          <a:endParaRPr lang="zh-CN" dirty="0"/>
        </a:p>
      </dgm:t>
    </dgm:pt>
    <dgm:pt modelId="{63700E18-84EE-4317-B02F-480BD1B96626}" type="parTrans" cxnId="{5DFBDE1C-8F55-4C20-9BD5-39E8B09F1285}">
      <dgm:prSet/>
      <dgm:spPr/>
      <dgm:t>
        <a:bodyPr/>
        <a:lstStyle/>
        <a:p>
          <a:endParaRPr lang="zh-CN" altLang="en-US"/>
        </a:p>
      </dgm:t>
    </dgm:pt>
    <dgm:pt modelId="{24205866-A4A5-4AB5-AB9B-5A283FBE0DD7}" type="sibTrans" cxnId="{5DFBDE1C-8F55-4C20-9BD5-39E8B09F1285}">
      <dgm:prSet/>
      <dgm:spPr/>
      <dgm:t>
        <a:bodyPr/>
        <a:lstStyle/>
        <a:p>
          <a:endParaRPr lang="zh-CN" altLang="en-US"/>
        </a:p>
      </dgm:t>
    </dgm:pt>
    <dgm:pt modelId="{B777D5C0-F9A6-4D1E-86CD-BE86FBB92603}">
      <dgm:prSet/>
      <dgm:spPr/>
      <dgm:t>
        <a:bodyPr/>
        <a:lstStyle/>
        <a:p>
          <a:pPr rtl="0"/>
          <a:r>
            <a:rPr lang="en-US" dirty="0" smtClean="0"/>
            <a:t>&gt; #</a:t>
          </a:r>
          <a:r>
            <a:rPr lang="zh-CN" dirty="0" smtClean="0"/>
            <a:t>再定义一个泛型函数 </a:t>
          </a:r>
          <a:endParaRPr lang="zh-CN" dirty="0"/>
        </a:p>
      </dgm:t>
    </dgm:pt>
    <dgm:pt modelId="{702AFA91-218F-4BB8-B3B3-FCD2EFAEFD58}" type="parTrans" cxnId="{57551B15-B54E-49CF-B770-74B904493536}">
      <dgm:prSet/>
      <dgm:spPr/>
      <dgm:t>
        <a:bodyPr/>
        <a:lstStyle/>
        <a:p>
          <a:endParaRPr lang="zh-CN" altLang="en-US"/>
        </a:p>
      </dgm:t>
    </dgm:pt>
    <dgm:pt modelId="{6EB77E23-ACCB-4CFB-A74D-04F6FF7D6A75}" type="sibTrans" cxnId="{57551B15-B54E-49CF-B770-74B904493536}">
      <dgm:prSet/>
      <dgm:spPr/>
      <dgm:t>
        <a:bodyPr/>
        <a:lstStyle/>
        <a:p>
          <a:endParaRPr lang="zh-CN" altLang="en-US"/>
        </a:p>
      </dgm:t>
    </dgm:pt>
    <dgm:pt modelId="{F9577A37-6CED-4586-ADE9-AA3A6A6238BA}">
      <dgm:prSet/>
      <dgm:spPr/>
      <dgm:t>
        <a:bodyPr/>
        <a:lstStyle/>
        <a:p>
          <a:pPr rtl="0"/>
          <a:r>
            <a:rPr lang="en-US" dirty="0" err="1" smtClean="0"/>
            <a:t>setGeneric</a:t>
          </a:r>
          <a:r>
            <a:rPr lang="en-US" dirty="0" smtClean="0"/>
            <a:t>("</a:t>
          </a:r>
          <a:r>
            <a:rPr lang="en-US" dirty="0" err="1" smtClean="0"/>
            <a:t>count",function</a:t>
          </a:r>
          <a:r>
            <a:rPr lang="en-US" dirty="0" smtClean="0"/>
            <a:t>(object) </a:t>
          </a:r>
          <a:r>
            <a:rPr lang="en-US" dirty="0" err="1" smtClean="0"/>
            <a:t>standardGeneric</a:t>
          </a:r>
          <a:r>
            <a:rPr lang="en-US" dirty="0" smtClean="0"/>
            <a:t>("count"))</a:t>
          </a:r>
          <a:endParaRPr lang="zh-CN" dirty="0"/>
        </a:p>
      </dgm:t>
    </dgm:pt>
    <dgm:pt modelId="{3586416C-491E-4FE9-B6FE-F05F7CE153B6}" type="parTrans" cxnId="{386D8DD4-10CB-4FEF-B061-4EE5C3F1BC06}">
      <dgm:prSet/>
      <dgm:spPr/>
      <dgm:t>
        <a:bodyPr/>
        <a:lstStyle/>
        <a:p>
          <a:endParaRPr lang="zh-CN" altLang="en-US"/>
        </a:p>
      </dgm:t>
    </dgm:pt>
    <dgm:pt modelId="{8E4993A4-3D09-4B5B-A8A9-2B040BBD0FC3}" type="sibTrans" cxnId="{386D8DD4-10CB-4FEF-B061-4EE5C3F1BC06}">
      <dgm:prSet/>
      <dgm:spPr/>
      <dgm:t>
        <a:bodyPr/>
        <a:lstStyle/>
        <a:p>
          <a:endParaRPr lang="zh-CN" altLang="en-US"/>
        </a:p>
      </dgm:t>
    </dgm:pt>
    <dgm:pt modelId="{3CF29E98-2CAC-4E4C-9E83-CB09F357635D}">
      <dgm:prSet/>
      <dgm:spPr/>
      <dgm:t>
        <a:bodyPr/>
        <a:lstStyle/>
        <a:p>
          <a:pPr rtl="0"/>
          <a:r>
            <a:rPr lang="en-US" dirty="0" smtClean="0"/>
            <a:t>&gt; #</a:t>
          </a:r>
          <a:r>
            <a:rPr lang="zh-CN" dirty="0" smtClean="0"/>
            <a:t>定义泛型函数的具体实现，并注册到一个类</a:t>
          </a:r>
          <a:endParaRPr lang="zh-CN" dirty="0"/>
        </a:p>
      </dgm:t>
    </dgm:pt>
    <dgm:pt modelId="{FE341256-9D0C-4E49-8C5D-28ABB1B48EAC}" type="parTrans" cxnId="{FE90B524-6BAF-4562-BDF1-6099C5637F2C}">
      <dgm:prSet/>
      <dgm:spPr/>
      <dgm:t>
        <a:bodyPr/>
        <a:lstStyle/>
        <a:p>
          <a:endParaRPr lang="zh-CN" altLang="en-US"/>
        </a:p>
      </dgm:t>
    </dgm:pt>
    <dgm:pt modelId="{52B6006E-486F-462B-9933-443EFC358901}" type="sibTrans" cxnId="{FE90B524-6BAF-4562-BDF1-6099C5637F2C}">
      <dgm:prSet/>
      <dgm:spPr/>
      <dgm:t>
        <a:bodyPr/>
        <a:lstStyle/>
        <a:p>
          <a:endParaRPr lang="zh-CN" altLang="en-US"/>
        </a:p>
      </dgm:t>
    </dgm:pt>
    <dgm:pt modelId="{12546C38-259E-4B4D-9AAF-C6FF179E6C6F}">
      <dgm:prSet/>
      <dgm:spPr/>
      <dgm:t>
        <a:bodyPr/>
        <a:lstStyle/>
        <a:p>
          <a:pPr rtl="0"/>
          <a:r>
            <a:rPr lang="en-US" dirty="0" err="1" smtClean="0"/>
            <a:t>setMethod</a:t>
          </a:r>
          <a:r>
            <a:rPr lang="en-US" dirty="0" smtClean="0"/>
            <a:t>("count ", signature(object = "VIP"), function(object) </a:t>
          </a:r>
          <a:r>
            <a:rPr lang="en-US" dirty="0" err="1" smtClean="0"/>
            <a:t>object@counter</a:t>
          </a:r>
          <a:r>
            <a:rPr lang="en-US" dirty="0" smtClean="0"/>
            <a:t> +1)</a:t>
          </a:r>
          <a:endParaRPr lang="zh-CN" dirty="0"/>
        </a:p>
      </dgm:t>
    </dgm:pt>
    <dgm:pt modelId="{71A6D3CB-BD66-4644-854F-68025DC885E9}" type="parTrans" cxnId="{A0435902-8207-43A9-8E38-6818A155395A}">
      <dgm:prSet/>
      <dgm:spPr/>
      <dgm:t>
        <a:bodyPr/>
        <a:lstStyle/>
        <a:p>
          <a:endParaRPr lang="zh-CN" altLang="en-US"/>
        </a:p>
      </dgm:t>
    </dgm:pt>
    <dgm:pt modelId="{83ACF5D2-7880-402A-8E6D-49FDBB49A71C}" type="sibTrans" cxnId="{A0435902-8207-43A9-8E38-6818A155395A}">
      <dgm:prSet/>
      <dgm:spPr/>
      <dgm:t>
        <a:bodyPr/>
        <a:lstStyle/>
        <a:p>
          <a:endParaRPr lang="zh-CN" altLang="en-US"/>
        </a:p>
      </dgm:t>
    </dgm:pt>
    <dgm:pt modelId="{02B04CD5-E075-4CA9-93F2-246DE563F639}">
      <dgm:prSet/>
      <dgm:spPr/>
      <dgm:t>
        <a:bodyPr/>
        <a:lstStyle/>
        <a:p>
          <a:pPr rtl="0"/>
          <a:r>
            <a:rPr lang="en-US" dirty="0" smtClean="0"/>
            <a:t>&gt; #</a:t>
          </a:r>
          <a:r>
            <a:rPr lang="zh-CN" dirty="0" smtClean="0"/>
            <a:t>定义一个对象 </a:t>
          </a:r>
          <a:endParaRPr lang="zh-CN" dirty="0"/>
        </a:p>
      </dgm:t>
    </dgm:pt>
    <dgm:pt modelId="{04D3BE88-D9F1-4CC2-BCB9-DD7DF148B1C8}" type="parTrans" cxnId="{BCD38343-E759-4178-8D2F-AD1DC868633C}">
      <dgm:prSet/>
      <dgm:spPr/>
      <dgm:t>
        <a:bodyPr/>
        <a:lstStyle/>
        <a:p>
          <a:endParaRPr lang="zh-CN" altLang="en-US"/>
        </a:p>
      </dgm:t>
    </dgm:pt>
    <dgm:pt modelId="{BAC65562-77FE-43F1-9FC5-37152A1DC806}" type="sibTrans" cxnId="{BCD38343-E759-4178-8D2F-AD1DC868633C}">
      <dgm:prSet/>
      <dgm:spPr/>
      <dgm:t>
        <a:bodyPr/>
        <a:lstStyle/>
        <a:p>
          <a:endParaRPr lang="zh-CN" altLang="en-US"/>
        </a:p>
      </dgm:t>
    </dgm:pt>
    <dgm:pt modelId="{423130A3-B52C-4164-AB53-F2C414649920}">
      <dgm:prSet/>
      <dgm:spPr/>
      <dgm:t>
        <a:bodyPr/>
        <a:lstStyle/>
        <a:p>
          <a:pPr rtl="0"/>
          <a:r>
            <a:rPr lang="en-US" dirty="0" err="1" smtClean="0"/>
            <a:t>myVIP</a:t>
          </a:r>
          <a:r>
            <a:rPr lang="en-US" dirty="0" smtClean="0"/>
            <a:t>&lt;-new("VIP",ID="007",counter=1,valid=TRUE)</a:t>
          </a:r>
          <a:endParaRPr lang="zh-CN" dirty="0"/>
        </a:p>
      </dgm:t>
    </dgm:pt>
    <dgm:pt modelId="{15197367-8292-4A68-B335-1D33AB2F36E0}" type="parTrans" cxnId="{338BFA48-9099-44B7-9E2D-FF9B5D68F2E0}">
      <dgm:prSet/>
      <dgm:spPr/>
      <dgm:t>
        <a:bodyPr/>
        <a:lstStyle/>
        <a:p>
          <a:endParaRPr lang="zh-CN" altLang="en-US"/>
        </a:p>
      </dgm:t>
    </dgm:pt>
    <dgm:pt modelId="{E9A2B26A-3AF7-4FBC-B0FD-8EE7380626F2}" type="sibTrans" cxnId="{338BFA48-9099-44B7-9E2D-FF9B5D68F2E0}">
      <dgm:prSet/>
      <dgm:spPr/>
      <dgm:t>
        <a:bodyPr/>
        <a:lstStyle/>
        <a:p>
          <a:endParaRPr lang="zh-CN" altLang="en-US"/>
        </a:p>
      </dgm:t>
    </dgm:pt>
    <dgm:pt modelId="{C44D97B7-ADF7-45F4-B465-FFADA2E3D24C}">
      <dgm:prSet/>
      <dgm:spPr/>
      <dgm:t>
        <a:bodyPr/>
        <a:lstStyle/>
        <a:p>
          <a:pPr rtl="0"/>
          <a:r>
            <a:rPr lang="en-US" dirty="0" smtClean="0"/>
            <a:t>#</a:t>
          </a:r>
          <a:r>
            <a:rPr lang="zh-CN" dirty="0" smtClean="0"/>
            <a:t>通过对象名调用其属性 </a:t>
          </a:r>
          <a:endParaRPr lang="zh-CN" dirty="0"/>
        </a:p>
      </dgm:t>
    </dgm:pt>
    <dgm:pt modelId="{196BB3FD-3711-49B4-BCB6-B0CFA3BA8013}" type="parTrans" cxnId="{758A7BA9-4152-487B-97A3-26E2E635CE2D}">
      <dgm:prSet/>
      <dgm:spPr/>
      <dgm:t>
        <a:bodyPr/>
        <a:lstStyle/>
        <a:p>
          <a:endParaRPr lang="zh-CN" altLang="en-US"/>
        </a:p>
      </dgm:t>
    </dgm:pt>
    <dgm:pt modelId="{7D8A3967-14BB-482B-833E-E9E3723E7E6C}" type="sibTrans" cxnId="{758A7BA9-4152-487B-97A3-26E2E635CE2D}">
      <dgm:prSet/>
      <dgm:spPr/>
      <dgm:t>
        <a:bodyPr/>
        <a:lstStyle/>
        <a:p>
          <a:endParaRPr lang="zh-CN" altLang="en-US"/>
        </a:p>
      </dgm:t>
    </dgm:pt>
    <dgm:pt modelId="{C8CB8674-758B-4A05-8F07-CE201FC43BC1}">
      <dgm:prSet/>
      <dgm:spPr/>
      <dgm:t>
        <a:bodyPr/>
        <a:lstStyle/>
        <a:p>
          <a:pPr rtl="0"/>
          <a:r>
            <a:rPr lang="en-US" dirty="0" err="1" smtClean="0"/>
            <a:t>myVIP@ID</a:t>
          </a:r>
          <a:endParaRPr lang="zh-CN" dirty="0"/>
        </a:p>
      </dgm:t>
    </dgm:pt>
    <dgm:pt modelId="{AA3F4348-F9CB-4826-B2B1-759ECDB1D912}" type="parTrans" cxnId="{9183600F-9F25-4347-8D16-040FA1F66084}">
      <dgm:prSet/>
      <dgm:spPr/>
      <dgm:t>
        <a:bodyPr/>
        <a:lstStyle/>
        <a:p>
          <a:endParaRPr lang="zh-CN" altLang="en-US"/>
        </a:p>
      </dgm:t>
    </dgm:pt>
    <dgm:pt modelId="{C85691C0-49E1-4219-9F48-D4AC4E418C52}" type="sibTrans" cxnId="{9183600F-9F25-4347-8D16-040FA1F66084}">
      <dgm:prSet/>
      <dgm:spPr/>
      <dgm:t>
        <a:bodyPr/>
        <a:lstStyle/>
        <a:p>
          <a:endParaRPr lang="zh-CN" altLang="en-US"/>
        </a:p>
      </dgm:t>
    </dgm:pt>
    <dgm:pt modelId="{54CDDD7D-F8E3-483E-B6ED-784CA3AF7E3A}">
      <dgm:prSet/>
      <dgm:spPr/>
      <dgm:t>
        <a:bodyPr/>
        <a:lstStyle/>
        <a:p>
          <a:pPr rtl="0"/>
          <a:r>
            <a:rPr lang="en-US" dirty="0" smtClean="0"/>
            <a:t>&gt; #</a:t>
          </a:r>
          <a:r>
            <a:rPr lang="zh-CN" dirty="0" smtClean="0"/>
            <a:t>直接调用泛型函数</a:t>
          </a:r>
          <a:endParaRPr lang="zh-CN" dirty="0"/>
        </a:p>
      </dgm:t>
    </dgm:pt>
    <dgm:pt modelId="{D55B95D9-8764-455F-A614-897AF8B847B2}" type="parTrans" cxnId="{A2CC6AB3-0C51-4A52-B050-AEED3EA51A09}">
      <dgm:prSet/>
      <dgm:spPr/>
      <dgm:t>
        <a:bodyPr/>
        <a:lstStyle/>
        <a:p>
          <a:endParaRPr lang="zh-CN" altLang="en-US"/>
        </a:p>
      </dgm:t>
    </dgm:pt>
    <dgm:pt modelId="{42C6C4FF-6D0B-456B-9EC8-FBD160787EBE}" type="sibTrans" cxnId="{A2CC6AB3-0C51-4A52-B050-AEED3EA51A09}">
      <dgm:prSet/>
      <dgm:spPr/>
      <dgm:t>
        <a:bodyPr/>
        <a:lstStyle/>
        <a:p>
          <a:endParaRPr lang="zh-CN" altLang="en-US"/>
        </a:p>
      </dgm:t>
    </dgm:pt>
    <dgm:pt modelId="{4FECB266-494D-4917-A9F9-4CDBF708DCF2}">
      <dgm:prSet/>
      <dgm:spPr/>
      <dgm:t>
        <a:bodyPr/>
        <a:lstStyle/>
        <a:p>
          <a:pPr rtl="0"/>
          <a:r>
            <a:rPr lang="en-US" dirty="0" smtClean="0"/>
            <a:t>count(</a:t>
          </a:r>
          <a:r>
            <a:rPr lang="en-US" dirty="0" err="1" smtClean="0"/>
            <a:t>myVIP</a:t>
          </a:r>
          <a:r>
            <a:rPr lang="en-US" dirty="0" smtClean="0"/>
            <a:t>) </a:t>
          </a:r>
          <a:endParaRPr lang="zh-CN" dirty="0"/>
        </a:p>
      </dgm:t>
    </dgm:pt>
    <dgm:pt modelId="{D46B5C87-6E1F-4F2B-B82F-91E1FF49943B}" type="parTrans" cxnId="{28BB11B4-E2DB-4849-9D41-09415F4D594E}">
      <dgm:prSet/>
      <dgm:spPr/>
      <dgm:t>
        <a:bodyPr/>
        <a:lstStyle/>
        <a:p>
          <a:endParaRPr lang="zh-CN" altLang="en-US"/>
        </a:p>
      </dgm:t>
    </dgm:pt>
    <dgm:pt modelId="{F988DA17-74E6-4B1A-A83C-8C49EA376B12}" type="sibTrans" cxnId="{28BB11B4-E2DB-4849-9D41-09415F4D594E}">
      <dgm:prSet/>
      <dgm:spPr/>
      <dgm:t>
        <a:bodyPr/>
        <a:lstStyle/>
        <a:p>
          <a:endParaRPr lang="zh-CN" altLang="en-US"/>
        </a:p>
      </dgm:t>
    </dgm:pt>
    <dgm:pt modelId="{37EA6B8A-C3BB-4E34-ABFC-F06A2823C8D1}">
      <dgm:prSet/>
      <dgm:spPr/>
      <dgm:t>
        <a:bodyPr/>
        <a:lstStyle/>
        <a:p>
          <a:pPr rtl="0"/>
          <a:endParaRPr lang="zh-CN" dirty="0"/>
        </a:p>
      </dgm:t>
    </dgm:pt>
    <dgm:pt modelId="{B4CBA1BE-66A3-4337-B929-491F4763668C}" type="parTrans" cxnId="{B22AB06F-14BF-4746-9D9E-9321DB32E55A}">
      <dgm:prSet/>
      <dgm:spPr/>
      <dgm:t>
        <a:bodyPr/>
        <a:lstStyle/>
        <a:p>
          <a:endParaRPr lang="zh-CN" altLang="en-US"/>
        </a:p>
      </dgm:t>
    </dgm:pt>
    <dgm:pt modelId="{7F0C7DBF-3091-49A0-BB5C-E122DDFAE8EA}" type="sibTrans" cxnId="{B22AB06F-14BF-4746-9D9E-9321DB32E55A}">
      <dgm:prSet/>
      <dgm:spPr/>
      <dgm:t>
        <a:bodyPr/>
        <a:lstStyle/>
        <a:p>
          <a:endParaRPr lang="zh-CN" altLang="en-US"/>
        </a:p>
      </dgm:t>
    </dgm:pt>
    <dgm:pt modelId="{E8FC0CCB-8A62-4A19-A09C-DAF68CD2CF2E}" type="pres">
      <dgm:prSet presAssocID="{70816724-DFB7-4242-A7D7-E8243F17AC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EB6CDA-B977-4DDD-B953-FE861968925F}" type="pres">
      <dgm:prSet presAssocID="{0827A881-22BC-44F8-B0CA-ADB0797400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185A9-5F26-402D-8D04-670AA5740740}" type="pres">
      <dgm:prSet presAssocID="{0827A881-22BC-44F8-B0CA-ADB07974002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1B120A-CC40-4545-AD8D-5BC94D4816BE}" type="pres">
      <dgm:prSet presAssocID="{99829175-1FC0-488F-BB26-26274F8A4AA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EC007-FA03-41E1-9AC4-D3FE25BB4EAF}" type="pres">
      <dgm:prSet presAssocID="{99829175-1FC0-488F-BB26-26274F8A4AA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95EC6C-64D5-400A-9FD7-9E5EB75A3524}" type="presOf" srcId="{423130A3-B52C-4164-AB53-F2C414649920}" destId="{184EC007-FA03-41E1-9AC4-D3FE25BB4EAF}" srcOrd="0" destOrd="7" presId="urn:microsoft.com/office/officeart/2005/8/layout/vList2"/>
    <dgm:cxn modelId="{A2CC6AB3-0C51-4A52-B050-AEED3EA51A09}" srcId="{99829175-1FC0-488F-BB26-26274F8A4AAD}" destId="{54CDDD7D-F8E3-483E-B6ED-784CA3AF7E3A}" srcOrd="10" destOrd="0" parTransId="{D55B95D9-8764-455F-A614-897AF8B847B2}" sibTransId="{42C6C4FF-6D0B-456B-9EC8-FBD160787EBE}"/>
    <dgm:cxn modelId="{386D8DD4-10CB-4FEF-B061-4EE5C3F1BC06}" srcId="{99829175-1FC0-488F-BB26-26274F8A4AAD}" destId="{F9577A37-6CED-4586-ADE9-AA3A6A6238BA}" srcOrd="3" destOrd="0" parTransId="{3586416C-491E-4FE9-B6FE-F05F7CE153B6}" sibTransId="{8E4993A4-3D09-4B5B-A8A9-2B040BBD0FC3}"/>
    <dgm:cxn modelId="{9183600F-9F25-4347-8D16-040FA1F66084}" srcId="{99829175-1FC0-488F-BB26-26274F8A4AAD}" destId="{C8CB8674-758B-4A05-8F07-CE201FC43BC1}" srcOrd="9" destOrd="0" parTransId="{AA3F4348-F9CB-4826-B2B1-759ECDB1D912}" sibTransId="{C85691C0-49E1-4219-9F48-D4AC4E418C52}"/>
    <dgm:cxn modelId="{BAE8CAC3-AF33-4A61-BA1C-ED079D47C489}" type="presOf" srcId="{02B04CD5-E075-4CA9-93F2-246DE563F639}" destId="{184EC007-FA03-41E1-9AC4-D3FE25BB4EAF}" srcOrd="0" destOrd="6" presId="urn:microsoft.com/office/officeart/2005/8/layout/vList2"/>
    <dgm:cxn modelId="{BCD38343-E759-4178-8D2F-AD1DC868633C}" srcId="{99829175-1FC0-488F-BB26-26274F8A4AAD}" destId="{02B04CD5-E075-4CA9-93F2-246DE563F639}" srcOrd="6" destOrd="0" parTransId="{04D3BE88-D9F1-4CC2-BCB9-DD7DF148B1C8}" sibTransId="{BAC65562-77FE-43F1-9FC5-37152A1DC806}"/>
    <dgm:cxn modelId="{DB283570-A603-45F2-8818-87FAECB5929F}" srcId="{70816724-DFB7-4242-A7D7-E8243F17AC1E}" destId="{99829175-1FC0-488F-BB26-26274F8A4AAD}" srcOrd="1" destOrd="0" parTransId="{423302E8-17F3-4B64-9437-67983B8D65D5}" sibTransId="{340D6111-9311-4E95-BBA5-C5CC662070A0}"/>
    <dgm:cxn modelId="{B22AB06F-14BF-4746-9D9E-9321DB32E55A}" srcId="{0827A881-22BC-44F8-B0CA-ADB079740023}" destId="{37EA6B8A-C3BB-4E34-ABFC-F06A2823C8D1}" srcOrd="0" destOrd="0" parTransId="{B4CBA1BE-66A3-4337-B929-491F4763668C}" sibTransId="{7F0C7DBF-3091-49A0-BB5C-E122DDFAE8EA}"/>
    <dgm:cxn modelId="{1E01788D-FDDD-4D38-A25D-477F3A3455C1}" type="presOf" srcId="{99829175-1FC0-488F-BB26-26274F8A4AAD}" destId="{391B120A-CC40-4545-AD8D-5BC94D4816BE}" srcOrd="0" destOrd="0" presId="urn:microsoft.com/office/officeart/2005/8/layout/vList2"/>
    <dgm:cxn modelId="{83916AB0-A929-4029-A920-352748500D69}" type="presOf" srcId="{C44D97B7-ADF7-45F4-B465-FFADA2E3D24C}" destId="{184EC007-FA03-41E1-9AC4-D3FE25BB4EAF}" srcOrd="0" destOrd="8" presId="urn:microsoft.com/office/officeart/2005/8/layout/vList2"/>
    <dgm:cxn modelId="{758A7BA9-4152-487B-97A3-26E2E635CE2D}" srcId="{99829175-1FC0-488F-BB26-26274F8A4AAD}" destId="{C44D97B7-ADF7-45F4-B465-FFADA2E3D24C}" srcOrd="8" destOrd="0" parTransId="{196BB3FD-3711-49B4-BCB6-B0CFA3BA8013}" sibTransId="{7D8A3967-14BB-482B-833E-E9E3723E7E6C}"/>
    <dgm:cxn modelId="{0C4889B6-3C93-44FE-8685-08BB1B98795A}" type="presOf" srcId="{B777D5C0-F9A6-4D1E-86CD-BE86FBB92603}" destId="{184EC007-FA03-41E1-9AC4-D3FE25BB4EAF}" srcOrd="0" destOrd="2" presId="urn:microsoft.com/office/officeart/2005/8/layout/vList2"/>
    <dgm:cxn modelId="{28BB11B4-E2DB-4849-9D41-09415F4D594E}" srcId="{99829175-1FC0-488F-BB26-26274F8A4AAD}" destId="{4FECB266-494D-4917-A9F9-4CDBF708DCF2}" srcOrd="11" destOrd="0" parTransId="{D46B5C87-6E1F-4F2B-B82F-91E1FF49943B}" sibTransId="{F988DA17-74E6-4B1A-A83C-8C49EA376B12}"/>
    <dgm:cxn modelId="{5DFBDE1C-8F55-4C20-9BD5-39E8B09F1285}" srcId="{99829175-1FC0-488F-BB26-26274F8A4AAD}" destId="{22535245-FE50-49B1-A54A-C0567D137BB4}" srcOrd="1" destOrd="0" parTransId="{63700E18-84EE-4317-B02F-480BD1B96626}" sibTransId="{24205866-A4A5-4AB5-AB9B-5A283FBE0DD7}"/>
    <dgm:cxn modelId="{176ED004-DA38-4685-8EA2-3CD293D3C2A2}" type="presOf" srcId="{37EA6B8A-C3BB-4E34-ABFC-F06A2823C8D1}" destId="{DA5185A9-5F26-402D-8D04-670AA5740740}" srcOrd="0" destOrd="0" presId="urn:microsoft.com/office/officeart/2005/8/layout/vList2"/>
    <dgm:cxn modelId="{A0435902-8207-43A9-8E38-6818A155395A}" srcId="{99829175-1FC0-488F-BB26-26274F8A4AAD}" destId="{12546C38-259E-4B4D-9AAF-C6FF179E6C6F}" srcOrd="5" destOrd="0" parTransId="{71A6D3CB-BD66-4644-854F-68025DC885E9}" sibTransId="{83ACF5D2-7880-402A-8E6D-49FDBB49A71C}"/>
    <dgm:cxn modelId="{1ECFF8B9-56BC-4995-AA51-7C14C4E07437}" type="presOf" srcId="{4FECB266-494D-4917-A9F9-4CDBF708DCF2}" destId="{184EC007-FA03-41E1-9AC4-D3FE25BB4EAF}" srcOrd="0" destOrd="11" presId="urn:microsoft.com/office/officeart/2005/8/layout/vList2"/>
    <dgm:cxn modelId="{338BFA48-9099-44B7-9E2D-FF9B5D68F2E0}" srcId="{99829175-1FC0-488F-BB26-26274F8A4AAD}" destId="{423130A3-B52C-4164-AB53-F2C414649920}" srcOrd="7" destOrd="0" parTransId="{15197367-8292-4A68-B335-1D33AB2F36E0}" sibTransId="{E9A2B26A-3AF7-4FBC-B0FD-8EE7380626F2}"/>
    <dgm:cxn modelId="{6829A8FB-6255-4206-B667-CF402C3E61AE}" srcId="{70816724-DFB7-4242-A7D7-E8243F17AC1E}" destId="{0827A881-22BC-44F8-B0CA-ADB079740023}" srcOrd="0" destOrd="0" parTransId="{C7F37648-25BE-4204-BE80-5D172612827E}" sibTransId="{EB072AAD-F527-4C77-A885-ABC6380B736A}"/>
    <dgm:cxn modelId="{9A5211E5-DED0-4948-B886-D6317C029DC8}" type="presOf" srcId="{54CDDD7D-F8E3-483E-B6ED-784CA3AF7E3A}" destId="{184EC007-FA03-41E1-9AC4-D3FE25BB4EAF}" srcOrd="0" destOrd="10" presId="urn:microsoft.com/office/officeart/2005/8/layout/vList2"/>
    <dgm:cxn modelId="{FE90B524-6BAF-4562-BDF1-6099C5637F2C}" srcId="{99829175-1FC0-488F-BB26-26274F8A4AAD}" destId="{3CF29E98-2CAC-4E4C-9E83-CB09F357635D}" srcOrd="4" destOrd="0" parTransId="{FE341256-9D0C-4E49-8C5D-28ABB1B48EAC}" sibTransId="{52B6006E-486F-462B-9933-443EFC358901}"/>
    <dgm:cxn modelId="{24BC9E5C-9B9D-4D41-A423-E6E066BC1F00}" type="presOf" srcId="{F9577A37-6CED-4586-ADE9-AA3A6A6238BA}" destId="{184EC007-FA03-41E1-9AC4-D3FE25BB4EAF}" srcOrd="0" destOrd="3" presId="urn:microsoft.com/office/officeart/2005/8/layout/vList2"/>
    <dgm:cxn modelId="{FBA87FF1-4E4C-409C-916B-566FE9650C2C}" type="presOf" srcId="{22535245-FE50-49B1-A54A-C0567D137BB4}" destId="{184EC007-FA03-41E1-9AC4-D3FE25BB4EAF}" srcOrd="0" destOrd="1" presId="urn:microsoft.com/office/officeart/2005/8/layout/vList2"/>
    <dgm:cxn modelId="{29004062-C3AD-4A94-85A4-81F119AAA1F0}" type="presOf" srcId="{12546C38-259E-4B4D-9AAF-C6FF179E6C6F}" destId="{184EC007-FA03-41E1-9AC4-D3FE25BB4EAF}" srcOrd="0" destOrd="5" presId="urn:microsoft.com/office/officeart/2005/8/layout/vList2"/>
    <dgm:cxn modelId="{02027130-855C-45D2-9DE3-B18E8615534A}" type="presOf" srcId="{0827A881-22BC-44F8-B0CA-ADB079740023}" destId="{86EB6CDA-B977-4DDD-B953-FE861968925F}" srcOrd="0" destOrd="0" presId="urn:microsoft.com/office/officeart/2005/8/layout/vList2"/>
    <dgm:cxn modelId="{2DDF9102-7F0B-43CB-A4A9-CAA2E502574A}" srcId="{99829175-1FC0-488F-BB26-26274F8A4AAD}" destId="{7BE38100-E505-4260-A925-97669B5F5B40}" srcOrd="0" destOrd="0" parTransId="{07E462C5-24C3-4423-867C-B0F9085806E0}" sibTransId="{F0DC1AB1-50F8-4256-8CCF-E02418C053CA}"/>
    <dgm:cxn modelId="{FFB68875-3090-418E-B4C2-88C528CA0B0E}" type="presOf" srcId="{7BE38100-E505-4260-A925-97669B5F5B40}" destId="{184EC007-FA03-41E1-9AC4-D3FE25BB4EAF}" srcOrd="0" destOrd="0" presId="urn:microsoft.com/office/officeart/2005/8/layout/vList2"/>
    <dgm:cxn modelId="{4F9B091A-9216-4178-8A33-C68959EB7DBC}" type="presOf" srcId="{C8CB8674-758B-4A05-8F07-CE201FC43BC1}" destId="{184EC007-FA03-41E1-9AC4-D3FE25BB4EAF}" srcOrd="0" destOrd="9" presId="urn:microsoft.com/office/officeart/2005/8/layout/vList2"/>
    <dgm:cxn modelId="{E2AC26F7-83AE-4C6E-8B1C-501ADEBEFB98}" type="presOf" srcId="{3CF29E98-2CAC-4E4C-9E83-CB09F357635D}" destId="{184EC007-FA03-41E1-9AC4-D3FE25BB4EAF}" srcOrd="0" destOrd="4" presId="urn:microsoft.com/office/officeart/2005/8/layout/vList2"/>
    <dgm:cxn modelId="{57551B15-B54E-49CF-B770-74B904493536}" srcId="{99829175-1FC0-488F-BB26-26274F8A4AAD}" destId="{B777D5C0-F9A6-4D1E-86CD-BE86FBB92603}" srcOrd="2" destOrd="0" parTransId="{702AFA91-218F-4BB8-B3B3-FCD2EFAEFD58}" sibTransId="{6EB77E23-ACCB-4CFB-A74D-04F6FF7D6A75}"/>
    <dgm:cxn modelId="{789195A1-A119-4659-9AD9-EB340152553E}" type="presOf" srcId="{70816724-DFB7-4242-A7D7-E8243F17AC1E}" destId="{E8FC0CCB-8A62-4A19-A09C-DAF68CD2CF2E}" srcOrd="0" destOrd="0" presId="urn:microsoft.com/office/officeart/2005/8/layout/vList2"/>
    <dgm:cxn modelId="{518D0BE6-BFCB-4882-91B1-8B2952A5083E}" type="presParOf" srcId="{E8FC0CCB-8A62-4A19-A09C-DAF68CD2CF2E}" destId="{86EB6CDA-B977-4DDD-B953-FE861968925F}" srcOrd="0" destOrd="0" presId="urn:microsoft.com/office/officeart/2005/8/layout/vList2"/>
    <dgm:cxn modelId="{856C348A-DECF-4FDB-8858-89D9B844DDA4}" type="presParOf" srcId="{E8FC0CCB-8A62-4A19-A09C-DAF68CD2CF2E}" destId="{DA5185A9-5F26-402D-8D04-670AA5740740}" srcOrd="1" destOrd="0" presId="urn:microsoft.com/office/officeart/2005/8/layout/vList2"/>
    <dgm:cxn modelId="{F8D4D5BE-9112-43D9-BEA0-B1465D960607}" type="presParOf" srcId="{E8FC0CCB-8A62-4A19-A09C-DAF68CD2CF2E}" destId="{391B120A-CC40-4545-AD8D-5BC94D4816BE}" srcOrd="2" destOrd="0" presId="urn:microsoft.com/office/officeart/2005/8/layout/vList2"/>
    <dgm:cxn modelId="{7BB2A2D7-978F-485F-9DE6-58BC28065400}" type="presParOf" srcId="{E8FC0CCB-8A62-4A19-A09C-DAF68CD2CF2E}" destId="{184EC007-FA03-41E1-9AC4-D3FE25BB4E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/>
      <dgm:spPr/>
      <dgm:t>
        <a:bodyPr/>
        <a:lstStyle/>
        <a:p>
          <a:pPr rtl="0"/>
          <a:r>
            <a:rPr lang="zh-CN" smtClean="0"/>
            <a:t>为什么学过</a:t>
          </a:r>
          <a:r>
            <a:rPr lang="en-US" smtClean="0"/>
            <a:t>C/Java/C#...</a:t>
          </a:r>
          <a:r>
            <a:rPr lang="zh-CN" smtClean="0"/>
            <a:t>，还需要学习</a:t>
          </a:r>
          <a:r>
            <a:rPr lang="en-US" smtClean="0"/>
            <a:t>R</a:t>
          </a:r>
          <a:r>
            <a:rPr lang="zh-CN" smtClean="0"/>
            <a:t>或</a:t>
          </a:r>
          <a:r>
            <a:rPr lang="en-US" smtClean="0"/>
            <a:t>Python</a:t>
          </a:r>
          <a:r>
            <a:rPr lang="zh-CN" smtClean="0"/>
            <a:t>？</a:t>
          </a:r>
          <a:endParaRPr lang="zh-CN"/>
        </a:p>
      </dgm:t>
    </dgm:pt>
    <dgm:pt modelId="{72E577BF-32E3-4219-A5FD-51279D724FC2}" type="parTrans" cxnId="{A315AFF6-08CA-49A2-8B9F-6083E2CFAC8D}">
      <dgm:prSet/>
      <dgm:spPr/>
      <dgm:t>
        <a:bodyPr/>
        <a:lstStyle/>
        <a:p>
          <a:endParaRPr lang="zh-CN" altLang="en-US"/>
        </a:p>
      </dgm:t>
    </dgm:pt>
    <dgm:pt modelId="{E0E46A32-3360-4836-B871-9E9CA8B92AC9}" type="sibTrans" cxnId="{A315AFF6-08CA-49A2-8B9F-6083E2CFAC8D}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/>
      <dgm:spPr/>
      <dgm:t>
        <a:bodyPr/>
        <a:lstStyle/>
        <a:p>
          <a:pPr rtl="0"/>
          <a:r>
            <a:rPr lang="zh-CN" smtClean="0"/>
            <a:t>数据科学的争论</a:t>
          </a:r>
          <a:r>
            <a:rPr lang="en-US" smtClean="0"/>
            <a:t>——R vs. Python</a:t>
          </a:r>
          <a:endParaRPr lang="zh-CN"/>
        </a:p>
      </dgm:t>
    </dgm:pt>
    <dgm:pt modelId="{0575CA43-83C3-471E-9C89-E007ABDC5087}" type="parTrans" cxnId="{0B3CF1D0-57B8-4803-A97A-400DD736B974}">
      <dgm:prSet/>
      <dgm:spPr/>
      <dgm:t>
        <a:bodyPr/>
        <a:lstStyle/>
        <a:p>
          <a:endParaRPr lang="zh-CN" altLang="en-US"/>
        </a:p>
      </dgm:t>
    </dgm:pt>
    <dgm:pt modelId="{9BD5C30B-7E30-41A3-B8C3-C5A7718927C9}" type="sibTrans" cxnId="{0B3CF1D0-57B8-4803-A97A-400DD736B974}">
      <dgm:prSet/>
      <dgm:spPr/>
      <dgm:t>
        <a:bodyPr/>
        <a:lstStyle/>
        <a:p>
          <a:endParaRPr lang="zh-CN" altLang="en-US"/>
        </a:p>
      </dgm:t>
    </dgm:pt>
    <dgm:pt modelId="{91B0B02D-EF6D-4814-B051-237D0EDBB45C}">
      <dgm:prSet/>
      <dgm:spPr/>
      <dgm:t>
        <a:bodyPr/>
        <a:lstStyle/>
        <a:p>
          <a:pPr rtl="0"/>
          <a:r>
            <a:rPr lang="zh-CN" smtClean="0"/>
            <a:t>全景解读解读</a:t>
          </a:r>
          <a:r>
            <a:rPr lang="en-US" smtClean="0"/>
            <a:t>《</a:t>
          </a:r>
          <a:r>
            <a:rPr lang="zh-CN" smtClean="0"/>
            <a:t>一张图看懂</a:t>
          </a:r>
          <a:r>
            <a:rPr lang="en-US" smtClean="0"/>
            <a:t>R</a:t>
          </a:r>
          <a:r>
            <a:rPr lang="zh-CN" smtClean="0"/>
            <a:t>语言（</a:t>
          </a:r>
          <a:r>
            <a:rPr lang="en-US" smtClean="0"/>
            <a:t>V2.0</a:t>
          </a:r>
          <a:r>
            <a:rPr lang="zh-CN" smtClean="0"/>
            <a:t>）</a:t>
          </a:r>
          <a:r>
            <a:rPr lang="en-US" smtClean="0"/>
            <a:t>》</a:t>
          </a:r>
          <a:endParaRPr lang="zh-CN"/>
        </a:p>
      </dgm:t>
    </dgm:pt>
    <dgm:pt modelId="{56A61E1F-4FDE-4425-9C53-95FC89FF533E}" type="parTrans" cxnId="{C0480AA8-53E7-4F29-9C21-755C1AB47670}">
      <dgm:prSet/>
      <dgm:spPr/>
      <dgm:t>
        <a:bodyPr/>
        <a:lstStyle/>
        <a:p>
          <a:endParaRPr lang="zh-CN" altLang="en-US"/>
        </a:p>
      </dgm:t>
    </dgm:pt>
    <dgm:pt modelId="{CCC37D93-957F-4A02-BEB0-30999881FD2B}" type="sibTrans" cxnId="{C0480AA8-53E7-4F29-9C21-755C1AB47670}">
      <dgm:prSet/>
      <dgm:spPr/>
      <dgm:t>
        <a:bodyPr/>
        <a:lstStyle/>
        <a:p>
          <a:endParaRPr lang="zh-CN" altLang="en-US"/>
        </a:p>
      </dgm:t>
    </dgm:pt>
    <dgm:pt modelId="{35CDF251-21B8-49E7-866A-1A77F5B78BFB}">
      <dgm:prSet/>
      <dgm:spPr/>
      <dgm:t>
        <a:bodyPr/>
        <a:lstStyle/>
        <a:p>
          <a:pPr rtl="0"/>
          <a:r>
            <a:rPr lang="zh-CN" smtClean="0"/>
            <a:t>数据科学家常用的</a:t>
          </a:r>
          <a:r>
            <a:rPr lang="en-US" smtClean="0"/>
            <a:t>R</a:t>
          </a:r>
          <a:r>
            <a:rPr lang="zh-CN" smtClean="0"/>
            <a:t>包</a:t>
          </a:r>
          <a:endParaRPr lang="zh-CN"/>
        </a:p>
      </dgm:t>
    </dgm:pt>
    <dgm:pt modelId="{E7652160-BB61-4B9B-8D8F-726BFEF0A0D9}" type="parTrans" cxnId="{BEA87E90-F70B-45C8-8D96-713681720C00}">
      <dgm:prSet/>
      <dgm:spPr/>
      <dgm:t>
        <a:bodyPr/>
        <a:lstStyle/>
        <a:p>
          <a:endParaRPr lang="zh-CN" altLang="en-US"/>
        </a:p>
      </dgm:t>
    </dgm:pt>
    <dgm:pt modelId="{3BC23626-EABF-4B6E-B5CD-14B31B8D592E}" type="sibTrans" cxnId="{BEA87E90-F70B-45C8-8D96-713681720C00}">
      <dgm:prSet/>
      <dgm:spPr/>
      <dgm:t>
        <a:bodyPr/>
        <a:lstStyle/>
        <a:p>
          <a:endParaRPr lang="zh-CN" altLang="en-US"/>
        </a:p>
      </dgm:t>
    </dgm:pt>
    <dgm:pt modelId="{872764CC-93DD-4C83-9BE1-F22316B1A443}">
      <dgm:prSet/>
      <dgm:spPr/>
      <dgm:t>
        <a:bodyPr/>
        <a:lstStyle/>
        <a:p>
          <a:pPr rtl="0"/>
          <a:r>
            <a:rPr lang="en-US" smtClean="0"/>
            <a:t>Spark+ R</a:t>
          </a:r>
          <a:r>
            <a:rPr lang="zh-CN" smtClean="0"/>
            <a:t>编程</a:t>
          </a:r>
          <a:endParaRPr lang="zh-CN"/>
        </a:p>
      </dgm:t>
    </dgm:pt>
    <dgm:pt modelId="{61642644-8C2B-459A-AAB5-01C68654342E}" type="parTrans" cxnId="{719592E1-3A7E-4605-913D-76FA82DF8A00}">
      <dgm:prSet/>
      <dgm:spPr/>
      <dgm:t>
        <a:bodyPr/>
        <a:lstStyle/>
        <a:p>
          <a:endParaRPr lang="zh-CN" altLang="en-US"/>
        </a:p>
      </dgm:t>
    </dgm:pt>
    <dgm:pt modelId="{443765AA-0030-497E-A4FD-B9D3F8432A31}" type="sibTrans" cxnId="{719592E1-3A7E-4605-913D-76FA82DF8A00}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BB0BA-5009-4FB6-BDF5-0D02B25E9777}" type="pres">
      <dgm:prSet presAssocID="{9BD5C30B-7E30-41A3-B8C3-C5A7718927C9}" presName="spacer" presStyleCnt="0"/>
      <dgm:spPr/>
    </dgm:pt>
    <dgm:pt modelId="{A62908FD-5876-42FC-99D9-9ADE12650A70}" type="pres">
      <dgm:prSet presAssocID="{91B0B02D-EF6D-4814-B051-237D0EDBB4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3FB26-8F87-45FB-8325-BB4F1970125A}" type="pres">
      <dgm:prSet presAssocID="{CCC37D93-957F-4A02-BEB0-30999881FD2B}" presName="spacer" presStyleCnt="0"/>
      <dgm:spPr/>
    </dgm:pt>
    <dgm:pt modelId="{7B88E922-9D2D-4CE6-9A88-798277CC24B0}" type="pres">
      <dgm:prSet presAssocID="{35CDF251-21B8-49E7-866A-1A77F5B78BF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DB10-ED4F-4642-AD1B-E3E93492F5D8}" type="pres">
      <dgm:prSet presAssocID="{3BC23626-EABF-4B6E-B5CD-14B31B8D592E}" presName="spacer" presStyleCnt="0"/>
      <dgm:spPr/>
    </dgm:pt>
    <dgm:pt modelId="{09FB3711-1CCD-4CD6-BAB9-1818D382C26E}" type="pres">
      <dgm:prSet presAssocID="{872764CC-93DD-4C83-9BE1-F22316B1A44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717EDF-DFB9-40C2-B308-D2C7DAB5CA4B}" type="presOf" srcId="{8658AF3B-7653-43D7-B000-D9425CD958BD}" destId="{DED52D98-DC19-4B6D-BF33-E6297DA166FB}" srcOrd="0" destOrd="0" presId="urn:microsoft.com/office/officeart/2005/8/layout/vList2"/>
    <dgm:cxn modelId="{0B3CF1D0-57B8-4803-A97A-400DD736B974}" srcId="{F9F7F843-7073-4F2F-BBA9-F0A55A075866}" destId="{277111DF-0913-49D2-97B6-1F6E8D9F52EC}" srcOrd="1" destOrd="0" parTransId="{0575CA43-83C3-471E-9C89-E007ABDC5087}" sibTransId="{9BD5C30B-7E30-41A3-B8C3-C5A7718927C9}"/>
    <dgm:cxn modelId="{5D438FA9-A993-473F-83F5-6699727CE55A}" type="presOf" srcId="{872764CC-93DD-4C83-9BE1-F22316B1A443}" destId="{09FB3711-1CCD-4CD6-BAB9-1818D382C26E}" srcOrd="0" destOrd="0" presId="urn:microsoft.com/office/officeart/2005/8/layout/vList2"/>
    <dgm:cxn modelId="{A315AFF6-08CA-49A2-8B9F-6083E2CFAC8D}" srcId="{F9F7F843-7073-4F2F-BBA9-F0A55A075866}" destId="{8658AF3B-7653-43D7-B000-D9425CD958BD}" srcOrd="0" destOrd="0" parTransId="{72E577BF-32E3-4219-A5FD-51279D724FC2}" sibTransId="{E0E46A32-3360-4836-B871-9E9CA8B92AC9}"/>
    <dgm:cxn modelId="{719592E1-3A7E-4605-913D-76FA82DF8A00}" srcId="{F9F7F843-7073-4F2F-BBA9-F0A55A075866}" destId="{872764CC-93DD-4C83-9BE1-F22316B1A443}" srcOrd="4" destOrd="0" parTransId="{61642644-8C2B-459A-AAB5-01C68654342E}" sibTransId="{443765AA-0030-497E-A4FD-B9D3F8432A31}"/>
    <dgm:cxn modelId="{B7FFC67F-EACE-4B71-9D81-02D7A1F7C495}" type="presOf" srcId="{277111DF-0913-49D2-97B6-1F6E8D9F52EC}" destId="{E12DA801-2BC6-4FAA-9247-4B6913F1AE44}" srcOrd="0" destOrd="0" presId="urn:microsoft.com/office/officeart/2005/8/layout/vList2"/>
    <dgm:cxn modelId="{C0480AA8-53E7-4F29-9C21-755C1AB47670}" srcId="{F9F7F843-7073-4F2F-BBA9-F0A55A075866}" destId="{91B0B02D-EF6D-4814-B051-237D0EDBB45C}" srcOrd="2" destOrd="0" parTransId="{56A61E1F-4FDE-4425-9C53-95FC89FF533E}" sibTransId="{CCC37D93-957F-4A02-BEB0-30999881FD2B}"/>
    <dgm:cxn modelId="{1DE18D73-C3CF-4811-9333-7A24D41B887E}" type="presOf" srcId="{35CDF251-21B8-49E7-866A-1A77F5B78BFB}" destId="{7B88E922-9D2D-4CE6-9A88-798277CC24B0}" srcOrd="0" destOrd="0" presId="urn:microsoft.com/office/officeart/2005/8/layout/vList2"/>
    <dgm:cxn modelId="{BEA87E90-F70B-45C8-8D96-713681720C00}" srcId="{F9F7F843-7073-4F2F-BBA9-F0A55A075866}" destId="{35CDF251-21B8-49E7-866A-1A77F5B78BFB}" srcOrd="3" destOrd="0" parTransId="{E7652160-BB61-4B9B-8D8F-726BFEF0A0D9}" sibTransId="{3BC23626-EABF-4B6E-B5CD-14B31B8D592E}"/>
    <dgm:cxn modelId="{E5A3B118-AAF8-4C12-A202-CD2CAABD026B}" type="presOf" srcId="{F9F7F843-7073-4F2F-BBA9-F0A55A075866}" destId="{A3D1E22A-A270-4638-809E-B9EF73FD34F3}" srcOrd="0" destOrd="0" presId="urn:microsoft.com/office/officeart/2005/8/layout/vList2"/>
    <dgm:cxn modelId="{4295E583-B8CC-4323-BE3E-5AE79B71DDD0}" type="presOf" srcId="{91B0B02D-EF6D-4814-B051-237D0EDBB45C}" destId="{A62908FD-5876-42FC-99D9-9ADE12650A70}" srcOrd="0" destOrd="0" presId="urn:microsoft.com/office/officeart/2005/8/layout/vList2"/>
    <dgm:cxn modelId="{5EAFAF4B-D67D-4529-80A7-DFB7847334BF}" type="presParOf" srcId="{A3D1E22A-A270-4638-809E-B9EF73FD34F3}" destId="{DED52D98-DC19-4B6D-BF33-E6297DA166FB}" srcOrd="0" destOrd="0" presId="urn:microsoft.com/office/officeart/2005/8/layout/vList2"/>
    <dgm:cxn modelId="{56496A51-D613-40D1-9648-4B89613B0108}" type="presParOf" srcId="{A3D1E22A-A270-4638-809E-B9EF73FD34F3}" destId="{ABE99A89-703A-43FA-A301-15BB6DC7D53D}" srcOrd="1" destOrd="0" presId="urn:microsoft.com/office/officeart/2005/8/layout/vList2"/>
    <dgm:cxn modelId="{A0406BEF-ACC6-404C-97E5-34C421EBCEAB}" type="presParOf" srcId="{A3D1E22A-A270-4638-809E-B9EF73FD34F3}" destId="{E12DA801-2BC6-4FAA-9247-4B6913F1AE44}" srcOrd="2" destOrd="0" presId="urn:microsoft.com/office/officeart/2005/8/layout/vList2"/>
    <dgm:cxn modelId="{969E4D9E-5B43-4441-82EB-7DA514B9B42E}" type="presParOf" srcId="{A3D1E22A-A270-4638-809E-B9EF73FD34F3}" destId="{9C4BB0BA-5009-4FB6-BDF5-0D02B25E9777}" srcOrd="3" destOrd="0" presId="urn:microsoft.com/office/officeart/2005/8/layout/vList2"/>
    <dgm:cxn modelId="{698EE504-5383-498E-AAFA-BA65D5D08313}" type="presParOf" srcId="{A3D1E22A-A270-4638-809E-B9EF73FD34F3}" destId="{A62908FD-5876-42FC-99D9-9ADE12650A70}" srcOrd="4" destOrd="0" presId="urn:microsoft.com/office/officeart/2005/8/layout/vList2"/>
    <dgm:cxn modelId="{7B037891-A556-4AF5-8475-3D31D2BD7E75}" type="presParOf" srcId="{A3D1E22A-A270-4638-809E-B9EF73FD34F3}" destId="{C983FB26-8F87-45FB-8325-BB4F1970125A}" srcOrd="5" destOrd="0" presId="urn:microsoft.com/office/officeart/2005/8/layout/vList2"/>
    <dgm:cxn modelId="{FB13B1A6-AACA-4799-99B8-E045D2688AA6}" type="presParOf" srcId="{A3D1E22A-A270-4638-809E-B9EF73FD34F3}" destId="{7B88E922-9D2D-4CE6-9A88-798277CC24B0}" srcOrd="6" destOrd="0" presId="urn:microsoft.com/office/officeart/2005/8/layout/vList2"/>
    <dgm:cxn modelId="{7EC6FE59-E0BA-4620-83DA-B7B56781DD4B}" type="presParOf" srcId="{A3D1E22A-A270-4638-809E-B9EF73FD34F3}" destId="{EF69DB10-ED4F-4642-AD1B-E3E93492F5D8}" srcOrd="7" destOrd="0" presId="urn:microsoft.com/office/officeart/2005/8/layout/vList2"/>
    <dgm:cxn modelId="{78C5C2BE-0E02-469B-B5FA-1190C94C975A}" type="presParOf" srcId="{A3D1E22A-A270-4638-809E-B9EF73FD34F3}" destId="{09FB3711-1CCD-4CD6-BAB9-1818D382C2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F5E6F7-9200-4C45-9406-31ABCC4E5C9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DADDB89-9AE8-4F16-87AE-3074004D7A56}">
      <dgm:prSet/>
      <dgm:spPr/>
      <dgm:t>
        <a:bodyPr/>
        <a:lstStyle/>
        <a:p>
          <a:pPr rtl="0"/>
          <a:r>
            <a:rPr lang="zh-CN" smtClean="0"/>
            <a:t>数据分析</a:t>
          </a:r>
          <a:endParaRPr lang="zh-CN"/>
        </a:p>
      </dgm:t>
    </dgm:pt>
    <dgm:pt modelId="{82E8F31C-E1C8-498E-911E-300C9D55C244}" type="parTrans" cxnId="{2AC95E5F-0D81-4225-88FE-E8A8A272661B}">
      <dgm:prSet/>
      <dgm:spPr/>
      <dgm:t>
        <a:bodyPr/>
        <a:lstStyle/>
        <a:p>
          <a:endParaRPr lang="zh-CN" altLang="en-US"/>
        </a:p>
      </dgm:t>
    </dgm:pt>
    <dgm:pt modelId="{857E74F7-FC4A-4EF1-BABE-DB8DD76DCA6C}" type="sibTrans" cxnId="{2AC95E5F-0D81-4225-88FE-E8A8A272661B}">
      <dgm:prSet/>
      <dgm:spPr/>
      <dgm:t>
        <a:bodyPr/>
        <a:lstStyle/>
        <a:p>
          <a:endParaRPr lang="zh-CN" altLang="en-US"/>
        </a:p>
      </dgm:t>
    </dgm:pt>
    <dgm:pt modelId="{56DB9500-6FB5-4D3D-AA20-675C4F9F3E43}">
      <dgm:prSet/>
      <dgm:spPr/>
      <dgm:t>
        <a:bodyPr/>
        <a:lstStyle/>
        <a:p>
          <a:pPr rtl="0"/>
          <a:r>
            <a:rPr lang="zh-CN" smtClean="0"/>
            <a:t>数据可视化：</a:t>
          </a:r>
          <a:r>
            <a:rPr lang="en-US" smtClean="0"/>
            <a:t>ggplot2</a:t>
          </a:r>
          <a:endParaRPr lang="zh-CN"/>
        </a:p>
      </dgm:t>
    </dgm:pt>
    <dgm:pt modelId="{483E8C4B-280B-4D36-9954-236CF41D7F18}" type="parTrans" cxnId="{0E328BFD-9F45-4CA7-A32F-B9CD3C725E2D}">
      <dgm:prSet/>
      <dgm:spPr/>
      <dgm:t>
        <a:bodyPr/>
        <a:lstStyle/>
        <a:p>
          <a:endParaRPr lang="zh-CN" altLang="en-US"/>
        </a:p>
      </dgm:t>
    </dgm:pt>
    <dgm:pt modelId="{B410661E-E6B4-4393-9DCD-3EF1E40B9BD3}" type="sibTrans" cxnId="{0E328BFD-9F45-4CA7-A32F-B9CD3C725E2D}">
      <dgm:prSet/>
      <dgm:spPr/>
      <dgm:t>
        <a:bodyPr/>
        <a:lstStyle/>
        <a:p>
          <a:endParaRPr lang="zh-CN" altLang="en-US"/>
        </a:p>
      </dgm:t>
    </dgm:pt>
    <dgm:pt modelId="{2129874D-E923-431F-BDE4-4772C608C33C}">
      <dgm:prSet/>
      <dgm:spPr/>
      <dgm:t>
        <a:bodyPr/>
        <a:lstStyle/>
        <a:p>
          <a:pPr rtl="0"/>
          <a:r>
            <a:rPr lang="zh-CN" smtClean="0"/>
            <a:t>数据转换：</a:t>
          </a:r>
          <a:r>
            <a:rPr lang="en-US" smtClean="0"/>
            <a:t>dplyr</a:t>
          </a:r>
          <a:endParaRPr lang="zh-CN"/>
        </a:p>
      </dgm:t>
    </dgm:pt>
    <dgm:pt modelId="{A3BEF09F-9793-44A9-A201-B16EA6DB55DB}" type="parTrans" cxnId="{AA363C04-79A6-40B7-B88A-010BADA280B1}">
      <dgm:prSet/>
      <dgm:spPr/>
      <dgm:t>
        <a:bodyPr/>
        <a:lstStyle/>
        <a:p>
          <a:endParaRPr lang="zh-CN" altLang="en-US"/>
        </a:p>
      </dgm:t>
    </dgm:pt>
    <dgm:pt modelId="{BD79ACC4-B6F6-455D-9DA0-697B8036B46F}" type="sibTrans" cxnId="{AA363C04-79A6-40B7-B88A-010BADA280B1}">
      <dgm:prSet/>
      <dgm:spPr/>
      <dgm:t>
        <a:bodyPr/>
        <a:lstStyle/>
        <a:p>
          <a:endParaRPr lang="zh-CN" altLang="en-US"/>
        </a:p>
      </dgm:t>
    </dgm:pt>
    <dgm:pt modelId="{99795F21-244E-4500-B6ED-4640AE398E95}">
      <dgm:prSet/>
      <dgm:spPr/>
      <dgm:t>
        <a:bodyPr/>
        <a:lstStyle/>
        <a:p>
          <a:pPr rtl="0"/>
          <a:r>
            <a:rPr lang="zh-CN" smtClean="0"/>
            <a:t>数据整洁化处理：</a:t>
          </a:r>
          <a:r>
            <a:rPr lang="en-US" smtClean="0"/>
            <a:t>tidyr</a:t>
          </a:r>
          <a:endParaRPr lang="zh-CN"/>
        </a:p>
      </dgm:t>
    </dgm:pt>
    <dgm:pt modelId="{BE3F286E-33F2-418C-B2A1-442EA4A107DB}" type="parTrans" cxnId="{B1F21CF2-1F94-451B-99CB-1B8280634173}">
      <dgm:prSet/>
      <dgm:spPr/>
      <dgm:t>
        <a:bodyPr/>
        <a:lstStyle/>
        <a:p>
          <a:endParaRPr lang="zh-CN" altLang="en-US"/>
        </a:p>
      </dgm:t>
    </dgm:pt>
    <dgm:pt modelId="{615FE28E-4AE7-40F5-BAF3-67555A86FFEF}" type="sibTrans" cxnId="{B1F21CF2-1F94-451B-99CB-1B8280634173}">
      <dgm:prSet/>
      <dgm:spPr/>
      <dgm:t>
        <a:bodyPr/>
        <a:lstStyle/>
        <a:p>
          <a:endParaRPr lang="zh-CN" altLang="en-US"/>
        </a:p>
      </dgm:t>
    </dgm:pt>
    <dgm:pt modelId="{78463B04-63A2-4B40-9875-836596F98FC0}">
      <dgm:prSet/>
      <dgm:spPr/>
      <dgm:t>
        <a:bodyPr/>
        <a:lstStyle/>
        <a:p>
          <a:pPr rtl="0"/>
          <a:r>
            <a:rPr lang="zh-CN" smtClean="0"/>
            <a:t>数据读入：</a:t>
          </a:r>
          <a:r>
            <a:rPr lang="en-US" smtClean="0"/>
            <a:t>readr</a:t>
          </a:r>
          <a:endParaRPr lang="zh-CN"/>
        </a:p>
      </dgm:t>
    </dgm:pt>
    <dgm:pt modelId="{046AC198-2FEF-4DF2-B66C-0450F9320747}" type="parTrans" cxnId="{A178E37E-979B-4F83-88C6-AE5735840BA5}">
      <dgm:prSet/>
      <dgm:spPr/>
      <dgm:t>
        <a:bodyPr/>
        <a:lstStyle/>
        <a:p>
          <a:endParaRPr lang="zh-CN" altLang="en-US"/>
        </a:p>
      </dgm:t>
    </dgm:pt>
    <dgm:pt modelId="{38B9B1B7-A591-45CA-8A24-4CC507AA7C95}" type="sibTrans" cxnId="{A178E37E-979B-4F83-88C6-AE5735840BA5}">
      <dgm:prSet/>
      <dgm:spPr/>
      <dgm:t>
        <a:bodyPr/>
        <a:lstStyle/>
        <a:p>
          <a:endParaRPr lang="zh-CN" altLang="en-US"/>
        </a:p>
      </dgm:t>
    </dgm:pt>
    <dgm:pt modelId="{68943887-DE90-4238-95C8-956BDF0F267E}">
      <dgm:prSet/>
      <dgm:spPr/>
      <dgm:t>
        <a:bodyPr/>
        <a:lstStyle/>
        <a:p>
          <a:pPr rtl="0"/>
          <a:r>
            <a:rPr lang="zh-CN" smtClean="0"/>
            <a:t>功能编程</a:t>
          </a:r>
          <a:r>
            <a:rPr lang="en-US" smtClean="0"/>
            <a:t>purrr</a:t>
          </a:r>
          <a:endParaRPr lang="zh-CN"/>
        </a:p>
      </dgm:t>
    </dgm:pt>
    <dgm:pt modelId="{B96569D9-1A6F-47C6-9628-A4FF1D51407E}" type="parTrans" cxnId="{A38DC1D3-BC5C-4265-ACEB-76C695AD6F9C}">
      <dgm:prSet/>
      <dgm:spPr/>
      <dgm:t>
        <a:bodyPr/>
        <a:lstStyle/>
        <a:p>
          <a:endParaRPr lang="zh-CN" altLang="en-US"/>
        </a:p>
      </dgm:t>
    </dgm:pt>
    <dgm:pt modelId="{AF8EB330-6CDD-4957-8137-DA973877FAEF}" type="sibTrans" cxnId="{A38DC1D3-BC5C-4265-ACEB-76C695AD6F9C}">
      <dgm:prSet/>
      <dgm:spPr/>
      <dgm:t>
        <a:bodyPr/>
        <a:lstStyle/>
        <a:p>
          <a:endParaRPr lang="zh-CN" altLang="en-US"/>
        </a:p>
      </dgm:t>
    </dgm:pt>
    <dgm:pt modelId="{2371659D-A3D0-4308-8EE8-D29A37FEEF65}">
      <dgm:prSet/>
      <dgm:spPr/>
      <dgm:t>
        <a:bodyPr/>
        <a:lstStyle/>
        <a:p>
          <a:pPr rtl="0"/>
          <a:r>
            <a:rPr lang="zh-CN" smtClean="0"/>
            <a:t>数据框操作：</a:t>
          </a:r>
          <a:r>
            <a:rPr lang="en-US" smtClean="0"/>
            <a:t>tibble</a:t>
          </a:r>
          <a:endParaRPr lang="zh-CN"/>
        </a:p>
      </dgm:t>
    </dgm:pt>
    <dgm:pt modelId="{534B8D4F-D308-4864-91B4-0D8A1DB6B7DF}" type="parTrans" cxnId="{DDDA9183-68B2-40D9-B130-B9FA2AFAE289}">
      <dgm:prSet/>
      <dgm:spPr/>
      <dgm:t>
        <a:bodyPr/>
        <a:lstStyle/>
        <a:p>
          <a:endParaRPr lang="zh-CN" altLang="en-US"/>
        </a:p>
      </dgm:t>
    </dgm:pt>
    <dgm:pt modelId="{5466D8C7-CEEA-4E09-BB7D-45611CBBE484}" type="sibTrans" cxnId="{DDDA9183-68B2-40D9-B130-B9FA2AFAE289}">
      <dgm:prSet/>
      <dgm:spPr/>
      <dgm:t>
        <a:bodyPr/>
        <a:lstStyle/>
        <a:p>
          <a:endParaRPr lang="zh-CN" altLang="en-US"/>
        </a:p>
      </dgm:t>
    </dgm:pt>
    <dgm:pt modelId="{08BB5845-E291-414F-9014-C50D9189B61D}">
      <dgm:prSet/>
      <dgm:spPr/>
      <dgm:t>
        <a:bodyPr/>
        <a:lstStyle/>
        <a:p>
          <a:pPr rtl="0"/>
          <a:r>
            <a:rPr lang="zh-CN" smtClean="0"/>
            <a:t>数据类型</a:t>
          </a:r>
          <a:endParaRPr lang="zh-CN"/>
        </a:p>
      </dgm:t>
    </dgm:pt>
    <dgm:pt modelId="{B0921770-8D3D-482F-B422-AFEE1FC7E36F}" type="parTrans" cxnId="{8EBB26EE-974C-4ED5-B828-C19342808DA0}">
      <dgm:prSet/>
      <dgm:spPr/>
      <dgm:t>
        <a:bodyPr/>
        <a:lstStyle/>
        <a:p>
          <a:endParaRPr lang="zh-CN" altLang="en-US"/>
        </a:p>
      </dgm:t>
    </dgm:pt>
    <dgm:pt modelId="{920F3A76-B179-4BA4-A124-995868AE7342}" type="sibTrans" cxnId="{8EBB26EE-974C-4ED5-B828-C19342808DA0}">
      <dgm:prSet/>
      <dgm:spPr/>
      <dgm:t>
        <a:bodyPr/>
        <a:lstStyle/>
        <a:p>
          <a:endParaRPr lang="zh-CN" altLang="en-US"/>
        </a:p>
      </dgm:t>
    </dgm:pt>
    <dgm:pt modelId="{036CD44F-81A4-41BF-8D9B-85FB656A1309}">
      <dgm:prSet/>
      <dgm:spPr/>
      <dgm:t>
        <a:bodyPr/>
        <a:lstStyle/>
        <a:p>
          <a:pPr rtl="0"/>
          <a:r>
            <a:rPr lang="zh-CN" smtClean="0"/>
            <a:t>时间：</a:t>
          </a:r>
          <a:r>
            <a:rPr lang="en-US" smtClean="0"/>
            <a:t>hms</a:t>
          </a:r>
          <a:endParaRPr lang="zh-CN"/>
        </a:p>
      </dgm:t>
    </dgm:pt>
    <dgm:pt modelId="{5787CFC0-B508-44BB-9B9A-4FF89C8D9344}" type="parTrans" cxnId="{D2AB333B-4F3E-4EC7-B3E5-3227C8BBC995}">
      <dgm:prSet/>
      <dgm:spPr/>
      <dgm:t>
        <a:bodyPr/>
        <a:lstStyle/>
        <a:p>
          <a:endParaRPr lang="zh-CN" altLang="en-US"/>
        </a:p>
      </dgm:t>
    </dgm:pt>
    <dgm:pt modelId="{CE11E0F8-D479-4935-97F0-0A9F72C00DDE}" type="sibTrans" cxnId="{D2AB333B-4F3E-4EC7-B3E5-3227C8BBC995}">
      <dgm:prSet/>
      <dgm:spPr/>
      <dgm:t>
        <a:bodyPr/>
        <a:lstStyle/>
        <a:p>
          <a:endParaRPr lang="zh-CN" altLang="en-US"/>
        </a:p>
      </dgm:t>
    </dgm:pt>
    <dgm:pt modelId="{C2B83B06-08E9-4209-8B7B-2830DD74E39F}">
      <dgm:prSet/>
      <dgm:spPr/>
      <dgm:t>
        <a:bodyPr/>
        <a:lstStyle/>
        <a:p>
          <a:pPr rtl="0"/>
          <a:r>
            <a:rPr lang="zh-CN" smtClean="0"/>
            <a:t>字符串：</a:t>
          </a:r>
          <a:r>
            <a:rPr lang="en-US" smtClean="0"/>
            <a:t>stringr</a:t>
          </a:r>
          <a:endParaRPr lang="zh-CN"/>
        </a:p>
      </dgm:t>
    </dgm:pt>
    <dgm:pt modelId="{EE72573B-6DEE-4BB6-8AD1-F21089F8CB0D}" type="parTrans" cxnId="{D296CBB6-48E0-4DBA-B030-B36760CD0301}">
      <dgm:prSet/>
      <dgm:spPr/>
      <dgm:t>
        <a:bodyPr/>
        <a:lstStyle/>
        <a:p>
          <a:endParaRPr lang="zh-CN" altLang="en-US"/>
        </a:p>
      </dgm:t>
    </dgm:pt>
    <dgm:pt modelId="{3BC754BA-692F-4822-A475-65D805AC5D2A}" type="sibTrans" cxnId="{D296CBB6-48E0-4DBA-B030-B36760CD0301}">
      <dgm:prSet/>
      <dgm:spPr/>
      <dgm:t>
        <a:bodyPr/>
        <a:lstStyle/>
        <a:p>
          <a:endParaRPr lang="zh-CN" altLang="en-US"/>
        </a:p>
      </dgm:t>
    </dgm:pt>
    <dgm:pt modelId="{958DDCFA-8F6D-4C8F-BFBC-72F0A22CACE8}">
      <dgm:prSet/>
      <dgm:spPr/>
      <dgm:t>
        <a:bodyPr/>
        <a:lstStyle/>
        <a:p>
          <a:pPr rtl="0"/>
          <a:r>
            <a:rPr lang="zh-CN" smtClean="0"/>
            <a:t>日期：</a:t>
          </a:r>
          <a:r>
            <a:rPr lang="en-US" smtClean="0"/>
            <a:t>lubridate</a:t>
          </a:r>
          <a:endParaRPr lang="zh-CN"/>
        </a:p>
      </dgm:t>
    </dgm:pt>
    <dgm:pt modelId="{6F78DDBE-E2ED-4793-8CCB-49EE9FEB782F}" type="parTrans" cxnId="{CFA4669C-AB05-4A80-9414-847895B6DF45}">
      <dgm:prSet/>
      <dgm:spPr/>
      <dgm:t>
        <a:bodyPr/>
        <a:lstStyle/>
        <a:p>
          <a:endParaRPr lang="zh-CN" altLang="en-US"/>
        </a:p>
      </dgm:t>
    </dgm:pt>
    <dgm:pt modelId="{C7B2C458-C21E-46ED-9139-0A3611D488B7}" type="sibTrans" cxnId="{CFA4669C-AB05-4A80-9414-847895B6DF45}">
      <dgm:prSet/>
      <dgm:spPr/>
      <dgm:t>
        <a:bodyPr/>
        <a:lstStyle/>
        <a:p>
          <a:endParaRPr lang="zh-CN" altLang="en-US"/>
        </a:p>
      </dgm:t>
    </dgm:pt>
    <dgm:pt modelId="{B9426247-9974-49DC-9E81-61A8F5A5A395}">
      <dgm:prSet/>
      <dgm:spPr/>
      <dgm:t>
        <a:bodyPr/>
        <a:lstStyle/>
        <a:p>
          <a:pPr rtl="0"/>
          <a:r>
            <a:rPr lang="zh-CN" smtClean="0"/>
            <a:t>因子：</a:t>
          </a:r>
          <a:r>
            <a:rPr lang="en-US" smtClean="0"/>
            <a:t>forcats </a:t>
          </a:r>
          <a:endParaRPr lang="zh-CN"/>
        </a:p>
      </dgm:t>
    </dgm:pt>
    <dgm:pt modelId="{0B09706A-E1FE-4F5D-94EC-02EB67B4D268}" type="parTrans" cxnId="{DA5FF730-0483-4E94-9359-160C5C97AD80}">
      <dgm:prSet/>
      <dgm:spPr/>
      <dgm:t>
        <a:bodyPr/>
        <a:lstStyle/>
        <a:p>
          <a:endParaRPr lang="zh-CN" altLang="en-US"/>
        </a:p>
      </dgm:t>
    </dgm:pt>
    <dgm:pt modelId="{D67B5B29-3A33-4D76-A7B4-69DCBACFCF36}" type="sibTrans" cxnId="{DA5FF730-0483-4E94-9359-160C5C97AD80}">
      <dgm:prSet/>
      <dgm:spPr/>
      <dgm:t>
        <a:bodyPr/>
        <a:lstStyle/>
        <a:p>
          <a:endParaRPr lang="zh-CN" altLang="en-US"/>
        </a:p>
      </dgm:t>
    </dgm:pt>
    <dgm:pt modelId="{A0FAE5A3-9F9F-4485-A0B0-8A54DEEF52C6}">
      <dgm:prSet/>
      <dgm:spPr/>
      <dgm:t>
        <a:bodyPr/>
        <a:lstStyle/>
        <a:p>
          <a:pPr rtl="0"/>
          <a:r>
            <a:rPr lang="zh-CN" smtClean="0"/>
            <a:t>数据导入导出</a:t>
          </a:r>
          <a:endParaRPr lang="zh-CN"/>
        </a:p>
      </dgm:t>
    </dgm:pt>
    <dgm:pt modelId="{4E775AB9-ADCF-4279-AD53-86796BB349BB}" type="parTrans" cxnId="{B029AEC3-3EDF-4E2C-A3B2-FF931E959078}">
      <dgm:prSet/>
      <dgm:spPr/>
      <dgm:t>
        <a:bodyPr/>
        <a:lstStyle/>
        <a:p>
          <a:endParaRPr lang="zh-CN" altLang="en-US"/>
        </a:p>
      </dgm:t>
    </dgm:pt>
    <dgm:pt modelId="{8BE0637F-67E9-4CB4-B4F0-4B8927023F24}" type="sibTrans" cxnId="{B029AEC3-3EDF-4E2C-A3B2-FF931E959078}">
      <dgm:prSet/>
      <dgm:spPr/>
      <dgm:t>
        <a:bodyPr/>
        <a:lstStyle/>
        <a:p>
          <a:endParaRPr lang="zh-CN" altLang="en-US"/>
        </a:p>
      </dgm:t>
    </dgm:pt>
    <dgm:pt modelId="{D41F89F2-1798-407E-A75E-76EAA02F8088}">
      <dgm:prSet/>
      <dgm:spPr/>
      <dgm:t>
        <a:bodyPr/>
        <a:lstStyle/>
        <a:p>
          <a:pPr rtl="0"/>
          <a:r>
            <a:rPr lang="zh-CN" smtClean="0"/>
            <a:t>数据库：</a:t>
          </a:r>
          <a:r>
            <a:rPr lang="en-US" smtClean="0"/>
            <a:t>DBI</a:t>
          </a:r>
          <a:endParaRPr lang="zh-CN"/>
        </a:p>
      </dgm:t>
    </dgm:pt>
    <dgm:pt modelId="{12686A73-D434-41AA-B5F2-8FE08B4D9B13}" type="parTrans" cxnId="{F9810256-7C8A-41B3-BB87-BD3A074CB6DD}">
      <dgm:prSet/>
      <dgm:spPr/>
      <dgm:t>
        <a:bodyPr/>
        <a:lstStyle/>
        <a:p>
          <a:endParaRPr lang="zh-CN" altLang="en-US"/>
        </a:p>
      </dgm:t>
    </dgm:pt>
    <dgm:pt modelId="{348C5D71-AA18-41BA-89C9-F3F52D54C2A1}" type="sibTrans" cxnId="{F9810256-7C8A-41B3-BB87-BD3A074CB6DD}">
      <dgm:prSet/>
      <dgm:spPr/>
      <dgm:t>
        <a:bodyPr/>
        <a:lstStyle/>
        <a:p>
          <a:endParaRPr lang="zh-CN" altLang="en-US"/>
        </a:p>
      </dgm:t>
    </dgm:pt>
    <dgm:pt modelId="{8A4CAEE2-7BBF-453D-8BED-9A62C07D2DF1}">
      <dgm:prSet/>
      <dgm:spPr/>
      <dgm:t>
        <a:bodyPr/>
        <a:lstStyle/>
        <a:p>
          <a:pPr rtl="0"/>
          <a:r>
            <a:rPr lang="en-US" smtClean="0"/>
            <a:t>SPSS, SAS and Stata </a:t>
          </a:r>
          <a:r>
            <a:rPr lang="zh-CN" smtClean="0"/>
            <a:t>文件：</a:t>
          </a:r>
          <a:r>
            <a:rPr lang="en-US" smtClean="0"/>
            <a:t>haven</a:t>
          </a:r>
          <a:endParaRPr lang="zh-CN"/>
        </a:p>
      </dgm:t>
    </dgm:pt>
    <dgm:pt modelId="{30ADC715-3CD7-46E4-A647-627512EC670A}" type="parTrans" cxnId="{2D851DC0-FCB0-474F-8F91-A206B8A4781F}">
      <dgm:prSet/>
      <dgm:spPr/>
      <dgm:t>
        <a:bodyPr/>
        <a:lstStyle/>
        <a:p>
          <a:endParaRPr lang="zh-CN" altLang="en-US"/>
        </a:p>
      </dgm:t>
    </dgm:pt>
    <dgm:pt modelId="{215F122A-57DF-4F2A-80BF-60830C7D7466}" type="sibTrans" cxnId="{2D851DC0-FCB0-474F-8F91-A206B8A4781F}">
      <dgm:prSet/>
      <dgm:spPr/>
      <dgm:t>
        <a:bodyPr/>
        <a:lstStyle/>
        <a:p>
          <a:endParaRPr lang="zh-CN" altLang="en-US"/>
        </a:p>
      </dgm:t>
    </dgm:pt>
    <dgm:pt modelId="{EB762B34-63F5-45B9-B1F4-A9CD3B7D8F09}">
      <dgm:prSet/>
      <dgm:spPr/>
      <dgm:t>
        <a:bodyPr/>
        <a:lstStyle/>
        <a:p>
          <a:pPr rtl="0"/>
          <a:r>
            <a:rPr lang="en-US" smtClean="0"/>
            <a:t>Web API: httr</a:t>
          </a:r>
          <a:endParaRPr lang="zh-CN"/>
        </a:p>
      </dgm:t>
    </dgm:pt>
    <dgm:pt modelId="{F949046D-801A-4A82-9B2D-91BCCBA078B2}" type="parTrans" cxnId="{942E1ABE-8962-4CD2-8BF6-D8594910A63A}">
      <dgm:prSet/>
      <dgm:spPr/>
      <dgm:t>
        <a:bodyPr/>
        <a:lstStyle/>
        <a:p>
          <a:endParaRPr lang="zh-CN" altLang="en-US"/>
        </a:p>
      </dgm:t>
    </dgm:pt>
    <dgm:pt modelId="{3D6188B6-7E4B-4BCB-80D8-D092CF159E63}" type="sibTrans" cxnId="{942E1ABE-8962-4CD2-8BF6-D8594910A63A}">
      <dgm:prSet/>
      <dgm:spPr/>
      <dgm:t>
        <a:bodyPr/>
        <a:lstStyle/>
        <a:p>
          <a:endParaRPr lang="zh-CN" altLang="en-US"/>
        </a:p>
      </dgm:t>
    </dgm:pt>
    <dgm:pt modelId="{DBFC1BB4-6BC5-47C0-A6E4-9746D1230A44}">
      <dgm:prSet/>
      <dgm:spPr/>
      <dgm:t>
        <a:bodyPr/>
        <a:lstStyle/>
        <a:p>
          <a:pPr rtl="0"/>
          <a:r>
            <a:rPr lang="en-US" smtClean="0"/>
            <a:t>JSON: jsonlite</a:t>
          </a:r>
          <a:endParaRPr lang="zh-CN"/>
        </a:p>
      </dgm:t>
    </dgm:pt>
    <dgm:pt modelId="{292C5E84-729F-40D6-9963-CC5EAF082FC1}" type="parTrans" cxnId="{35C663BD-308C-4A2D-A39F-0269BED286A9}">
      <dgm:prSet/>
      <dgm:spPr/>
      <dgm:t>
        <a:bodyPr/>
        <a:lstStyle/>
        <a:p>
          <a:endParaRPr lang="zh-CN" altLang="en-US"/>
        </a:p>
      </dgm:t>
    </dgm:pt>
    <dgm:pt modelId="{73856A87-114C-4F51-BCBA-F039EBBD36AA}" type="sibTrans" cxnId="{35C663BD-308C-4A2D-A39F-0269BED286A9}">
      <dgm:prSet/>
      <dgm:spPr/>
      <dgm:t>
        <a:bodyPr/>
        <a:lstStyle/>
        <a:p>
          <a:endParaRPr lang="zh-CN" altLang="en-US"/>
        </a:p>
      </dgm:t>
    </dgm:pt>
    <dgm:pt modelId="{34EA7E3C-2095-4D7A-82BD-D5C7AD4AA2F1}">
      <dgm:prSet/>
      <dgm:spPr/>
      <dgm:t>
        <a:bodyPr/>
        <a:lstStyle/>
        <a:p>
          <a:pPr rtl="0"/>
          <a:r>
            <a:rPr lang="en-US" smtClean="0"/>
            <a:t>Excel</a:t>
          </a:r>
          <a:r>
            <a:rPr lang="zh-CN" smtClean="0"/>
            <a:t>：</a:t>
          </a:r>
          <a:r>
            <a:rPr lang="en-US" smtClean="0"/>
            <a:t>readxl</a:t>
          </a:r>
          <a:endParaRPr lang="zh-CN"/>
        </a:p>
      </dgm:t>
    </dgm:pt>
    <dgm:pt modelId="{D3B8476D-E051-4F82-8152-A146385534C1}" type="parTrans" cxnId="{8DA065CF-7B23-4938-9EB7-F8027786C260}">
      <dgm:prSet/>
      <dgm:spPr/>
      <dgm:t>
        <a:bodyPr/>
        <a:lstStyle/>
        <a:p>
          <a:endParaRPr lang="zh-CN" altLang="en-US"/>
        </a:p>
      </dgm:t>
    </dgm:pt>
    <dgm:pt modelId="{A889E841-01E8-4BB5-89EB-6C548AE4C02F}" type="sibTrans" cxnId="{8DA065CF-7B23-4938-9EB7-F8027786C260}">
      <dgm:prSet/>
      <dgm:spPr/>
      <dgm:t>
        <a:bodyPr/>
        <a:lstStyle/>
        <a:p>
          <a:endParaRPr lang="zh-CN" altLang="en-US"/>
        </a:p>
      </dgm:t>
    </dgm:pt>
    <dgm:pt modelId="{97CAD724-E39C-46A9-9116-148A42B88FE7}">
      <dgm:prSet/>
      <dgm:spPr/>
      <dgm:t>
        <a:bodyPr/>
        <a:lstStyle/>
        <a:p>
          <a:pPr rtl="0"/>
          <a:r>
            <a:rPr lang="en-US" smtClean="0"/>
            <a:t>Web</a:t>
          </a:r>
          <a:r>
            <a:rPr lang="zh-CN" smtClean="0"/>
            <a:t>爬虫</a:t>
          </a:r>
          <a:r>
            <a:rPr lang="en-US" smtClean="0"/>
            <a:t>:rvest</a:t>
          </a:r>
          <a:endParaRPr lang="zh-CN"/>
        </a:p>
      </dgm:t>
    </dgm:pt>
    <dgm:pt modelId="{0FF65856-1D13-4C98-91F1-AC190EFA1C02}" type="parTrans" cxnId="{EFFF901E-7A8F-4346-B450-0374304C22D0}">
      <dgm:prSet/>
      <dgm:spPr/>
      <dgm:t>
        <a:bodyPr/>
        <a:lstStyle/>
        <a:p>
          <a:endParaRPr lang="zh-CN" altLang="en-US"/>
        </a:p>
      </dgm:t>
    </dgm:pt>
    <dgm:pt modelId="{9667BCC5-AC43-4AC4-A310-17261432CF6C}" type="sibTrans" cxnId="{EFFF901E-7A8F-4346-B450-0374304C22D0}">
      <dgm:prSet/>
      <dgm:spPr/>
      <dgm:t>
        <a:bodyPr/>
        <a:lstStyle/>
        <a:p>
          <a:endParaRPr lang="zh-CN" altLang="en-US"/>
        </a:p>
      </dgm:t>
    </dgm:pt>
    <dgm:pt modelId="{C21BABBB-F4F6-416A-881B-74ACCFB2EB24}">
      <dgm:prSet/>
      <dgm:spPr/>
      <dgm:t>
        <a:bodyPr/>
        <a:lstStyle/>
        <a:p>
          <a:pPr rtl="0"/>
          <a:r>
            <a:rPr lang="en-US" smtClean="0"/>
            <a:t>XML: xml2</a:t>
          </a:r>
          <a:endParaRPr lang="zh-CN"/>
        </a:p>
      </dgm:t>
    </dgm:pt>
    <dgm:pt modelId="{2234049A-3E38-4D58-A68E-AC0C62A0320D}" type="parTrans" cxnId="{A6E44FD9-0794-40A1-936A-61F57ACAEF38}">
      <dgm:prSet/>
      <dgm:spPr/>
      <dgm:t>
        <a:bodyPr/>
        <a:lstStyle/>
        <a:p>
          <a:endParaRPr lang="zh-CN" altLang="en-US"/>
        </a:p>
      </dgm:t>
    </dgm:pt>
    <dgm:pt modelId="{7DFA06D7-AB64-4A5C-86AA-CDA88DF348F2}" type="sibTrans" cxnId="{A6E44FD9-0794-40A1-936A-61F57ACAEF38}">
      <dgm:prSet/>
      <dgm:spPr/>
      <dgm:t>
        <a:bodyPr/>
        <a:lstStyle/>
        <a:p>
          <a:endParaRPr lang="zh-CN" altLang="en-US"/>
        </a:p>
      </dgm:t>
    </dgm:pt>
    <dgm:pt modelId="{6730D3B9-33B9-46A5-8CB1-CAB0B4B012B9}">
      <dgm:prSet/>
      <dgm:spPr/>
      <dgm:t>
        <a:bodyPr/>
        <a:lstStyle/>
        <a:p>
          <a:pPr rtl="0"/>
          <a:r>
            <a:rPr lang="zh-CN" smtClean="0"/>
            <a:t>数据建模</a:t>
          </a:r>
          <a:endParaRPr lang="zh-CN"/>
        </a:p>
      </dgm:t>
    </dgm:pt>
    <dgm:pt modelId="{A11A2F12-FA4B-4612-892B-03BDB41F4A76}" type="parTrans" cxnId="{B9218F82-4BE0-4413-9313-10C6A5C506E8}">
      <dgm:prSet/>
      <dgm:spPr/>
      <dgm:t>
        <a:bodyPr/>
        <a:lstStyle/>
        <a:p>
          <a:endParaRPr lang="zh-CN" altLang="en-US"/>
        </a:p>
      </dgm:t>
    </dgm:pt>
    <dgm:pt modelId="{09C6AEB5-A891-4913-B82E-182FA12FF502}" type="sibTrans" cxnId="{B9218F82-4BE0-4413-9313-10C6A5C506E8}">
      <dgm:prSet/>
      <dgm:spPr/>
      <dgm:t>
        <a:bodyPr/>
        <a:lstStyle/>
        <a:p>
          <a:endParaRPr lang="zh-CN" altLang="en-US"/>
        </a:p>
      </dgm:t>
    </dgm:pt>
    <dgm:pt modelId="{20E07920-9E5C-4796-87E0-BF1C0CD5D4E8}">
      <dgm:prSet/>
      <dgm:spPr/>
      <dgm:t>
        <a:bodyPr/>
        <a:lstStyle/>
        <a:p>
          <a:pPr rtl="0"/>
          <a:r>
            <a:rPr lang="zh-CN" dirty="0" smtClean="0"/>
            <a:t>基于管道简单建模：</a:t>
          </a:r>
          <a:r>
            <a:rPr lang="en-US" dirty="0" err="1" smtClean="0"/>
            <a:t>modelr</a:t>
          </a:r>
          <a:endParaRPr lang="zh-CN" dirty="0"/>
        </a:p>
      </dgm:t>
    </dgm:pt>
    <dgm:pt modelId="{794958CA-C2CF-48AB-BCA0-7CC523FB6929}" type="parTrans" cxnId="{7D8B8AAC-2666-4D7E-9617-221923218235}">
      <dgm:prSet/>
      <dgm:spPr/>
      <dgm:t>
        <a:bodyPr/>
        <a:lstStyle/>
        <a:p>
          <a:endParaRPr lang="zh-CN" altLang="en-US"/>
        </a:p>
      </dgm:t>
    </dgm:pt>
    <dgm:pt modelId="{5BA12B7D-1B13-4F90-81C7-61D89F4E0328}" type="sibTrans" cxnId="{7D8B8AAC-2666-4D7E-9617-221923218235}">
      <dgm:prSet/>
      <dgm:spPr/>
      <dgm:t>
        <a:bodyPr/>
        <a:lstStyle/>
        <a:p>
          <a:endParaRPr lang="zh-CN" altLang="en-US"/>
        </a:p>
      </dgm:t>
    </dgm:pt>
    <dgm:pt modelId="{7770CE81-7C0C-49A8-84B2-81C62609FA13}">
      <dgm:prSet/>
      <dgm:spPr/>
      <dgm:t>
        <a:bodyPr/>
        <a:lstStyle/>
        <a:p>
          <a:pPr rtl="0"/>
          <a:r>
            <a:rPr lang="zh-CN" smtClean="0"/>
            <a:t>数据建模：</a:t>
          </a:r>
          <a:r>
            <a:rPr lang="en-US" smtClean="0"/>
            <a:t>broom</a:t>
          </a:r>
          <a:endParaRPr lang="zh-CN"/>
        </a:p>
      </dgm:t>
    </dgm:pt>
    <dgm:pt modelId="{85F110E3-CBBE-4DA3-AFB3-1E0371D6294D}" type="parTrans" cxnId="{D9A2D221-3CF8-4435-BF52-CC257E0AFDE0}">
      <dgm:prSet/>
      <dgm:spPr/>
      <dgm:t>
        <a:bodyPr/>
        <a:lstStyle/>
        <a:p>
          <a:endParaRPr lang="zh-CN" altLang="en-US"/>
        </a:p>
      </dgm:t>
    </dgm:pt>
    <dgm:pt modelId="{B3AA3D90-6F97-4DFA-9E75-5BA739B1364D}" type="sibTrans" cxnId="{D9A2D221-3CF8-4435-BF52-CC257E0AFDE0}">
      <dgm:prSet/>
      <dgm:spPr/>
      <dgm:t>
        <a:bodyPr/>
        <a:lstStyle/>
        <a:p>
          <a:endParaRPr lang="zh-CN" altLang="en-US"/>
        </a:p>
      </dgm:t>
    </dgm:pt>
    <dgm:pt modelId="{AE394024-05B6-4BB7-A18C-68BA916162B6}" type="pres">
      <dgm:prSet presAssocID="{08F5E6F7-9200-4C45-9406-31ABCC4E5C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5ECF48-A0EF-4529-9359-6B4A4F2BFF3A}" type="pres">
      <dgm:prSet presAssocID="{8DADDB89-9AE8-4F16-87AE-3074004D7A56}" presName="composite" presStyleCnt="0"/>
      <dgm:spPr/>
    </dgm:pt>
    <dgm:pt modelId="{5617FEF5-B588-40E0-BE68-FD1DF4481956}" type="pres">
      <dgm:prSet presAssocID="{8DADDB89-9AE8-4F16-87AE-3074004D7A5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8FA47-77E0-47EF-8509-36101DAACE08}" type="pres">
      <dgm:prSet presAssocID="{8DADDB89-9AE8-4F16-87AE-3074004D7A5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D4DBF8-5219-4AF0-AD51-7EB5CC7BB99F}" type="pres">
      <dgm:prSet presAssocID="{857E74F7-FC4A-4EF1-BABE-DB8DD76DCA6C}" presName="space" presStyleCnt="0"/>
      <dgm:spPr/>
    </dgm:pt>
    <dgm:pt modelId="{CBF8379B-F2AE-4CD3-A344-C25A308180D7}" type="pres">
      <dgm:prSet presAssocID="{08BB5845-E291-414F-9014-C50D9189B61D}" presName="composite" presStyleCnt="0"/>
      <dgm:spPr/>
    </dgm:pt>
    <dgm:pt modelId="{1CC5EDE0-8008-4716-9BFD-C24C1D0F33B2}" type="pres">
      <dgm:prSet presAssocID="{08BB5845-E291-414F-9014-C50D9189B61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BB890-48F5-4C53-938F-1B1CC1620671}" type="pres">
      <dgm:prSet presAssocID="{08BB5845-E291-414F-9014-C50D9189B61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C70897-89F4-498F-9146-96B2CD83DC4F}" type="pres">
      <dgm:prSet presAssocID="{920F3A76-B179-4BA4-A124-995868AE7342}" presName="space" presStyleCnt="0"/>
      <dgm:spPr/>
    </dgm:pt>
    <dgm:pt modelId="{CFCB03FB-C0A3-4D2E-9D4E-E3D0539F0A5E}" type="pres">
      <dgm:prSet presAssocID="{A0FAE5A3-9F9F-4485-A0B0-8A54DEEF52C6}" presName="composite" presStyleCnt="0"/>
      <dgm:spPr/>
    </dgm:pt>
    <dgm:pt modelId="{F6B7AC26-7876-4A39-896B-3A8DF02DF195}" type="pres">
      <dgm:prSet presAssocID="{A0FAE5A3-9F9F-4485-A0B0-8A54DEEF52C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F7A56-15E1-43BB-9D53-410DC0A9493D}" type="pres">
      <dgm:prSet presAssocID="{A0FAE5A3-9F9F-4485-A0B0-8A54DEEF52C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D5A5F-A062-456B-8354-86B4E57EA99A}" type="pres">
      <dgm:prSet presAssocID="{8BE0637F-67E9-4CB4-B4F0-4B8927023F24}" presName="space" presStyleCnt="0"/>
      <dgm:spPr/>
    </dgm:pt>
    <dgm:pt modelId="{D0E1A7D6-A188-49F9-8DAF-E15454A5947F}" type="pres">
      <dgm:prSet presAssocID="{6730D3B9-33B9-46A5-8CB1-CAB0B4B012B9}" presName="composite" presStyleCnt="0"/>
      <dgm:spPr/>
    </dgm:pt>
    <dgm:pt modelId="{1492B2EB-EEB0-4882-805E-A137020F3449}" type="pres">
      <dgm:prSet presAssocID="{6730D3B9-33B9-46A5-8CB1-CAB0B4B012B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C6DF33-C084-443D-B39A-D854D86D7489}" type="pres">
      <dgm:prSet presAssocID="{6730D3B9-33B9-46A5-8CB1-CAB0B4B012B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FF901E-7A8F-4346-B450-0374304C22D0}" srcId="{A0FAE5A3-9F9F-4485-A0B0-8A54DEEF52C6}" destId="{97CAD724-E39C-46A9-9116-148A42B88FE7}" srcOrd="5" destOrd="0" parTransId="{0FF65856-1D13-4C98-91F1-AC190EFA1C02}" sibTransId="{9667BCC5-AC43-4AC4-A310-17261432CF6C}"/>
    <dgm:cxn modelId="{D2AB333B-4F3E-4EC7-B3E5-3227C8BBC995}" srcId="{08BB5845-E291-414F-9014-C50D9189B61D}" destId="{036CD44F-81A4-41BF-8D9B-85FB656A1309}" srcOrd="0" destOrd="0" parTransId="{5787CFC0-B508-44BB-9B9A-4FF89C8D9344}" sibTransId="{CE11E0F8-D479-4935-97F0-0A9F72C00DDE}"/>
    <dgm:cxn modelId="{FD541710-72F3-4387-808B-1A05A0DC8DBD}" type="presOf" srcId="{68943887-DE90-4238-95C8-956BDF0F267E}" destId="{4D18FA47-77E0-47EF-8509-36101DAACE08}" srcOrd="0" destOrd="4" presId="urn:microsoft.com/office/officeart/2005/8/layout/hList1"/>
    <dgm:cxn modelId="{9E046D24-029C-4F4D-9474-0F9907D692A7}" type="presOf" srcId="{6730D3B9-33B9-46A5-8CB1-CAB0B4B012B9}" destId="{1492B2EB-EEB0-4882-805E-A137020F3449}" srcOrd="0" destOrd="0" presId="urn:microsoft.com/office/officeart/2005/8/layout/hList1"/>
    <dgm:cxn modelId="{1B2F8E27-B606-476E-9C45-39B107E28FB0}" type="presOf" srcId="{08F5E6F7-9200-4C45-9406-31ABCC4E5C91}" destId="{AE394024-05B6-4BB7-A18C-68BA916162B6}" srcOrd="0" destOrd="0" presId="urn:microsoft.com/office/officeart/2005/8/layout/hList1"/>
    <dgm:cxn modelId="{503A7218-3325-4983-9DE0-73941A4FDA8F}" type="presOf" srcId="{8A4CAEE2-7BBF-453D-8BED-9A62C07D2DF1}" destId="{C5CF7A56-15E1-43BB-9D53-410DC0A9493D}" srcOrd="0" destOrd="1" presId="urn:microsoft.com/office/officeart/2005/8/layout/hList1"/>
    <dgm:cxn modelId="{FE31CCBC-8A5B-47DA-A6E6-2854F97880FB}" type="presOf" srcId="{97CAD724-E39C-46A9-9116-148A42B88FE7}" destId="{C5CF7A56-15E1-43BB-9D53-410DC0A9493D}" srcOrd="0" destOrd="5" presId="urn:microsoft.com/office/officeart/2005/8/layout/hList1"/>
    <dgm:cxn modelId="{A6E44FD9-0794-40A1-936A-61F57ACAEF38}" srcId="{A0FAE5A3-9F9F-4485-A0B0-8A54DEEF52C6}" destId="{C21BABBB-F4F6-416A-881B-74ACCFB2EB24}" srcOrd="6" destOrd="0" parTransId="{2234049A-3E38-4D58-A68E-AC0C62A0320D}" sibTransId="{7DFA06D7-AB64-4A5C-86AA-CDA88DF348F2}"/>
    <dgm:cxn modelId="{7EC5F889-4F36-4101-A7EC-0F6B166F8986}" type="presOf" srcId="{99795F21-244E-4500-B6ED-4640AE398E95}" destId="{4D18FA47-77E0-47EF-8509-36101DAACE08}" srcOrd="0" destOrd="2" presId="urn:microsoft.com/office/officeart/2005/8/layout/hList1"/>
    <dgm:cxn modelId="{942E1ABE-8962-4CD2-8BF6-D8594910A63A}" srcId="{A0FAE5A3-9F9F-4485-A0B0-8A54DEEF52C6}" destId="{EB762B34-63F5-45B9-B1F4-A9CD3B7D8F09}" srcOrd="2" destOrd="0" parTransId="{F949046D-801A-4A82-9B2D-91BCCBA078B2}" sibTransId="{3D6188B6-7E4B-4BCB-80D8-D092CF159E63}"/>
    <dgm:cxn modelId="{DA5FF730-0483-4E94-9359-160C5C97AD80}" srcId="{08BB5845-E291-414F-9014-C50D9189B61D}" destId="{B9426247-9974-49DC-9E81-61A8F5A5A395}" srcOrd="3" destOrd="0" parTransId="{0B09706A-E1FE-4F5D-94EC-02EB67B4D268}" sibTransId="{D67B5B29-3A33-4D76-A7B4-69DCBACFCF36}"/>
    <dgm:cxn modelId="{075D29DC-D989-4C1C-B8EC-72EDD01D0BBD}" type="presOf" srcId="{DBFC1BB4-6BC5-47C0-A6E4-9746D1230A44}" destId="{C5CF7A56-15E1-43BB-9D53-410DC0A9493D}" srcOrd="0" destOrd="3" presId="urn:microsoft.com/office/officeart/2005/8/layout/hList1"/>
    <dgm:cxn modelId="{DC672152-E013-4ED4-8606-3DE6F53B3752}" type="presOf" srcId="{D41F89F2-1798-407E-A75E-76EAA02F8088}" destId="{C5CF7A56-15E1-43BB-9D53-410DC0A9493D}" srcOrd="0" destOrd="0" presId="urn:microsoft.com/office/officeart/2005/8/layout/hList1"/>
    <dgm:cxn modelId="{F3DAFC9C-A64D-4AB1-8DC2-9E5D4E050CF9}" type="presOf" srcId="{08BB5845-E291-414F-9014-C50D9189B61D}" destId="{1CC5EDE0-8008-4716-9BFD-C24C1D0F33B2}" srcOrd="0" destOrd="0" presId="urn:microsoft.com/office/officeart/2005/8/layout/hList1"/>
    <dgm:cxn modelId="{790DB14B-4B3B-46FD-8976-558C5B429547}" type="presOf" srcId="{2129874D-E923-431F-BDE4-4772C608C33C}" destId="{4D18FA47-77E0-47EF-8509-36101DAACE08}" srcOrd="0" destOrd="1" presId="urn:microsoft.com/office/officeart/2005/8/layout/hList1"/>
    <dgm:cxn modelId="{A38DC1D3-BC5C-4265-ACEB-76C695AD6F9C}" srcId="{8DADDB89-9AE8-4F16-87AE-3074004D7A56}" destId="{68943887-DE90-4238-95C8-956BDF0F267E}" srcOrd="4" destOrd="0" parTransId="{B96569D9-1A6F-47C6-9628-A4FF1D51407E}" sibTransId="{AF8EB330-6CDD-4957-8137-DA973877FAEF}"/>
    <dgm:cxn modelId="{CFA4669C-AB05-4A80-9414-847895B6DF45}" srcId="{08BB5845-E291-414F-9014-C50D9189B61D}" destId="{958DDCFA-8F6D-4C8F-BFBC-72F0A22CACE8}" srcOrd="2" destOrd="0" parTransId="{6F78DDBE-E2ED-4793-8CCB-49EE9FEB782F}" sibTransId="{C7B2C458-C21E-46ED-9139-0A3611D488B7}"/>
    <dgm:cxn modelId="{2D851DC0-FCB0-474F-8F91-A206B8A4781F}" srcId="{A0FAE5A3-9F9F-4485-A0B0-8A54DEEF52C6}" destId="{8A4CAEE2-7BBF-453D-8BED-9A62C07D2DF1}" srcOrd="1" destOrd="0" parTransId="{30ADC715-3CD7-46E4-A647-627512EC670A}" sibTransId="{215F122A-57DF-4F2A-80BF-60830C7D7466}"/>
    <dgm:cxn modelId="{8DA065CF-7B23-4938-9EB7-F8027786C260}" srcId="{A0FAE5A3-9F9F-4485-A0B0-8A54DEEF52C6}" destId="{34EA7E3C-2095-4D7A-82BD-D5C7AD4AA2F1}" srcOrd="4" destOrd="0" parTransId="{D3B8476D-E051-4F82-8152-A146385534C1}" sibTransId="{A889E841-01E8-4BB5-89EB-6C548AE4C02F}"/>
    <dgm:cxn modelId="{56C6B90E-042A-4439-8E41-59600FDC2AD3}" type="presOf" srcId="{7770CE81-7C0C-49A8-84B2-81C62609FA13}" destId="{C9C6DF33-C084-443D-B39A-D854D86D7489}" srcOrd="0" destOrd="1" presId="urn:microsoft.com/office/officeart/2005/8/layout/hList1"/>
    <dgm:cxn modelId="{8EBB26EE-974C-4ED5-B828-C19342808DA0}" srcId="{08F5E6F7-9200-4C45-9406-31ABCC4E5C91}" destId="{08BB5845-E291-414F-9014-C50D9189B61D}" srcOrd="1" destOrd="0" parTransId="{B0921770-8D3D-482F-B422-AFEE1FC7E36F}" sibTransId="{920F3A76-B179-4BA4-A124-995868AE7342}"/>
    <dgm:cxn modelId="{F8621467-ECCB-4B8E-8C3F-A099E1EEBA9B}" type="presOf" srcId="{A0FAE5A3-9F9F-4485-A0B0-8A54DEEF52C6}" destId="{F6B7AC26-7876-4A39-896B-3A8DF02DF195}" srcOrd="0" destOrd="0" presId="urn:microsoft.com/office/officeart/2005/8/layout/hList1"/>
    <dgm:cxn modelId="{C0AC7425-A612-4FAC-9974-1DFD1A541D6E}" type="presOf" srcId="{C2B83B06-08E9-4209-8B7B-2830DD74E39F}" destId="{729BB890-48F5-4C53-938F-1B1CC1620671}" srcOrd="0" destOrd="1" presId="urn:microsoft.com/office/officeart/2005/8/layout/hList1"/>
    <dgm:cxn modelId="{B029AEC3-3EDF-4E2C-A3B2-FF931E959078}" srcId="{08F5E6F7-9200-4C45-9406-31ABCC4E5C91}" destId="{A0FAE5A3-9F9F-4485-A0B0-8A54DEEF52C6}" srcOrd="2" destOrd="0" parTransId="{4E775AB9-ADCF-4279-AD53-86796BB349BB}" sibTransId="{8BE0637F-67E9-4CB4-B4F0-4B8927023F24}"/>
    <dgm:cxn modelId="{B9218F82-4BE0-4413-9313-10C6A5C506E8}" srcId="{08F5E6F7-9200-4C45-9406-31ABCC4E5C91}" destId="{6730D3B9-33B9-46A5-8CB1-CAB0B4B012B9}" srcOrd="3" destOrd="0" parTransId="{A11A2F12-FA4B-4612-892B-03BDB41F4A76}" sibTransId="{09C6AEB5-A891-4913-B82E-182FA12FF502}"/>
    <dgm:cxn modelId="{8A0F3D3E-AFB6-4711-9E1C-E9B8B3A53A31}" type="presOf" srcId="{EB762B34-63F5-45B9-B1F4-A9CD3B7D8F09}" destId="{C5CF7A56-15E1-43BB-9D53-410DC0A9493D}" srcOrd="0" destOrd="2" presId="urn:microsoft.com/office/officeart/2005/8/layout/hList1"/>
    <dgm:cxn modelId="{FAE7EAB8-0F5F-4EF9-BB2D-DAABDE2429E5}" type="presOf" srcId="{78463B04-63A2-4B40-9875-836596F98FC0}" destId="{4D18FA47-77E0-47EF-8509-36101DAACE08}" srcOrd="0" destOrd="3" presId="urn:microsoft.com/office/officeart/2005/8/layout/hList1"/>
    <dgm:cxn modelId="{D296CBB6-48E0-4DBA-B030-B36760CD0301}" srcId="{08BB5845-E291-414F-9014-C50D9189B61D}" destId="{C2B83B06-08E9-4209-8B7B-2830DD74E39F}" srcOrd="1" destOrd="0" parTransId="{EE72573B-6DEE-4BB6-8AD1-F21089F8CB0D}" sibTransId="{3BC754BA-692F-4822-A475-65D805AC5D2A}"/>
    <dgm:cxn modelId="{B597D3D7-5966-48BD-958D-316B86F81BD8}" type="presOf" srcId="{2371659D-A3D0-4308-8EE8-D29A37FEEF65}" destId="{4D18FA47-77E0-47EF-8509-36101DAACE08}" srcOrd="0" destOrd="5" presId="urn:microsoft.com/office/officeart/2005/8/layout/hList1"/>
    <dgm:cxn modelId="{35C663BD-308C-4A2D-A39F-0269BED286A9}" srcId="{A0FAE5A3-9F9F-4485-A0B0-8A54DEEF52C6}" destId="{DBFC1BB4-6BC5-47C0-A6E4-9746D1230A44}" srcOrd="3" destOrd="0" parTransId="{292C5E84-729F-40D6-9963-CC5EAF082FC1}" sibTransId="{73856A87-114C-4F51-BCBA-F039EBBD36AA}"/>
    <dgm:cxn modelId="{B1F21CF2-1F94-451B-99CB-1B8280634173}" srcId="{8DADDB89-9AE8-4F16-87AE-3074004D7A56}" destId="{99795F21-244E-4500-B6ED-4640AE398E95}" srcOrd="2" destOrd="0" parTransId="{BE3F286E-33F2-418C-B2A1-442EA4A107DB}" sibTransId="{615FE28E-4AE7-40F5-BAF3-67555A86FFEF}"/>
    <dgm:cxn modelId="{7D89AC7C-FB22-4DCD-AD4D-3CEADD74641A}" type="presOf" srcId="{34EA7E3C-2095-4D7A-82BD-D5C7AD4AA2F1}" destId="{C5CF7A56-15E1-43BB-9D53-410DC0A9493D}" srcOrd="0" destOrd="4" presId="urn:microsoft.com/office/officeart/2005/8/layout/hList1"/>
    <dgm:cxn modelId="{F9810256-7C8A-41B3-BB87-BD3A074CB6DD}" srcId="{A0FAE5A3-9F9F-4485-A0B0-8A54DEEF52C6}" destId="{D41F89F2-1798-407E-A75E-76EAA02F8088}" srcOrd="0" destOrd="0" parTransId="{12686A73-D434-41AA-B5F2-8FE08B4D9B13}" sibTransId="{348C5D71-AA18-41BA-89C9-F3F52D54C2A1}"/>
    <dgm:cxn modelId="{D9A2D221-3CF8-4435-BF52-CC257E0AFDE0}" srcId="{6730D3B9-33B9-46A5-8CB1-CAB0B4B012B9}" destId="{7770CE81-7C0C-49A8-84B2-81C62609FA13}" srcOrd="1" destOrd="0" parTransId="{85F110E3-CBBE-4DA3-AFB3-1E0371D6294D}" sibTransId="{B3AA3D90-6F97-4DFA-9E75-5BA739B1364D}"/>
    <dgm:cxn modelId="{7D8B8AAC-2666-4D7E-9617-221923218235}" srcId="{6730D3B9-33B9-46A5-8CB1-CAB0B4B012B9}" destId="{20E07920-9E5C-4796-87E0-BF1C0CD5D4E8}" srcOrd="0" destOrd="0" parTransId="{794958CA-C2CF-48AB-BCA0-7CC523FB6929}" sibTransId="{5BA12B7D-1B13-4F90-81C7-61D89F4E0328}"/>
    <dgm:cxn modelId="{2AC95E5F-0D81-4225-88FE-E8A8A272661B}" srcId="{08F5E6F7-9200-4C45-9406-31ABCC4E5C91}" destId="{8DADDB89-9AE8-4F16-87AE-3074004D7A56}" srcOrd="0" destOrd="0" parTransId="{82E8F31C-E1C8-498E-911E-300C9D55C244}" sibTransId="{857E74F7-FC4A-4EF1-BABE-DB8DD76DCA6C}"/>
    <dgm:cxn modelId="{AA363C04-79A6-40B7-B88A-010BADA280B1}" srcId="{8DADDB89-9AE8-4F16-87AE-3074004D7A56}" destId="{2129874D-E923-431F-BDE4-4772C608C33C}" srcOrd="1" destOrd="0" parTransId="{A3BEF09F-9793-44A9-A201-B16EA6DB55DB}" sibTransId="{BD79ACC4-B6F6-455D-9DA0-697B8036B46F}"/>
    <dgm:cxn modelId="{96323E9E-0509-4591-A427-92DE25DAB638}" type="presOf" srcId="{958DDCFA-8F6D-4C8F-BFBC-72F0A22CACE8}" destId="{729BB890-48F5-4C53-938F-1B1CC1620671}" srcOrd="0" destOrd="2" presId="urn:microsoft.com/office/officeart/2005/8/layout/hList1"/>
    <dgm:cxn modelId="{5903776F-36BD-47AE-B7A2-73DF5100999F}" type="presOf" srcId="{C21BABBB-F4F6-416A-881B-74ACCFB2EB24}" destId="{C5CF7A56-15E1-43BB-9D53-410DC0A9493D}" srcOrd="0" destOrd="6" presId="urn:microsoft.com/office/officeart/2005/8/layout/hList1"/>
    <dgm:cxn modelId="{A178E37E-979B-4F83-88C6-AE5735840BA5}" srcId="{8DADDB89-9AE8-4F16-87AE-3074004D7A56}" destId="{78463B04-63A2-4B40-9875-836596F98FC0}" srcOrd="3" destOrd="0" parTransId="{046AC198-2FEF-4DF2-B66C-0450F9320747}" sibTransId="{38B9B1B7-A591-45CA-8A24-4CC507AA7C95}"/>
    <dgm:cxn modelId="{D309F034-CD83-47F1-857D-A662E68E7684}" type="presOf" srcId="{20E07920-9E5C-4796-87E0-BF1C0CD5D4E8}" destId="{C9C6DF33-C084-443D-B39A-D854D86D7489}" srcOrd="0" destOrd="0" presId="urn:microsoft.com/office/officeart/2005/8/layout/hList1"/>
    <dgm:cxn modelId="{C6F7AA50-B4FD-4AB4-B3F2-9D78B6442109}" type="presOf" srcId="{B9426247-9974-49DC-9E81-61A8F5A5A395}" destId="{729BB890-48F5-4C53-938F-1B1CC1620671}" srcOrd="0" destOrd="3" presId="urn:microsoft.com/office/officeart/2005/8/layout/hList1"/>
    <dgm:cxn modelId="{84335E69-084D-4B17-869A-FC43E5600248}" type="presOf" srcId="{8DADDB89-9AE8-4F16-87AE-3074004D7A56}" destId="{5617FEF5-B588-40E0-BE68-FD1DF4481956}" srcOrd="0" destOrd="0" presId="urn:microsoft.com/office/officeart/2005/8/layout/hList1"/>
    <dgm:cxn modelId="{DDDA9183-68B2-40D9-B130-B9FA2AFAE289}" srcId="{8DADDB89-9AE8-4F16-87AE-3074004D7A56}" destId="{2371659D-A3D0-4308-8EE8-D29A37FEEF65}" srcOrd="5" destOrd="0" parTransId="{534B8D4F-D308-4864-91B4-0D8A1DB6B7DF}" sibTransId="{5466D8C7-CEEA-4E09-BB7D-45611CBBE484}"/>
    <dgm:cxn modelId="{739A846D-3779-4EFB-89A0-A3C8FE98ADE5}" type="presOf" srcId="{56DB9500-6FB5-4D3D-AA20-675C4F9F3E43}" destId="{4D18FA47-77E0-47EF-8509-36101DAACE08}" srcOrd="0" destOrd="0" presId="urn:microsoft.com/office/officeart/2005/8/layout/hList1"/>
    <dgm:cxn modelId="{81FB5D2F-F64D-46D5-B39C-9E53CCBFAD0A}" type="presOf" srcId="{036CD44F-81A4-41BF-8D9B-85FB656A1309}" destId="{729BB890-48F5-4C53-938F-1B1CC1620671}" srcOrd="0" destOrd="0" presId="urn:microsoft.com/office/officeart/2005/8/layout/hList1"/>
    <dgm:cxn modelId="{0E328BFD-9F45-4CA7-A32F-B9CD3C725E2D}" srcId="{8DADDB89-9AE8-4F16-87AE-3074004D7A56}" destId="{56DB9500-6FB5-4D3D-AA20-675C4F9F3E43}" srcOrd="0" destOrd="0" parTransId="{483E8C4B-280B-4D36-9954-236CF41D7F18}" sibTransId="{B410661E-E6B4-4393-9DCD-3EF1E40B9BD3}"/>
    <dgm:cxn modelId="{ACAA6815-D172-41DA-8DBE-02249A4891B8}" type="presParOf" srcId="{AE394024-05B6-4BB7-A18C-68BA916162B6}" destId="{085ECF48-A0EF-4529-9359-6B4A4F2BFF3A}" srcOrd="0" destOrd="0" presId="urn:microsoft.com/office/officeart/2005/8/layout/hList1"/>
    <dgm:cxn modelId="{0D97537F-8652-4DAF-B9F4-2329DD854B8A}" type="presParOf" srcId="{085ECF48-A0EF-4529-9359-6B4A4F2BFF3A}" destId="{5617FEF5-B588-40E0-BE68-FD1DF4481956}" srcOrd="0" destOrd="0" presId="urn:microsoft.com/office/officeart/2005/8/layout/hList1"/>
    <dgm:cxn modelId="{58108533-C95A-4C1F-B689-EE0AF7D7C7A2}" type="presParOf" srcId="{085ECF48-A0EF-4529-9359-6B4A4F2BFF3A}" destId="{4D18FA47-77E0-47EF-8509-36101DAACE08}" srcOrd="1" destOrd="0" presId="urn:microsoft.com/office/officeart/2005/8/layout/hList1"/>
    <dgm:cxn modelId="{41546BE8-87B2-4F86-9B4A-7B03E7DC7961}" type="presParOf" srcId="{AE394024-05B6-4BB7-A18C-68BA916162B6}" destId="{EFD4DBF8-5219-4AF0-AD51-7EB5CC7BB99F}" srcOrd="1" destOrd="0" presId="urn:microsoft.com/office/officeart/2005/8/layout/hList1"/>
    <dgm:cxn modelId="{F13130B6-6C27-4B2B-A5EC-1736D5D30097}" type="presParOf" srcId="{AE394024-05B6-4BB7-A18C-68BA916162B6}" destId="{CBF8379B-F2AE-4CD3-A344-C25A308180D7}" srcOrd="2" destOrd="0" presId="urn:microsoft.com/office/officeart/2005/8/layout/hList1"/>
    <dgm:cxn modelId="{153E7F79-6020-4803-AF92-154182D43D82}" type="presParOf" srcId="{CBF8379B-F2AE-4CD3-A344-C25A308180D7}" destId="{1CC5EDE0-8008-4716-9BFD-C24C1D0F33B2}" srcOrd="0" destOrd="0" presId="urn:microsoft.com/office/officeart/2005/8/layout/hList1"/>
    <dgm:cxn modelId="{E493DBE3-7D71-40E3-8C49-6E8BC8430248}" type="presParOf" srcId="{CBF8379B-F2AE-4CD3-A344-C25A308180D7}" destId="{729BB890-48F5-4C53-938F-1B1CC1620671}" srcOrd="1" destOrd="0" presId="urn:microsoft.com/office/officeart/2005/8/layout/hList1"/>
    <dgm:cxn modelId="{8ECE0D32-FFE7-453E-903E-60FA4AC19EA1}" type="presParOf" srcId="{AE394024-05B6-4BB7-A18C-68BA916162B6}" destId="{C6C70897-89F4-498F-9146-96B2CD83DC4F}" srcOrd="3" destOrd="0" presId="urn:microsoft.com/office/officeart/2005/8/layout/hList1"/>
    <dgm:cxn modelId="{A88A98AE-0C61-427C-B4A4-3FE2605F685F}" type="presParOf" srcId="{AE394024-05B6-4BB7-A18C-68BA916162B6}" destId="{CFCB03FB-C0A3-4D2E-9D4E-E3D0539F0A5E}" srcOrd="4" destOrd="0" presId="urn:microsoft.com/office/officeart/2005/8/layout/hList1"/>
    <dgm:cxn modelId="{153AB276-6DF9-4ED2-BC7E-6D5850B23245}" type="presParOf" srcId="{CFCB03FB-C0A3-4D2E-9D4E-E3D0539F0A5E}" destId="{F6B7AC26-7876-4A39-896B-3A8DF02DF195}" srcOrd="0" destOrd="0" presId="urn:microsoft.com/office/officeart/2005/8/layout/hList1"/>
    <dgm:cxn modelId="{61E25B6F-6BF1-4538-B04F-89D4DCF6E0DC}" type="presParOf" srcId="{CFCB03FB-C0A3-4D2E-9D4E-E3D0539F0A5E}" destId="{C5CF7A56-15E1-43BB-9D53-410DC0A9493D}" srcOrd="1" destOrd="0" presId="urn:microsoft.com/office/officeart/2005/8/layout/hList1"/>
    <dgm:cxn modelId="{BBCF91E6-391F-4C00-88A8-FD161FB23594}" type="presParOf" srcId="{AE394024-05B6-4BB7-A18C-68BA916162B6}" destId="{902D5A5F-A062-456B-8354-86B4E57EA99A}" srcOrd="5" destOrd="0" presId="urn:microsoft.com/office/officeart/2005/8/layout/hList1"/>
    <dgm:cxn modelId="{1299F3F9-3F1D-4835-AA87-7424ACF5007C}" type="presParOf" srcId="{AE394024-05B6-4BB7-A18C-68BA916162B6}" destId="{D0E1A7D6-A188-49F9-8DAF-E15454A5947F}" srcOrd="6" destOrd="0" presId="urn:microsoft.com/office/officeart/2005/8/layout/hList1"/>
    <dgm:cxn modelId="{904715EF-AFDF-4B82-A92D-6CDE7FA86702}" type="presParOf" srcId="{D0E1A7D6-A188-49F9-8DAF-E15454A5947F}" destId="{1492B2EB-EEB0-4882-805E-A137020F3449}" srcOrd="0" destOrd="0" presId="urn:microsoft.com/office/officeart/2005/8/layout/hList1"/>
    <dgm:cxn modelId="{DBB1DDC6-CE9C-4283-BD88-11CA69C464F8}" type="presParOf" srcId="{D0E1A7D6-A188-49F9-8DAF-E15454A5947F}" destId="{C9C6DF33-C084-443D-B39A-D854D86D74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DCBA9FB-2209-4904-9867-E48EAD876747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205A4D5-6DEA-46B5-A066-4D2962309302}">
      <dgm:prSet custT="1"/>
      <dgm:spPr/>
      <dgm:t>
        <a:bodyPr/>
        <a:lstStyle/>
        <a:p>
          <a:pPr rtl="0"/>
          <a:r>
            <a:rPr lang="zh-CN" sz="1800" dirty="0" smtClean="0"/>
            <a:t>开发环境的搭建方法</a:t>
          </a:r>
          <a:endParaRPr lang="zh-CN" sz="1800" dirty="0"/>
        </a:p>
      </dgm:t>
    </dgm:pt>
    <dgm:pt modelId="{F09D6FAF-D35C-4698-B028-ED31FF99894A}" type="parTrans" cxnId="{1F21A1C1-00FD-42ED-8B83-716F5C511E2C}">
      <dgm:prSet/>
      <dgm:spPr/>
      <dgm:t>
        <a:bodyPr/>
        <a:lstStyle/>
        <a:p>
          <a:endParaRPr lang="zh-CN" altLang="en-US" sz="1400"/>
        </a:p>
      </dgm:t>
    </dgm:pt>
    <dgm:pt modelId="{92036231-6480-42C9-AF83-106977F085BE}" type="sibTrans" cxnId="{1F21A1C1-00FD-42ED-8B83-716F5C511E2C}">
      <dgm:prSet custT="1"/>
      <dgm:spPr/>
      <dgm:t>
        <a:bodyPr/>
        <a:lstStyle/>
        <a:p>
          <a:endParaRPr lang="zh-CN" altLang="en-US" sz="300"/>
        </a:p>
      </dgm:t>
    </dgm:pt>
    <dgm:pt modelId="{765BE254-4465-4C8D-A52C-92D790C3823C}">
      <dgm:prSet custT="1"/>
      <dgm:spPr/>
      <dgm:t>
        <a:bodyPr/>
        <a:lstStyle/>
        <a:p>
          <a:pPr rtl="0"/>
          <a:r>
            <a:rPr lang="zh-CN" altLang="en-US" sz="1800" dirty="0" smtClean="0"/>
            <a:t>十问十答</a:t>
          </a:r>
          <a:r>
            <a:rPr lang="en-US" altLang="zh-CN" sz="1800" dirty="0" smtClean="0"/>
            <a:t>SparkR</a:t>
          </a:r>
          <a:r>
            <a:rPr lang="zh-CN" altLang="en-US" sz="1800" dirty="0" smtClean="0"/>
            <a:t>编程</a:t>
          </a:r>
          <a:endParaRPr lang="zh-CN" sz="1800" dirty="0"/>
        </a:p>
      </dgm:t>
    </dgm:pt>
    <dgm:pt modelId="{1123FDAD-1ACD-440A-B303-0582034504F3}" type="parTrans" cxnId="{D3C09674-96AD-44F8-ABF5-D654C7534B44}">
      <dgm:prSet/>
      <dgm:spPr/>
      <dgm:t>
        <a:bodyPr/>
        <a:lstStyle/>
        <a:p>
          <a:endParaRPr lang="zh-CN" altLang="en-US" sz="1400"/>
        </a:p>
      </dgm:t>
    </dgm:pt>
    <dgm:pt modelId="{46DAFF0C-BD98-4C9E-B0DB-43579CDE5C18}" type="sibTrans" cxnId="{D3C09674-96AD-44F8-ABF5-D654C7534B44}">
      <dgm:prSet custT="1"/>
      <dgm:spPr/>
      <dgm:t>
        <a:bodyPr/>
        <a:lstStyle/>
        <a:p>
          <a:endParaRPr lang="zh-CN" altLang="en-US" sz="300"/>
        </a:p>
      </dgm:t>
    </dgm:pt>
    <dgm:pt modelId="{045892F5-F18E-473A-9AFE-20E4C12E23A9}">
      <dgm:prSet custT="1"/>
      <dgm:spPr/>
      <dgm:t>
        <a:bodyPr/>
        <a:lstStyle/>
        <a:p>
          <a:pPr rtl="0"/>
          <a:r>
            <a:rPr lang="en-US" altLang="zh-CN" sz="1800" dirty="0" err="1" smtClean="0"/>
            <a:t>SarkR</a:t>
          </a:r>
          <a:r>
            <a:rPr lang="zh-CN" altLang="en-US" sz="1800" dirty="0" smtClean="0"/>
            <a:t>语法讲解</a:t>
          </a:r>
          <a:endParaRPr lang="zh-CN" sz="1800" dirty="0"/>
        </a:p>
      </dgm:t>
    </dgm:pt>
    <dgm:pt modelId="{9B0D0A37-68C4-4BF6-A2C3-8191505A2D3A}" type="parTrans" cxnId="{42496ADD-CE4E-4AD0-A4A0-BE546E0B72B3}">
      <dgm:prSet/>
      <dgm:spPr/>
      <dgm:t>
        <a:bodyPr/>
        <a:lstStyle/>
        <a:p>
          <a:endParaRPr lang="zh-CN" altLang="en-US" sz="1400"/>
        </a:p>
      </dgm:t>
    </dgm:pt>
    <dgm:pt modelId="{718306CF-91D2-4F7C-8CE0-EEEFDD096890}" type="sibTrans" cxnId="{42496ADD-CE4E-4AD0-A4A0-BE546E0B72B3}">
      <dgm:prSet custT="1"/>
      <dgm:spPr/>
      <dgm:t>
        <a:bodyPr/>
        <a:lstStyle/>
        <a:p>
          <a:endParaRPr lang="zh-CN" altLang="en-US" sz="300"/>
        </a:p>
      </dgm:t>
    </dgm:pt>
    <dgm:pt modelId="{C1328877-A5B0-433C-B486-8750FAD987EE}">
      <dgm:prSet custT="1"/>
      <dgm:spPr/>
      <dgm:t>
        <a:bodyPr/>
        <a:lstStyle/>
        <a:p>
          <a:pPr rtl="0"/>
          <a:r>
            <a:rPr lang="zh-CN" altLang="en-US" sz="1800" dirty="0" smtClean="0"/>
            <a:t>基于</a:t>
          </a:r>
          <a:r>
            <a:rPr lang="en-US" sz="1800" dirty="0" smtClean="0"/>
            <a:t>SparkR</a:t>
          </a:r>
          <a:r>
            <a:rPr lang="zh-CN" altLang="en-US" sz="1800" dirty="0" smtClean="0"/>
            <a:t>的</a:t>
          </a:r>
          <a:r>
            <a:rPr lang="zh-CN" sz="1800" dirty="0" smtClean="0"/>
            <a:t>数据框操作</a:t>
          </a:r>
          <a:r>
            <a:rPr lang="zh-CN" altLang="en-US" sz="1800" dirty="0" smtClean="0"/>
            <a:t>详解</a:t>
          </a:r>
          <a:endParaRPr lang="zh-CN" sz="1800" dirty="0"/>
        </a:p>
      </dgm:t>
    </dgm:pt>
    <dgm:pt modelId="{0D1FC29E-4E21-4918-9488-A9BF0492BC77}" type="parTrans" cxnId="{DA959D4E-3631-40DF-BEAC-2F86267766C8}">
      <dgm:prSet/>
      <dgm:spPr/>
      <dgm:t>
        <a:bodyPr/>
        <a:lstStyle/>
        <a:p>
          <a:endParaRPr lang="zh-CN" altLang="en-US" sz="1400"/>
        </a:p>
      </dgm:t>
    </dgm:pt>
    <dgm:pt modelId="{D0281DED-AD68-4D4D-9835-300D3076DA13}" type="sibTrans" cxnId="{DA959D4E-3631-40DF-BEAC-2F86267766C8}">
      <dgm:prSet custT="1"/>
      <dgm:spPr/>
      <dgm:t>
        <a:bodyPr/>
        <a:lstStyle/>
        <a:p>
          <a:endParaRPr lang="zh-CN" altLang="en-US" sz="300"/>
        </a:p>
      </dgm:t>
    </dgm:pt>
    <dgm:pt modelId="{C218E17B-728C-4D19-B727-6C111938AE18}">
      <dgm:prSet custT="1"/>
      <dgm:spPr/>
      <dgm:t>
        <a:bodyPr/>
        <a:lstStyle/>
        <a:p>
          <a:pPr rtl="0"/>
          <a:r>
            <a:rPr lang="zh-CN" altLang="en-US" sz="1800" dirty="0" smtClean="0"/>
            <a:t>基于</a:t>
          </a:r>
          <a:r>
            <a:rPr lang="en-US" sz="1800" dirty="0" smtClean="0"/>
            <a:t>SparkR</a:t>
          </a:r>
          <a:r>
            <a:rPr lang="zh-CN" altLang="en-US" sz="1800" dirty="0" smtClean="0"/>
            <a:t>的</a:t>
          </a:r>
          <a:r>
            <a:rPr lang="zh-CN" sz="1800" dirty="0" smtClean="0"/>
            <a:t>机器学习</a:t>
          </a:r>
          <a:r>
            <a:rPr lang="zh-CN" altLang="en-US" sz="1800" dirty="0" smtClean="0"/>
            <a:t>详解</a:t>
          </a:r>
          <a:endParaRPr lang="zh-CN" sz="1800" dirty="0"/>
        </a:p>
      </dgm:t>
    </dgm:pt>
    <dgm:pt modelId="{57B1821F-55E9-4482-9195-3255FAFB34C3}" type="parTrans" cxnId="{23B67C22-CDD3-4925-8BF1-1D3E0C490135}">
      <dgm:prSet/>
      <dgm:spPr/>
      <dgm:t>
        <a:bodyPr/>
        <a:lstStyle/>
        <a:p>
          <a:endParaRPr lang="zh-CN" altLang="en-US" sz="1400"/>
        </a:p>
      </dgm:t>
    </dgm:pt>
    <dgm:pt modelId="{59153F44-421E-47C0-992F-AD5F59D50EE4}" type="sibTrans" cxnId="{23B67C22-CDD3-4925-8BF1-1D3E0C490135}">
      <dgm:prSet custT="1"/>
      <dgm:spPr/>
      <dgm:t>
        <a:bodyPr/>
        <a:lstStyle/>
        <a:p>
          <a:endParaRPr lang="zh-CN" altLang="en-US" sz="300"/>
        </a:p>
      </dgm:t>
    </dgm:pt>
    <dgm:pt modelId="{C151EEF1-9881-46B6-9CCD-4912EEB3E33E}">
      <dgm:prSet custT="1"/>
      <dgm:spPr/>
      <dgm:t>
        <a:bodyPr/>
        <a:lstStyle/>
        <a:p>
          <a:pPr rtl="0"/>
          <a:r>
            <a:rPr lang="zh-CN" altLang="en-US" sz="1800" dirty="0" smtClean="0"/>
            <a:t>基于</a:t>
          </a:r>
          <a:r>
            <a:rPr lang="en-US" sz="1800" dirty="0" smtClean="0"/>
            <a:t>SparkR</a:t>
          </a:r>
          <a:r>
            <a:rPr lang="zh-CN" altLang="en-US" sz="1800" dirty="0" smtClean="0"/>
            <a:t>数据转换详解</a:t>
          </a:r>
          <a:endParaRPr lang="zh-CN" sz="1800" dirty="0"/>
        </a:p>
      </dgm:t>
    </dgm:pt>
    <dgm:pt modelId="{405C2136-C844-4E2A-A3DA-B01DAE4C5C9E}" type="parTrans" cxnId="{763E7853-2BF8-4706-B801-37D4AA754F37}">
      <dgm:prSet/>
      <dgm:spPr/>
      <dgm:t>
        <a:bodyPr/>
        <a:lstStyle/>
        <a:p>
          <a:endParaRPr lang="zh-CN" altLang="en-US" sz="1400"/>
        </a:p>
      </dgm:t>
    </dgm:pt>
    <dgm:pt modelId="{98528E1F-A681-4086-81A0-DBCC57E9FC3C}" type="sibTrans" cxnId="{763E7853-2BF8-4706-B801-37D4AA754F37}">
      <dgm:prSet custT="1"/>
      <dgm:spPr/>
      <dgm:t>
        <a:bodyPr/>
        <a:lstStyle/>
        <a:p>
          <a:endParaRPr lang="zh-CN" altLang="en-US" sz="300"/>
        </a:p>
      </dgm:t>
    </dgm:pt>
    <dgm:pt modelId="{EE6A6A59-29D3-4DA8-93B2-1AD56C09E07E}">
      <dgm:prSet custT="1"/>
      <dgm:spPr/>
      <dgm:t>
        <a:bodyPr/>
        <a:lstStyle/>
        <a:p>
          <a:pPr rtl="0"/>
          <a:r>
            <a:rPr lang="zh-CN" altLang="en-US" sz="1800" dirty="0" smtClean="0"/>
            <a:t>基于</a:t>
          </a:r>
          <a:r>
            <a:rPr lang="en-US" sz="1800" dirty="0" smtClean="0"/>
            <a:t>SparkR</a:t>
          </a:r>
          <a:r>
            <a:rPr lang="zh-CN" altLang="en-US" sz="1800" dirty="0" smtClean="0"/>
            <a:t>的</a:t>
          </a:r>
          <a:r>
            <a:rPr lang="en-US" sz="1800" dirty="0" smtClean="0"/>
            <a:t> SQL</a:t>
          </a:r>
          <a:r>
            <a:rPr lang="zh-CN" altLang="en-US" sz="1800" dirty="0" smtClean="0"/>
            <a:t>查询详解</a:t>
          </a:r>
          <a:endParaRPr lang="zh-CN" sz="1800" dirty="0"/>
        </a:p>
      </dgm:t>
    </dgm:pt>
    <dgm:pt modelId="{18DB81F9-2F1A-4E1A-BA40-BBED474E5E8C}" type="parTrans" cxnId="{A0B8A69B-5BF7-4E12-BDF6-2499998E758E}">
      <dgm:prSet/>
      <dgm:spPr/>
      <dgm:t>
        <a:bodyPr/>
        <a:lstStyle/>
        <a:p>
          <a:endParaRPr lang="zh-CN" altLang="en-US" sz="1400"/>
        </a:p>
      </dgm:t>
    </dgm:pt>
    <dgm:pt modelId="{F4D00E76-7784-4720-9DAD-E9DC733C71AE}" type="sibTrans" cxnId="{A0B8A69B-5BF7-4E12-BDF6-2499998E758E}">
      <dgm:prSet custT="1"/>
      <dgm:spPr/>
      <dgm:t>
        <a:bodyPr/>
        <a:lstStyle/>
        <a:p>
          <a:endParaRPr lang="zh-CN" altLang="en-US" sz="300"/>
        </a:p>
      </dgm:t>
    </dgm:pt>
    <dgm:pt modelId="{6F44353A-3A7B-4993-B56E-5B1663CED13C}">
      <dgm:prSet custT="1"/>
      <dgm:spPr/>
      <dgm:t>
        <a:bodyPr/>
        <a:lstStyle/>
        <a:p>
          <a:pPr rtl="0"/>
          <a:r>
            <a:rPr lang="zh-CN" altLang="en-US" sz="1800" dirty="0" smtClean="0"/>
            <a:t>基于</a:t>
          </a:r>
          <a:r>
            <a:rPr lang="en-US" sz="1800" dirty="0" smtClean="0"/>
            <a:t>SparkR </a:t>
          </a:r>
          <a:r>
            <a:rPr lang="zh-CN" altLang="en-US" sz="1800" dirty="0" smtClean="0"/>
            <a:t>的</a:t>
          </a:r>
          <a:r>
            <a:rPr lang="zh-CN" sz="1800" dirty="0" smtClean="0"/>
            <a:t>综合案例</a:t>
          </a:r>
          <a:r>
            <a:rPr lang="zh-CN" altLang="en-US" sz="1800" dirty="0" smtClean="0"/>
            <a:t>详解</a:t>
          </a:r>
          <a:endParaRPr lang="zh-CN" sz="1800" dirty="0"/>
        </a:p>
      </dgm:t>
    </dgm:pt>
    <dgm:pt modelId="{C54EC892-8B8D-4A41-A82F-3982EBECD458}" type="parTrans" cxnId="{A1DA01B3-438A-40CF-A48B-9E9BB0001412}">
      <dgm:prSet/>
      <dgm:spPr/>
      <dgm:t>
        <a:bodyPr/>
        <a:lstStyle/>
        <a:p>
          <a:endParaRPr lang="zh-CN" altLang="en-US" sz="1400"/>
        </a:p>
      </dgm:t>
    </dgm:pt>
    <dgm:pt modelId="{DE9BB3FF-AB94-4F70-BC1A-30694D953F13}" type="sibTrans" cxnId="{A1DA01B3-438A-40CF-A48B-9E9BB0001412}">
      <dgm:prSet/>
      <dgm:spPr/>
      <dgm:t>
        <a:bodyPr/>
        <a:lstStyle/>
        <a:p>
          <a:endParaRPr lang="zh-CN" altLang="en-US" sz="1400"/>
        </a:p>
      </dgm:t>
    </dgm:pt>
    <dgm:pt modelId="{8A3AFF51-DC7E-4A8F-A42B-796111C9FF96}" type="pres">
      <dgm:prSet presAssocID="{9DCBA9FB-2209-4904-9867-E48EAD8767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95D71F-D89B-463B-AB44-5F6F30E1C3E4}" type="pres">
      <dgm:prSet presAssocID="{9205A4D5-6DEA-46B5-A066-4D29623093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DD49D-2DB9-4BFE-9456-769581330A7C}" type="pres">
      <dgm:prSet presAssocID="{92036231-6480-42C9-AF83-106977F085BE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0410C2C7-D6FC-46AE-A816-3B6D06045F53}" type="pres">
      <dgm:prSet presAssocID="{92036231-6480-42C9-AF83-106977F085BE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723FF77F-78E6-48C4-9BEA-5A9184699F10}" type="pres">
      <dgm:prSet presAssocID="{765BE254-4465-4C8D-A52C-92D790C3823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C4E4E-F78E-4FC3-A286-98803582559D}" type="pres">
      <dgm:prSet presAssocID="{46DAFF0C-BD98-4C9E-B0DB-43579CDE5C18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32F68411-0A21-42C0-916B-2520D169BF3B}" type="pres">
      <dgm:prSet presAssocID="{46DAFF0C-BD98-4C9E-B0DB-43579CDE5C18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A30AED06-0D00-42E9-B564-35AB89DED9AB}" type="pres">
      <dgm:prSet presAssocID="{045892F5-F18E-473A-9AFE-20E4C12E23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805CF-8BE3-4A9F-A327-8DA1B2FE535E}" type="pres">
      <dgm:prSet presAssocID="{718306CF-91D2-4F7C-8CE0-EEEFDD096890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792433B8-E70B-46C2-B07E-F75C4DD3CFFC}" type="pres">
      <dgm:prSet presAssocID="{718306CF-91D2-4F7C-8CE0-EEEFDD096890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8E274EC1-A5CD-47DD-BAA9-E572BEA633FB}" type="pres">
      <dgm:prSet presAssocID="{C1328877-A5B0-433C-B486-8750FAD987E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E3868-9215-48F4-B1F9-0625B864AB5E}" type="pres">
      <dgm:prSet presAssocID="{D0281DED-AD68-4D4D-9835-300D3076DA13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8115AA01-B84B-45A1-B85B-F725C1F4839A}" type="pres">
      <dgm:prSet presAssocID="{D0281DED-AD68-4D4D-9835-300D3076DA13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2185EF0A-6D23-41B5-9A31-3B4159D50673}" type="pres">
      <dgm:prSet presAssocID="{C218E17B-728C-4D19-B727-6C111938AE1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06179A-909A-40E3-A87F-4CAE7B3CF10C}" type="pres">
      <dgm:prSet presAssocID="{59153F44-421E-47C0-992F-AD5F59D50EE4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42BFD61B-2DEA-4F63-901F-FE541AC00E29}" type="pres">
      <dgm:prSet presAssocID="{59153F44-421E-47C0-992F-AD5F59D50EE4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32A7894E-A288-482B-810E-685FC749A299}" type="pres">
      <dgm:prSet presAssocID="{C151EEF1-9881-46B6-9CCD-4912EEB3E33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A4ACD-2BD0-4648-8173-49A3A90654E6}" type="pres">
      <dgm:prSet presAssocID="{98528E1F-A681-4086-81A0-DBCC57E9FC3C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6D1929FA-13E2-4FEA-B398-3999BBD65D4A}" type="pres">
      <dgm:prSet presAssocID="{98528E1F-A681-4086-81A0-DBCC57E9FC3C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0B110F8B-CC9F-41BB-9D3C-247D542FD5CF}" type="pres">
      <dgm:prSet presAssocID="{EE6A6A59-29D3-4DA8-93B2-1AD56C09E07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753953-24E9-49DA-896D-FF5CF1C6049D}" type="pres">
      <dgm:prSet presAssocID="{F4D00E76-7784-4720-9DAD-E9DC733C71AE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CB047D97-DAB3-4C5C-A342-121A7154A9DE}" type="pres">
      <dgm:prSet presAssocID="{F4D00E76-7784-4720-9DAD-E9DC733C71AE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E8BD97B5-6629-453E-B40B-9E1FAADD6DD1}" type="pres">
      <dgm:prSet presAssocID="{6F44353A-3A7B-4993-B56E-5B1663CED13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CAFC2F-FFFF-49B5-8B86-3A41A568073F}" type="presOf" srcId="{D0281DED-AD68-4D4D-9835-300D3076DA13}" destId="{BE9E3868-9215-48F4-B1F9-0625B864AB5E}" srcOrd="0" destOrd="0" presId="urn:microsoft.com/office/officeart/2005/8/layout/bProcess3"/>
    <dgm:cxn modelId="{48166DE9-F5AF-4723-B8B9-08E4AFA84E87}" type="presOf" srcId="{C1328877-A5B0-433C-B486-8750FAD987EE}" destId="{8E274EC1-A5CD-47DD-BAA9-E572BEA633FB}" srcOrd="0" destOrd="0" presId="urn:microsoft.com/office/officeart/2005/8/layout/bProcess3"/>
    <dgm:cxn modelId="{D85DCB7C-7D2F-4C5C-B86F-BFEC576C69E9}" type="presOf" srcId="{59153F44-421E-47C0-992F-AD5F59D50EE4}" destId="{7F06179A-909A-40E3-A87F-4CAE7B3CF10C}" srcOrd="0" destOrd="0" presId="urn:microsoft.com/office/officeart/2005/8/layout/bProcess3"/>
    <dgm:cxn modelId="{0CA73D5D-AFB2-4A96-BB83-405AAEC25663}" type="presOf" srcId="{59153F44-421E-47C0-992F-AD5F59D50EE4}" destId="{42BFD61B-2DEA-4F63-901F-FE541AC00E29}" srcOrd="1" destOrd="0" presId="urn:microsoft.com/office/officeart/2005/8/layout/bProcess3"/>
    <dgm:cxn modelId="{B54F372F-02BE-4A92-9610-256746A1BFE9}" type="presOf" srcId="{C151EEF1-9881-46B6-9CCD-4912EEB3E33E}" destId="{32A7894E-A288-482B-810E-685FC749A299}" srcOrd="0" destOrd="0" presId="urn:microsoft.com/office/officeart/2005/8/layout/bProcess3"/>
    <dgm:cxn modelId="{A0B8A69B-5BF7-4E12-BDF6-2499998E758E}" srcId="{9DCBA9FB-2209-4904-9867-E48EAD876747}" destId="{EE6A6A59-29D3-4DA8-93B2-1AD56C09E07E}" srcOrd="6" destOrd="0" parTransId="{18DB81F9-2F1A-4E1A-BA40-BBED474E5E8C}" sibTransId="{F4D00E76-7784-4720-9DAD-E9DC733C71AE}"/>
    <dgm:cxn modelId="{85FE59CF-8316-48B6-8A9B-8F7913DF342F}" type="presOf" srcId="{F4D00E76-7784-4720-9DAD-E9DC733C71AE}" destId="{CB047D97-DAB3-4C5C-A342-121A7154A9DE}" srcOrd="1" destOrd="0" presId="urn:microsoft.com/office/officeart/2005/8/layout/bProcess3"/>
    <dgm:cxn modelId="{0680F5FD-42BB-4592-A175-3D57AE97264E}" type="presOf" srcId="{045892F5-F18E-473A-9AFE-20E4C12E23A9}" destId="{A30AED06-0D00-42E9-B564-35AB89DED9AB}" srcOrd="0" destOrd="0" presId="urn:microsoft.com/office/officeart/2005/8/layout/bProcess3"/>
    <dgm:cxn modelId="{3A0DFD07-2F69-438B-AE43-07E1DAE7CC0A}" type="presOf" srcId="{46DAFF0C-BD98-4C9E-B0DB-43579CDE5C18}" destId="{32F68411-0A21-42C0-916B-2520D169BF3B}" srcOrd="1" destOrd="0" presId="urn:microsoft.com/office/officeart/2005/8/layout/bProcess3"/>
    <dgm:cxn modelId="{A1CE7DA6-24FE-4494-8C5F-D8C267EF83A4}" type="presOf" srcId="{EE6A6A59-29D3-4DA8-93B2-1AD56C09E07E}" destId="{0B110F8B-CC9F-41BB-9D3C-247D542FD5CF}" srcOrd="0" destOrd="0" presId="urn:microsoft.com/office/officeart/2005/8/layout/bProcess3"/>
    <dgm:cxn modelId="{42496ADD-CE4E-4AD0-A4A0-BE546E0B72B3}" srcId="{9DCBA9FB-2209-4904-9867-E48EAD876747}" destId="{045892F5-F18E-473A-9AFE-20E4C12E23A9}" srcOrd="2" destOrd="0" parTransId="{9B0D0A37-68C4-4BF6-A2C3-8191505A2D3A}" sibTransId="{718306CF-91D2-4F7C-8CE0-EEEFDD096890}"/>
    <dgm:cxn modelId="{07478D12-4A4A-4C6F-A9CE-F159E04E097C}" type="presOf" srcId="{98528E1F-A681-4086-81A0-DBCC57E9FC3C}" destId="{166A4ACD-2BD0-4648-8173-49A3A90654E6}" srcOrd="0" destOrd="0" presId="urn:microsoft.com/office/officeart/2005/8/layout/bProcess3"/>
    <dgm:cxn modelId="{766E273B-1C5E-4C1D-9C7A-2072684B6BBD}" type="presOf" srcId="{92036231-6480-42C9-AF83-106977F085BE}" destId="{0410C2C7-D6FC-46AE-A816-3B6D06045F53}" srcOrd="1" destOrd="0" presId="urn:microsoft.com/office/officeart/2005/8/layout/bProcess3"/>
    <dgm:cxn modelId="{2833B54C-BC59-442F-9C5F-DC2ADC05A2BF}" type="presOf" srcId="{718306CF-91D2-4F7C-8CE0-EEEFDD096890}" destId="{792433B8-E70B-46C2-B07E-F75C4DD3CFFC}" srcOrd="1" destOrd="0" presId="urn:microsoft.com/office/officeart/2005/8/layout/bProcess3"/>
    <dgm:cxn modelId="{A0EDFAAB-AC8D-4F5A-979E-D40DE1DA2E58}" type="presOf" srcId="{92036231-6480-42C9-AF83-106977F085BE}" destId="{8B8DD49D-2DB9-4BFE-9456-769581330A7C}" srcOrd="0" destOrd="0" presId="urn:microsoft.com/office/officeart/2005/8/layout/bProcess3"/>
    <dgm:cxn modelId="{DA959D4E-3631-40DF-BEAC-2F86267766C8}" srcId="{9DCBA9FB-2209-4904-9867-E48EAD876747}" destId="{C1328877-A5B0-433C-B486-8750FAD987EE}" srcOrd="3" destOrd="0" parTransId="{0D1FC29E-4E21-4918-9488-A9BF0492BC77}" sibTransId="{D0281DED-AD68-4D4D-9835-300D3076DA13}"/>
    <dgm:cxn modelId="{3FA65A2E-E577-48B0-BFEF-0C7E0C70F467}" type="presOf" srcId="{765BE254-4465-4C8D-A52C-92D790C3823C}" destId="{723FF77F-78E6-48C4-9BEA-5A9184699F10}" srcOrd="0" destOrd="0" presId="urn:microsoft.com/office/officeart/2005/8/layout/bProcess3"/>
    <dgm:cxn modelId="{11DFE220-0180-425E-949E-18580EB234DF}" type="presOf" srcId="{718306CF-91D2-4F7C-8CE0-EEEFDD096890}" destId="{5F8805CF-8BE3-4A9F-A327-8DA1B2FE535E}" srcOrd="0" destOrd="0" presId="urn:microsoft.com/office/officeart/2005/8/layout/bProcess3"/>
    <dgm:cxn modelId="{BBE20D69-242D-4EE3-87E9-502262D73CCA}" type="presOf" srcId="{6F44353A-3A7B-4993-B56E-5B1663CED13C}" destId="{E8BD97B5-6629-453E-B40B-9E1FAADD6DD1}" srcOrd="0" destOrd="0" presId="urn:microsoft.com/office/officeart/2005/8/layout/bProcess3"/>
    <dgm:cxn modelId="{D6FF9304-8458-43EA-8BD4-E5877A0DC946}" type="presOf" srcId="{9205A4D5-6DEA-46B5-A066-4D2962309302}" destId="{E795D71F-D89B-463B-AB44-5F6F30E1C3E4}" srcOrd="0" destOrd="0" presId="urn:microsoft.com/office/officeart/2005/8/layout/bProcess3"/>
    <dgm:cxn modelId="{ABB14DCC-D16A-459D-8793-EC2F84EFC21A}" type="presOf" srcId="{46DAFF0C-BD98-4C9E-B0DB-43579CDE5C18}" destId="{989C4E4E-F78E-4FC3-A286-98803582559D}" srcOrd="0" destOrd="0" presId="urn:microsoft.com/office/officeart/2005/8/layout/bProcess3"/>
    <dgm:cxn modelId="{EE4948BB-DA13-4398-9000-3AE74899E82F}" type="presOf" srcId="{C218E17B-728C-4D19-B727-6C111938AE18}" destId="{2185EF0A-6D23-41B5-9A31-3B4159D50673}" srcOrd="0" destOrd="0" presId="urn:microsoft.com/office/officeart/2005/8/layout/bProcess3"/>
    <dgm:cxn modelId="{3D231B0A-2DE7-438E-8508-EFB24EA88189}" type="presOf" srcId="{F4D00E76-7784-4720-9DAD-E9DC733C71AE}" destId="{8D753953-24E9-49DA-896D-FF5CF1C6049D}" srcOrd="0" destOrd="0" presId="urn:microsoft.com/office/officeart/2005/8/layout/bProcess3"/>
    <dgm:cxn modelId="{8FF72629-6DF2-4307-82B9-096DB72FCBF9}" type="presOf" srcId="{98528E1F-A681-4086-81A0-DBCC57E9FC3C}" destId="{6D1929FA-13E2-4FEA-B398-3999BBD65D4A}" srcOrd="1" destOrd="0" presId="urn:microsoft.com/office/officeart/2005/8/layout/bProcess3"/>
    <dgm:cxn modelId="{763E7853-2BF8-4706-B801-37D4AA754F37}" srcId="{9DCBA9FB-2209-4904-9867-E48EAD876747}" destId="{C151EEF1-9881-46B6-9CCD-4912EEB3E33E}" srcOrd="5" destOrd="0" parTransId="{405C2136-C844-4E2A-A3DA-B01DAE4C5C9E}" sibTransId="{98528E1F-A681-4086-81A0-DBCC57E9FC3C}"/>
    <dgm:cxn modelId="{A1DA01B3-438A-40CF-A48B-9E9BB0001412}" srcId="{9DCBA9FB-2209-4904-9867-E48EAD876747}" destId="{6F44353A-3A7B-4993-B56E-5B1663CED13C}" srcOrd="7" destOrd="0" parTransId="{C54EC892-8B8D-4A41-A82F-3982EBECD458}" sibTransId="{DE9BB3FF-AB94-4F70-BC1A-30694D953F13}"/>
    <dgm:cxn modelId="{23B67C22-CDD3-4925-8BF1-1D3E0C490135}" srcId="{9DCBA9FB-2209-4904-9867-E48EAD876747}" destId="{C218E17B-728C-4D19-B727-6C111938AE18}" srcOrd="4" destOrd="0" parTransId="{57B1821F-55E9-4482-9195-3255FAFB34C3}" sibTransId="{59153F44-421E-47C0-992F-AD5F59D50EE4}"/>
    <dgm:cxn modelId="{573F6120-5ED5-47E1-ADC1-19E3C2AE8F62}" type="presOf" srcId="{9DCBA9FB-2209-4904-9867-E48EAD876747}" destId="{8A3AFF51-DC7E-4A8F-A42B-796111C9FF96}" srcOrd="0" destOrd="0" presId="urn:microsoft.com/office/officeart/2005/8/layout/bProcess3"/>
    <dgm:cxn modelId="{1F21A1C1-00FD-42ED-8B83-716F5C511E2C}" srcId="{9DCBA9FB-2209-4904-9867-E48EAD876747}" destId="{9205A4D5-6DEA-46B5-A066-4D2962309302}" srcOrd="0" destOrd="0" parTransId="{F09D6FAF-D35C-4698-B028-ED31FF99894A}" sibTransId="{92036231-6480-42C9-AF83-106977F085BE}"/>
    <dgm:cxn modelId="{D3C09674-96AD-44F8-ABF5-D654C7534B44}" srcId="{9DCBA9FB-2209-4904-9867-E48EAD876747}" destId="{765BE254-4465-4C8D-A52C-92D790C3823C}" srcOrd="1" destOrd="0" parTransId="{1123FDAD-1ACD-440A-B303-0582034504F3}" sibTransId="{46DAFF0C-BD98-4C9E-B0DB-43579CDE5C18}"/>
    <dgm:cxn modelId="{9395BC34-3C70-4F66-8301-04A07201365A}" type="presOf" srcId="{D0281DED-AD68-4D4D-9835-300D3076DA13}" destId="{8115AA01-B84B-45A1-B85B-F725C1F4839A}" srcOrd="1" destOrd="0" presId="urn:microsoft.com/office/officeart/2005/8/layout/bProcess3"/>
    <dgm:cxn modelId="{72CB2EDB-9B62-4C6D-809E-ECBCA2D982D0}" type="presParOf" srcId="{8A3AFF51-DC7E-4A8F-A42B-796111C9FF96}" destId="{E795D71F-D89B-463B-AB44-5F6F30E1C3E4}" srcOrd="0" destOrd="0" presId="urn:microsoft.com/office/officeart/2005/8/layout/bProcess3"/>
    <dgm:cxn modelId="{891B4D70-9048-4F08-8FDF-7A4E767845C6}" type="presParOf" srcId="{8A3AFF51-DC7E-4A8F-A42B-796111C9FF96}" destId="{8B8DD49D-2DB9-4BFE-9456-769581330A7C}" srcOrd="1" destOrd="0" presId="urn:microsoft.com/office/officeart/2005/8/layout/bProcess3"/>
    <dgm:cxn modelId="{E81603CB-D7E0-46F9-A3D0-073CDFC2F732}" type="presParOf" srcId="{8B8DD49D-2DB9-4BFE-9456-769581330A7C}" destId="{0410C2C7-D6FC-46AE-A816-3B6D06045F53}" srcOrd="0" destOrd="0" presId="urn:microsoft.com/office/officeart/2005/8/layout/bProcess3"/>
    <dgm:cxn modelId="{0DCD8051-4992-4EE1-A689-4E3B65F43F4E}" type="presParOf" srcId="{8A3AFF51-DC7E-4A8F-A42B-796111C9FF96}" destId="{723FF77F-78E6-48C4-9BEA-5A9184699F10}" srcOrd="2" destOrd="0" presId="urn:microsoft.com/office/officeart/2005/8/layout/bProcess3"/>
    <dgm:cxn modelId="{85F9CBBB-FD1A-488E-A14E-33E73795A15F}" type="presParOf" srcId="{8A3AFF51-DC7E-4A8F-A42B-796111C9FF96}" destId="{989C4E4E-F78E-4FC3-A286-98803582559D}" srcOrd="3" destOrd="0" presId="urn:microsoft.com/office/officeart/2005/8/layout/bProcess3"/>
    <dgm:cxn modelId="{55E3BEEA-4350-4781-BF78-8C6D7CECC043}" type="presParOf" srcId="{989C4E4E-F78E-4FC3-A286-98803582559D}" destId="{32F68411-0A21-42C0-916B-2520D169BF3B}" srcOrd="0" destOrd="0" presId="urn:microsoft.com/office/officeart/2005/8/layout/bProcess3"/>
    <dgm:cxn modelId="{7AF86EEE-C350-4C7A-99A0-2C5F33B8D3F1}" type="presParOf" srcId="{8A3AFF51-DC7E-4A8F-A42B-796111C9FF96}" destId="{A30AED06-0D00-42E9-B564-35AB89DED9AB}" srcOrd="4" destOrd="0" presId="urn:microsoft.com/office/officeart/2005/8/layout/bProcess3"/>
    <dgm:cxn modelId="{9114D475-EE1D-48B2-A1D9-1D44E09415AC}" type="presParOf" srcId="{8A3AFF51-DC7E-4A8F-A42B-796111C9FF96}" destId="{5F8805CF-8BE3-4A9F-A327-8DA1B2FE535E}" srcOrd="5" destOrd="0" presId="urn:microsoft.com/office/officeart/2005/8/layout/bProcess3"/>
    <dgm:cxn modelId="{1ABD0540-5D01-432B-930E-11A688A1C418}" type="presParOf" srcId="{5F8805CF-8BE3-4A9F-A327-8DA1B2FE535E}" destId="{792433B8-E70B-46C2-B07E-F75C4DD3CFFC}" srcOrd="0" destOrd="0" presId="urn:microsoft.com/office/officeart/2005/8/layout/bProcess3"/>
    <dgm:cxn modelId="{C1F1F615-9473-4355-AAFB-D1EEDB866826}" type="presParOf" srcId="{8A3AFF51-DC7E-4A8F-A42B-796111C9FF96}" destId="{8E274EC1-A5CD-47DD-BAA9-E572BEA633FB}" srcOrd="6" destOrd="0" presId="urn:microsoft.com/office/officeart/2005/8/layout/bProcess3"/>
    <dgm:cxn modelId="{490835B9-2026-4E89-B429-06C2BFA759D9}" type="presParOf" srcId="{8A3AFF51-DC7E-4A8F-A42B-796111C9FF96}" destId="{BE9E3868-9215-48F4-B1F9-0625B864AB5E}" srcOrd="7" destOrd="0" presId="urn:microsoft.com/office/officeart/2005/8/layout/bProcess3"/>
    <dgm:cxn modelId="{8A16D78F-8081-47B5-BCA4-403A2470FC20}" type="presParOf" srcId="{BE9E3868-9215-48F4-B1F9-0625B864AB5E}" destId="{8115AA01-B84B-45A1-B85B-F725C1F4839A}" srcOrd="0" destOrd="0" presId="urn:microsoft.com/office/officeart/2005/8/layout/bProcess3"/>
    <dgm:cxn modelId="{697FF69D-71D3-4D1E-9B18-8E81D0B56748}" type="presParOf" srcId="{8A3AFF51-DC7E-4A8F-A42B-796111C9FF96}" destId="{2185EF0A-6D23-41B5-9A31-3B4159D50673}" srcOrd="8" destOrd="0" presId="urn:microsoft.com/office/officeart/2005/8/layout/bProcess3"/>
    <dgm:cxn modelId="{7166E6DC-7A70-413D-A7EE-419A0D88CA97}" type="presParOf" srcId="{8A3AFF51-DC7E-4A8F-A42B-796111C9FF96}" destId="{7F06179A-909A-40E3-A87F-4CAE7B3CF10C}" srcOrd="9" destOrd="0" presId="urn:microsoft.com/office/officeart/2005/8/layout/bProcess3"/>
    <dgm:cxn modelId="{FD070313-38E4-4349-AAD3-497A3871ACCC}" type="presParOf" srcId="{7F06179A-909A-40E3-A87F-4CAE7B3CF10C}" destId="{42BFD61B-2DEA-4F63-901F-FE541AC00E29}" srcOrd="0" destOrd="0" presId="urn:microsoft.com/office/officeart/2005/8/layout/bProcess3"/>
    <dgm:cxn modelId="{72C82D11-CA42-4513-9255-DEE90DB12DBD}" type="presParOf" srcId="{8A3AFF51-DC7E-4A8F-A42B-796111C9FF96}" destId="{32A7894E-A288-482B-810E-685FC749A299}" srcOrd="10" destOrd="0" presId="urn:microsoft.com/office/officeart/2005/8/layout/bProcess3"/>
    <dgm:cxn modelId="{76FA7330-89A8-4FC3-B23E-A27DCA0239DE}" type="presParOf" srcId="{8A3AFF51-DC7E-4A8F-A42B-796111C9FF96}" destId="{166A4ACD-2BD0-4648-8173-49A3A90654E6}" srcOrd="11" destOrd="0" presId="urn:microsoft.com/office/officeart/2005/8/layout/bProcess3"/>
    <dgm:cxn modelId="{405A7F2F-F6F2-4704-BC97-37B2EFEC1628}" type="presParOf" srcId="{166A4ACD-2BD0-4648-8173-49A3A90654E6}" destId="{6D1929FA-13E2-4FEA-B398-3999BBD65D4A}" srcOrd="0" destOrd="0" presId="urn:microsoft.com/office/officeart/2005/8/layout/bProcess3"/>
    <dgm:cxn modelId="{FCCBD39A-56C1-4803-9AFC-BCCDC75F2238}" type="presParOf" srcId="{8A3AFF51-DC7E-4A8F-A42B-796111C9FF96}" destId="{0B110F8B-CC9F-41BB-9D3C-247D542FD5CF}" srcOrd="12" destOrd="0" presId="urn:microsoft.com/office/officeart/2005/8/layout/bProcess3"/>
    <dgm:cxn modelId="{49AEF4FF-9DFA-41A1-8258-8CBAFFEEAA29}" type="presParOf" srcId="{8A3AFF51-DC7E-4A8F-A42B-796111C9FF96}" destId="{8D753953-24E9-49DA-896D-FF5CF1C6049D}" srcOrd="13" destOrd="0" presId="urn:microsoft.com/office/officeart/2005/8/layout/bProcess3"/>
    <dgm:cxn modelId="{31FFA652-9006-4D86-93E2-4FE26C192718}" type="presParOf" srcId="{8D753953-24E9-49DA-896D-FF5CF1C6049D}" destId="{CB047D97-DAB3-4C5C-A342-121A7154A9DE}" srcOrd="0" destOrd="0" presId="urn:microsoft.com/office/officeart/2005/8/layout/bProcess3"/>
    <dgm:cxn modelId="{B0CDD721-C1CE-45B6-A50A-CC21BB027A7D}" type="presParOf" srcId="{8A3AFF51-DC7E-4A8F-A42B-796111C9FF96}" destId="{E8BD97B5-6629-453E-B40B-9E1FAADD6DD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03732-6AA4-4287-B0F2-4D66A001C0AF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0016A69-57A3-49BB-8BC3-679FED7D21DF}">
      <dgm:prSet/>
      <dgm:spPr/>
      <dgm:t>
        <a:bodyPr/>
        <a:lstStyle/>
        <a:p>
          <a:pPr rtl="0"/>
          <a:r>
            <a:rPr lang="zh-CN" smtClean="0"/>
            <a:t>以“</a:t>
          </a:r>
          <a:r>
            <a:rPr lang="en-US" smtClean="0"/>
            <a:t>#</a:t>
          </a:r>
          <a:r>
            <a:rPr lang="zh-CN" smtClean="0"/>
            <a:t>”开始</a:t>
          </a:r>
          <a:endParaRPr lang="zh-CN"/>
        </a:p>
      </dgm:t>
    </dgm:pt>
    <dgm:pt modelId="{B18018BB-152C-4170-89D9-A88C5BB45B32}" type="parTrans" cxnId="{EC431EDA-2F09-4A43-9F92-B7E57CADBCFF}">
      <dgm:prSet/>
      <dgm:spPr/>
      <dgm:t>
        <a:bodyPr/>
        <a:lstStyle/>
        <a:p>
          <a:endParaRPr lang="zh-CN" altLang="en-US"/>
        </a:p>
      </dgm:t>
    </dgm:pt>
    <dgm:pt modelId="{A7B48C7A-4DB6-41A6-9F5C-7C7DEDC6DAC6}" type="sibTrans" cxnId="{EC431EDA-2F09-4A43-9F92-B7E57CADBCFF}">
      <dgm:prSet/>
      <dgm:spPr/>
      <dgm:t>
        <a:bodyPr/>
        <a:lstStyle/>
        <a:p>
          <a:endParaRPr lang="zh-CN" altLang="en-US"/>
        </a:p>
      </dgm:t>
    </dgm:pt>
    <dgm:pt modelId="{4F995E38-D8E3-4716-B172-FCBD88A7C4E1}">
      <dgm:prSet/>
      <dgm:spPr/>
      <dgm:t>
        <a:bodyPr/>
        <a:lstStyle/>
        <a:p>
          <a:pPr rtl="0"/>
          <a:r>
            <a:rPr lang="en-US" smtClean="0"/>
            <a:t>#</a:t>
          </a:r>
          <a:r>
            <a:rPr lang="zh-CN" smtClean="0"/>
            <a:t>之后是单行注释</a:t>
          </a:r>
          <a:endParaRPr lang="zh-CN"/>
        </a:p>
      </dgm:t>
    </dgm:pt>
    <dgm:pt modelId="{8FE2928F-02CA-4942-BEC2-6171E660823B}" type="parTrans" cxnId="{CD0334D2-A24F-4BD8-9571-2EF80BE7205A}">
      <dgm:prSet/>
      <dgm:spPr/>
      <dgm:t>
        <a:bodyPr/>
        <a:lstStyle/>
        <a:p>
          <a:endParaRPr lang="zh-CN" altLang="en-US"/>
        </a:p>
      </dgm:t>
    </dgm:pt>
    <dgm:pt modelId="{C9D0E4E5-E8A2-4FA9-8131-9915CDF2F19F}" type="sibTrans" cxnId="{CD0334D2-A24F-4BD8-9571-2EF80BE7205A}">
      <dgm:prSet/>
      <dgm:spPr/>
      <dgm:t>
        <a:bodyPr/>
        <a:lstStyle/>
        <a:p>
          <a:endParaRPr lang="zh-CN" altLang="en-US"/>
        </a:p>
      </dgm:t>
    </dgm:pt>
    <dgm:pt modelId="{BAACF0C5-2749-48BC-81C8-CE7A9F9A01B6}">
      <dgm:prSet/>
      <dgm:spPr/>
      <dgm:t>
        <a:bodyPr/>
        <a:lstStyle/>
        <a:p>
          <a:pPr rtl="0"/>
          <a:r>
            <a:rPr lang="zh-CN" smtClean="0"/>
            <a:t>块注释（多行注释）的每行需要一个“</a:t>
          </a:r>
          <a:r>
            <a:rPr lang="en-US" smtClean="0"/>
            <a:t>#</a:t>
          </a:r>
          <a:r>
            <a:rPr lang="zh-CN" smtClean="0"/>
            <a:t>”</a:t>
          </a:r>
          <a:endParaRPr lang="zh-CN"/>
        </a:p>
      </dgm:t>
    </dgm:pt>
    <dgm:pt modelId="{974D8DA3-A8EC-43A2-9E40-C5ED7AF85DB4}" type="parTrans" cxnId="{344B152E-2C24-4927-AE19-E7E10F89943E}">
      <dgm:prSet/>
      <dgm:spPr/>
      <dgm:t>
        <a:bodyPr/>
        <a:lstStyle/>
        <a:p>
          <a:endParaRPr lang="zh-CN" altLang="en-US"/>
        </a:p>
      </dgm:t>
    </dgm:pt>
    <dgm:pt modelId="{9F5F0154-3692-471B-9CE3-8DCE592F5949}" type="sibTrans" cxnId="{344B152E-2C24-4927-AE19-E7E10F89943E}">
      <dgm:prSet/>
      <dgm:spPr/>
      <dgm:t>
        <a:bodyPr/>
        <a:lstStyle/>
        <a:p>
          <a:endParaRPr lang="zh-CN" altLang="en-US"/>
        </a:p>
      </dgm:t>
    </dgm:pt>
    <dgm:pt modelId="{533F2A2F-88ED-4F7D-8C8C-8E9AE2128692}">
      <dgm:prSet/>
      <dgm:spPr/>
      <dgm:t>
        <a:bodyPr/>
        <a:lstStyle/>
        <a:p>
          <a:pPr rtl="0"/>
          <a:r>
            <a:rPr lang="zh-CN" dirty="0" smtClean="0"/>
            <a:t>可用</a:t>
          </a:r>
          <a:r>
            <a:rPr lang="en-US" dirty="0" smtClean="0"/>
            <a:t> if</a:t>
          </a:r>
          <a:r>
            <a:rPr lang="zh-CN" dirty="0" smtClean="0"/>
            <a:t>（</a:t>
          </a:r>
          <a:r>
            <a:rPr lang="en-US" dirty="0" smtClean="0"/>
            <a:t>FALSE</a:t>
          </a:r>
          <a:r>
            <a:rPr lang="zh-CN" dirty="0" smtClean="0"/>
            <a:t>）</a:t>
          </a:r>
          <a:r>
            <a:rPr lang="en-US" dirty="0" smtClean="0"/>
            <a:t>{}</a:t>
          </a:r>
          <a:r>
            <a:rPr lang="zh-CN" dirty="0" smtClean="0"/>
            <a:t>方法实现多行注释</a:t>
          </a:r>
          <a:endParaRPr lang="zh-CN" dirty="0"/>
        </a:p>
      </dgm:t>
    </dgm:pt>
    <dgm:pt modelId="{C11F0CA2-BB17-4DCD-ADB7-AD530FF7A1DB}" type="parTrans" cxnId="{1D3B36A2-6388-4E45-8D0F-2825E0D4AB3A}">
      <dgm:prSet/>
      <dgm:spPr/>
      <dgm:t>
        <a:bodyPr/>
        <a:lstStyle/>
        <a:p>
          <a:endParaRPr lang="zh-CN" altLang="en-US"/>
        </a:p>
      </dgm:t>
    </dgm:pt>
    <dgm:pt modelId="{0009C606-2FE7-4536-897C-FF129BB238CF}" type="sibTrans" cxnId="{1D3B36A2-6388-4E45-8D0F-2825E0D4AB3A}">
      <dgm:prSet/>
      <dgm:spPr/>
      <dgm:t>
        <a:bodyPr/>
        <a:lstStyle/>
        <a:p>
          <a:endParaRPr lang="zh-CN" altLang="en-US"/>
        </a:p>
      </dgm:t>
    </dgm:pt>
    <dgm:pt modelId="{F0C1C350-CA06-4AC3-9AE4-1F3CF23AFFCB}" type="pres">
      <dgm:prSet presAssocID="{16303732-6AA4-4287-B0F2-4D66A001C0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388006-5340-4850-AF17-9357BDB3F303}" type="pres">
      <dgm:prSet presAssocID="{A0016A69-57A3-49BB-8BC3-679FED7D21D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8B27F-7D9E-4660-A341-39DA180AED56}" type="pres">
      <dgm:prSet presAssocID="{A0016A69-57A3-49BB-8BC3-679FED7D21D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DCBE8-7519-41A1-9E57-42E10D1ED383}" type="pres">
      <dgm:prSet presAssocID="{533F2A2F-88ED-4F7D-8C8C-8E9AE212869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0F3B87-7081-401D-BF27-5F72DD1A99CE}" type="presOf" srcId="{A0016A69-57A3-49BB-8BC3-679FED7D21DF}" destId="{3F388006-5340-4850-AF17-9357BDB3F303}" srcOrd="0" destOrd="0" presId="urn:microsoft.com/office/officeart/2005/8/layout/vList2"/>
    <dgm:cxn modelId="{1D3B36A2-6388-4E45-8D0F-2825E0D4AB3A}" srcId="{16303732-6AA4-4287-B0F2-4D66A001C0AF}" destId="{533F2A2F-88ED-4F7D-8C8C-8E9AE2128692}" srcOrd="1" destOrd="0" parTransId="{C11F0CA2-BB17-4DCD-ADB7-AD530FF7A1DB}" sibTransId="{0009C606-2FE7-4536-897C-FF129BB238CF}"/>
    <dgm:cxn modelId="{CD0334D2-A24F-4BD8-9571-2EF80BE7205A}" srcId="{A0016A69-57A3-49BB-8BC3-679FED7D21DF}" destId="{4F995E38-D8E3-4716-B172-FCBD88A7C4E1}" srcOrd="0" destOrd="0" parTransId="{8FE2928F-02CA-4942-BEC2-6171E660823B}" sibTransId="{C9D0E4E5-E8A2-4FA9-8131-9915CDF2F19F}"/>
    <dgm:cxn modelId="{344B152E-2C24-4927-AE19-E7E10F89943E}" srcId="{A0016A69-57A3-49BB-8BC3-679FED7D21DF}" destId="{BAACF0C5-2749-48BC-81C8-CE7A9F9A01B6}" srcOrd="1" destOrd="0" parTransId="{974D8DA3-A8EC-43A2-9E40-C5ED7AF85DB4}" sibTransId="{9F5F0154-3692-471B-9CE3-8DCE592F5949}"/>
    <dgm:cxn modelId="{290519D3-FD41-485F-AD73-EF75F9F87F68}" type="presOf" srcId="{16303732-6AA4-4287-B0F2-4D66A001C0AF}" destId="{F0C1C350-CA06-4AC3-9AE4-1F3CF23AFFCB}" srcOrd="0" destOrd="0" presId="urn:microsoft.com/office/officeart/2005/8/layout/vList2"/>
    <dgm:cxn modelId="{DD84CA23-A1A3-4A7F-82DA-6C5CB57BEA2B}" type="presOf" srcId="{BAACF0C5-2749-48BC-81C8-CE7A9F9A01B6}" destId="{4808B27F-7D9E-4660-A341-39DA180AED56}" srcOrd="0" destOrd="1" presId="urn:microsoft.com/office/officeart/2005/8/layout/vList2"/>
    <dgm:cxn modelId="{EF78BBC1-8246-4522-9F66-E284BAC570D8}" type="presOf" srcId="{533F2A2F-88ED-4F7D-8C8C-8E9AE2128692}" destId="{F0EDCBE8-7519-41A1-9E57-42E10D1ED383}" srcOrd="0" destOrd="0" presId="urn:microsoft.com/office/officeart/2005/8/layout/vList2"/>
    <dgm:cxn modelId="{FC29045F-2C81-4ED3-9CD5-162F37947816}" type="presOf" srcId="{4F995E38-D8E3-4716-B172-FCBD88A7C4E1}" destId="{4808B27F-7D9E-4660-A341-39DA180AED56}" srcOrd="0" destOrd="0" presId="urn:microsoft.com/office/officeart/2005/8/layout/vList2"/>
    <dgm:cxn modelId="{EC431EDA-2F09-4A43-9F92-B7E57CADBCFF}" srcId="{16303732-6AA4-4287-B0F2-4D66A001C0AF}" destId="{A0016A69-57A3-49BB-8BC3-679FED7D21DF}" srcOrd="0" destOrd="0" parTransId="{B18018BB-152C-4170-89D9-A88C5BB45B32}" sibTransId="{A7B48C7A-4DB6-41A6-9F5C-7C7DEDC6DAC6}"/>
    <dgm:cxn modelId="{4D648397-F555-4127-8FF3-69F863E9738C}" type="presParOf" srcId="{F0C1C350-CA06-4AC3-9AE4-1F3CF23AFFCB}" destId="{3F388006-5340-4850-AF17-9357BDB3F303}" srcOrd="0" destOrd="0" presId="urn:microsoft.com/office/officeart/2005/8/layout/vList2"/>
    <dgm:cxn modelId="{7B2DE744-FBD8-477D-9111-0BFAB83EAE27}" type="presParOf" srcId="{F0C1C350-CA06-4AC3-9AE4-1F3CF23AFFCB}" destId="{4808B27F-7D9E-4660-A341-39DA180AED56}" srcOrd="1" destOrd="0" presId="urn:microsoft.com/office/officeart/2005/8/layout/vList2"/>
    <dgm:cxn modelId="{135AF97C-A01B-41CB-98A1-A1C680216BB3}" type="presParOf" srcId="{F0C1C350-CA06-4AC3-9AE4-1F3CF23AFFCB}" destId="{F0EDCBE8-7519-41A1-9E57-42E10D1ED3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3D3E2-7E2C-467A-BCCA-0EF5D8911A4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3FE260B-4880-4F14-8505-A11B026D88DE}">
      <dgm:prSet/>
      <dgm:spPr/>
      <dgm:t>
        <a:bodyPr/>
        <a:lstStyle/>
        <a:p>
          <a:pPr rtl="0"/>
          <a:r>
            <a:rPr lang="zh-CN" smtClean="0"/>
            <a:t>重要地位</a:t>
          </a:r>
          <a:endParaRPr lang="zh-CN"/>
        </a:p>
      </dgm:t>
    </dgm:pt>
    <dgm:pt modelId="{0B97C151-990C-49B9-87EC-9950762052DC}" type="parTrans" cxnId="{95778C91-9092-453C-B7B3-08F154A873EA}">
      <dgm:prSet/>
      <dgm:spPr/>
      <dgm:t>
        <a:bodyPr/>
        <a:lstStyle/>
        <a:p>
          <a:endParaRPr lang="zh-CN" altLang="en-US"/>
        </a:p>
      </dgm:t>
    </dgm:pt>
    <dgm:pt modelId="{6A71E677-C8B4-41E0-B8E9-0F7C87DDD736}" type="sibTrans" cxnId="{95778C91-9092-453C-B7B3-08F154A873EA}">
      <dgm:prSet/>
      <dgm:spPr/>
      <dgm:t>
        <a:bodyPr/>
        <a:lstStyle/>
        <a:p>
          <a:endParaRPr lang="zh-CN" altLang="en-US"/>
        </a:p>
      </dgm:t>
    </dgm:pt>
    <dgm:pt modelId="{1174F702-F4FB-453B-9A69-4CE66E918E21}">
      <dgm:prSet/>
      <dgm:spPr/>
      <dgm:t>
        <a:bodyPr/>
        <a:lstStyle/>
        <a:p>
          <a:pPr rtl="0"/>
          <a:r>
            <a:rPr lang="zh-CN" smtClean="0"/>
            <a:t>封装了功能和数据</a:t>
          </a:r>
          <a:endParaRPr lang="zh-CN"/>
        </a:p>
      </dgm:t>
    </dgm:pt>
    <dgm:pt modelId="{6E0C525F-13D0-4327-8D0F-D43B98244D4F}" type="parTrans" cxnId="{1E606FE1-70C9-41B9-BCA1-4C6EB6EBE95F}">
      <dgm:prSet/>
      <dgm:spPr/>
      <dgm:t>
        <a:bodyPr/>
        <a:lstStyle/>
        <a:p>
          <a:endParaRPr lang="zh-CN" altLang="en-US"/>
        </a:p>
      </dgm:t>
    </dgm:pt>
    <dgm:pt modelId="{1B6BFB36-2DAE-4369-A513-6DFAF24FA84A}" type="sibTrans" cxnId="{1E606FE1-70C9-41B9-BCA1-4C6EB6EBE95F}">
      <dgm:prSet/>
      <dgm:spPr/>
      <dgm:t>
        <a:bodyPr/>
        <a:lstStyle/>
        <a:p>
          <a:endParaRPr lang="zh-CN" altLang="en-US"/>
        </a:p>
      </dgm:t>
    </dgm:pt>
    <dgm:pt modelId="{DAC84B21-778C-4C81-B290-C89C526092EF}">
      <dgm:prSet/>
      <dgm:spPr/>
      <dgm:t>
        <a:bodyPr/>
        <a:lstStyle/>
        <a:p>
          <a:pPr rtl="0"/>
          <a:r>
            <a:rPr lang="zh-CN" smtClean="0"/>
            <a:t>相当于其他语言中的库函数</a:t>
          </a:r>
          <a:r>
            <a:rPr lang="en-US" smtClean="0"/>
            <a:t>/</a:t>
          </a:r>
          <a:r>
            <a:rPr lang="zh-CN" smtClean="0"/>
            <a:t>类库</a:t>
          </a:r>
          <a:r>
            <a:rPr lang="en-US" smtClean="0"/>
            <a:t>/</a:t>
          </a:r>
          <a:r>
            <a:rPr lang="zh-CN" smtClean="0"/>
            <a:t>模块</a:t>
          </a:r>
          <a:endParaRPr lang="zh-CN"/>
        </a:p>
      </dgm:t>
    </dgm:pt>
    <dgm:pt modelId="{F6384261-17B9-45F8-87B3-5828283E3A15}" type="parTrans" cxnId="{98BE8872-0E75-42E0-BE89-32C23BB6FC42}">
      <dgm:prSet/>
      <dgm:spPr/>
      <dgm:t>
        <a:bodyPr/>
        <a:lstStyle/>
        <a:p>
          <a:endParaRPr lang="zh-CN" altLang="en-US"/>
        </a:p>
      </dgm:t>
    </dgm:pt>
    <dgm:pt modelId="{F5209F31-DBDB-404E-B545-6AB320B5995B}" type="sibTrans" cxnId="{98BE8872-0E75-42E0-BE89-32C23BB6FC42}">
      <dgm:prSet/>
      <dgm:spPr/>
      <dgm:t>
        <a:bodyPr/>
        <a:lstStyle/>
        <a:p>
          <a:endParaRPr lang="zh-CN" altLang="en-US"/>
        </a:p>
      </dgm:t>
    </dgm:pt>
    <dgm:pt modelId="{6C2F7327-50ED-46C3-BC40-7E104E6A2AC7}">
      <dgm:prSet/>
      <dgm:spPr/>
      <dgm:t>
        <a:bodyPr/>
        <a:lstStyle/>
        <a:p>
          <a:pPr rtl="0"/>
          <a:r>
            <a:rPr lang="en-US" smtClean="0"/>
            <a:t>search() </a:t>
          </a:r>
          <a:r>
            <a:rPr lang="zh-CN" smtClean="0"/>
            <a:t> </a:t>
          </a:r>
          <a:endParaRPr lang="zh-CN"/>
        </a:p>
      </dgm:t>
    </dgm:pt>
    <dgm:pt modelId="{AD070940-F640-43DB-BA0A-095F1D7D5B4A}" type="parTrans" cxnId="{A9E45ED1-D0DC-4042-8A11-ACE265890382}">
      <dgm:prSet/>
      <dgm:spPr/>
      <dgm:t>
        <a:bodyPr/>
        <a:lstStyle/>
        <a:p>
          <a:endParaRPr lang="zh-CN" altLang="en-US"/>
        </a:p>
      </dgm:t>
    </dgm:pt>
    <dgm:pt modelId="{F0B67FE0-3D03-4720-9BA7-DB1560FF7F5A}" type="sibTrans" cxnId="{A9E45ED1-D0DC-4042-8A11-ACE265890382}">
      <dgm:prSet/>
      <dgm:spPr/>
      <dgm:t>
        <a:bodyPr/>
        <a:lstStyle/>
        <a:p>
          <a:endParaRPr lang="zh-CN" altLang="en-US"/>
        </a:p>
      </dgm:t>
    </dgm:pt>
    <dgm:pt modelId="{6A138A19-7A44-4983-9596-1CBD749E4286}">
      <dgm:prSet/>
      <dgm:spPr/>
      <dgm:t>
        <a:bodyPr/>
        <a:lstStyle/>
        <a:p>
          <a:pPr rtl="0"/>
          <a:r>
            <a:rPr lang="zh-CN" altLang="en-US" dirty="0" smtClean="0"/>
            <a:t>搜索</a:t>
          </a:r>
          <a:r>
            <a:rPr lang="zh-CN" dirty="0" smtClean="0"/>
            <a:t>当前工作目录下的所有“包”</a:t>
          </a:r>
          <a:r>
            <a:rPr lang="en-US" dirty="0" smtClean="0"/>
            <a:t> </a:t>
          </a:r>
          <a:endParaRPr lang="zh-CN" dirty="0"/>
        </a:p>
      </dgm:t>
    </dgm:pt>
    <dgm:pt modelId="{BA714855-A40E-42EA-BDBE-B411255002F5}" type="parTrans" cxnId="{97CEB601-155A-4CB8-8426-444198F1A4F3}">
      <dgm:prSet/>
      <dgm:spPr/>
      <dgm:t>
        <a:bodyPr/>
        <a:lstStyle/>
        <a:p>
          <a:endParaRPr lang="zh-CN" altLang="en-US"/>
        </a:p>
      </dgm:t>
    </dgm:pt>
    <dgm:pt modelId="{FD92E082-9907-41E5-BAB3-6142F5D5EAFB}" type="sibTrans" cxnId="{97CEB601-155A-4CB8-8426-444198F1A4F3}">
      <dgm:prSet/>
      <dgm:spPr/>
      <dgm:t>
        <a:bodyPr/>
        <a:lstStyle/>
        <a:p>
          <a:endParaRPr lang="zh-CN" altLang="en-US"/>
        </a:p>
      </dgm:t>
    </dgm:pt>
    <dgm:pt modelId="{00DE46BD-FC02-4923-90AD-D8B25376A464}">
      <dgm:prSet/>
      <dgm:spPr/>
      <dgm:t>
        <a:bodyPr/>
        <a:lstStyle/>
        <a:p>
          <a:pPr rtl="0"/>
          <a:r>
            <a:rPr lang="en-US" smtClean="0"/>
            <a:t>install.packages("mtcars") 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A54C23CF-F7AA-46C4-B4C9-F36E0EE0AF55}" type="parTrans" cxnId="{49AFB2B0-B9BA-4AA7-B89B-98FBC14B29CF}">
      <dgm:prSet/>
      <dgm:spPr/>
      <dgm:t>
        <a:bodyPr/>
        <a:lstStyle/>
        <a:p>
          <a:endParaRPr lang="zh-CN" altLang="en-US"/>
        </a:p>
      </dgm:t>
    </dgm:pt>
    <dgm:pt modelId="{7D831503-A093-4BD9-B63B-ABD309990ACB}" type="sibTrans" cxnId="{49AFB2B0-B9BA-4AA7-B89B-98FBC14B29CF}">
      <dgm:prSet/>
      <dgm:spPr/>
      <dgm:t>
        <a:bodyPr/>
        <a:lstStyle/>
        <a:p>
          <a:endParaRPr lang="zh-CN" altLang="en-US"/>
        </a:p>
      </dgm:t>
    </dgm:pt>
    <dgm:pt modelId="{FA7CBA3F-B680-49E2-AC27-F80DD707674C}">
      <dgm:prSet/>
      <dgm:spPr/>
      <dgm:t>
        <a:bodyPr/>
        <a:lstStyle/>
        <a:p>
          <a:pPr rtl="0"/>
          <a:r>
            <a:rPr lang="zh-CN" smtClean="0"/>
            <a:t>安装包</a:t>
          </a:r>
          <a:endParaRPr lang="zh-CN"/>
        </a:p>
      </dgm:t>
    </dgm:pt>
    <dgm:pt modelId="{F34AEE79-2E40-4416-ABBF-B97DA5DE0366}" type="parTrans" cxnId="{A358D53A-5D89-4EB9-BF82-D81C59F21668}">
      <dgm:prSet/>
      <dgm:spPr/>
      <dgm:t>
        <a:bodyPr/>
        <a:lstStyle/>
        <a:p>
          <a:endParaRPr lang="zh-CN" altLang="en-US"/>
        </a:p>
      </dgm:t>
    </dgm:pt>
    <dgm:pt modelId="{FDED0174-30D3-4A38-80EC-79521AA220E3}" type="sibTrans" cxnId="{A358D53A-5D89-4EB9-BF82-D81C59F21668}">
      <dgm:prSet/>
      <dgm:spPr/>
      <dgm:t>
        <a:bodyPr/>
        <a:lstStyle/>
        <a:p>
          <a:endParaRPr lang="zh-CN" altLang="en-US"/>
        </a:p>
      </dgm:t>
    </dgm:pt>
    <dgm:pt modelId="{9D26BB8E-FE54-473A-8113-7856DE0A2AEF}">
      <dgm:prSet/>
      <dgm:spPr/>
      <dgm:t>
        <a:bodyPr/>
        <a:lstStyle/>
        <a:p>
          <a:pPr rtl="0"/>
          <a:r>
            <a:rPr lang="en-US" smtClean="0"/>
            <a:t>installed.packages() 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58DB09C6-9911-421F-8311-DAED4B9F3D5A}" type="parTrans" cxnId="{DA98F53B-FB10-468B-BFBA-7FD00E71B3A9}">
      <dgm:prSet/>
      <dgm:spPr/>
      <dgm:t>
        <a:bodyPr/>
        <a:lstStyle/>
        <a:p>
          <a:endParaRPr lang="zh-CN" altLang="en-US"/>
        </a:p>
      </dgm:t>
    </dgm:pt>
    <dgm:pt modelId="{1696BDF7-B9C5-4B14-9EDC-BCBFB13586FF}" type="sibTrans" cxnId="{DA98F53B-FB10-468B-BFBA-7FD00E71B3A9}">
      <dgm:prSet/>
      <dgm:spPr/>
      <dgm:t>
        <a:bodyPr/>
        <a:lstStyle/>
        <a:p>
          <a:endParaRPr lang="zh-CN" altLang="en-US"/>
        </a:p>
      </dgm:t>
    </dgm:pt>
    <dgm:pt modelId="{70C7B0C3-FC99-45B4-B44B-6F914080A532}">
      <dgm:prSet/>
      <dgm:spPr/>
      <dgm:t>
        <a:bodyPr/>
        <a:lstStyle/>
        <a:p>
          <a:pPr rtl="0"/>
          <a:r>
            <a:rPr lang="zh-CN" smtClean="0"/>
            <a:t>查看已经安装的包</a:t>
          </a:r>
          <a:endParaRPr lang="zh-CN"/>
        </a:p>
      </dgm:t>
    </dgm:pt>
    <dgm:pt modelId="{292C1B99-7283-4754-8E8D-D6DEB42E1220}" type="parTrans" cxnId="{A0032F9F-2581-46E7-A8D8-A96D206507A2}">
      <dgm:prSet/>
      <dgm:spPr/>
      <dgm:t>
        <a:bodyPr/>
        <a:lstStyle/>
        <a:p>
          <a:endParaRPr lang="zh-CN" altLang="en-US"/>
        </a:p>
      </dgm:t>
    </dgm:pt>
    <dgm:pt modelId="{611E6DB6-BE7D-48D0-9EDE-631E30619711}" type="sibTrans" cxnId="{A0032F9F-2581-46E7-A8D8-A96D206507A2}">
      <dgm:prSet/>
      <dgm:spPr/>
      <dgm:t>
        <a:bodyPr/>
        <a:lstStyle/>
        <a:p>
          <a:endParaRPr lang="zh-CN" altLang="en-US"/>
        </a:p>
      </dgm:t>
    </dgm:pt>
    <dgm:pt modelId="{67ECB5D1-7887-4E9E-9D7E-999CCB2ECA21}">
      <dgm:prSet/>
      <dgm:spPr/>
      <dgm:t>
        <a:bodyPr/>
        <a:lstStyle/>
        <a:p>
          <a:pPr rtl="0"/>
          <a:r>
            <a:rPr lang="en-US" smtClean="0"/>
            <a:t>update.packages() 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103AC7AF-A3B7-4FE6-95FF-242FF8CBC9C5}" type="parTrans" cxnId="{337485FF-E93A-4FD0-9654-86DF0414F44E}">
      <dgm:prSet/>
      <dgm:spPr/>
      <dgm:t>
        <a:bodyPr/>
        <a:lstStyle/>
        <a:p>
          <a:endParaRPr lang="zh-CN" altLang="en-US"/>
        </a:p>
      </dgm:t>
    </dgm:pt>
    <dgm:pt modelId="{249DD7B6-ACE9-43FA-A66B-735E1FB85543}" type="sibTrans" cxnId="{337485FF-E93A-4FD0-9654-86DF0414F44E}">
      <dgm:prSet/>
      <dgm:spPr/>
      <dgm:t>
        <a:bodyPr/>
        <a:lstStyle/>
        <a:p>
          <a:endParaRPr lang="zh-CN" altLang="en-US"/>
        </a:p>
      </dgm:t>
    </dgm:pt>
    <dgm:pt modelId="{DB644005-EBEC-4EAC-BF25-5FB5FDA1B3DE}">
      <dgm:prSet/>
      <dgm:spPr/>
      <dgm:t>
        <a:bodyPr/>
        <a:lstStyle/>
        <a:p>
          <a:pPr rtl="0"/>
          <a:r>
            <a:rPr lang="zh-CN" smtClean="0"/>
            <a:t>更新已安装的包（注：包经常被其作者更新）</a:t>
          </a:r>
          <a:endParaRPr lang="zh-CN"/>
        </a:p>
      </dgm:t>
    </dgm:pt>
    <dgm:pt modelId="{30ABCA06-8475-41CB-A50F-99F4BC8B6437}" type="parTrans" cxnId="{24FD7C8E-4AAE-4575-9E8C-902D4E0E1A48}">
      <dgm:prSet/>
      <dgm:spPr/>
      <dgm:t>
        <a:bodyPr/>
        <a:lstStyle/>
        <a:p>
          <a:endParaRPr lang="zh-CN" altLang="en-US"/>
        </a:p>
      </dgm:t>
    </dgm:pt>
    <dgm:pt modelId="{E2FD4DC1-2F0A-47E5-933A-A217C6E95A84}" type="sibTrans" cxnId="{24FD7C8E-4AAE-4575-9E8C-902D4E0E1A48}">
      <dgm:prSet/>
      <dgm:spPr/>
      <dgm:t>
        <a:bodyPr/>
        <a:lstStyle/>
        <a:p>
          <a:endParaRPr lang="zh-CN" altLang="en-US"/>
        </a:p>
      </dgm:t>
    </dgm:pt>
    <dgm:pt modelId="{BCD9FB54-0394-4FDF-ADF9-7CA75A24EFA6}">
      <dgm:prSet/>
      <dgm:spPr/>
      <dgm:t>
        <a:bodyPr/>
        <a:lstStyle/>
        <a:p>
          <a:pPr rtl="0"/>
          <a:r>
            <a:rPr lang="en-US" smtClean="0"/>
            <a:t>library(“VIM”) </a:t>
          </a:r>
          <a:endParaRPr lang="zh-CN"/>
        </a:p>
      </dgm:t>
    </dgm:pt>
    <dgm:pt modelId="{7004200C-A679-44A6-B266-1836CA4BB90C}" type="parTrans" cxnId="{D53DBD94-A965-4746-BD3F-37EBC14259A3}">
      <dgm:prSet/>
      <dgm:spPr/>
      <dgm:t>
        <a:bodyPr/>
        <a:lstStyle/>
        <a:p>
          <a:endParaRPr lang="zh-CN" altLang="en-US"/>
        </a:p>
      </dgm:t>
    </dgm:pt>
    <dgm:pt modelId="{755B93C7-A6BD-4EB0-A9AE-18978858032C}" type="sibTrans" cxnId="{D53DBD94-A965-4746-BD3F-37EBC14259A3}">
      <dgm:prSet/>
      <dgm:spPr/>
      <dgm:t>
        <a:bodyPr/>
        <a:lstStyle/>
        <a:p>
          <a:endParaRPr lang="zh-CN" altLang="en-US"/>
        </a:p>
      </dgm:t>
    </dgm:pt>
    <dgm:pt modelId="{A9684A8A-F925-4A59-9A24-B80CDA9A537E}">
      <dgm:prSet/>
      <dgm:spPr/>
      <dgm:t>
        <a:bodyPr/>
        <a:lstStyle/>
        <a:p>
          <a:pPr rtl="0"/>
          <a:r>
            <a:rPr lang="zh-CN" smtClean="0"/>
            <a:t>加载包</a:t>
          </a:r>
          <a:endParaRPr lang="zh-CN"/>
        </a:p>
      </dgm:t>
    </dgm:pt>
    <dgm:pt modelId="{8765FAA1-30C3-4718-9D45-461019DA2C63}" type="parTrans" cxnId="{3F16C1F1-81F8-433E-99B5-44B1AC316668}">
      <dgm:prSet/>
      <dgm:spPr/>
      <dgm:t>
        <a:bodyPr/>
        <a:lstStyle/>
        <a:p>
          <a:endParaRPr lang="zh-CN" altLang="en-US"/>
        </a:p>
      </dgm:t>
    </dgm:pt>
    <dgm:pt modelId="{188A73E6-8AA2-4F5E-9AD5-D30BE96DC88F}" type="sibTrans" cxnId="{3F16C1F1-81F8-433E-99B5-44B1AC316668}">
      <dgm:prSet/>
      <dgm:spPr/>
      <dgm:t>
        <a:bodyPr/>
        <a:lstStyle/>
        <a:p>
          <a:endParaRPr lang="zh-CN" altLang="en-US"/>
        </a:p>
      </dgm:t>
    </dgm:pt>
    <dgm:pt modelId="{4570FC3D-8249-4F6B-9FC9-B186E3590693}" type="pres">
      <dgm:prSet presAssocID="{E783D3E2-7E2C-467A-BCCA-0EF5D8911A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360B46-526D-43E6-8E73-9874E3DA3A83}" type="pres">
      <dgm:prSet presAssocID="{43FE260B-4880-4F14-8505-A11B026D88D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ACFE2-272C-41BC-A2AD-23101B7A5A25}" type="pres">
      <dgm:prSet presAssocID="{43FE260B-4880-4F14-8505-A11B026D88DE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274FF-4803-450E-A99B-1F6AED05CDFE}" type="pres">
      <dgm:prSet presAssocID="{6C2F7327-50ED-46C3-BC40-7E104E6A2AC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A7C00-2B0D-4B81-BCFA-A8D79D7ADC3E}" type="pres">
      <dgm:prSet presAssocID="{6C2F7327-50ED-46C3-BC40-7E104E6A2AC7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90718-7562-4B34-B987-4C055C20D2B9}" type="pres">
      <dgm:prSet presAssocID="{00DE46BD-FC02-4923-90AD-D8B25376A46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7D8B1-1A28-459F-B2D8-5CA3341881B5}" type="pres">
      <dgm:prSet presAssocID="{00DE46BD-FC02-4923-90AD-D8B25376A464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8D4A8-8BF6-485E-AD9E-93FC0467DA77}" type="pres">
      <dgm:prSet presAssocID="{9D26BB8E-FE54-473A-8113-7856DE0A2AE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5CAC4-1071-4476-8459-65E49025175A}" type="pres">
      <dgm:prSet presAssocID="{9D26BB8E-FE54-473A-8113-7856DE0A2AEF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F26DB-9537-4486-8A36-1ED945674A08}" type="pres">
      <dgm:prSet presAssocID="{67ECB5D1-7887-4E9E-9D7E-999CCB2ECA2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97154-4DBF-48B1-A3CA-8B43693F2145}" type="pres">
      <dgm:prSet presAssocID="{67ECB5D1-7887-4E9E-9D7E-999CCB2ECA21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C87A2-3BCD-4CC8-BAE0-EBEEC9712DFE}" type="pres">
      <dgm:prSet presAssocID="{BCD9FB54-0394-4FDF-ADF9-7CA75A24EFA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2BFA2-D9C1-45C7-9DA0-77A90EF6AE37}" type="pres">
      <dgm:prSet presAssocID="{BCD9FB54-0394-4FDF-ADF9-7CA75A24EFA6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46C4DC-03AB-4CF9-B83C-8FCE15793E90}" type="presOf" srcId="{BCD9FB54-0394-4FDF-ADF9-7CA75A24EFA6}" destId="{B03C87A2-3BCD-4CC8-BAE0-EBEEC9712DFE}" srcOrd="0" destOrd="0" presId="urn:microsoft.com/office/officeart/2005/8/layout/vList2"/>
    <dgm:cxn modelId="{A0032F9F-2581-46E7-A8D8-A96D206507A2}" srcId="{9D26BB8E-FE54-473A-8113-7856DE0A2AEF}" destId="{70C7B0C3-FC99-45B4-B44B-6F914080A532}" srcOrd="0" destOrd="0" parTransId="{292C1B99-7283-4754-8E8D-D6DEB42E1220}" sibTransId="{611E6DB6-BE7D-48D0-9EDE-631E30619711}"/>
    <dgm:cxn modelId="{F8B00B38-BC0D-47CC-9946-86F403696FC6}" type="presOf" srcId="{E783D3E2-7E2C-467A-BCCA-0EF5D8911A48}" destId="{4570FC3D-8249-4F6B-9FC9-B186E3590693}" srcOrd="0" destOrd="0" presId="urn:microsoft.com/office/officeart/2005/8/layout/vList2"/>
    <dgm:cxn modelId="{C1D20AD1-6A03-4108-B8C7-452AD5263BBA}" type="presOf" srcId="{70C7B0C3-FC99-45B4-B44B-6F914080A532}" destId="{06D5CAC4-1071-4476-8459-65E49025175A}" srcOrd="0" destOrd="0" presId="urn:microsoft.com/office/officeart/2005/8/layout/vList2"/>
    <dgm:cxn modelId="{337485FF-E93A-4FD0-9654-86DF0414F44E}" srcId="{E783D3E2-7E2C-467A-BCCA-0EF5D8911A48}" destId="{67ECB5D1-7887-4E9E-9D7E-999CCB2ECA21}" srcOrd="4" destOrd="0" parTransId="{103AC7AF-A3B7-4FE6-95FF-242FF8CBC9C5}" sibTransId="{249DD7B6-ACE9-43FA-A66B-735E1FB85543}"/>
    <dgm:cxn modelId="{C6B40D78-F83F-4BF5-86CC-6C0E6D8BB07B}" type="presOf" srcId="{DB644005-EBEC-4EAC-BF25-5FB5FDA1B3DE}" destId="{9C397154-4DBF-48B1-A3CA-8B43693F2145}" srcOrd="0" destOrd="0" presId="urn:microsoft.com/office/officeart/2005/8/layout/vList2"/>
    <dgm:cxn modelId="{32782FEA-81AD-44D0-B5CB-1EEBDC5A0FB1}" type="presOf" srcId="{6A138A19-7A44-4983-9596-1CBD749E4286}" destId="{1EAA7C00-2B0D-4B81-BCFA-A8D79D7ADC3E}" srcOrd="0" destOrd="0" presId="urn:microsoft.com/office/officeart/2005/8/layout/vList2"/>
    <dgm:cxn modelId="{95778C91-9092-453C-B7B3-08F154A873EA}" srcId="{E783D3E2-7E2C-467A-BCCA-0EF5D8911A48}" destId="{43FE260B-4880-4F14-8505-A11B026D88DE}" srcOrd="0" destOrd="0" parTransId="{0B97C151-990C-49B9-87EC-9950762052DC}" sibTransId="{6A71E677-C8B4-41E0-B8E9-0F7C87DDD736}"/>
    <dgm:cxn modelId="{A9E45ED1-D0DC-4042-8A11-ACE265890382}" srcId="{E783D3E2-7E2C-467A-BCCA-0EF5D8911A48}" destId="{6C2F7327-50ED-46C3-BC40-7E104E6A2AC7}" srcOrd="1" destOrd="0" parTransId="{AD070940-F640-43DB-BA0A-095F1D7D5B4A}" sibTransId="{F0B67FE0-3D03-4720-9BA7-DB1560FF7F5A}"/>
    <dgm:cxn modelId="{A358D53A-5D89-4EB9-BF82-D81C59F21668}" srcId="{00DE46BD-FC02-4923-90AD-D8B25376A464}" destId="{FA7CBA3F-B680-49E2-AC27-F80DD707674C}" srcOrd="0" destOrd="0" parTransId="{F34AEE79-2E40-4416-ABBF-B97DA5DE0366}" sibTransId="{FDED0174-30D3-4A38-80EC-79521AA220E3}"/>
    <dgm:cxn modelId="{24FD7C8E-4AAE-4575-9E8C-902D4E0E1A48}" srcId="{67ECB5D1-7887-4E9E-9D7E-999CCB2ECA21}" destId="{DB644005-EBEC-4EAC-BF25-5FB5FDA1B3DE}" srcOrd="0" destOrd="0" parTransId="{30ABCA06-8475-41CB-A50F-99F4BC8B6437}" sibTransId="{E2FD4DC1-2F0A-47E5-933A-A217C6E95A84}"/>
    <dgm:cxn modelId="{1E606FE1-70C9-41B9-BCA1-4C6EB6EBE95F}" srcId="{43FE260B-4880-4F14-8505-A11B026D88DE}" destId="{1174F702-F4FB-453B-9A69-4CE66E918E21}" srcOrd="0" destOrd="0" parTransId="{6E0C525F-13D0-4327-8D0F-D43B98244D4F}" sibTransId="{1B6BFB36-2DAE-4369-A513-6DFAF24FA84A}"/>
    <dgm:cxn modelId="{C81358AC-C6A5-450D-9785-3E6A449B3480}" type="presOf" srcId="{00DE46BD-FC02-4923-90AD-D8B25376A464}" destId="{DE290718-7562-4B34-B987-4C055C20D2B9}" srcOrd="0" destOrd="0" presId="urn:microsoft.com/office/officeart/2005/8/layout/vList2"/>
    <dgm:cxn modelId="{49AFB2B0-B9BA-4AA7-B89B-98FBC14B29CF}" srcId="{E783D3E2-7E2C-467A-BCCA-0EF5D8911A48}" destId="{00DE46BD-FC02-4923-90AD-D8B25376A464}" srcOrd="2" destOrd="0" parTransId="{A54C23CF-F7AA-46C4-B4C9-F36E0EE0AF55}" sibTransId="{7D831503-A093-4BD9-B63B-ABD309990ACB}"/>
    <dgm:cxn modelId="{3D452A67-2B88-49B8-A703-0733800E398E}" type="presOf" srcId="{9D26BB8E-FE54-473A-8113-7856DE0A2AEF}" destId="{1B68D4A8-8BF6-485E-AD9E-93FC0467DA77}" srcOrd="0" destOrd="0" presId="urn:microsoft.com/office/officeart/2005/8/layout/vList2"/>
    <dgm:cxn modelId="{DA98F53B-FB10-468B-BFBA-7FD00E71B3A9}" srcId="{E783D3E2-7E2C-467A-BCCA-0EF5D8911A48}" destId="{9D26BB8E-FE54-473A-8113-7856DE0A2AEF}" srcOrd="3" destOrd="0" parTransId="{58DB09C6-9911-421F-8311-DAED4B9F3D5A}" sibTransId="{1696BDF7-B9C5-4B14-9EDC-BCBFB13586FF}"/>
    <dgm:cxn modelId="{97CEB601-155A-4CB8-8426-444198F1A4F3}" srcId="{6C2F7327-50ED-46C3-BC40-7E104E6A2AC7}" destId="{6A138A19-7A44-4983-9596-1CBD749E4286}" srcOrd="0" destOrd="0" parTransId="{BA714855-A40E-42EA-BDBE-B411255002F5}" sibTransId="{FD92E082-9907-41E5-BAB3-6142F5D5EAFB}"/>
    <dgm:cxn modelId="{D53DBD94-A965-4746-BD3F-37EBC14259A3}" srcId="{E783D3E2-7E2C-467A-BCCA-0EF5D8911A48}" destId="{BCD9FB54-0394-4FDF-ADF9-7CA75A24EFA6}" srcOrd="5" destOrd="0" parTransId="{7004200C-A679-44A6-B266-1836CA4BB90C}" sibTransId="{755B93C7-A6BD-4EB0-A9AE-18978858032C}"/>
    <dgm:cxn modelId="{98BE8872-0E75-42E0-BE89-32C23BB6FC42}" srcId="{43FE260B-4880-4F14-8505-A11B026D88DE}" destId="{DAC84B21-778C-4C81-B290-C89C526092EF}" srcOrd="1" destOrd="0" parTransId="{F6384261-17B9-45F8-87B3-5828283E3A15}" sibTransId="{F5209F31-DBDB-404E-B545-6AB320B5995B}"/>
    <dgm:cxn modelId="{26CCE23C-F5EE-4C69-A0D5-2F8783D85979}" type="presOf" srcId="{1174F702-F4FB-453B-9A69-4CE66E918E21}" destId="{873ACFE2-272C-41BC-A2AD-23101B7A5A25}" srcOrd="0" destOrd="0" presId="urn:microsoft.com/office/officeart/2005/8/layout/vList2"/>
    <dgm:cxn modelId="{1B60EBA6-A062-445B-AD1F-73C3FA2552D1}" type="presOf" srcId="{43FE260B-4880-4F14-8505-A11B026D88DE}" destId="{90360B46-526D-43E6-8E73-9874E3DA3A83}" srcOrd="0" destOrd="0" presId="urn:microsoft.com/office/officeart/2005/8/layout/vList2"/>
    <dgm:cxn modelId="{BEE5D3CA-3395-4EB2-9A39-7CB9DB19AFE0}" type="presOf" srcId="{FA7CBA3F-B680-49E2-AC27-F80DD707674C}" destId="{21F7D8B1-1A28-459F-B2D8-5CA3341881B5}" srcOrd="0" destOrd="0" presId="urn:microsoft.com/office/officeart/2005/8/layout/vList2"/>
    <dgm:cxn modelId="{9CEC1A30-E69D-4502-9239-97A7095D2C41}" type="presOf" srcId="{6C2F7327-50ED-46C3-BC40-7E104E6A2AC7}" destId="{46B274FF-4803-450E-A99B-1F6AED05CDFE}" srcOrd="0" destOrd="0" presId="urn:microsoft.com/office/officeart/2005/8/layout/vList2"/>
    <dgm:cxn modelId="{E36A12AF-7F19-4720-8D3B-D7F2FF38EA63}" type="presOf" srcId="{A9684A8A-F925-4A59-9A24-B80CDA9A537E}" destId="{C802BFA2-D9C1-45C7-9DA0-77A90EF6AE37}" srcOrd="0" destOrd="0" presId="urn:microsoft.com/office/officeart/2005/8/layout/vList2"/>
    <dgm:cxn modelId="{95F14AF2-6429-435D-B9C9-120AA8EDFDE4}" type="presOf" srcId="{67ECB5D1-7887-4E9E-9D7E-999CCB2ECA21}" destId="{9B2F26DB-9537-4486-8A36-1ED945674A08}" srcOrd="0" destOrd="0" presId="urn:microsoft.com/office/officeart/2005/8/layout/vList2"/>
    <dgm:cxn modelId="{3F16C1F1-81F8-433E-99B5-44B1AC316668}" srcId="{BCD9FB54-0394-4FDF-ADF9-7CA75A24EFA6}" destId="{A9684A8A-F925-4A59-9A24-B80CDA9A537E}" srcOrd="0" destOrd="0" parTransId="{8765FAA1-30C3-4718-9D45-461019DA2C63}" sibTransId="{188A73E6-8AA2-4F5E-9AD5-D30BE96DC88F}"/>
    <dgm:cxn modelId="{59B285DD-65B5-4AB8-B860-1716F9EE8631}" type="presOf" srcId="{DAC84B21-778C-4C81-B290-C89C526092EF}" destId="{873ACFE2-272C-41BC-A2AD-23101B7A5A25}" srcOrd="0" destOrd="1" presId="urn:microsoft.com/office/officeart/2005/8/layout/vList2"/>
    <dgm:cxn modelId="{362C3507-7356-49A9-9216-728EC60821D1}" type="presParOf" srcId="{4570FC3D-8249-4F6B-9FC9-B186E3590693}" destId="{90360B46-526D-43E6-8E73-9874E3DA3A83}" srcOrd="0" destOrd="0" presId="urn:microsoft.com/office/officeart/2005/8/layout/vList2"/>
    <dgm:cxn modelId="{6755B41C-7362-4D2C-9C33-68E2D32E9E7C}" type="presParOf" srcId="{4570FC3D-8249-4F6B-9FC9-B186E3590693}" destId="{873ACFE2-272C-41BC-A2AD-23101B7A5A25}" srcOrd="1" destOrd="0" presId="urn:microsoft.com/office/officeart/2005/8/layout/vList2"/>
    <dgm:cxn modelId="{D2BABE19-B22A-492A-B6E0-040031134B70}" type="presParOf" srcId="{4570FC3D-8249-4F6B-9FC9-B186E3590693}" destId="{46B274FF-4803-450E-A99B-1F6AED05CDFE}" srcOrd="2" destOrd="0" presId="urn:microsoft.com/office/officeart/2005/8/layout/vList2"/>
    <dgm:cxn modelId="{B72A2A4F-5749-4F1F-A87A-BE68F9A553AD}" type="presParOf" srcId="{4570FC3D-8249-4F6B-9FC9-B186E3590693}" destId="{1EAA7C00-2B0D-4B81-BCFA-A8D79D7ADC3E}" srcOrd="3" destOrd="0" presId="urn:microsoft.com/office/officeart/2005/8/layout/vList2"/>
    <dgm:cxn modelId="{5A64AD27-9155-4752-83CB-EA305F1BC33A}" type="presParOf" srcId="{4570FC3D-8249-4F6B-9FC9-B186E3590693}" destId="{DE290718-7562-4B34-B987-4C055C20D2B9}" srcOrd="4" destOrd="0" presId="urn:microsoft.com/office/officeart/2005/8/layout/vList2"/>
    <dgm:cxn modelId="{D66DC4DB-94FE-456F-B75B-3FFC293BBB00}" type="presParOf" srcId="{4570FC3D-8249-4F6B-9FC9-B186E3590693}" destId="{21F7D8B1-1A28-459F-B2D8-5CA3341881B5}" srcOrd="5" destOrd="0" presId="urn:microsoft.com/office/officeart/2005/8/layout/vList2"/>
    <dgm:cxn modelId="{EA8C6F96-D483-4B21-9EEC-DB99BAE17E25}" type="presParOf" srcId="{4570FC3D-8249-4F6B-9FC9-B186E3590693}" destId="{1B68D4A8-8BF6-485E-AD9E-93FC0467DA77}" srcOrd="6" destOrd="0" presId="urn:microsoft.com/office/officeart/2005/8/layout/vList2"/>
    <dgm:cxn modelId="{CCAFCB05-A70E-4D42-B4D1-D4B794314603}" type="presParOf" srcId="{4570FC3D-8249-4F6B-9FC9-B186E3590693}" destId="{06D5CAC4-1071-4476-8459-65E49025175A}" srcOrd="7" destOrd="0" presId="urn:microsoft.com/office/officeart/2005/8/layout/vList2"/>
    <dgm:cxn modelId="{53D6F2CD-05D4-47B2-8547-0E455419E9A3}" type="presParOf" srcId="{4570FC3D-8249-4F6B-9FC9-B186E3590693}" destId="{9B2F26DB-9537-4486-8A36-1ED945674A08}" srcOrd="8" destOrd="0" presId="urn:microsoft.com/office/officeart/2005/8/layout/vList2"/>
    <dgm:cxn modelId="{FE6CB091-F00B-4D46-98FD-4B77A9989F7C}" type="presParOf" srcId="{4570FC3D-8249-4F6B-9FC9-B186E3590693}" destId="{9C397154-4DBF-48B1-A3CA-8B43693F2145}" srcOrd="9" destOrd="0" presId="urn:microsoft.com/office/officeart/2005/8/layout/vList2"/>
    <dgm:cxn modelId="{5D56625F-9321-463C-B3EB-895C6B1DAAC0}" type="presParOf" srcId="{4570FC3D-8249-4F6B-9FC9-B186E3590693}" destId="{B03C87A2-3BCD-4CC8-BAE0-EBEEC9712DFE}" srcOrd="10" destOrd="0" presId="urn:microsoft.com/office/officeart/2005/8/layout/vList2"/>
    <dgm:cxn modelId="{85439B74-4DC9-4B78-AF9A-C75226241A0F}" type="presParOf" srcId="{4570FC3D-8249-4F6B-9FC9-B186E3590693}" destId="{C802BFA2-D9C1-45C7-9DA0-77A90EF6AE3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39A877-45C9-4E61-82DD-5B54D46C011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7AC6AED-A807-4B84-8BF9-29C18B2501DA}">
      <dgm:prSet/>
      <dgm:spPr/>
      <dgm:t>
        <a:bodyPr/>
        <a:lstStyle/>
        <a:p>
          <a:pPr rtl="0"/>
          <a:r>
            <a:rPr lang="en-US" smtClean="0"/>
            <a:t>x</a:t>
          </a:r>
          <a:r>
            <a:rPr lang="en-US" b="1" smtClean="0"/>
            <a:t>&lt;- </a:t>
          </a:r>
          <a:r>
            <a:rPr lang="en-US" smtClean="0"/>
            <a:t>1</a:t>
          </a:r>
          <a:endParaRPr lang="zh-CN"/>
        </a:p>
      </dgm:t>
    </dgm:pt>
    <dgm:pt modelId="{30750812-9186-46AB-9A18-B9B761E6B7F2}" type="parTrans" cxnId="{8882D506-7B84-4B5B-8F8D-E1936074BC7B}">
      <dgm:prSet/>
      <dgm:spPr/>
      <dgm:t>
        <a:bodyPr/>
        <a:lstStyle/>
        <a:p>
          <a:endParaRPr lang="zh-CN" altLang="en-US"/>
        </a:p>
      </dgm:t>
    </dgm:pt>
    <dgm:pt modelId="{665E2B73-A652-4D5E-8038-0921179D21F3}" type="sibTrans" cxnId="{8882D506-7B84-4B5B-8F8D-E1936074BC7B}">
      <dgm:prSet/>
      <dgm:spPr/>
      <dgm:t>
        <a:bodyPr/>
        <a:lstStyle/>
        <a:p>
          <a:endParaRPr lang="zh-CN" altLang="en-US"/>
        </a:p>
      </dgm:t>
    </dgm:pt>
    <dgm:pt modelId="{97A31C8D-417A-4441-93BF-B6D5234897EB}">
      <dgm:prSet/>
      <dgm:spPr/>
      <dgm:t>
        <a:bodyPr/>
        <a:lstStyle/>
        <a:p>
          <a:pPr rtl="0"/>
          <a:r>
            <a:rPr lang="en-US" smtClean="0"/>
            <a:t>y</a:t>
          </a:r>
          <a:r>
            <a:rPr lang="en-US" b="1" smtClean="0"/>
            <a:t>=</a:t>
          </a:r>
          <a:r>
            <a:rPr lang="en-US" smtClean="0"/>
            <a:t>1 </a:t>
          </a:r>
          <a:endParaRPr lang="zh-CN"/>
        </a:p>
      </dgm:t>
    </dgm:pt>
    <dgm:pt modelId="{885B2824-D673-45C9-B78D-639A3A4CB375}" type="parTrans" cxnId="{10B9630B-CB2F-46F5-A3F4-B6C7DC5E93A1}">
      <dgm:prSet/>
      <dgm:spPr/>
      <dgm:t>
        <a:bodyPr/>
        <a:lstStyle/>
        <a:p>
          <a:endParaRPr lang="zh-CN" altLang="en-US"/>
        </a:p>
      </dgm:t>
    </dgm:pt>
    <dgm:pt modelId="{4D335DFD-D149-4AC1-B285-77573310C514}" type="sibTrans" cxnId="{10B9630B-CB2F-46F5-A3F4-B6C7DC5E93A1}">
      <dgm:prSet/>
      <dgm:spPr/>
      <dgm:t>
        <a:bodyPr/>
        <a:lstStyle/>
        <a:p>
          <a:endParaRPr lang="zh-CN" altLang="en-US"/>
        </a:p>
      </dgm:t>
    </dgm:pt>
    <dgm:pt modelId="{034E74E1-1CEF-4C1A-AEE8-322E3AF8592F}">
      <dgm:prSet/>
      <dgm:spPr/>
      <dgm:t>
        <a:bodyPr/>
        <a:lstStyle/>
        <a:p>
          <a:pPr rtl="0"/>
          <a:r>
            <a:rPr lang="en-US" smtClean="0"/>
            <a:t>2</a:t>
          </a:r>
          <a:r>
            <a:rPr lang="en-US" b="1" smtClean="0"/>
            <a:t>-&gt;</a:t>
          </a:r>
          <a:r>
            <a:rPr lang="en-US" smtClean="0"/>
            <a:t>z </a:t>
          </a:r>
          <a:endParaRPr lang="zh-CN"/>
        </a:p>
      </dgm:t>
    </dgm:pt>
    <dgm:pt modelId="{F42FB463-EB4B-47CB-B682-0CB945A6D031}" type="parTrans" cxnId="{44D1E169-8768-47EB-912D-A06EE600770F}">
      <dgm:prSet/>
      <dgm:spPr/>
      <dgm:t>
        <a:bodyPr/>
        <a:lstStyle/>
        <a:p>
          <a:endParaRPr lang="zh-CN" altLang="en-US"/>
        </a:p>
      </dgm:t>
    </dgm:pt>
    <dgm:pt modelId="{BACC51B9-F89E-4611-B533-9EBA6B11AAA2}" type="sibTrans" cxnId="{44D1E169-8768-47EB-912D-A06EE600770F}">
      <dgm:prSet/>
      <dgm:spPr/>
      <dgm:t>
        <a:bodyPr/>
        <a:lstStyle/>
        <a:p>
          <a:endParaRPr lang="zh-CN" altLang="en-US"/>
        </a:p>
      </dgm:t>
    </dgm:pt>
    <dgm:pt modelId="{201F49C2-4BA5-4388-97CF-C8E24521F2E1}">
      <dgm:prSet/>
      <dgm:spPr/>
      <dgm:t>
        <a:bodyPr/>
        <a:lstStyle/>
        <a:p>
          <a:pPr rtl="0"/>
          <a:r>
            <a:rPr lang="en-US" b="1" smtClean="0"/>
            <a:t>assign</a:t>
          </a:r>
          <a:r>
            <a:rPr lang="en-US" smtClean="0"/>
            <a:t>("a",3)</a:t>
          </a:r>
          <a:endParaRPr lang="zh-CN"/>
        </a:p>
      </dgm:t>
    </dgm:pt>
    <dgm:pt modelId="{5D3EF9D6-D24F-44BA-89DF-B09342DF0A77}" type="parTrans" cxnId="{0CE2AFEF-2640-435A-98C5-A97055692BD0}">
      <dgm:prSet/>
      <dgm:spPr/>
      <dgm:t>
        <a:bodyPr/>
        <a:lstStyle/>
        <a:p>
          <a:endParaRPr lang="zh-CN" altLang="en-US"/>
        </a:p>
      </dgm:t>
    </dgm:pt>
    <dgm:pt modelId="{10B5CE39-5DB6-4B1E-8DFC-FAC258ED0636}" type="sibTrans" cxnId="{0CE2AFEF-2640-435A-98C5-A97055692BD0}">
      <dgm:prSet/>
      <dgm:spPr/>
      <dgm:t>
        <a:bodyPr/>
        <a:lstStyle/>
        <a:p>
          <a:endParaRPr lang="zh-CN" altLang="en-US"/>
        </a:p>
      </dgm:t>
    </dgm:pt>
    <dgm:pt modelId="{C4760140-8C4F-499E-8F5B-E3608C932BD3}">
      <dgm:prSet/>
      <dgm:spPr/>
      <dgm:t>
        <a:bodyPr/>
        <a:lstStyle/>
        <a:p>
          <a:pPr rtl="0"/>
          <a:r>
            <a:rPr lang="en-US" b="1" smtClean="0"/>
            <a:t>%&gt;%</a:t>
          </a:r>
          <a:r>
            <a:rPr lang="zh-CN" b="1" smtClean="0"/>
            <a:t>（管道运算符）</a:t>
          </a:r>
          <a:endParaRPr lang="zh-CN"/>
        </a:p>
      </dgm:t>
    </dgm:pt>
    <dgm:pt modelId="{695ABBB9-06BA-4A27-AF05-12FB6523342C}" type="parTrans" cxnId="{3EABD246-7E84-47D8-AE61-5FA8044CE8A1}">
      <dgm:prSet/>
      <dgm:spPr/>
      <dgm:t>
        <a:bodyPr/>
        <a:lstStyle/>
        <a:p>
          <a:endParaRPr lang="zh-CN" altLang="en-US"/>
        </a:p>
      </dgm:t>
    </dgm:pt>
    <dgm:pt modelId="{7268643E-560F-4376-BF53-50AC3D30D7CB}" type="sibTrans" cxnId="{3EABD246-7E84-47D8-AE61-5FA8044CE8A1}">
      <dgm:prSet/>
      <dgm:spPr/>
      <dgm:t>
        <a:bodyPr/>
        <a:lstStyle/>
        <a:p>
          <a:endParaRPr lang="zh-CN" altLang="en-US"/>
        </a:p>
      </dgm:t>
    </dgm:pt>
    <dgm:pt modelId="{9F03783C-8541-4A49-B558-7B095C301593}">
      <dgm:prSet/>
      <dgm:spPr/>
      <dgm:t>
        <a:bodyPr/>
        <a:lstStyle/>
        <a:p>
          <a:pPr rtl="0"/>
          <a:r>
            <a:rPr lang="en-US" dirty="0" smtClean="0"/>
            <a:t>now() %&gt;% </a:t>
          </a:r>
          <a:r>
            <a:rPr lang="en-US" dirty="0" err="1" smtClean="0"/>
            <a:t>as_date</a:t>
          </a:r>
          <a:r>
            <a:rPr lang="en-US" dirty="0" smtClean="0"/>
            <a:t> ()</a:t>
          </a:r>
          <a:endParaRPr lang="zh-CN" dirty="0"/>
        </a:p>
      </dgm:t>
    </dgm:pt>
    <dgm:pt modelId="{875CCA95-40F4-4CB0-9F61-FFEACC944FE2}" type="parTrans" cxnId="{AA202E16-F7B2-409A-8983-D8E2D5147647}">
      <dgm:prSet/>
      <dgm:spPr/>
      <dgm:t>
        <a:bodyPr/>
        <a:lstStyle/>
        <a:p>
          <a:endParaRPr lang="zh-CN" altLang="en-US"/>
        </a:p>
      </dgm:t>
    </dgm:pt>
    <dgm:pt modelId="{A5DF7A9A-ABA7-4F63-B740-5AE4542EAB15}" type="sibTrans" cxnId="{AA202E16-F7B2-409A-8983-D8E2D5147647}">
      <dgm:prSet/>
      <dgm:spPr/>
      <dgm:t>
        <a:bodyPr/>
        <a:lstStyle/>
        <a:p>
          <a:endParaRPr lang="zh-CN" altLang="en-US"/>
        </a:p>
      </dgm:t>
    </dgm:pt>
    <dgm:pt modelId="{D4F40C3D-9868-4A0C-B7F8-CD1C7FC148CD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err="1" smtClean="0"/>
            <a:t>magrittr</a:t>
          </a:r>
          <a:r>
            <a:rPr lang="en-US" dirty="0" smtClean="0"/>
            <a:t>/</a:t>
          </a:r>
          <a:r>
            <a:rPr lang="en-US" dirty="0" err="1" smtClean="0"/>
            <a:t>lubridate</a:t>
          </a:r>
          <a:r>
            <a:rPr lang="zh-CN" dirty="0" smtClean="0"/>
            <a:t>）</a:t>
          </a:r>
          <a:endParaRPr lang="zh-CN" dirty="0"/>
        </a:p>
      </dgm:t>
    </dgm:pt>
    <dgm:pt modelId="{0E7F788F-E59D-45A6-A72D-83DECA2E0132}" type="parTrans" cxnId="{D5FABC56-3444-4BAA-B27B-3AE130A86F83}">
      <dgm:prSet/>
      <dgm:spPr/>
      <dgm:t>
        <a:bodyPr/>
        <a:lstStyle/>
        <a:p>
          <a:endParaRPr lang="zh-CN" altLang="en-US"/>
        </a:p>
      </dgm:t>
    </dgm:pt>
    <dgm:pt modelId="{DE3F0B0C-CD1F-4BE6-B586-2404F9C3A256}" type="sibTrans" cxnId="{D5FABC56-3444-4BAA-B27B-3AE130A86F83}">
      <dgm:prSet/>
      <dgm:spPr/>
      <dgm:t>
        <a:bodyPr/>
        <a:lstStyle/>
        <a:p>
          <a:endParaRPr lang="zh-CN" altLang="en-US"/>
        </a:p>
      </dgm:t>
    </dgm:pt>
    <dgm:pt modelId="{915E0937-1571-4450-A94D-DFCEA36EC8CC}" type="pres">
      <dgm:prSet presAssocID="{3639A877-45C9-4E61-82DD-5B54D46C01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457987-A5D1-4821-978D-FE3AD3F7D770}" type="pres">
      <dgm:prSet presAssocID="{A7AC6AED-A807-4B84-8BF9-29C18B2501D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D2C1B-ECE6-4ABE-A081-486B941E825B}" type="pres">
      <dgm:prSet presAssocID="{665E2B73-A652-4D5E-8038-0921179D21F3}" presName="spacer" presStyleCnt="0"/>
      <dgm:spPr/>
      <dgm:t>
        <a:bodyPr/>
        <a:lstStyle/>
        <a:p>
          <a:endParaRPr lang="zh-CN" altLang="en-US"/>
        </a:p>
      </dgm:t>
    </dgm:pt>
    <dgm:pt modelId="{4F620BD9-684C-4AC0-91A8-6EBD71CFCCA2}" type="pres">
      <dgm:prSet presAssocID="{97A31C8D-417A-4441-93BF-B6D5234897E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F5E13-115A-43AB-8F40-B00AE6BA44C2}" type="pres">
      <dgm:prSet presAssocID="{4D335DFD-D149-4AC1-B285-77573310C514}" presName="spacer" presStyleCnt="0"/>
      <dgm:spPr/>
      <dgm:t>
        <a:bodyPr/>
        <a:lstStyle/>
        <a:p>
          <a:endParaRPr lang="zh-CN" altLang="en-US"/>
        </a:p>
      </dgm:t>
    </dgm:pt>
    <dgm:pt modelId="{84CD2C9E-1003-4D0B-AFAC-A17AF9555015}" type="pres">
      <dgm:prSet presAssocID="{034E74E1-1CEF-4C1A-AEE8-322E3AF8592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E4343-49AF-478E-A088-B6B2C48642CA}" type="pres">
      <dgm:prSet presAssocID="{BACC51B9-F89E-4611-B533-9EBA6B11AAA2}" presName="spacer" presStyleCnt="0"/>
      <dgm:spPr/>
      <dgm:t>
        <a:bodyPr/>
        <a:lstStyle/>
        <a:p>
          <a:endParaRPr lang="zh-CN" altLang="en-US"/>
        </a:p>
      </dgm:t>
    </dgm:pt>
    <dgm:pt modelId="{FC8CB637-B34C-4C2A-9D48-30164CBB2425}" type="pres">
      <dgm:prSet presAssocID="{201F49C2-4BA5-4388-97CF-C8E24521F2E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26E53-39B4-4D70-962A-FD1E212F90ED}" type="pres">
      <dgm:prSet presAssocID="{10B5CE39-5DB6-4B1E-8DFC-FAC258ED0636}" presName="spacer" presStyleCnt="0"/>
      <dgm:spPr/>
      <dgm:t>
        <a:bodyPr/>
        <a:lstStyle/>
        <a:p>
          <a:endParaRPr lang="zh-CN" altLang="en-US"/>
        </a:p>
      </dgm:t>
    </dgm:pt>
    <dgm:pt modelId="{3FB79FBE-25C4-4FC5-B799-ADC3A1BD5E84}" type="pres">
      <dgm:prSet presAssocID="{C4760140-8C4F-499E-8F5B-E3608C93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30007-96A1-4432-8370-EFC5AAF0A44E}" type="pres">
      <dgm:prSet presAssocID="{C4760140-8C4F-499E-8F5B-E3608C932B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2D506-7B84-4B5B-8F8D-E1936074BC7B}" srcId="{3639A877-45C9-4E61-82DD-5B54D46C0115}" destId="{A7AC6AED-A807-4B84-8BF9-29C18B2501DA}" srcOrd="0" destOrd="0" parTransId="{30750812-9186-46AB-9A18-B9B761E6B7F2}" sibTransId="{665E2B73-A652-4D5E-8038-0921179D21F3}"/>
    <dgm:cxn modelId="{A4084B8D-16F3-4518-9E4C-3B3731AFB27D}" type="presOf" srcId="{9F03783C-8541-4A49-B558-7B095C301593}" destId="{A4A30007-96A1-4432-8370-EFC5AAF0A44E}" srcOrd="0" destOrd="0" presId="urn:microsoft.com/office/officeart/2005/8/layout/vList2"/>
    <dgm:cxn modelId="{99FC3D26-CF71-499D-9BAE-35CCD82BD65E}" type="presOf" srcId="{A7AC6AED-A807-4B84-8BF9-29C18B2501DA}" destId="{DA457987-A5D1-4821-978D-FE3AD3F7D770}" srcOrd="0" destOrd="0" presId="urn:microsoft.com/office/officeart/2005/8/layout/vList2"/>
    <dgm:cxn modelId="{0CE2AFEF-2640-435A-98C5-A97055692BD0}" srcId="{3639A877-45C9-4E61-82DD-5B54D46C0115}" destId="{201F49C2-4BA5-4388-97CF-C8E24521F2E1}" srcOrd="3" destOrd="0" parTransId="{5D3EF9D6-D24F-44BA-89DF-B09342DF0A77}" sibTransId="{10B5CE39-5DB6-4B1E-8DFC-FAC258ED0636}"/>
    <dgm:cxn modelId="{3EABD246-7E84-47D8-AE61-5FA8044CE8A1}" srcId="{3639A877-45C9-4E61-82DD-5B54D46C0115}" destId="{C4760140-8C4F-499E-8F5B-E3608C932BD3}" srcOrd="4" destOrd="0" parTransId="{695ABBB9-06BA-4A27-AF05-12FB6523342C}" sibTransId="{7268643E-560F-4376-BF53-50AC3D30D7CB}"/>
    <dgm:cxn modelId="{7BD481ED-E12D-4F54-A665-34BA9378B2D9}" type="presOf" srcId="{3639A877-45C9-4E61-82DD-5B54D46C0115}" destId="{915E0937-1571-4450-A94D-DFCEA36EC8CC}" srcOrd="0" destOrd="0" presId="urn:microsoft.com/office/officeart/2005/8/layout/vList2"/>
    <dgm:cxn modelId="{03D9C551-A64A-424F-80CF-27A55F7778EB}" type="presOf" srcId="{97A31C8D-417A-4441-93BF-B6D5234897EB}" destId="{4F620BD9-684C-4AC0-91A8-6EBD71CFCCA2}" srcOrd="0" destOrd="0" presId="urn:microsoft.com/office/officeart/2005/8/layout/vList2"/>
    <dgm:cxn modelId="{9040D66A-F766-4797-9427-A901E10199DA}" type="presOf" srcId="{201F49C2-4BA5-4388-97CF-C8E24521F2E1}" destId="{FC8CB637-B34C-4C2A-9D48-30164CBB2425}" srcOrd="0" destOrd="0" presId="urn:microsoft.com/office/officeart/2005/8/layout/vList2"/>
    <dgm:cxn modelId="{AA202E16-F7B2-409A-8983-D8E2D5147647}" srcId="{C4760140-8C4F-499E-8F5B-E3608C932BD3}" destId="{9F03783C-8541-4A49-B558-7B095C301593}" srcOrd="0" destOrd="0" parTransId="{875CCA95-40F4-4CB0-9F61-FFEACC944FE2}" sibTransId="{A5DF7A9A-ABA7-4F63-B740-5AE4542EAB15}"/>
    <dgm:cxn modelId="{07DD5A1D-427D-42F9-9DBC-AAA6E69D1BA9}" type="presOf" srcId="{034E74E1-1CEF-4C1A-AEE8-322E3AF8592F}" destId="{84CD2C9E-1003-4D0B-AFAC-A17AF9555015}" srcOrd="0" destOrd="0" presId="urn:microsoft.com/office/officeart/2005/8/layout/vList2"/>
    <dgm:cxn modelId="{4FE58AC4-7F84-4ECD-BE01-851D55AD77B9}" type="presOf" srcId="{C4760140-8C4F-499E-8F5B-E3608C932BD3}" destId="{3FB79FBE-25C4-4FC5-B799-ADC3A1BD5E84}" srcOrd="0" destOrd="0" presId="urn:microsoft.com/office/officeart/2005/8/layout/vList2"/>
    <dgm:cxn modelId="{44D1E169-8768-47EB-912D-A06EE600770F}" srcId="{3639A877-45C9-4E61-82DD-5B54D46C0115}" destId="{034E74E1-1CEF-4C1A-AEE8-322E3AF8592F}" srcOrd="2" destOrd="0" parTransId="{F42FB463-EB4B-47CB-B682-0CB945A6D031}" sibTransId="{BACC51B9-F89E-4611-B533-9EBA6B11AAA2}"/>
    <dgm:cxn modelId="{5B690000-3F7B-4DF3-8795-77470A359BD4}" type="presOf" srcId="{D4F40C3D-9868-4A0C-B7F8-CD1C7FC148CD}" destId="{A4A30007-96A1-4432-8370-EFC5AAF0A44E}" srcOrd="0" destOrd="1" presId="urn:microsoft.com/office/officeart/2005/8/layout/vList2"/>
    <dgm:cxn modelId="{10B9630B-CB2F-46F5-A3F4-B6C7DC5E93A1}" srcId="{3639A877-45C9-4E61-82DD-5B54D46C0115}" destId="{97A31C8D-417A-4441-93BF-B6D5234897EB}" srcOrd="1" destOrd="0" parTransId="{885B2824-D673-45C9-B78D-639A3A4CB375}" sibTransId="{4D335DFD-D149-4AC1-B285-77573310C514}"/>
    <dgm:cxn modelId="{D5FABC56-3444-4BAA-B27B-3AE130A86F83}" srcId="{C4760140-8C4F-499E-8F5B-E3608C932BD3}" destId="{D4F40C3D-9868-4A0C-B7F8-CD1C7FC148CD}" srcOrd="1" destOrd="0" parTransId="{0E7F788F-E59D-45A6-A72D-83DECA2E0132}" sibTransId="{DE3F0B0C-CD1F-4BE6-B586-2404F9C3A256}"/>
    <dgm:cxn modelId="{56F91746-5A6F-4711-B061-BB9454E13ECD}" type="presParOf" srcId="{915E0937-1571-4450-A94D-DFCEA36EC8CC}" destId="{DA457987-A5D1-4821-978D-FE3AD3F7D770}" srcOrd="0" destOrd="0" presId="urn:microsoft.com/office/officeart/2005/8/layout/vList2"/>
    <dgm:cxn modelId="{76472869-B86D-4BE0-AC07-53BFCEB9E423}" type="presParOf" srcId="{915E0937-1571-4450-A94D-DFCEA36EC8CC}" destId="{E6ED2C1B-ECE6-4ABE-A081-486B941E825B}" srcOrd="1" destOrd="0" presId="urn:microsoft.com/office/officeart/2005/8/layout/vList2"/>
    <dgm:cxn modelId="{1EA56B9E-88AA-4441-904A-ABC8CAE6187A}" type="presParOf" srcId="{915E0937-1571-4450-A94D-DFCEA36EC8CC}" destId="{4F620BD9-684C-4AC0-91A8-6EBD71CFCCA2}" srcOrd="2" destOrd="0" presId="urn:microsoft.com/office/officeart/2005/8/layout/vList2"/>
    <dgm:cxn modelId="{47FEC86F-A77C-4AA6-A963-91E1708CCA2C}" type="presParOf" srcId="{915E0937-1571-4450-A94D-DFCEA36EC8CC}" destId="{E1AF5E13-115A-43AB-8F40-B00AE6BA44C2}" srcOrd="3" destOrd="0" presId="urn:microsoft.com/office/officeart/2005/8/layout/vList2"/>
    <dgm:cxn modelId="{FFFF9533-5879-46DD-AD91-DE87D67A3F16}" type="presParOf" srcId="{915E0937-1571-4450-A94D-DFCEA36EC8CC}" destId="{84CD2C9E-1003-4D0B-AFAC-A17AF9555015}" srcOrd="4" destOrd="0" presId="urn:microsoft.com/office/officeart/2005/8/layout/vList2"/>
    <dgm:cxn modelId="{54ADC613-EE24-4412-842D-CFDEBBD6DC6C}" type="presParOf" srcId="{915E0937-1571-4450-A94D-DFCEA36EC8CC}" destId="{ADBE4343-49AF-478E-A088-B6B2C48642CA}" srcOrd="5" destOrd="0" presId="urn:microsoft.com/office/officeart/2005/8/layout/vList2"/>
    <dgm:cxn modelId="{2CBAC8A9-BC14-40C6-A6AA-2C20642A47F8}" type="presParOf" srcId="{915E0937-1571-4450-A94D-DFCEA36EC8CC}" destId="{FC8CB637-B34C-4C2A-9D48-30164CBB2425}" srcOrd="6" destOrd="0" presId="urn:microsoft.com/office/officeart/2005/8/layout/vList2"/>
    <dgm:cxn modelId="{69209B03-3CAA-4426-B067-6EF70A3D8CC9}" type="presParOf" srcId="{915E0937-1571-4450-A94D-DFCEA36EC8CC}" destId="{0CD26E53-39B4-4D70-962A-FD1E212F90ED}" srcOrd="7" destOrd="0" presId="urn:microsoft.com/office/officeart/2005/8/layout/vList2"/>
    <dgm:cxn modelId="{D3A5119C-D8A0-42FE-BB91-900BB6011513}" type="presParOf" srcId="{915E0937-1571-4450-A94D-DFCEA36EC8CC}" destId="{3FB79FBE-25C4-4FC5-B799-ADC3A1BD5E84}" srcOrd="8" destOrd="0" presId="urn:microsoft.com/office/officeart/2005/8/layout/vList2"/>
    <dgm:cxn modelId="{30074DFE-A6D5-41C9-8831-7B9CD758F56F}" type="presParOf" srcId="{915E0937-1571-4450-A94D-DFCEA36EC8CC}" destId="{A4A30007-96A1-4432-8370-EFC5AAF0A44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CA2420-C345-4622-8703-CB0EC72823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F34CD7-7857-42E0-8CE6-77B7B790BB9E}">
      <dgm:prSet/>
      <dgm:spPr/>
      <dgm:t>
        <a:bodyPr/>
        <a:lstStyle/>
        <a:p>
          <a:pPr rtl="0"/>
          <a:r>
            <a:rPr lang="zh-CN" smtClean="0"/>
            <a:t>基本要求</a:t>
          </a:r>
          <a:endParaRPr lang="zh-CN"/>
        </a:p>
      </dgm:t>
    </dgm:pt>
    <dgm:pt modelId="{78B463ED-6B22-49FB-921E-B2A0B00E1D97}" type="parTrans" cxnId="{2CAEA8A6-41E5-4029-AF0C-C21FA93760E9}">
      <dgm:prSet/>
      <dgm:spPr/>
      <dgm:t>
        <a:bodyPr/>
        <a:lstStyle/>
        <a:p>
          <a:endParaRPr lang="zh-CN" altLang="en-US"/>
        </a:p>
      </dgm:t>
    </dgm:pt>
    <dgm:pt modelId="{DBC4AD6E-5A0A-41E6-896B-E1411F2FF23C}" type="sibTrans" cxnId="{2CAEA8A6-41E5-4029-AF0C-C21FA93760E9}">
      <dgm:prSet/>
      <dgm:spPr/>
      <dgm:t>
        <a:bodyPr/>
        <a:lstStyle/>
        <a:p>
          <a:endParaRPr lang="zh-CN" altLang="en-US"/>
        </a:p>
      </dgm:t>
    </dgm:pt>
    <dgm:pt modelId="{4BD65496-6B3F-45B7-807F-5A7DDF1C4C50}">
      <dgm:prSet/>
      <dgm:spPr/>
      <dgm:t>
        <a:bodyPr/>
        <a:lstStyle/>
        <a:p>
          <a:pPr rtl="0"/>
          <a:r>
            <a:rPr lang="zh-CN" smtClean="0"/>
            <a:t>以符号“</a:t>
          </a:r>
          <a:r>
            <a:rPr lang="en-US" smtClean="0"/>
            <a:t>.”</a:t>
          </a:r>
          <a:r>
            <a:rPr lang="zh-CN" smtClean="0"/>
            <a:t>或“字母开始”，由符号“</a:t>
          </a:r>
          <a:r>
            <a:rPr lang="en-US" smtClean="0"/>
            <a:t>.”</a:t>
          </a:r>
          <a:r>
            <a:rPr lang="zh-CN" smtClean="0"/>
            <a:t>、“字母开始”和数字组成</a:t>
          </a:r>
          <a:endParaRPr lang="zh-CN"/>
        </a:p>
      </dgm:t>
    </dgm:pt>
    <dgm:pt modelId="{EFEF5808-D89B-4C52-8877-D9F32B86F453}" type="parTrans" cxnId="{697A0BE8-E357-4AAB-85C4-F2AA8D8B05D3}">
      <dgm:prSet/>
      <dgm:spPr/>
      <dgm:t>
        <a:bodyPr/>
        <a:lstStyle/>
        <a:p>
          <a:endParaRPr lang="zh-CN" altLang="en-US"/>
        </a:p>
      </dgm:t>
    </dgm:pt>
    <dgm:pt modelId="{37566AF9-D185-4A54-9FB9-E598A0E1C049}" type="sibTrans" cxnId="{697A0BE8-E357-4AAB-85C4-F2AA8D8B05D3}">
      <dgm:prSet/>
      <dgm:spPr/>
      <dgm:t>
        <a:bodyPr/>
        <a:lstStyle/>
        <a:p>
          <a:endParaRPr lang="zh-CN" altLang="en-US"/>
        </a:p>
      </dgm:t>
    </dgm:pt>
    <dgm:pt modelId="{1C3FF544-CF68-49D8-B7C7-30CF27329173}">
      <dgm:prSet/>
      <dgm:spPr/>
      <dgm:t>
        <a:bodyPr/>
        <a:lstStyle/>
        <a:p>
          <a:pPr rtl="0"/>
          <a:r>
            <a:rPr lang="zh-CN" smtClean="0"/>
            <a:t>当以符号“</a:t>
          </a:r>
          <a:r>
            <a:rPr lang="en-US" smtClean="0"/>
            <a:t>.”</a:t>
          </a:r>
          <a:r>
            <a:rPr lang="zh-CN" smtClean="0"/>
            <a:t>开头时，第二个字符不能是数字</a:t>
          </a:r>
          <a:endParaRPr lang="zh-CN"/>
        </a:p>
      </dgm:t>
    </dgm:pt>
    <dgm:pt modelId="{DE03A9E0-6F50-4BA4-B836-D721DE471B12}" type="parTrans" cxnId="{14F4DA0A-4D05-46D4-B723-80065B54990C}">
      <dgm:prSet/>
      <dgm:spPr/>
      <dgm:t>
        <a:bodyPr/>
        <a:lstStyle/>
        <a:p>
          <a:endParaRPr lang="zh-CN" altLang="en-US"/>
        </a:p>
      </dgm:t>
    </dgm:pt>
    <dgm:pt modelId="{18306E21-98AC-4E67-9250-3BC1D1393632}" type="sibTrans" cxnId="{14F4DA0A-4D05-46D4-B723-80065B54990C}">
      <dgm:prSet/>
      <dgm:spPr/>
      <dgm:t>
        <a:bodyPr/>
        <a:lstStyle/>
        <a:p>
          <a:endParaRPr lang="zh-CN" altLang="en-US"/>
        </a:p>
      </dgm:t>
    </dgm:pt>
    <dgm:pt modelId="{E7E617D8-1A79-4E8F-BE59-D2E402CC2195}">
      <dgm:prSet/>
      <dgm:spPr/>
      <dgm:t>
        <a:bodyPr/>
        <a:lstStyle/>
        <a:p>
          <a:pPr rtl="0"/>
          <a:r>
            <a:rPr lang="zh-CN" smtClean="0"/>
            <a:t>注意事项</a:t>
          </a:r>
          <a:endParaRPr lang="zh-CN"/>
        </a:p>
      </dgm:t>
    </dgm:pt>
    <dgm:pt modelId="{0A74DD48-C6F9-4049-A7BE-A1E083A6B912}" type="parTrans" cxnId="{3B05B11B-AA71-41A5-A4B5-572B680A4A6C}">
      <dgm:prSet/>
      <dgm:spPr/>
      <dgm:t>
        <a:bodyPr/>
        <a:lstStyle/>
        <a:p>
          <a:endParaRPr lang="zh-CN" altLang="en-US"/>
        </a:p>
      </dgm:t>
    </dgm:pt>
    <dgm:pt modelId="{BED500AC-BDB1-491F-AA02-B6D8A59B299E}" type="sibTrans" cxnId="{3B05B11B-AA71-41A5-A4B5-572B680A4A6C}">
      <dgm:prSet/>
      <dgm:spPr/>
      <dgm:t>
        <a:bodyPr/>
        <a:lstStyle/>
        <a:p>
          <a:endParaRPr lang="zh-CN" altLang="en-US"/>
        </a:p>
      </dgm:t>
    </dgm:pt>
    <dgm:pt modelId="{C6F284D3-79D8-40FC-A480-6A707DCD3271}">
      <dgm:prSet/>
      <dgm:spPr/>
      <dgm:t>
        <a:bodyPr/>
        <a:lstStyle/>
        <a:p>
          <a:pPr rtl="0"/>
          <a:r>
            <a:rPr lang="zh-CN" dirty="0" smtClean="0"/>
            <a:t>变量定义</a:t>
          </a:r>
          <a:r>
            <a:rPr lang="zh-CN" altLang="en-US" dirty="0" smtClean="0"/>
            <a:t>与赋值语句</a:t>
          </a:r>
          <a:endParaRPr lang="zh-CN" dirty="0"/>
        </a:p>
      </dgm:t>
    </dgm:pt>
    <dgm:pt modelId="{B26B860B-D58A-4537-A761-D7F2660B5138}" type="parTrans" cxnId="{F385F23B-65CD-41CD-B5DE-2C1E510074BD}">
      <dgm:prSet/>
      <dgm:spPr/>
      <dgm:t>
        <a:bodyPr/>
        <a:lstStyle/>
        <a:p>
          <a:endParaRPr lang="zh-CN" altLang="en-US"/>
        </a:p>
      </dgm:t>
    </dgm:pt>
    <dgm:pt modelId="{0978F835-F65F-49A7-84C8-CB64A969183A}" type="sibTrans" cxnId="{F385F23B-65CD-41CD-B5DE-2C1E510074BD}">
      <dgm:prSet/>
      <dgm:spPr/>
      <dgm:t>
        <a:bodyPr/>
        <a:lstStyle/>
        <a:p>
          <a:endParaRPr lang="zh-CN" altLang="en-US"/>
        </a:p>
      </dgm:t>
    </dgm:pt>
    <dgm:pt modelId="{62C832D2-3DF5-46E4-9082-4E8FBDB38522}">
      <dgm:prSet/>
      <dgm:spPr/>
      <dgm:t>
        <a:bodyPr/>
        <a:lstStyle/>
        <a:p>
          <a:pPr rtl="0"/>
          <a:r>
            <a:rPr lang="zh-CN" smtClean="0"/>
            <a:t>符号“</a:t>
          </a:r>
          <a:r>
            <a:rPr lang="en-US" smtClean="0"/>
            <a:t>.”</a:t>
          </a:r>
          <a:r>
            <a:rPr lang="zh-CN" smtClean="0"/>
            <a:t>的特殊性</a:t>
          </a:r>
          <a:endParaRPr lang="zh-CN"/>
        </a:p>
      </dgm:t>
    </dgm:pt>
    <dgm:pt modelId="{71325B69-0930-4D97-802E-538F3E9599C6}" type="parTrans" cxnId="{301C88CD-02CE-441F-B782-56C22A5F3D88}">
      <dgm:prSet/>
      <dgm:spPr/>
      <dgm:t>
        <a:bodyPr/>
        <a:lstStyle/>
        <a:p>
          <a:endParaRPr lang="zh-CN" altLang="en-US"/>
        </a:p>
      </dgm:t>
    </dgm:pt>
    <dgm:pt modelId="{6F7269C1-C329-42FC-8608-351C5B60596E}" type="sibTrans" cxnId="{301C88CD-02CE-441F-B782-56C22A5F3D88}">
      <dgm:prSet/>
      <dgm:spPr/>
      <dgm:t>
        <a:bodyPr/>
        <a:lstStyle/>
        <a:p>
          <a:endParaRPr lang="zh-CN" altLang="en-US"/>
        </a:p>
      </dgm:t>
    </dgm:pt>
    <dgm:pt modelId="{A0D3F2FD-3485-4774-A394-6C1CE4893E1C}">
      <dgm:prSet/>
      <dgm:spPr/>
      <dgm:t>
        <a:bodyPr/>
        <a:lstStyle/>
        <a:p>
          <a:pPr rtl="0"/>
          <a:r>
            <a:rPr lang="en-US" smtClean="0"/>
            <a:t>data.frame</a:t>
          </a:r>
          <a:r>
            <a:rPr lang="zh-CN" smtClean="0"/>
            <a:t>（）</a:t>
          </a:r>
          <a:endParaRPr lang="zh-CN"/>
        </a:p>
      </dgm:t>
    </dgm:pt>
    <dgm:pt modelId="{C227D5E9-F2F1-4EB7-B8DD-2A4458814D01}" type="parTrans" cxnId="{463DEE2D-41F0-4A31-8041-B1A0CF50F899}">
      <dgm:prSet/>
      <dgm:spPr/>
      <dgm:t>
        <a:bodyPr/>
        <a:lstStyle/>
        <a:p>
          <a:endParaRPr lang="zh-CN" altLang="en-US"/>
        </a:p>
      </dgm:t>
    </dgm:pt>
    <dgm:pt modelId="{1C791ADE-071C-4D60-A0D3-A3F0920316EF}" type="sibTrans" cxnId="{463DEE2D-41F0-4A31-8041-B1A0CF50F899}">
      <dgm:prSet/>
      <dgm:spPr/>
      <dgm:t>
        <a:bodyPr/>
        <a:lstStyle/>
        <a:p>
          <a:endParaRPr lang="zh-CN" altLang="en-US"/>
        </a:p>
      </dgm:t>
    </dgm:pt>
    <dgm:pt modelId="{47376886-C4C0-4E9B-9FCA-2E0E1C7E810F}">
      <dgm:prSet/>
      <dgm:spPr/>
      <dgm:t>
        <a:bodyPr/>
        <a:lstStyle/>
        <a:p>
          <a:pPr rtl="0"/>
          <a:r>
            <a:rPr lang="zh-CN" smtClean="0"/>
            <a:t>举例</a:t>
          </a:r>
          <a:endParaRPr lang="zh-CN"/>
        </a:p>
      </dgm:t>
    </dgm:pt>
    <dgm:pt modelId="{6B0BCD9B-2AB7-4A3A-9168-ED9ECB9AD9AE}" type="parTrans" cxnId="{031BCC08-AE1D-41FE-8EC0-F424E602A0C5}">
      <dgm:prSet/>
      <dgm:spPr/>
      <dgm:t>
        <a:bodyPr/>
        <a:lstStyle/>
        <a:p>
          <a:endParaRPr lang="zh-CN" altLang="en-US"/>
        </a:p>
      </dgm:t>
    </dgm:pt>
    <dgm:pt modelId="{8D467E08-C448-4F46-B303-D7ECD7EFBB80}" type="sibTrans" cxnId="{031BCC08-AE1D-41FE-8EC0-F424E602A0C5}">
      <dgm:prSet/>
      <dgm:spPr/>
      <dgm:t>
        <a:bodyPr/>
        <a:lstStyle/>
        <a:p>
          <a:endParaRPr lang="zh-CN" altLang="en-US"/>
        </a:p>
      </dgm:t>
    </dgm:pt>
    <dgm:pt modelId="{BC987292-BF3D-48A7-BD42-186E8150E1E6}">
      <dgm:prSet/>
      <dgm:spPr/>
      <dgm:t>
        <a:bodyPr/>
        <a:lstStyle/>
        <a:p>
          <a:pPr rtl="0"/>
          <a:r>
            <a:rPr lang="en-US" smtClean="0"/>
            <a:t>v&lt;-1 </a:t>
          </a:r>
          <a:endParaRPr lang="zh-CN"/>
        </a:p>
      </dgm:t>
    </dgm:pt>
    <dgm:pt modelId="{63CA1F53-0D50-4355-8C2A-620EDE6B2D12}" type="parTrans" cxnId="{48D39A48-05AE-4EC0-ABEA-4D3CE069CA60}">
      <dgm:prSet/>
      <dgm:spPr/>
      <dgm:t>
        <a:bodyPr/>
        <a:lstStyle/>
        <a:p>
          <a:endParaRPr lang="zh-CN" altLang="en-US"/>
        </a:p>
      </dgm:t>
    </dgm:pt>
    <dgm:pt modelId="{5113E588-0FEE-4348-96CB-276119AA6E0E}" type="sibTrans" cxnId="{48D39A48-05AE-4EC0-ABEA-4D3CE069CA60}">
      <dgm:prSet/>
      <dgm:spPr/>
      <dgm:t>
        <a:bodyPr/>
        <a:lstStyle/>
        <a:p>
          <a:endParaRPr lang="zh-CN" altLang="en-US"/>
        </a:p>
      </dgm:t>
    </dgm:pt>
    <dgm:pt modelId="{2118EEDF-D338-4D63-B674-65EE4FB71B0D}">
      <dgm:prSet/>
      <dgm:spPr/>
      <dgm:t>
        <a:bodyPr/>
        <a:lstStyle/>
        <a:p>
          <a:pPr rtl="0"/>
          <a:r>
            <a:rPr lang="en-US" smtClean="0"/>
            <a:t>v.a&lt;-2 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B8B9C597-56E7-44AA-9E7E-2C25266FE0D4}" type="parTrans" cxnId="{1A487EF9-BD55-49D1-99E2-A5AE4A9E8CC9}">
      <dgm:prSet/>
      <dgm:spPr/>
      <dgm:t>
        <a:bodyPr/>
        <a:lstStyle/>
        <a:p>
          <a:endParaRPr lang="zh-CN" altLang="en-US"/>
        </a:p>
      </dgm:t>
    </dgm:pt>
    <dgm:pt modelId="{518C2E0C-B0E9-4D7D-AF4C-7E90A2A0E5EA}" type="sibTrans" cxnId="{1A487EF9-BD55-49D1-99E2-A5AE4A9E8CC9}">
      <dgm:prSet/>
      <dgm:spPr/>
      <dgm:t>
        <a:bodyPr/>
        <a:lstStyle/>
        <a:p>
          <a:endParaRPr lang="zh-CN" altLang="en-US"/>
        </a:p>
      </dgm:t>
    </dgm:pt>
    <dgm:pt modelId="{913F894F-C678-40C9-9F2A-8FC5B50EABEC}" type="pres">
      <dgm:prSet presAssocID="{17CA2420-C345-4622-8703-CB0EC7282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9729F5-EF39-46E4-AC8C-5BFBDD475146}" type="pres">
      <dgm:prSet presAssocID="{E1F34CD7-7857-42E0-8CE6-77B7B790BB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C9BEE-EE09-4FB4-A80A-0F5B5F427F65}" type="pres">
      <dgm:prSet presAssocID="{E1F34CD7-7857-42E0-8CE6-77B7B790BB9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7F761-182F-4695-889C-703FA3DA8B4C}" type="pres">
      <dgm:prSet presAssocID="{E7E617D8-1A79-4E8F-BE59-D2E402CC21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EE9F9-495C-456D-9238-08558E9E6CF3}" type="pres">
      <dgm:prSet presAssocID="{E7E617D8-1A79-4E8F-BE59-D2E402CC219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FC8272-BAF4-4536-AD89-2F187028081E}" type="pres">
      <dgm:prSet presAssocID="{47376886-C4C0-4E9B-9FCA-2E0E1C7E81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0FE8E-1898-4F17-B1A2-8D70FDF92F2F}" type="pres">
      <dgm:prSet presAssocID="{47376886-C4C0-4E9B-9FCA-2E0E1C7E810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AEA8A6-41E5-4029-AF0C-C21FA93760E9}" srcId="{17CA2420-C345-4622-8703-CB0EC7282311}" destId="{E1F34CD7-7857-42E0-8CE6-77B7B790BB9E}" srcOrd="0" destOrd="0" parTransId="{78B463ED-6B22-49FB-921E-B2A0B00E1D97}" sibTransId="{DBC4AD6E-5A0A-41E6-896B-E1411F2FF23C}"/>
    <dgm:cxn modelId="{26C97A04-B078-4FC7-822A-7032ED7548F3}" type="presOf" srcId="{62C832D2-3DF5-46E4-9082-4E8FBDB38522}" destId="{026EE9F9-495C-456D-9238-08558E9E6CF3}" srcOrd="0" destOrd="1" presId="urn:microsoft.com/office/officeart/2005/8/layout/vList2"/>
    <dgm:cxn modelId="{14F4DA0A-4D05-46D4-B723-80065B54990C}" srcId="{E1F34CD7-7857-42E0-8CE6-77B7B790BB9E}" destId="{1C3FF544-CF68-49D8-B7C7-30CF27329173}" srcOrd="1" destOrd="0" parTransId="{DE03A9E0-6F50-4BA4-B836-D721DE471B12}" sibTransId="{18306E21-98AC-4E67-9250-3BC1D1393632}"/>
    <dgm:cxn modelId="{301C88CD-02CE-441F-B782-56C22A5F3D88}" srcId="{E7E617D8-1A79-4E8F-BE59-D2E402CC2195}" destId="{62C832D2-3DF5-46E4-9082-4E8FBDB38522}" srcOrd="1" destOrd="0" parTransId="{71325B69-0930-4D97-802E-538F3E9599C6}" sibTransId="{6F7269C1-C329-42FC-8608-351C5B60596E}"/>
    <dgm:cxn modelId="{DBCC8F6F-736A-4752-BF36-A3DF0008FF10}" type="presOf" srcId="{4BD65496-6B3F-45B7-807F-5A7DDF1C4C50}" destId="{DD8C9BEE-EE09-4FB4-A80A-0F5B5F427F65}" srcOrd="0" destOrd="0" presId="urn:microsoft.com/office/officeart/2005/8/layout/vList2"/>
    <dgm:cxn modelId="{8FB91011-85D8-4BA6-B30B-07BECC3155D0}" type="presOf" srcId="{E7E617D8-1A79-4E8F-BE59-D2E402CC2195}" destId="{80A7F761-182F-4695-889C-703FA3DA8B4C}" srcOrd="0" destOrd="0" presId="urn:microsoft.com/office/officeart/2005/8/layout/vList2"/>
    <dgm:cxn modelId="{F385F23B-65CD-41CD-B5DE-2C1E510074BD}" srcId="{E7E617D8-1A79-4E8F-BE59-D2E402CC2195}" destId="{C6F284D3-79D8-40FC-A480-6A707DCD3271}" srcOrd="0" destOrd="0" parTransId="{B26B860B-D58A-4537-A761-D7F2660B5138}" sibTransId="{0978F835-F65F-49A7-84C8-CB64A969183A}"/>
    <dgm:cxn modelId="{46348A2A-7136-4216-8696-48C5E77907C5}" type="presOf" srcId="{2118EEDF-D338-4D63-B674-65EE4FB71B0D}" destId="{F1C0FE8E-1898-4F17-B1A2-8D70FDF92F2F}" srcOrd="0" destOrd="1" presId="urn:microsoft.com/office/officeart/2005/8/layout/vList2"/>
    <dgm:cxn modelId="{E0B7F262-1CCC-4175-B0E4-74DC1215464F}" type="presOf" srcId="{A0D3F2FD-3485-4774-A394-6C1CE4893E1C}" destId="{026EE9F9-495C-456D-9238-08558E9E6CF3}" srcOrd="0" destOrd="2" presId="urn:microsoft.com/office/officeart/2005/8/layout/vList2"/>
    <dgm:cxn modelId="{3B51EACC-BF54-4D92-9B92-9E880E5390A3}" type="presOf" srcId="{BC987292-BF3D-48A7-BD42-186E8150E1E6}" destId="{F1C0FE8E-1898-4F17-B1A2-8D70FDF92F2F}" srcOrd="0" destOrd="0" presId="urn:microsoft.com/office/officeart/2005/8/layout/vList2"/>
    <dgm:cxn modelId="{2AE13728-D428-453C-93ED-B5638E931767}" type="presOf" srcId="{17CA2420-C345-4622-8703-CB0EC7282311}" destId="{913F894F-C678-40C9-9F2A-8FC5B50EABEC}" srcOrd="0" destOrd="0" presId="urn:microsoft.com/office/officeart/2005/8/layout/vList2"/>
    <dgm:cxn modelId="{280603F1-4C4B-4069-A1C3-2D3EE7B2EA55}" type="presOf" srcId="{1C3FF544-CF68-49D8-B7C7-30CF27329173}" destId="{DD8C9BEE-EE09-4FB4-A80A-0F5B5F427F65}" srcOrd="0" destOrd="1" presId="urn:microsoft.com/office/officeart/2005/8/layout/vList2"/>
    <dgm:cxn modelId="{49761054-9D80-443E-BD14-F492982B0038}" type="presOf" srcId="{47376886-C4C0-4E9B-9FCA-2E0E1C7E810F}" destId="{43FC8272-BAF4-4536-AD89-2F187028081E}" srcOrd="0" destOrd="0" presId="urn:microsoft.com/office/officeart/2005/8/layout/vList2"/>
    <dgm:cxn modelId="{463DEE2D-41F0-4A31-8041-B1A0CF50F899}" srcId="{62C832D2-3DF5-46E4-9082-4E8FBDB38522}" destId="{A0D3F2FD-3485-4774-A394-6C1CE4893E1C}" srcOrd="0" destOrd="0" parTransId="{C227D5E9-F2F1-4EB7-B8DD-2A4458814D01}" sibTransId="{1C791ADE-071C-4D60-A0D3-A3F0920316EF}"/>
    <dgm:cxn modelId="{031BCC08-AE1D-41FE-8EC0-F424E602A0C5}" srcId="{17CA2420-C345-4622-8703-CB0EC7282311}" destId="{47376886-C4C0-4E9B-9FCA-2E0E1C7E810F}" srcOrd="2" destOrd="0" parTransId="{6B0BCD9B-2AB7-4A3A-9168-ED9ECB9AD9AE}" sibTransId="{8D467E08-C448-4F46-B303-D7ECD7EFBB80}"/>
    <dgm:cxn modelId="{697A0BE8-E357-4AAB-85C4-F2AA8D8B05D3}" srcId="{E1F34CD7-7857-42E0-8CE6-77B7B790BB9E}" destId="{4BD65496-6B3F-45B7-807F-5A7DDF1C4C50}" srcOrd="0" destOrd="0" parTransId="{EFEF5808-D89B-4C52-8877-D9F32B86F453}" sibTransId="{37566AF9-D185-4A54-9FB9-E598A0E1C049}"/>
    <dgm:cxn modelId="{A4A0B8A9-45AD-42C1-976C-23C1D31600D9}" type="presOf" srcId="{C6F284D3-79D8-40FC-A480-6A707DCD3271}" destId="{026EE9F9-495C-456D-9238-08558E9E6CF3}" srcOrd="0" destOrd="0" presId="urn:microsoft.com/office/officeart/2005/8/layout/vList2"/>
    <dgm:cxn modelId="{48D39A48-05AE-4EC0-ABEA-4D3CE069CA60}" srcId="{47376886-C4C0-4E9B-9FCA-2E0E1C7E810F}" destId="{BC987292-BF3D-48A7-BD42-186E8150E1E6}" srcOrd="0" destOrd="0" parTransId="{63CA1F53-0D50-4355-8C2A-620EDE6B2D12}" sibTransId="{5113E588-0FEE-4348-96CB-276119AA6E0E}"/>
    <dgm:cxn modelId="{1A487EF9-BD55-49D1-99E2-A5AE4A9E8CC9}" srcId="{47376886-C4C0-4E9B-9FCA-2E0E1C7E810F}" destId="{2118EEDF-D338-4D63-B674-65EE4FB71B0D}" srcOrd="1" destOrd="0" parTransId="{B8B9C597-56E7-44AA-9E7E-2C25266FE0D4}" sibTransId="{518C2E0C-B0E9-4D7D-AF4C-7E90A2A0E5EA}"/>
    <dgm:cxn modelId="{3B05B11B-AA71-41A5-A4B5-572B680A4A6C}" srcId="{17CA2420-C345-4622-8703-CB0EC7282311}" destId="{E7E617D8-1A79-4E8F-BE59-D2E402CC2195}" srcOrd="1" destOrd="0" parTransId="{0A74DD48-C6F9-4049-A7BE-A1E083A6B912}" sibTransId="{BED500AC-BDB1-491F-AA02-B6D8A59B299E}"/>
    <dgm:cxn modelId="{8E9C85AF-2B99-4ABC-8314-4365228DC696}" type="presOf" srcId="{E1F34CD7-7857-42E0-8CE6-77B7B790BB9E}" destId="{1C9729F5-EF39-46E4-AC8C-5BFBDD475146}" srcOrd="0" destOrd="0" presId="urn:microsoft.com/office/officeart/2005/8/layout/vList2"/>
    <dgm:cxn modelId="{36B88769-2784-4C26-BDA8-3BABB90670B4}" type="presParOf" srcId="{913F894F-C678-40C9-9F2A-8FC5B50EABEC}" destId="{1C9729F5-EF39-46E4-AC8C-5BFBDD475146}" srcOrd="0" destOrd="0" presId="urn:microsoft.com/office/officeart/2005/8/layout/vList2"/>
    <dgm:cxn modelId="{9D3D7C21-449A-4B22-8130-6C93785F22C2}" type="presParOf" srcId="{913F894F-C678-40C9-9F2A-8FC5B50EABEC}" destId="{DD8C9BEE-EE09-4FB4-A80A-0F5B5F427F65}" srcOrd="1" destOrd="0" presId="urn:microsoft.com/office/officeart/2005/8/layout/vList2"/>
    <dgm:cxn modelId="{2295C80D-D2DA-48FE-AAED-374B911C80A2}" type="presParOf" srcId="{913F894F-C678-40C9-9F2A-8FC5B50EABEC}" destId="{80A7F761-182F-4695-889C-703FA3DA8B4C}" srcOrd="2" destOrd="0" presId="urn:microsoft.com/office/officeart/2005/8/layout/vList2"/>
    <dgm:cxn modelId="{09ABBC2C-169E-450B-BBDB-FA75623306A9}" type="presParOf" srcId="{913F894F-C678-40C9-9F2A-8FC5B50EABEC}" destId="{026EE9F9-495C-456D-9238-08558E9E6CF3}" srcOrd="3" destOrd="0" presId="urn:microsoft.com/office/officeart/2005/8/layout/vList2"/>
    <dgm:cxn modelId="{00542704-8B11-446D-B866-49005CA053AF}" type="presParOf" srcId="{913F894F-C678-40C9-9F2A-8FC5B50EABEC}" destId="{43FC8272-BAF4-4536-AD89-2F187028081E}" srcOrd="4" destOrd="0" presId="urn:microsoft.com/office/officeart/2005/8/layout/vList2"/>
    <dgm:cxn modelId="{564B9BBC-D088-4805-A11D-5DBFA4BA941F}" type="presParOf" srcId="{913F894F-C678-40C9-9F2A-8FC5B50EABEC}" destId="{F1C0FE8E-1898-4F17-B1A2-8D70FDF92F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E6A27E-DC7B-4378-B0B5-F2D73A5DADB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3296821E-07F5-4A52-BBE0-EC9A889B7906}">
      <dgm:prSet/>
      <dgm:spPr/>
      <dgm:t>
        <a:bodyPr/>
        <a:lstStyle/>
        <a:p>
          <a:pPr rtl="0"/>
          <a:r>
            <a:rPr lang="zh-CN" smtClean="0"/>
            <a:t>下标从</a:t>
          </a:r>
          <a:r>
            <a:rPr lang="en-US" smtClean="0"/>
            <a:t>1</a:t>
          </a:r>
          <a:r>
            <a:rPr lang="zh-CN" smtClean="0"/>
            <a:t>开始</a:t>
          </a:r>
          <a:endParaRPr lang="zh-CN"/>
        </a:p>
      </dgm:t>
    </dgm:pt>
    <dgm:pt modelId="{514493CB-DBDD-44AF-B8BF-966348EFD693}" type="parTrans" cxnId="{74AA9808-01B0-435A-9E61-E3062724150E}">
      <dgm:prSet/>
      <dgm:spPr/>
      <dgm:t>
        <a:bodyPr/>
        <a:lstStyle/>
        <a:p>
          <a:endParaRPr lang="zh-CN" altLang="en-US"/>
        </a:p>
      </dgm:t>
    </dgm:pt>
    <dgm:pt modelId="{3C1FA10F-ECBE-4037-A77C-BF6F0AF7AC4A}" type="sibTrans" cxnId="{74AA9808-01B0-435A-9E61-E3062724150E}">
      <dgm:prSet/>
      <dgm:spPr/>
      <dgm:t>
        <a:bodyPr/>
        <a:lstStyle/>
        <a:p>
          <a:endParaRPr lang="zh-CN" altLang="en-US"/>
        </a:p>
      </dgm:t>
    </dgm:pt>
    <dgm:pt modelId="{4F505A8D-8F8F-4B23-B759-A5A26D696EA8}">
      <dgm:prSet/>
      <dgm:spPr/>
      <dgm:t>
        <a:bodyPr/>
        <a:lstStyle/>
        <a:p>
          <a:pPr rtl="0"/>
          <a:r>
            <a:rPr lang="zh-CN" smtClean="0"/>
            <a:t>下标的多种用法</a:t>
          </a:r>
          <a:endParaRPr lang="zh-CN"/>
        </a:p>
      </dgm:t>
    </dgm:pt>
    <dgm:pt modelId="{3705457A-F66E-44B1-A289-1AB4C893D8DD}" type="parTrans" cxnId="{5AED513E-71A1-410B-B174-2ABF9D4BA274}">
      <dgm:prSet/>
      <dgm:spPr/>
      <dgm:t>
        <a:bodyPr/>
        <a:lstStyle/>
        <a:p>
          <a:endParaRPr lang="zh-CN" altLang="en-US"/>
        </a:p>
      </dgm:t>
    </dgm:pt>
    <dgm:pt modelId="{65FC7DCF-44BE-407A-A134-C48F7AADF84D}" type="sibTrans" cxnId="{5AED513E-71A1-410B-B174-2ABF9D4BA274}">
      <dgm:prSet/>
      <dgm:spPr/>
      <dgm:t>
        <a:bodyPr/>
        <a:lstStyle/>
        <a:p>
          <a:endParaRPr lang="zh-CN" altLang="en-US"/>
        </a:p>
      </dgm:t>
    </dgm:pt>
    <dgm:pt modelId="{A6BDE14C-ADD3-4A84-863B-0C6B422DE603}">
      <dgm:prSet/>
      <dgm:spPr/>
      <dgm:t>
        <a:bodyPr/>
        <a:lstStyle/>
        <a:p>
          <a:pPr rtl="0"/>
          <a:r>
            <a:rPr lang="en-US" dirty="0" smtClean="0"/>
            <a:t>x&lt;- c(9,8,3,5,NA,6,NA,7,1)</a:t>
          </a:r>
          <a:endParaRPr lang="zh-CN" dirty="0"/>
        </a:p>
      </dgm:t>
    </dgm:pt>
    <dgm:pt modelId="{24BFD008-29E8-420C-8155-16C50AE34C26}" type="parTrans" cxnId="{07C1AEA8-42C0-4336-A80A-D3307D022FE8}">
      <dgm:prSet/>
      <dgm:spPr/>
      <dgm:t>
        <a:bodyPr/>
        <a:lstStyle/>
        <a:p>
          <a:endParaRPr lang="zh-CN" altLang="en-US"/>
        </a:p>
      </dgm:t>
    </dgm:pt>
    <dgm:pt modelId="{0B634FC4-4552-4FD3-9BAF-1663155E443F}" type="sibTrans" cxnId="{07C1AEA8-42C0-4336-A80A-D3307D022FE8}">
      <dgm:prSet/>
      <dgm:spPr/>
      <dgm:t>
        <a:bodyPr/>
        <a:lstStyle/>
        <a:p>
          <a:endParaRPr lang="zh-CN" altLang="en-US"/>
        </a:p>
      </dgm:t>
    </dgm:pt>
    <dgm:pt modelId="{06827B72-D2AA-42F1-80C7-93641C0D97FC}">
      <dgm:prSet/>
      <dgm:spPr/>
      <dgm:t>
        <a:bodyPr/>
        <a:lstStyle/>
        <a:p>
          <a:pPr rtl="0"/>
          <a:r>
            <a:rPr lang="zh-CN" smtClean="0"/>
            <a:t>第一种方法</a:t>
          </a:r>
          <a:endParaRPr lang="zh-CN"/>
        </a:p>
      </dgm:t>
    </dgm:pt>
    <dgm:pt modelId="{7C0E470C-626E-455E-8C13-8628423FC67D}" type="parTrans" cxnId="{723F4CCE-2A17-48C8-BB3F-B9DEAE8A618B}">
      <dgm:prSet/>
      <dgm:spPr/>
      <dgm:t>
        <a:bodyPr/>
        <a:lstStyle/>
        <a:p>
          <a:endParaRPr lang="zh-CN" altLang="en-US"/>
        </a:p>
      </dgm:t>
    </dgm:pt>
    <dgm:pt modelId="{7994B0EE-2CA5-4D34-BD77-5A394780D7C5}" type="sibTrans" cxnId="{723F4CCE-2A17-48C8-BB3F-B9DEAE8A618B}">
      <dgm:prSet/>
      <dgm:spPr/>
      <dgm:t>
        <a:bodyPr/>
        <a:lstStyle/>
        <a:p>
          <a:endParaRPr lang="zh-CN" altLang="en-US"/>
        </a:p>
      </dgm:t>
    </dgm:pt>
    <dgm:pt modelId="{8C0BE50E-B038-437D-9D55-C481D0D961A8}">
      <dgm:prSet/>
      <dgm:spPr/>
      <dgm:t>
        <a:bodyPr/>
        <a:lstStyle/>
        <a:p>
          <a:pPr rtl="0"/>
          <a:r>
            <a:rPr lang="en-US" smtClean="0"/>
            <a:t>y&lt;-x[!is.na(x)] </a:t>
          </a:r>
          <a:endParaRPr lang="zh-CN"/>
        </a:p>
      </dgm:t>
    </dgm:pt>
    <dgm:pt modelId="{D4E303EF-3D1E-470C-BCC0-F20E58CE93BE}" type="parTrans" cxnId="{DE0F7124-3CE3-4B96-9634-2ECE444FE791}">
      <dgm:prSet/>
      <dgm:spPr/>
      <dgm:t>
        <a:bodyPr/>
        <a:lstStyle/>
        <a:p>
          <a:endParaRPr lang="zh-CN" altLang="en-US"/>
        </a:p>
      </dgm:t>
    </dgm:pt>
    <dgm:pt modelId="{81D6A1DA-5F60-4BE3-ACEC-2489BE731816}" type="sibTrans" cxnId="{DE0F7124-3CE3-4B96-9634-2ECE444FE791}">
      <dgm:prSet/>
      <dgm:spPr/>
      <dgm:t>
        <a:bodyPr/>
        <a:lstStyle/>
        <a:p>
          <a:endParaRPr lang="zh-CN" altLang="en-US"/>
        </a:p>
      </dgm:t>
    </dgm:pt>
    <dgm:pt modelId="{D7DE6211-C5E1-42D2-B635-35666DEFAF77}">
      <dgm:prSet/>
      <dgm:spPr/>
      <dgm:t>
        <a:bodyPr/>
        <a:lstStyle/>
        <a:p>
          <a:pPr rtl="0"/>
          <a:r>
            <a:rPr lang="zh-CN" smtClean="0"/>
            <a:t>第二种方法</a:t>
          </a:r>
          <a:endParaRPr lang="zh-CN"/>
        </a:p>
      </dgm:t>
    </dgm:pt>
    <dgm:pt modelId="{8FFD0B48-7A99-45D0-896B-D833555F5D4A}" type="parTrans" cxnId="{5553977B-E3A9-4C78-8FB5-05A370216A80}">
      <dgm:prSet/>
      <dgm:spPr/>
      <dgm:t>
        <a:bodyPr/>
        <a:lstStyle/>
        <a:p>
          <a:endParaRPr lang="zh-CN" altLang="en-US"/>
        </a:p>
      </dgm:t>
    </dgm:pt>
    <dgm:pt modelId="{5F14E14F-C747-46CC-821C-14B18A6E1FE1}" type="sibTrans" cxnId="{5553977B-E3A9-4C78-8FB5-05A370216A80}">
      <dgm:prSet/>
      <dgm:spPr/>
      <dgm:t>
        <a:bodyPr/>
        <a:lstStyle/>
        <a:p>
          <a:endParaRPr lang="zh-CN" altLang="en-US"/>
        </a:p>
      </dgm:t>
    </dgm:pt>
    <dgm:pt modelId="{29D51061-DCBC-4B6A-99BF-F682A3DBD558}">
      <dgm:prSet/>
      <dgm:spPr/>
      <dgm:t>
        <a:bodyPr/>
        <a:lstStyle/>
        <a:p>
          <a:pPr rtl="0"/>
          <a:r>
            <a:rPr lang="en-US" smtClean="0"/>
            <a:t>y&lt;-x[1:4 ]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DA4215E4-AC3B-4B72-ADD5-438B44C92582}" type="parTrans" cxnId="{E175F86A-2A71-4C43-BE20-8D24DA5AED8E}">
      <dgm:prSet/>
      <dgm:spPr/>
      <dgm:t>
        <a:bodyPr/>
        <a:lstStyle/>
        <a:p>
          <a:endParaRPr lang="zh-CN" altLang="en-US"/>
        </a:p>
      </dgm:t>
    </dgm:pt>
    <dgm:pt modelId="{B0C399C9-5660-4300-B4D3-388758DE8408}" type="sibTrans" cxnId="{E175F86A-2A71-4C43-BE20-8D24DA5AED8E}">
      <dgm:prSet/>
      <dgm:spPr/>
      <dgm:t>
        <a:bodyPr/>
        <a:lstStyle/>
        <a:p>
          <a:endParaRPr lang="zh-CN" altLang="en-US"/>
        </a:p>
      </dgm:t>
    </dgm:pt>
    <dgm:pt modelId="{8E074026-6D82-46DD-9EA1-92465BC5B1E7}">
      <dgm:prSet/>
      <dgm:spPr/>
      <dgm:t>
        <a:bodyPr/>
        <a:lstStyle/>
        <a:p>
          <a:pPr rtl="0"/>
          <a:r>
            <a:rPr lang="zh-CN" smtClean="0"/>
            <a:t>第三种方法</a:t>
          </a:r>
          <a:endParaRPr lang="zh-CN"/>
        </a:p>
      </dgm:t>
    </dgm:pt>
    <dgm:pt modelId="{8B81FC80-77B0-49BB-A6C2-004145A18630}" type="parTrans" cxnId="{0CD7F229-26EB-4F31-8AD4-C85335B2BD5B}">
      <dgm:prSet/>
      <dgm:spPr/>
      <dgm:t>
        <a:bodyPr/>
        <a:lstStyle/>
        <a:p>
          <a:endParaRPr lang="zh-CN" altLang="en-US"/>
        </a:p>
      </dgm:t>
    </dgm:pt>
    <dgm:pt modelId="{E71F6A36-291E-42AF-8EF9-B9C84E31A6B4}" type="sibTrans" cxnId="{0CD7F229-26EB-4F31-8AD4-C85335B2BD5B}">
      <dgm:prSet/>
      <dgm:spPr/>
      <dgm:t>
        <a:bodyPr/>
        <a:lstStyle/>
        <a:p>
          <a:endParaRPr lang="zh-CN" altLang="en-US"/>
        </a:p>
      </dgm:t>
    </dgm:pt>
    <dgm:pt modelId="{E0B2AA0A-939F-4F2E-B75A-C882766CF376}">
      <dgm:prSet/>
      <dgm:spPr/>
      <dgm:t>
        <a:bodyPr/>
        <a:lstStyle/>
        <a:p>
          <a:pPr rtl="0"/>
          <a:r>
            <a:rPr lang="en-US" smtClean="0"/>
            <a:t>z&lt;-x[-2 ]</a:t>
          </a:r>
          <a:endParaRPr lang="zh-CN"/>
        </a:p>
      </dgm:t>
    </dgm:pt>
    <dgm:pt modelId="{EDEEAF4D-8480-4301-9E29-AB127BE16182}" type="parTrans" cxnId="{CE480C1F-25FE-444A-864C-A23F58A3F5D0}">
      <dgm:prSet/>
      <dgm:spPr/>
      <dgm:t>
        <a:bodyPr/>
        <a:lstStyle/>
        <a:p>
          <a:endParaRPr lang="zh-CN" altLang="en-US"/>
        </a:p>
      </dgm:t>
    </dgm:pt>
    <dgm:pt modelId="{18833681-4602-4E3C-960E-B277E3FC7BE9}" type="sibTrans" cxnId="{CE480C1F-25FE-444A-864C-A23F58A3F5D0}">
      <dgm:prSet/>
      <dgm:spPr/>
      <dgm:t>
        <a:bodyPr/>
        <a:lstStyle/>
        <a:p>
          <a:endParaRPr lang="zh-CN" altLang="en-US"/>
        </a:p>
      </dgm:t>
    </dgm:pt>
    <dgm:pt modelId="{D61A312B-33A8-4A68-949E-6EBF11E146DD}">
      <dgm:prSet/>
      <dgm:spPr/>
      <dgm:t>
        <a:bodyPr/>
        <a:lstStyle/>
        <a:p>
          <a:pPr rtl="0"/>
          <a:r>
            <a:rPr lang="zh-CN" smtClean="0"/>
            <a:t>第四种方法</a:t>
          </a:r>
          <a:endParaRPr lang="zh-CN"/>
        </a:p>
      </dgm:t>
    </dgm:pt>
    <dgm:pt modelId="{803F44F7-6304-4910-AA76-713E9FAE7BBE}" type="parTrans" cxnId="{EAE8D67B-08EF-4CE7-9AFA-846A71B738D7}">
      <dgm:prSet/>
      <dgm:spPr/>
      <dgm:t>
        <a:bodyPr/>
        <a:lstStyle/>
        <a:p>
          <a:endParaRPr lang="zh-CN" altLang="en-US"/>
        </a:p>
      </dgm:t>
    </dgm:pt>
    <dgm:pt modelId="{F0A5DDCF-57C4-4D9E-A518-A81B239C722C}" type="sibTrans" cxnId="{EAE8D67B-08EF-4CE7-9AFA-846A71B738D7}">
      <dgm:prSet/>
      <dgm:spPr/>
      <dgm:t>
        <a:bodyPr/>
        <a:lstStyle/>
        <a:p>
          <a:endParaRPr lang="zh-CN" altLang="en-US"/>
        </a:p>
      </dgm:t>
    </dgm:pt>
    <dgm:pt modelId="{B4F2A7DD-2A64-426D-AE4A-173B96188B2D}">
      <dgm:prSet/>
      <dgm:spPr/>
      <dgm:t>
        <a:bodyPr/>
        <a:lstStyle/>
        <a:p>
          <a:pPr rtl="0"/>
          <a:r>
            <a:rPr lang="en-US" smtClean="0"/>
            <a:t>names(x)&lt;-c("x1","x2","x3","x4","x5","x6","x7","x8","x9") </a:t>
          </a:r>
          <a:endParaRPr lang="zh-CN"/>
        </a:p>
      </dgm:t>
    </dgm:pt>
    <dgm:pt modelId="{2CCACA09-A541-4B23-804E-8B82C8B790FE}" type="parTrans" cxnId="{BD1DB5D9-F7A9-4E82-A321-ABC074F083F7}">
      <dgm:prSet/>
      <dgm:spPr/>
      <dgm:t>
        <a:bodyPr/>
        <a:lstStyle/>
        <a:p>
          <a:endParaRPr lang="zh-CN" altLang="en-US"/>
        </a:p>
      </dgm:t>
    </dgm:pt>
    <dgm:pt modelId="{AB02570D-1CD4-45E9-B999-51B9E933F055}" type="sibTrans" cxnId="{BD1DB5D9-F7A9-4E82-A321-ABC074F083F7}">
      <dgm:prSet/>
      <dgm:spPr/>
      <dgm:t>
        <a:bodyPr/>
        <a:lstStyle/>
        <a:p>
          <a:endParaRPr lang="zh-CN" altLang="en-US"/>
        </a:p>
      </dgm:t>
    </dgm:pt>
    <dgm:pt modelId="{0ADF6432-77BB-4411-B8CB-3CFCA48E3234}">
      <dgm:prSet/>
      <dgm:spPr/>
      <dgm:t>
        <a:bodyPr/>
        <a:lstStyle/>
        <a:p>
          <a:pPr rtl="0"/>
          <a:r>
            <a:rPr lang="en-US" smtClean="0"/>
            <a:t>x["x4"]</a:t>
          </a:r>
          <a:endParaRPr lang="zh-CN"/>
        </a:p>
      </dgm:t>
    </dgm:pt>
    <dgm:pt modelId="{6ECF0F84-A1BC-457D-89B1-17F66F89AF07}" type="parTrans" cxnId="{821B8874-9DE2-46FC-9BE2-A88BE5C0E673}">
      <dgm:prSet/>
      <dgm:spPr/>
      <dgm:t>
        <a:bodyPr/>
        <a:lstStyle/>
        <a:p>
          <a:endParaRPr lang="zh-CN" altLang="en-US"/>
        </a:p>
      </dgm:t>
    </dgm:pt>
    <dgm:pt modelId="{6C573DF5-00FC-4CB0-A843-E52F1BBB0299}" type="sibTrans" cxnId="{821B8874-9DE2-46FC-9BE2-A88BE5C0E673}">
      <dgm:prSet/>
      <dgm:spPr/>
      <dgm:t>
        <a:bodyPr/>
        <a:lstStyle/>
        <a:p>
          <a:endParaRPr lang="zh-CN" altLang="en-US"/>
        </a:p>
      </dgm:t>
    </dgm:pt>
    <dgm:pt modelId="{9ABB9350-0905-44AD-9F9F-CCFA59CE8870}" type="pres">
      <dgm:prSet presAssocID="{33E6A27E-DC7B-4378-B0B5-F2D73A5DAD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4C8B66-FCA8-4FD9-98E3-621622A03599}" type="pres">
      <dgm:prSet presAssocID="{3296821E-07F5-4A52-BBE0-EC9A889B790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8BF1C-80B0-4B7C-B8EA-4C1BAFD58184}" type="pres">
      <dgm:prSet presAssocID="{3C1FA10F-ECBE-4037-A77C-BF6F0AF7AC4A}" presName="spacer" presStyleCnt="0"/>
      <dgm:spPr/>
      <dgm:t>
        <a:bodyPr/>
        <a:lstStyle/>
        <a:p>
          <a:endParaRPr lang="zh-CN" altLang="en-US"/>
        </a:p>
      </dgm:t>
    </dgm:pt>
    <dgm:pt modelId="{6D63AA77-A744-4CFD-BC62-CEFAA9A1DD41}" type="pres">
      <dgm:prSet presAssocID="{4F505A8D-8F8F-4B23-B759-A5A26D696EA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00108A-558C-4AD6-B482-E78BA0BE9FC8}" type="pres">
      <dgm:prSet presAssocID="{4F505A8D-8F8F-4B23-B759-A5A26D696EA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173F8-2581-48C1-9D10-BBE552D7D1D4}" type="pres">
      <dgm:prSet presAssocID="{06827B72-D2AA-42F1-80C7-93641C0D97F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7B036-274C-46B4-9312-ED0819484483}" type="pres">
      <dgm:prSet presAssocID="{06827B72-D2AA-42F1-80C7-93641C0D97FC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BB71A9-1E45-41FB-A115-15D4B493E010}" type="pres">
      <dgm:prSet presAssocID="{D7DE6211-C5E1-42D2-B635-35666DEFAF7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BADCB1-7901-4F9B-9EFA-7AEB95BC6D7D}" type="pres">
      <dgm:prSet presAssocID="{D7DE6211-C5E1-42D2-B635-35666DEFAF7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F68AF-9D2E-4E8F-9E0A-C981C8328A6D}" type="pres">
      <dgm:prSet presAssocID="{8E074026-6D82-46DD-9EA1-92465BC5B1E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E4A3B-46D9-4A4F-8C38-8C473EE4DC01}" type="pres">
      <dgm:prSet presAssocID="{8E074026-6D82-46DD-9EA1-92465BC5B1E7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E0EB33-3B54-4D86-AB81-41A6A6F0FAF9}" type="pres">
      <dgm:prSet presAssocID="{D61A312B-33A8-4A68-949E-6EBF11E146D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51257E-6256-4223-853D-05CAFA0C400E}" type="pres">
      <dgm:prSet presAssocID="{D61A312B-33A8-4A68-949E-6EBF11E146DD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C9C84D-7FFF-4E4F-B843-126795F5CB1E}" type="presOf" srcId="{3296821E-07F5-4A52-BBE0-EC9A889B7906}" destId="{5D4C8B66-FCA8-4FD9-98E3-621622A03599}" srcOrd="0" destOrd="0" presId="urn:microsoft.com/office/officeart/2005/8/layout/vList2"/>
    <dgm:cxn modelId="{BD1DB5D9-F7A9-4E82-A321-ABC074F083F7}" srcId="{D61A312B-33A8-4A68-949E-6EBF11E146DD}" destId="{B4F2A7DD-2A64-426D-AE4A-173B96188B2D}" srcOrd="0" destOrd="0" parTransId="{2CCACA09-A541-4B23-804E-8B82C8B790FE}" sibTransId="{AB02570D-1CD4-45E9-B999-51B9E933F055}"/>
    <dgm:cxn modelId="{89D54835-DB57-458A-B68E-7AD739725E70}" type="presOf" srcId="{0ADF6432-77BB-4411-B8CB-3CFCA48E3234}" destId="{3B51257E-6256-4223-853D-05CAFA0C400E}" srcOrd="0" destOrd="1" presId="urn:microsoft.com/office/officeart/2005/8/layout/vList2"/>
    <dgm:cxn modelId="{6909A51E-E193-40BC-9034-9AE75ECD5981}" type="presOf" srcId="{29D51061-DCBC-4B6A-99BF-F682A3DBD558}" destId="{DDBADCB1-7901-4F9B-9EFA-7AEB95BC6D7D}" srcOrd="0" destOrd="0" presId="urn:microsoft.com/office/officeart/2005/8/layout/vList2"/>
    <dgm:cxn modelId="{74AA9808-01B0-435A-9E61-E3062724150E}" srcId="{33E6A27E-DC7B-4378-B0B5-F2D73A5DADBD}" destId="{3296821E-07F5-4A52-BBE0-EC9A889B7906}" srcOrd="0" destOrd="0" parTransId="{514493CB-DBDD-44AF-B8BF-966348EFD693}" sibTransId="{3C1FA10F-ECBE-4037-A77C-BF6F0AF7AC4A}"/>
    <dgm:cxn modelId="{B672411C-D888-4D3C-A10B-646A4AA7CD91}" type="presOf" srcId="{A6BDE14C-ADD3-4A84-863B-0C6B422DE603}" destId="{4F00108A-558C-4AD6-B482-E78BA0BE9FC8}" srcOrd="0" destOrd="0" presId="urn:microsoft.com/office/officeart/2005/8/layout/vList2"/>
    <dgm:cxn modelId="{1449C366-DDAC-4753-AE60-E5D8430D1A26}" type="presOf" srcId="{4F505A8D-8F8F-4B23-B759-A5A26D696EA8}" destId="{6D63AA77-A744-4CFD-BC62-CEFAA9A1DD41}" srcOrd="0" destOrd="0" presId="urn:microsoft.com/office/officeart/2005/8/layout/vList2"/>
    <dgm:cxn modelId="{B35DBD50-B344-4D82-8170-6206A62F830F}" type="presOf" srcId="{D7DE6211-C5E1-42D2-B635-35666DEFAF77}" destId="{32BB71A9-1E45-41FB-A115-15D4B493E010}" srcOrd="0" destOrd="0" presId="urn:microsoft.com/office/officeart/2005/8/layout/vList2"/>
    <dgm:cxn modelId="{07C1AEA8-42C0-4336-A80A-D3307D022FE8}" srcId="{4F505A8D-8F8F-4B23-B759-A5A26D696EA8}" destId="{A6BDE14C-ADD3-4A84-863B-0C6B422DE603}" srcOrd="0" destOrd="0" parTransId="{24BFD008-29E8-420C-8155-16C50AE34C26}" sibTransId="{0B634FC4-4552-4FD3-9BAF-1663155E443F}"/>
    <dgm:cxn modelId="{D8F81BFB-B3B8-4A18-9D8E-E2849D0D6351}" type="presOf" srcId="{D61A312B-33A8-4A68-949E-6EBF11E146DD}" destId="{03E0EB33-3B54-4D86-AB81-41A6A6F0FAF9}" srcOrd="0" destOrd="0" presId="urn:microsoft.com/office/officeart/2005/8/layout/vList2"/>
    <dgm:cxn modelId="{0CD7F229-26EB-4F31-8AD4-C85335B2BD5B}" srcId="{33E6A27E-DC7B-4378-B0B5-F2D73A5DADBD}" destId="{8E074026-6D82-46DD-9EA1-92465BC5B1E7}" srcOrd="4" destOrd="0" parTransId="{8B81FC80-77B0-49BB-A6C2-004145A18630}" sibTransId="{E71F6A36-291E-42AF-8EF9-B9C84E31A6B4}"/>
    <dgm:cxn modelId="{C574217C-8218-4500-B963-C55D51647D3C}" type="presOf" srcId="{E0B2AA0A-939F-4F2E-B75A-C882766CF376}" destId="{7C4E4A3B-46D9-4A4F-8C38-8C473EE4DC01}" srcOrd="0" destOrd="0" presId="urn:microsoft.com/office/officeart/2005/8/layout/vList2"/>
    <dgm:cxn modelId="{CE480C1F-25FE-444A-864C-A23F58A3F5D0}" srcId="{8E074026-6D82-46DD-9EA1-92465BC5B1E7}" destId="{E0B2AA0A-939F-4F2E-B75A-C882766CF376}" srcOrd="0" destOrd="0" parTransId="{EDEEAF4D-8480-4301-9E29-AB127BE16182}" sibTransId="{18833681-4602-4E3C-960E-B277E3FC7BE9}"/>
    <dgm:cxn modelId="{11FFE97A-F5B1-4178-B27A-2666557E046B}" type="presOf" srcId="{33E6A27E-DC7B-4378-B0B5-F2D73A5DADBD}" destId="{9ABB9350-0905-44AD-9F9F-CCFA59CE8870}" srcOrd="0" destOrd="0" presId="urn:microsoft.com/office/officeart/2005/8/layout/vList2"/>
    <dgm:cxn modelId="{768538CF-9B38-4F36-A040-46D86745B1A3}" type="presOf" srcId="{06827B72-D2AA-42F1-80C7-93641C0D97FC}" destId="{BC5173F8-2581-48C1-9D10-BBE552D7D1D4}" srcOrd="0" destOrd="0" presId="urn:microsoft.com/office/officeart/2005/8/layout/vList2"/>
    <dgm:cxn modelId="{DE0F7124-3CE3-4B96-9634-2ECE444FE791}" srcId="{06827B72-D2AA-42F1-80C7-93641C0D97FC}" destId="{8C0BE50E-B038-437D-9D55-C481D0D961A8}" srcOrd="0" destOrd="0" parTransId="{D4E303EF-3D1E-470C-BCC0-F20E58CE93BE}" sibTransId="{81D6A1DA-5F60-4BE3-ACEC-2489BE731816}"/>
    <dgm:cxn modelId="{B478B466-B9D3-4336-9B6A-0485E85953BA}" type="presOf" srcId="{8C0BE50E-B038-437D-9D55-C481D0D961A8}" destId="{7257B036-274C-46B4-9312-ED0819484483}" srcOrd="0" destOrd="0" presId="urn:microsoft.com/office/officeart/2005/8/layout/vList2"/>
    <dgm:cxn modelId="{821B8874-9DE2-46FC-9BE2-A88BE5C0E673}" srcId="{D61A312B-33A8-4A68-949E-6EBF11E146DD}" destId="{0ADF6432-77BB-4411-B8CB-3CFCA48E3234}" srcOrd="1" destOrd="0" parTransId="{6ECF0F84-A1BC-457D-89B1-17F66F89AF07}" sibTransId="{6C573DF5-00FC-4CB0-A843-E52F1BBB0299}"/>
    <dgm:cxn modelId="{5553977B-E3A9-4C78-8FB5-05A370216A80}" srcId="{33E6A27E-DC7B-4378-B0B5-F2D73A5DADBD}" destId="{D7DE6211-C5E1-42D2-B635-35666DEFAF77}" srcOrd="3" destOrd="0" parTransId="{8FFD0B48-7A99-45D0-896B-D833555F5D4A}" sibTransId="{5F14E14F-C747-46CC-821C-14B18A6E1FE1}"/>
    <dgm:cxn modelId="{46B992BE-5913-46E2-9EF0-7346DD1DA72B}" type="presOf" srcId="{B4F2A7DD-2A64-426D-AE4A-173B96188B2D}" destId="{3B51257E-6256-4223-853D-05CAFA0C400E}" srcOrd="0" destOrd="0" presId="urn:microsoft.com/office/officeart/2005/8/layout/vList2"/>
    <dgm:cxn modelId="{22147F09-2048-43A6-BE49-6E26D1F09BDC}" type="presOf" srcId="{8E074026-6D82-46DD-9EA1-92465BC5B1E7}" destId="{7B3F68AF-9D2E-4E8F-9E0A-C981C8328A6D}" srcOrd="0" destOrd="0" presId="urn:microsoft.com/office/officeart/2005/8/layout/vList2"/>
    <dgm:cxn modelId="{723F4CCE-2A17-48C8-BB3F-B9DEAE8A618B}" srcId="{33E6A27E-DC7B-4378-B0B5-F2D73A5DADBD}" destId="{06827B72-D2AA-42F1-80C7-93641C0D97FC}" srcOrd="2" destOrd="0" parTransId="{7C0E470C-626E-455E-8C13-8628423FC67D}" sibTransId="{7994B0EE-2CA5-4D34-BD77-5A394780D7C5}"/>
    <dgm:cxn modelId="{E175F86A-2A71-4C43-BE20-8D24DA5AED8E}" srcId="{D7DE6211-C5E1-42D2-B635-35666DEFAF77}" destId="{29D51061-DCBC-4B6A-99BF-F682A3DBD558}" srcOrd="0" destOrd="0" parTransId="{DA4215E4-AC3B-4B72-ADD5-438B44C92582}" sibTransId="{B0C399C9-5660-4300-B4D3-388758DE8408}"/>
    <dgm:cxn modelId="{EAE8D67B-08EF-4CE7-9AFA-846A71B738D7}" srcId="{33E6A27E-DC7B-4378-B0B5-F2D73A5DADBD}" destId="{D61A312B-33A8-4A68-949E-6EBF11E146DD}" srcOrd="5" destOrd="0" parTransId="{803F44F7-6304-4910-AA76-713E9FAE7BBE}" sibTransId="{F0A5DDCF-57C4-4D9E-A518-A81B239C722C}"/>
    <dgm:cxn modelId="{5AED513E-71A1-410B-B174-2ABF9D4BA274}" srcId="{33E6A27E-DC7B-4378-B0B5-F2D73A5DADBD}" destId="{4F505A8D-8F8F-4B23-B759-A5A26D696EA8}" srcOrd="1" destOrd="0" parTransId="{3705457A-F66E-44B1-A289-1AB4C893D8DD}" sibTransId="{65FC7DCF-44BE-407A-A134-C48F7AADF84D}"/>
    <dgm:cxn modelId="{A4034A9C-2A9A-462D-BBD0-FAD753C81578}" type="presParOf" srcId="{9ABB9350-0905-44AD-9F9F-CCFA59CE8870}" destId="{5D4C8B66-FCA8-4FD9-98E3-621622A03599}" srcOrd="0" destOrd="0" presId="urn:microsoft.com/office/officeart/2005/8/layout/vList2"/>
    <dgm:cxn modelId="{C83EA540-122D-4ACD-9231-AF786FD993C8}" type="presParOf" srcId="{9ABB9350-0905-44AD-9F9F-CCFA59CE8870}" destId="{6AC8BF1C-80B0-4B7C-B8EA-4C1BAFD58184}" srcOrd="1" destOrd="0" presId="urn:microsoft.com/office/officeart/2005/8/layout/vList2"/>
    <dgm:cxn modelId="{1CADE49C-5B9F-465C-9AC9-1954C46A3EB8}" type="presParOf" srcId="{9ABB9350-0905-44AD-9F9F-CCFA59CE8870}" destId="{6D63AA77-A744-4CFD-BC62-CEFAA9A1DD41}" srcOrd="2" destOrd="0" presId="urn:microsoft.com/office/officeart/2005/8/layout/vList2"/>
    <dgm:cxn modelId="{F66134E9-9E48-4DE6-BB6F-7A28A4879977}" type="presParOf" srcId="{9ABB9350-0905-44AD-9F9F-CCFA59CE8870}" destId="{4F00108A-558C-4AD6-B482-E78BA0BE9FC8}" srcOrd="3" destOrd="0" presId="urn:microsoft.com/office/officeart/2005/8/layout/vList2"/>
    <dgm:cxn modelId="{03513A48-AFE6-4BD5-9C2E-E2E1DCBBA82B}" type="presParOf" srcId="{9ABB9350-0905-44AD-9F9F-CCFA59CE8870}" destId="{BC5173F8-2581-48C1-9D10-BBE552D7D1D4}" srcOrd="4" destOrd="0" presId="urn:microsoft.com/office/officeart/2005/8/layout/vList2"/>
    <dgm:cxn modelId="{059A2802-F528-4DAF-95E1-C6BE70B8378F}" type="presParOf" srcId="{9ABB9350-0905-44AD-9F9F-CCFA59CE8870}" destId="{7257B036-274C-46B4-9312-ED0819484483}" srcOrd="5" destOrd="0" presId="urn:microsoft.com/office/officeart/2005/8/layout/vList2"/>
    <dgm:cxn modelId="{5DDD9305-D1F9-4BB3-A9BF-C2BC1A703B6A}" type="presParOf" srcId="{9ABB9350-0905-44AD-9F9F-CCFA59CE8870}" destId="{32BB71A9-1E45-41FB-A115-15D4B493E010}" srcOrd="6" destOrd="0" presId="urn:microsoft.com/office/officeart/2005/8/layout/vList2"/>
    <dgm:cxn modelId="{C978DD16-A619-46AA-8D9A-BFEDFE5AB147}" type="presParOf" srcId="{9ABB9350-0905-44AD-9F9F-CCFA59CE8870}" destId="{DDBADCB1-7901-4F9B-9EFA-7AEB95BC6D7D}" srcOrd="7" destOrd="0" presId="urn:microsoft.com/office/officeart/2005/8/layout/vList2"/>
    <dgm:cxn modelId="{5383E7BC-0F21-4BA5-9886-AACCE83780AE}" type="presParOf" srcId="{9ABB9350-0905-44AD-9F9F-CCFA59CE8870}" destId="{7B3F68AF-9D2E-4E8F-9E0A-C981C8328A6D}" srcOrd="8" destOrd="0" presId="urn:microsoft.com/office/officeart/2005/8/layout/vList2"/>
    <dgm:cxn modelId="{8BE45674-0EED-4167-9FDB-EAC7ED5A8A6A}" type="presParOf" srcId="{9ABB9350-0905-44AD-9F9F-CCFA59CE8870}" destId="{7C4E4A3B-46D9-4A4F-8C38-8C473EE4DC01}" srcOrd="9" destOrd="0" presId="urn:microsoft.com/office/officeart/2005/8/layout/vList2"/>
    <dgm:cxn modelId="{8E08CF2C-9A56-4621-8AD9-3171BAE94789}" type="presParOf" srcId="{9ABB9350-0905-44AD-9F9F-CCFA59CE8870}" destId="{03E0EB33-3B54-4D86-AB81-41A6A6F0FAF9}" srcOrd="10" destOrd="0" presId="urn:microsoft.com/office/officeart/2005/8/layout/vList2"/>
    <dgm:cxn modelId="{BC44B149-FB6A-4A06-B14F-0D7D415A2840}" type="presParOf" srcId="{9ABB9350-0905-44AD-9F9F-CCFA59CE8870}" destId="{3B51257E-6256-4223-853D-05CAFA0C400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E56D71-E69D-4BB3-A79F-639C9EB0DC2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1F68F56-4E00-4EF7-8855-87DA3B242199}">
      <dgm:prSet/>
      <dgm:spPr/>
      <dgm:t>
        <a:bodyPr/>
        <a:lstStyle/>
        <a:p>
          <a:pPr rtl="0"/>
          <a:r>
            <a:rPr lang="en-US" smtClean="0"/>
            <a:t>R Console</a:t>
          </a:r>
          <a:r>
            <a:rPr lang="zh-CN" smtClean="0"/>
            <a:t>显示</a:t>
          </a:r>
          <a:endParaRPr lang="zh-CN"/>
        </a:p>
      </dgm:t>
    </dgm:pt>
    <dgm:pt modelId="{3D9EDE0B-A022-4545-A8C4-384D6BBE4946}" type="parTrans" cxnId="{E1D5E972-A1AC-4ABD-B2FC-9CDD43C17C7B}">
      <dgm:prSet/>
      <dgm:spPr/>
      <dgm:t>
        <a:bodyPr/>
        <a:lstStyle/>
        <a:p>
          <a:endParaRPr lang="zh-CN" altLang="en-US"/>
        </a:p>
      </dgm:t>
    </dgm:pt>
    <dgm:pt modelId="{6F345AAA-2A79-44CE-A5C5-9F87E98A9625}" type="sibTrans" cxnId="{E1D5E972-A1AC-4ABD-B2FC-9CDD43C17C7B}">
      <dgm:prSet/>
      <dgm:spPr/>
      <dgm:t>
        <a:bodyPr/>
        <a:lstStyle/>
        <a:p>
          <a:endParaRPr lang="zh-CN" altLang="en-US"/>
        </a:p>
      </dgm:t>
    </dgm:pt>
    <dgm:pt modelId="{094D6536-F073-4B77-9292-8C3A8B9F4644}">
      <dgm:prSet/>
      <dgm:spPr/>
      <dgm:t>
        <a:bodyPr/>
        <a:lstStyle/>
        <a:p>
          <a:pPr rtl="0"/>
          <a:r>
            <a:rPr lang="zh-CN" smtClean="0"/>
            <a:t>直接显示表达式（除赋值表达式外）的结果，可理解为隐式调用函数</a:t>
          </a:r>
          <a:r>
            <a:rPr lang="en-US" smtClean="0"/>
            <a:t>print()</a:t>
          </a:r>
          <a:endParaRPr lang="zh-CN"/>
        </a:p>
      </dgm:t>
    </dgm:pt>
    <dgm:pt modelId="{C8BEE69B-FF97-438E-87A0-319B8F7FF65E}" type="parTrans" cxnId="{5645B164-BA35-47DC-9B96-28B18AC7961E}">
      <dgm:prSet/>
      <dgm:spPr/>
      <dgm:t>
        <a:bodyPr/>
        <a:lstStyle/>
        <a:p>
          <a:endParaRPr lang="zh-CN" altLang="en-US"/>
        </a:p>
      </dgm:t>
    </dgm:pt>
    <dgm:pt modelId="{B875DD27-3AA4-49FB-81BE-3F020333B9B9}" type="sibTrans" cxnId="{5645B164-BA35-47DC-9B96-28B18AC7961E}">
      <dgm:prSet/>
      <dgm:spPr/>
      <dgm:t>
        <a:bodyPr/>
        <a:lstStyle/>
        <a:p>
          <a:endParaRPr lang="zh-CN" altLang="en-US"/>
        </a:p>
      </dgm:t>
    </dgm:pt>
    <dgm:pt modelId="{8A49F971-9A78-4447-A7E2-840353EF64F1}">
      <dgm:prSet/>
      <dgm:spPr/>
      <dgm:t>
        <a:bodyPr/>
        <a:lstStyle/>
        <a:p>
          <a:pPr rtl="0"/>
          <a:r>
            <a:rPr lang="en-US" smtClean="0"/>
            <a:t>print(x)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77B50F03-AFF3-4299-9132-2C652FF5BDCF}" type="parTrans" cxnId="{F496FE5F-CA4B-468F-815C-859080F4D68F}">
      <dgm:prSet/>
      <dgm:spPr/>
      <dgm:t>
        <a:bodyPr/>
        <a:lstStyle/>
        <a:p>
          <a:endParaRPr lang="zh-CN" altLang="en-US"/>
        </a:p>
      </dgm:t>
    </dgm:pt>
    <dgm:pt modelId="{2767F2FA-DEB5-4D45-AB13-30912666AA71}" type="sibTrans" cxnId="{F496FE5F-CA4B-468F-815C-859080F4D68F}">
      <dgm:prSet/>
      <dgm:spPr/>
      <dgm:t>
        <a:bodyPr/>
        <a:lstStyle/>
        <a:p>
          <a:endParaRPr lang="zh-CN" altLang="en-US"/>
        </a:p>
      </dgm:t>
    </dgm:pt>
    <dgm:pt modelId="{91AFCF7E-1129-43BC-9657-112020C798A3}">
      <dgm:prSet/>
      <dgm:spPr/>
      <dgm:t>
        <a:bodyPr/>
        <a:lstStyle/>
        <a:p>
          <a:pPr rtl="0"/>
          <a:r>
            <a:rPr lang="zh-CN" dirty="0" smtClean="0"/>
            <a:t>赋值表达式</a:t>
          </a:r>
          <a:r>
            <a:rPr lang="zh-CN" altLang="en-US" dirty="0" smtClean="0"/>
            <a:t>不直接显示</a:t>
          </a:r>
          <a:r>
            <a:rPr lang="zh-CN" dirty="0" smtClean="0"/>
            <a:t> </a:t>
          </a:r>
          <a:endParaRPr lang="zh-CN" dirty="0"/>
        </a:p>
      </dgm:t>
    </dgm:pt>
    <dgm:pt modelId="{4B20F518-6745-48B5-B331-8F1AFD9FF795}" type="parTrans" cxnId="{B7272074-B80F-4187-B503-FE4A9F5EC5E0}">
      <dgm:prSet/>
      <dgm:spPr/>
      <dgm:t>
        <a:bodyPr/>
        <a:lstStyle/>
        <a:p>
          <a:endParaRPr lang="zh-CN" altLang="en-US"/>
        </a:p>
      </dgm:t>
    </dgm:pt>
    <dgm:pt modelId="{01597437-85D1-47E7-83C7-7F79741017D6}" type="sibTrans" cxnId="{B7272074-B80F-4187-B503-FE4A9F5EC5E0}">
      <dgm:prSet/>
      <dgm:spPr/>
      <dgm:t>
        <a:bodyPr/>
        <a:lstStyle/>
        <a:p>
          <a:endParaRPr lang="zh-CN" altLang="en-US"/>
        </a:p>
      </dgm:t>
    </dgm:pt>
    <dgm:pt modelId="{24654FDD-DA8B-41F5-8F8E-C8692C2ABCAA}">
      <dgm:prSet/>
      <dgm:spPr/>
      <dgm:t>
        <a:bodyPr/>
        <a:lstStyle/>
        <a:p>
          <a:pPr rtl="0"/>
          <a:r>
            <a:rPr lang="en-US" smtClean="0"/>
            <a:t>x&lt;-x+2 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68B6C003-A0E9-4F52-A7CC-2E30B03CD285}" type="parTrans" cxnId="{74003C24-E217-4459-B6E3-178AF64A8EB6}">
      <dgm:prSet/>
      <dgm:spPr/>
      <dgm:t>
        <a:bodyPr/>
        <a:lstStyle/>
        <a:p>
          <a:endParaRPr lang="zh-CN" altLang="en-US"/>
        </a:p>
      </dgm:t>
    </dgm:pt>
    <dgm:pt modelId="{82A6CA2D-6430-43DA-9EFE-6B025E06E696}" type="sibTrans" cxnId="{74003C24-E217-4459-B6E3-178AF64A8EB6}">
      <dgm:prSet/>
      <dgm:spPr/>
      <dgm:t>
        <a:bodyPr/>
        <a:lstStyle/>
        <a:p>
          <a:endParaRPr lang="zh-CN" altLang="en-US"/>
        </a:p>
      </dgm:t>
    </dgm:pt>
    <dgm:pt modelId="{5F3C66AC-D69E-4414-BDDD-F016DFF0FEDA}">
      <dgm:prSet/>
      <dgm:spPr/>
      <dgm:t>
        <a:bodyPr/>
        <a:lstStyle/>
        <a:p>
          <a:pPr rtl="0"/>
          <a:r>
            <a:rPr lang="zh-CN" smtClean="0"/>
            <a:t>输入函数</a:t>
          </a:r>
          <a:endParaRPr lang="zh-CN"/>
        </a:p>
      </dgm:t>
    </dgm:pt>
    <dgm:pt modelId="{F7BB6A71-C490-40EF-9AD9-A2B6271FA8F6}" type="parTrans" cxnId="{B960FB69-D100-4F44-ADA2-7CA343DA35C3}">
      <dgm:prSet/>
      <dgm:spPr/>
      <dgm:t>
        <a:bodyPr/>
        <a:lstStyle/>
        <a:p>
          <a:endParaRPr lang="zh-CN" altLang="en-US"/>
        </a:p>
      </dgm:t>
    </dgm:pt>
    <dgm:pt modelId="{CEA7DC49-BBA8-4C9D-B719-4CF35CB18DCE}" type="sibTrans" cxnId="{B960FB69-D100-4F44-ADA2-7CA343DA35C3}">
      <dgm:prSet/>
      <dgm:spPr/>
      <dgm:t>
        <a:bodyPr/>
        <a:lstStyle/>
        <a:p>
          <a:endParaRPr lang="zh-CN" altLang="en-US"/>
        </a:p>
      </dgm:t>
    </dgm:pt>
    <dgm:pt modelId="{AF9C4255-3564-4ED3-89C2-91A0BE5D738F}">
      <dgm:prSet/>
      <dgm:spPr/>
      <dgm:t>
        <a:bodyPr/>
        <a:lstStyle/>
        <a:p>
          <a:pPr rtl="0"/>
          <a:r>
            <a:rPr lang="en-US" smtClean="0"/>
            <a:t>x&lt;- readline() </a:t>
          </a:r>
          <a:endParaRPr lang="zh-CN"/>
        </a:p>
      </dgm:t>
    </dgm:pt>
    <dgm:pt modelId="{F4E546E1-6373-4404-9167-74913D099C9D}" type="parTrans" cxnId="{8FA87176-31C6-41BE-919D-92183FDE6C61}">
      <dgm:prSet/>
      <dgm:spPr/>
      <dgm:t>
        <a:bodyPr/>
        <a:lstStyle/>
        <a:p>
          <a:endParaRPr lang="zh-CN" altLang="en-US"/>
        </a:p>
      </dgm:t>
    </dgm:pt>
    <dgm:pt modelId="{BABC1E6D-5B90-42C6-A01A-7D7CCFC235F7}" type="sibTrans" cxnId="{8FA87176-31C6-41BE-919D-92183FDE6C61}">
      <dgm:prSet/>
      <dgm:spPr/>
      <dgm:t>
        <a:bodyPr/>
        <a:lstStyle/>
        <a:p>
          <a:endParaRPr lang="zh-CN" altLang="en-US"/>
        </a:p>
      </dgm:t>
    </dgm:pt>
    <dgm:pt modelId="{4C6E9567-D986-4E84-BC1C-1D7EF67AD6E5}">
      <dgm:prSet/>
      <dgm:spPr/>
      <dgm:t>
        <a:bodyPr/>
        <a:lstStyle/>
        <a:p>
          <a:pPr rtl="0"/>
          <a:r>
            <a:rPr lang="en-US" smtClean="0"/>
            <a:t>scan ("test.txt",what="")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37E6E367-DB40-4C64-A983-9FE500E925D2}" type="parTrans" cxnId="{6CDFC267-4685-4CE0-8126-321D30E85966}">
      <dgm:prSet/>
      <dgm:spPr/>
      <dgm:t>
        <a:bodyPr/>
        <a:lstStyle/>
        <a:p>
          <a:endParaRPr lang="zh-CN" altLang="en-US"/>
        </a:p>
      </dgm:t>
    </dgm:pt>
    <dgm:pt modelId="{E0A0E4F3-C159-4755-9273-0FADB834179E}" type="sibTrans" cxnId="{6CDFC267-4685-4CE0-8126-321D30E85966}">
      <dgm:prSet/>
      <dgm:spPr/>
      <dgm:t>
        <a:bodyPr/>
        <a:lstStyle/>
        <a:p>
          <a:endParaRPr lang="zh-CN" altLang="en-US"/>
        </a:p>
      </dgm:t>
    </dgm:pt>
    <dgm:pt modelId="{1BE4AE9A-B4D2-4E38-AE47-DC87B02EDCA0}">
      <dgm:prSet/>
      <dgm:spPr/>
      <dgm:t>
        <a:bodyPr/>
        <a:lstStyle/>
        <a:p>
          <a:pPr rtl="0"/>
          <a:r>
            <a:rPr lang="en-US" smtClean="0"/>
            <a:t>dt&lt;- read.table( "protein.txt", sep="\t",header=TRUE)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350923ED-9985-4CF6-B0BC-42C2BCE7F3B9}" type="parTrans" cxnId="{DAB68A3D-7806-41BE-AF26-C1A93016B3A8}">
      <dgm:prSet/>
      <dgm:spPr/>
      <dgm:t>
        <a:bodyPr/>
        <a:lstStyle/>
        <a:p>
          <a:endParaRPr lang="zh-CN" altLang="en-US"/>
        </a:p>
      </dgm:t>
    </dgm:pt>
    <dgm:pt modelId="{8DCCA3AA-D40A-408C-88B6-A440FDAB59AA}" type="sibTrans" cxnId="{DAB68A3D-7806-41BE-AF26-C1A93016B3A8}">
      <dgm:prSet/>
      <dgm:spPr/>
      <dgm:t>
        <a:bodyPr/>
        <a:lstStyle/>
        <a:p>
          <a:endParaRPr lang="zh-CN" altLang="en-US"/>
        </a:p>
      </dgm:t>
    </dgm:pt>
    <dgm:pt modelId="{CF4805FE-2493-4014-8871-AA68F4483201}">
      <dgm:prSet/>
      <dgm:spPr/>
      <dgm:t>
        <a:bodyPr/>
        <a:lstStyle/>
        <a:p>
          <a:pPr rtl="0"/>
          <a:r>
            <a:rPr lang="zh-CN" smtClean="0"/>
            <a:t>输出函数</a:t>
          </a:r>
          <a:endParaRPr lang="zh-CN"/>
        </a:p>
      </dgm:t>
    </dgm:pt>
    <dgm:pt modelId="{64668AE3-A37C-4987-98F9-2F40CDF88670}" type="parTrans" cxnId="{A4B37B4C-6EDB-4082-B01D-E70A6A368442}">
      <dgm:prSet/>
      <dgm:spPr/>
      <dgm:t>
        <a:bodyPr/>
        <a:lstStyle/>
        <a:p>
          <a:endParaRPr lang="zh-CN" altLang="en-US"/>
        </a:p>
      </dgm:t>
    </dgm:pt>
    <dgm:pt modelId="{7AA5AC72-BE8E-4C6D-8BD1-CF873B6191D1}" type="sibTrans" cxnId="{A4B37B4C-6EDB-4082-B01D-E70A6A368442}">
      <dgm:prSet/>
      <dgm:spPr/>
      <dgm:t>
        <a:bodyPr/>
        <a:lstStyle/>
        <a:p>
          <a:endParaRPr lang="zh-CN" altLang="en-US"/>
        </a:p>
      </dgm:t>
    </dgm:pt>
    <dgm:pt modelId="{BC1AF70C-B834-41DC-AF75-E2E1D98137F0}">
      <dgm:prSet/>
      <dgm:spPr/>
      <dgm:t>
        <a:bodyPr/>
        <a:lstStyle/>
        <a:p>
          <a:pPr rtl="0"/>
          <a:r>
            <a:rPr lang="en-US" smtClean="0"/>
            <a:t>write.table(women,"women.txt ")</a:t>
          </a:r>
          <a:endParaRPr lang="zh-CN"/>
        </a:p>
      </dgm:t>
    </dgm:pt>
    <dgm:pt modelId="{69C5A63D-0834-4609-B3AA-A3BAE7F5EFD9}" type="parTrans" cxnId="{FBA1D6AF-1070-43F7-88E2-E7824A39B988}">
      <dgm:prSet/>
      <dgm:spPr/>
      <dgm:t>
        <a:bodyPr/>
        <a:lstStyle/>
        <a:p>
          <a:endParaRPr lang="zh-CN" altLang="en-US"/>
        </a:p>
      </dgm:t>
    </dgm:pt>
    <dgm:pt modelId="{122C43A0-1285-40ED-8090-D38505862CB0}" type="sibTrans" cxnId="{FBA1D6AF-1070-43F7-88E2-E7824A39B988}">
      <dgm:prSet/>
      <dgm:spPr/>
      <dgm:t>
        <a:bodyPr/>
        <a:lstStyle/>
        <a:p>
          <a:endParaRPr lang="zh-CN" altLang="en-US"/>
        </a:p>
      </dgm:t>
    </dgm:pt>
    <dgm:pt modelId="{3BA20351-7CF6-4501-A753-45B27F707B4E}">
      <dgm:prSet/>
      <dgm:spPr/>
      <dgm:t>
        <a:bodyPr/>
        <a:lstStyle/>
        <a:p>
          <a:pPr rtl="0"/>
          <a:r>
            <a:rPr lang="en-US" smtClean="0"/>
            <a:t>write.xlsx (women,"women.xlsx")</a:t>
          </a:r>
          <a:endParaRPr lang="zh-CN"/>
        </a:p>
      </dgm:t>
    </dgm:pt>
    <dgm:pt modelId="{3C815A92-64A0-45D8-8CDB-0189858A10E4}" type="parTrans" cxnId="{EF61B5C4-C8BB-4351-816C-B62A635DF5B7}">
      <dgm:prSet/>
      <dgm:spPr/>
      <dgm:t>
        <a:bodyPr/>
        <a:lstStyle/>
        <a:p>
          <a:endParaRPr lang="zh-CN" altLang="en-US"/>
        </a:p>
      </dgm:t>
    </dgm:pt>
    <dgm:pt modelId="{205045A4-DE19-4110-9228-09860F526840}" type="sibTrans" cxnId="{EF61B5C4-C8BB-4351-816C-B62A635DF5B7}">
      <dgm:prSet/>
      <dgm:spPr/>
      <dgm:t>
        <a:bodyPr/>
        <a:lstStyle/>
        <a:p>
          <a:endParaRPr lang="zh-CN" altLang="en-US"/>
        </a:p>
      </dgm:t>
    </dgm:pt>
    <dgm:pt modelId="{162315AF-41EE-4127-9CE6-FC8329F578F4}" type="pres">
      <dgm:prSet presAssocID="{4FE56D71-E69D-4BB3-A79F-639C9EB0D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BC30DD-180C-4BED-9389-AD6D1661A4CC}" type="pres">
      <dgm:prSet presAssocID="{01F68F56-4E00-4EF7-8855-87DA3B2421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17CBC-EAA2-4AC3-BBCC-E30DEEDF8CF8}" type="pres">
      <dgm:prSet presAssocID="{01F68F56-4E00-4EF7-8855-87DA3B2421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03F5A-E252-4C85-9412-DFDA855BFE67}" type="pres">
      <dgm:prSet presAssocID="{91AFCF7E-1129-43BC-9657-112020C798A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8335C-E4F0-45CD-88AF-319E712FFF81}" type="pres">
      <dgm:prSet presAssocID="{91AFCF7E-1129-43BC-9657-112020C798A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9EE919-9670-4FEE-A8F2-101962F903B9}" type="pres">
      <dgm:prSet presAssocID="{5F3C66AC-D69E-4414-BDDD-F016DFF0FE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6B3FC-633F-43A8-9362-BA847C130F55}" type="pres">
      <dgm:prSet presAssocID="{5F3C66AC-D69E-4414-BDDD-F016DFF0FED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55AA2-8268-4323-B2D6-4A41D32C8CE0}" type="pres">
      <dgm:prSet presAssocID="{CF4805FE-2493-4014-8871-AA68F448320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10E2A-A2AF-4C85-BF5B-7741DD356936}" type="pres">
      <dgm:prSet presAssocID="{CF4805FE-2493-4014-8871-AA68F4483201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1EFC36-9D2F-4366-9C05-52BE31CF7920}" type="presOf" srcId="{CF4805FE-2493-4014-8871-AA68F4483201}" destId="{1B355AA2-8268-4323-B2D6-4A41D32C8CE0}" srcOrd="0" destOrd="0" presId="urn:microsoft.com/office/officeart/2005/8/layout/vList2"/>
    <dgm:cxn modelId="{0FEDF4C2-4F63-4BB2-BADC-AD00ADD0A4D8}" type="presOf" srcId="{1BE4AE9A-B4D2-4E38-AE47-DC87B02EDCA0}" destId="{E666B3FC-633F-43A8-9362-BA847C130F55}" srcOrd="0" destOrd="2" presId="urn:microsoft.com/office/officeart/2005/8/layout/vList2"/>
    <dgm:cxn modelId="{6AD74C51-D8CC-4745-928C-8306156A8EF6}" type="presOf" srcId="{24654FDD-DA8B-41F5-8F8E-C8692C2ABCAA}" destId="{BD38335C-E4F0-45CD-88AF-319E712FFF81}" srcOrd="0" destOrd="0" presId="urn:microsoft.com/office/officeart/2005/8/layout/vList2"/>
    <dgm:cxn modelId="{B7272074-B80F-4187-B503-FE4A9F5EC5E0}" srcId="{4FE56D71-E69D-4BB3-A79F-639C9EB0DC2D}" destId="{91AFCF7E-1129-43BC-9657-112020C798A3}" srcOrd="1" destOrd="0" parTransId="{4B20F518-6745-48B5-B331-8F1AFD9FF795}" sibTransId="{01597437-85D1-47E7-83C7-7F79741017D6}"/>
    <dgm:cxn modelId="{655C7AC0-6C88-4CEC-AB4A-2CACD6D4B223}" type="presOf" srcId="{BC1AF70C-B834-41DC-AF75-E2E1D98137F0}" destId="{46C10E2A-A2AF-4C85-BF5B-7741DD356936}" srcOrd="0" destOrd="0" presId="urn:microsoft.com/office/officeart/2005/8/layout/vList2"/>
    <dgm:cxn modelId="{E1D5E972-A1AC-4ABD-B2FC-9CDD43C17C7B}" srcId="{4FE56D71-E69D-4BB3-A79F-639C9EB0DC2D}" destId="{01F68F56-4E00-4EF7-8855-87DA3B242199}" srcOrd="0" destOrd="0" parTransId="{3D9EDE0B-A022-4545-A8C4-384D6BBE4946}" sibTransId="{6F345AAA-2A79-44CE-A5C5-9F87E98A9625}"/>
    <dgm:cxn modelId="{6CDFC267-4685-4CE0-8126-321D30E85966}" srcId="{5F3C66AC-D69E-4414-BDDD-F016DFF0FEDA}" destId="{4C6E9567-D986-4E84-BC1C-1D7EF67AD6E5}" srcOrd="1" destOrd="0" parTransId="{37E6E367-DB40-4C64-A983-9FE500E925D2}" sibTransId="{E0A0E4F3-C159-4755-9273-0FADB834179E}"/>
    <dgm:cxn modelId="{DAB68A3D-7806-41BE-AF26-C1A93016B3A8}" srcId="{5F3C66AC-D69E-4414-BDDD-F016DFF0FEDA}" destId="{1BE4AE9A-B4D2-4E38-AE47-DC87B02EDCA0}" srcOrd="2" destOrd="0" parTransId="{350923ED-9985-4CF6-B0BC-42C2BCE7F3B9}" sibTransId="{8DCCA3AA-D40A-408C-88B6-A440FDAB59AA}"/>
    <dgm:cxn modelId="{A4B37B4C-6EDB-4082-B01D-E70A6A368442}" srcId="{4FE56D71-E69D-4BB3-A79F-639C9EB0DC2D}" destId="{CF4805FE-2493-4014-8871-AA68F4483201}" srcOrd="3" destOrd="0" parTransId="{64668AE3-A37C-4987-98F9-2F40CDF88670}" sibTransId="{7AA5AC72-BE8E-4C6D-8BD1-CF873B6191D1}"/>
    <dgm:cxn modelId="{5645B164-BA35-47DC-9B96-28B18AC7961E}" srcId="{01F68F56-4E00-4EF7-8855-87DA3B242199}" destId="{094D6536-F073-4B77-9292-8C3A8B9F4644}" srcOrd="0" destOrd="0" parTransId="{C8BEE69B-FF97-438E-87A0-319B8F7FF65E}" sibTransId="{B875DD27-3AA4-49FB-81BE-3F020333B9B9}"/>
    <dgm:cxn modelId="{F670020C-B3D4-4ED5-8940-AE1E77820A3D}" type="presOf" srcId="{01F68F56-4E00-4EF7-8855-87DA3B242199}" destId="{99BC30DD-180C-4BED-9389-AD6D1661A4CC}" srcOrd="0" destOrd="0" presId="urn:microsoft.com/office/officeart/2005/8/layout/vList2"/>
    <dgm:cxn modelId="{E0D3540D-49E1-4EC3-AB73-7EADA1E9D8ED}" type="presOf" srcId="{5F3C66AC-D69E-4414-BDDD-F016DFF0FEDA}" destId="{179EE919-9670-4FEE-A8F2-101962F903B9}" srcOrd="0" destOrd="0" presId="urn:microsoft.com/office/officeart/2005/8/layout/vList2"/>
    <dgm:cxn modelId="{B960FB69-D100-4F44-ADA2-7CA343DA35C3}" srcId="{4FE56D71-E69D-4BB3-A79F-639C9EB0DC2D}" destId="{5F3C66AC-D69E-4414-BDDD-F016DFF0FEDA}" srcOrd="2" destOrd="0" parTransId="{F7BB6A71-C490-40EF-9AD9-A2B6271FA8F6}" sibTransId="{CEA7DC49-BBA8-4C9D-B719-4CF35CB18DCE}"/>
    <dgm:cxn modelId="{B63CEE53-D5C8-45D7-BD7C-D3A6E02F6E38}" type="presOf" srcId="{094D6536-F073-4B77-9292-8C3A8B9F4644}" destId="{7FC17CBC-EAA2-4AC3-BBCC-E30DEEDF8CF8}" srcOrd="0" destOrd="0" presId="urn:microsoft.com/office/officeart/2005/8/layout/vList2"/>
    <dgm:cxn modelId="{041A70FF-C56A-4C79-A383-B567507E2E12}" type="presOf" srcId="{4C6E9567-D986-4E84-BC1C-1D7EF67AD6E5}" destId="{E666B3FC-633F-43A8-9362-BA847C130F55}" srcOrd="0" destOrd="1" presId="urn:microsoft.com/office/officeart/2005/8/layout/vList2"/>
    <dgm:cxn modelId="{84A49669-0C39-4FC8-BC77-BFC08E846F0C}" type="presOf" srcId="{8A49F971-9A78-4447-A7E2-840353EF64F1}" destId="{7FC17CBC-EAA2-4AC3-BBCC-E30DEEDF8CF8}" srcOrd="0" destOrd="1" presId="urn:microsoft.com/office/officeart/2005/8/layout/vList2"/>
    <dgm:cxn modelId="{2DF2A20A-0D93-4D4F-B9B8-DE56D98EDC17}" type="presOf" srcId="{AF9C4255-3564-4ED3-89C2-91A0BE5D738F}" destId="{E666B3FC-633F-43A8-9362-BA847C130F55}" srcOrd="0" destOrd="0" presId="urn:microsoft.com/office/officeart/2005/8/layout/vList2"/>
    <dgm:cxn modelId="{FBA1D6AF-1070-43F7-88E2-E7824A39B988}" srcId="{CF4805FE-2493-4014-8871-AA68F4483201}" destId="{BC1AF70C-B834-41DC-AF75-E2E1D98137F0}" srcOrd="0" destOrd="0" parTransId="{69C5A63D-0834-4609-B3AA-A3BAE7F5EFD9}" sibTransId="{122C43A0-1285-40ED-8090-D38505862CB0}"/>
    <dgm:cxn modelId="{F496FE5F-CA4B-468F-815C-859080F4D68F}" srcId="{01F68F56-4E00-4EF7-8855-87DA3B242199}" destId="{8A49F971-9A78-4447-A7E2-840353EF64F1}" srcOrd="1" destOrd="0" parTransId="{77B50F03-AFF3-4299-9132-2C652FF5BDCF}" sibTransId="{2767F2FA-DEB5-4D45-AB13-30912666AA71}"/>
    <dgm:cxn modelId="{EF61B5C4-C8BB-4351-816C-B62A635DF5B7}" srcId="{CF4805FE-2493-4014-8871-AA68F4483201}" destId="{3BA20351-7CF6-4501-A753-45B27F707B4E}" srcOrd="1" destOrd="0" parTransId="{3C815A92-64A0-45D8-8CDB-0189858A10E4}" sibTransId="{205045A4-DE19-4110-9228-09860F526840}"/>
    <dgm:cxn modelId="{A67B6D22-B25A-4CE0-AAA8-1CD73704429D}" type="presOf" srcId="{4FE56D71-E69D-4BB3-A79F-639C9EB0DC2D}" destId="{162315AF-41EE-4127-9CE6-FC8329F578F4}" srcOrd="0" destOrd="0" presId="urn:microsoft.com/office/officeart/2005/8/layout/vList2"/>
    <dgm:cxn modelId="{8FA87176-31C6-41BE-919D-92183FDE6C61}" srcId="{5F3C66AC-D69E-4414-BDDD-F016DFF0FEDA}" destId="{AF9C4255-3564-4ED3-89C2-91A0BE5D738F}" srcOrd="0" destOrd="0" parTransId="{F4E546E1-6373-4404-9167-74913D099C9D}" sibTransId="{BABC1E6D-5B90-42C6-A01A-7D7CCFC235F7}"/>
    <dgm:cxn modelId="{9AEE6373-8516-4F09-9D8A-BD9BA2333E23}" type="presOf" srcId="{91AFCF7E-1129-43BC-9657-112020C798A3}" destId="{AFE03F5A-E252-4C85-9412-DFDA855BFE67}" srcOrd="0" destOrd="0" presId="urn:microsoft.com/office/officeart/2005/8/layout/vList2"/>
    <dgm:cxn modelId="{C4D6EABA-BC1D-4B15-9133-EA649D7F3E6B}" type="presOf" srcId="{3BA20351-7CF6-4501-A753-45B27F707B4E}" destId="{46C10E2A-A2AF-4C85-BF5B-7741DD356936}" srcOrd="0" destOrd="1" presId="urn:microsoft.com/office/officeart/2005/8/layout/vList2"/>
    <dgm:cxn modelId="{74003C24-E217-4459-B6E3-178AF64A8EB6}" srcId="{91AFCF7E-1129-43BC-9657-112020C798A3}" destId="{24654FDD-DA8B-41F5-8F8E-C8692C2ABCAA}" srcOrd="0" destOrd="0" parTransId="{68B6C003-A0E9-4F52-A7CC-2E30B03CD285}" sibTransId="{82A6CA2D-6430-43DA-9EFE-6B025E06E696}"/>
    <dgm:cxn modelId="{3B4C6862-6C90-4F1C-BE84-C14118AD6E01}" type="presParOf" srcId="{162315AF-41EE-4127-9CE6-FC8329F578F4}" destId="{99BC30DD-180C-4BED-9389-AD6D1661A4CC}" srcOrd="0" destOrd="0" presId="urn:microsoft.com/office/officeart/2005/8/layout/vList2"/>
    <dgm:cxn modelId="{F0720C21-DE0B-4D7F-9639-45E91671E764}" type="presParOf" srcId="{162315AF-41EE-4127-9CE6-FC8329F578F4}" destId="{7FC17CBC-EAA2-4AC3-BBCC-E30DEEDF8CF8}" srcOrd="1" destOrd="0" presId="urn:microsoft.com/office/officeart/2005/8/layout/vList2"/>
    <dgm:cxn modelId="{8BE227A5-D0A2-403C-8D85-297E618BFCDB}" type="presParOf" srcId="{162315AF-41EE-4127-9CE6-FC8329F578F4}" destId="{AFE03F5A-E252-4C85-9412-DFDA855BFE67}" srcOrd="2" destOrd="0" presId="urn:microsoft.com/office/officeart/2005/8/layout/vList2"/>
    <dgm:cxn modelId="{C8867078-EA0C-4817-84F2-448F9061CB1D}" type="presParOf" srcId="{162315AF-41EE-4127-9CE6-FC8329F578F4}" destId="{BD38335C-E4F0-45CD-88AF-319E712FFF81}" srcOrd="3" destOrd="0" presId="urn:microsoft.com/office/officeart/2005/8/layout/vList2"/>
    <dgm:cxn modelId="{7196C0EE-64CE-44DB-B528-D8C05657DC9C}" type="presParOf" srcId="{162315AF-41EE-4127-9CE6-FC8329F578F4}" destId="{179EE919-9670-4FEE-A8F2-101962F903B9}" srcOrd="4" destOrd="0" presId="urn:microsoft.com/office/officeart/2005/8/layout/vList2"/>
    <dgm:cxn modelId="{CC406597-0641-4BA6-9BAE-A0595B276470}" type="presParOf" srcId="{162315AF-41EE-4127-9CE6-FC8329F578F4}" destId="{E666B3FC-633F-43A8-9362-BA847C130F55}" srcOrd="5" destOrd="0" presId="urn:microsoft.com/office/officeart/2005/8/layout/vList2"/>
    <dgm:cxn modelId="{A7B74485-3792-47FA-95E3-7E2498DEB496}" type="presParOf" srcId="{162315AF-41EE-4127-9CE6-FC8329F578F4}" destId="{1B355AA2-8268-4323-B2D6-4A41D32C8CE0}" srcOrd="6" destOrd="0" presId="urn:microsoft.com/office/officeart/2005/8/layout/vList2"/>
    <dgm:cxn modelId="{886DCAD1-31B9-4134-ABC6-58333142FCC2}" type="presParOf" srcId="{162315AF-41EE-4127-9CE6-FC8329F578F4}" destId="{46C10E2A-A2AF-4C85-BF5B-7741DD35693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7EA09A-ED49-450F-80F3-90C217F7913C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73554B1-47A5-4CC0-8519-163223B26D04}">
      <dgm:prSet/>
      <dgm:spPr/>
      <dgm:t>
        <a:bodyPr/>
        <a:lstStyle/>
        <a:p>
          <a:pPr rtl="0"/>
          <a:r>
            <a:rPr lang="en-US" smtClean="0"/>
            <a:t>R</a:t>
          </a:r>
          <a:r>
            <a:rPr lang="zh-CN" smtClean="0"/>
            <a:t>中不存在标量的概念，默认类型为向量</a:t>
          </a:r>
          <a:endParaRPr lang="zh-CN"/>
        </a:p>
      </dgm:t>
    </dgm:pt>
    <dgm:pt modelId="{B1E364E1-58C9-4577-BD2C-E37916CBAA9A}" type="parTrans" cxnId="{A5F1C931-EEE6-4150-9FC3-F1C263ABFFDD}">
      <dgm:prSet/>
      <dgm:spPr/>
      <dgm:t>
        <a:bodyPr/>
        <a:lstStyle/>
        <a:p>
          <a:endParaRPr lang="zh-CN" altLang="en-US"/>
        </a:p>
      </dgm:t>
    </dgm:pt>
    <dgm:pt modelId="{0CCEDF64-7DD5-4538-A433-9831B9F42998}" type="sibTrans" cxnId="{A5F1C931-EEE6-4150-9FC3-F1C263ABFFDD}">
      <dgm:prSet/>
      <dgm:spPr/>
      <dgm:t>
        <a:bodyPr/>
        <a:lstStyle/>
        <a:p>
          <a:endParaRPr lang="zh-CN" altLang="en-US"/>
        </a:p>
      </dgm:t>
    </dgm:pt>
    <dgm:pt modelId="{B0134C07-50B7-4A36-AD4D-10AEDABCF2FB}">
      <dgm:prSet/>
      <dgm:spPr/>
      <dgm:t>
        <a:bodyPr/>
        <a:lstStyle/>
        <a:p>
          <a:pPr rtl="0"/>
          <a:r>
            <a:rPr lang="zh-CN" smtClean="0"/>
            <a:t>常用数据类型</a:t>
          </a:r>
          <a:endParaRPr lang="zh-CN"/>
        </a:p>
      </dgm:t>
    </dgm:pt>
    <dgm:pt modelId="{C10F767C-FDE0-45EC-BD78-D260951FE67A}" type="parTrans" cxnId="{B59CC208-0E82-4C65-9CEC-2AF7C8378E1C}">
      <dgm:prSet/>
      <dgm:spPr/>
      <dgm:t>
        <a:bodyPr/>
        <a:lstStyle/>
        <a:p>
          <a:endParaRPr lang="zh-CN" altLang="en-US"/>
        </a:p>
      </dgm:t>
    </dgm:pt>
    <dgm:pt modelId="{72FCB089-9C59-4D27-98B4-BC3136D0F897}" type="sibTrans" cxnId="{B59CC208-0E82-4C65-9CEC-2AF7C8378E1C}">
      <dgm:prSet/>
      <dgm:spPr/>
      <dgm:t>
        <a:bodyPr/>
        <a:lstStyle/>
        <a:p>
          <a:endParaRPr lang="zh-CN" altLang="en-US"/>
        </a:p>
      </dgm:t>
    </dgm:pt>
    <dgm:pt modelId="{FA3118A2-8D3F-4B52-844D-8D8AE4108A20}">
      <dgm:prSet/>
      <dgm:spPr/>
      <dgm:t>
        <a:bodyPr/>
        <a:lstStyle/>
        <a:p>
          <a:pPr rtl="0"/>
          <a:r>
            <a:rPr lang="zh-CN" smtClean="0"/>
            <a:t>向量（</a:t>
          </a:r>
          <a:r>
            <a:rPr lang="en-US" smtClean="0"/>
            <a:t>vector</a:t>
          </a:r>
          <a:r>
            <a:rPr lang="zh-CN" smtClean="0"/>
            <a:t>）</a:t>
          </a:r>
          <a:endParaRPr lang="zh-CN"/>
        </a:p>
      </dgm:t>
    </dgm:pt>
    <dgm:pt modelId="{6655D371-3A9D-4628-B3B9-B42EA47031B7}" type="parTrans" cxnId="{B86BE97E-D091-40BD-A701-6AA5A503B4EF}">
      <dgm:prSet/>
      <dgm:spPr/>
      <dgm:t>
        <a:bodyPr/>
        <a:lstStyle/>
        <a:p>
          <a:endParaRPr lang="zh-CN" altLang="en-US"/>
        </a:p>
      </dgm:t>
    </dgm:pt>
    <dgm:pt modelId="{0253F02C-B7BE-43F5-9E8C-F70EBD80D46F}" type="sibTrans" cxnId="{B86BE97E-D091-40BD-A701-6AA5A503B4EF}">
      <dgm:prSet/>
      <dgm:spPr/>
      <dgm:t>
        <a:bodyPr/>
        <a:lstStyle/>
        <a:p>
          <a:endParaRPr lang="zh-CN" altLang="en-US"/>
        </a:p>
      </dgm:t>
    </dgm:pt>
    <dgm:pt modelId="{6346CF44-79A3-4321-9184-6075EEE9F2CB}">
      <dgm:prSet/>
      <dgm:spPr/>
      <dgm:t>
        <a:bodyPr/>
        <a:lstStyle/>
        <a:p>
          <a:pPr rtl="0"/>
          <a:r>
            <a:rPr lang="zh-CN" smtClean="0"/>
            <a:t>列表（</a:t>
          </a:r>
          <a:r>
            <a:rPr lang="en-US" smtClean="0"/>
            <a:t>list</a:t>
          </a:r>
          <a:r>
            <a:rPr lang="zh-CN" smtClean="0"/>
            <a:t>）</a:t>
          </a:r>
          <a:endParaRPr lang="zh-CN"/>
        </a:p>
      </dgm:t>
    </dgm:pt>
    <dgm:pt modelId="{4090A90F-B931-42D7-8BCC-F004BBC1CE04}" type="parTrans" cxnId="{E978E497-0F7E-4559-81E8-9B8706BAE32E}">
      <dgm:prSet/>
      <dgm:spPr/>
      <dgm:t>
        <a:bodyPr/>
        <a:lstStyle/>
        <a:p>
          <a:endParaRPr lang="zh-CN" altLang="en-US"/>
        </a:p>
      </dgm:t>
    </dgm:pt>
    <dgm:pt modelId="{D7813024-E5F7-4863-B146-4580D682C740}" type="sibTrans" cxnId="{E978E497-0F7E-4559-81E8-9B8706BAE32E}">
      <dgm:prSet/>
      <dgm:spPr/>
      <dgm:t>
        <a:bodyPr/>
        <a:lstStyle/>
        <a:p>
          <a:endParaRPr lang="zh-CN" altLang="en-US"/>
        </a:p>
      </dgm:t>
    </dgm:pt>
    <dgm:pt modelId="{337232F6-4C92-4A1D-9F61-4989B7A55E26}">
      <dgm:prSet/>
      <dgm:spPr/>
      <dgm:t>
        <a:bodyPr/>
        <a:lstStyle/>
        <a:p>
          <a:pPr rtl="0"/>
          <a:r>
            <a:rPr lang="zh-CN" smtClean="0"/>
            <a:t>矩阵（</a:t>
          </a:r>
          <a:r>
            <a:rPr lang="en-US" smtClean="0"/>
            <a:t>matrix</a:t>
          </a:r>
          <a:r>
            <a:rPr lang="zh-CN" smtClean="0"/>
            <a:t>）</a:t>
          </a:r>
          <a:endParaRPr lang="zh-CN"/>
        </a:p>
      </dgm:t>
    </dgm:pt>
    <dgm:pt modelId="{FDC48EF9-9490-431D-BCF0-B533470C24E4}" type="parTrans" cxnId="{8C704FA0-7828-4E7B-A43E-DE2E3106F765}">
      <dgm:prSet/>
      <dgm:spPr/>
      <dgm:t>
        <a:bodyPr/>
        <a:lstStyle/>
        <a:p>
          <a:endParaRPr lang="zh-CN" altLang="en-US"/>
        </a:p>
      </dgm:t>
    </dgm:pt>
    <dgm:pt modelId="{9D21A64C-7717-4592-B2EC-2DA9653B6357}" type="sibTrans" cxnId="{8C704FA0-7828-4E7B-A43E-DE2E3106F765}">
      <dgm:prSet/>
      <dgm:spPr/>
      <dgm:t>
        <a:bodyPr/>
        <a:lstStyle/>
        <a:p>
          <a:endParaRPr lang="zh-CN" altLang="en-US"/>
        </a:p>
      </dgm:t>
    </dgm:pt>
    <dgm:pt modelId="{F34FF94A-9586-44A5-B7FE-EE755D992449}">
      <dgm:prSet/>
      <dgm:spPr/>
      <dgm:t>
        <a:bodyPr/>
        <a:lstStyle/>
        <a:p>
          <a:pPr rtl="0"/>
          <a:r>
            <a:rPr lang="zh-CN" smtClean="0"/>
            <a:t>数据框（</a:t>
          </a:r>
          <a:r>
            <a:rPr lang="en-US" smtClean="0"/>
            <a:t>data.frame</a:t>
          </a:r>
          <a:r>
            <a:rPr lang="zh-CN" smtClean="0"/>
            <a:t>）</a:t>
          </a:r>
          <a:endParaRPr lang="zh-CN"/>
        </a:p>
      </dgm:t>
    </dgm:pt>
    <dgm:pt modelId="{2B8ACDF0-1E10-432A-AA58-26B49527E066}" type="parTrans" cxnId="{A18E41CF-A810-4858-AAF2-EDA32CDE22E8}">
      <dgm:prSet/>
      <dgm:spPr/>
      <dgm:t>
        <a:bodyPr/>
        <a:lstStyle/>
        <a:p>
          <a:endParaRPr lang="zh-CN" altLang="en-US"/>
        </a:p>
      </dgm:t>
    </dgm:pt>
    <dgm:pt modelId="{E2AF4D98-B89F-4BB8-8B6F-1DCCF83593EB}" type="sibTrans" cxnId="{A18E41CF-A810-4858-AAF2-EDA32CDE22E8}">
      <dgm:prSet/>
      <dgm:spPr/>
      <dgm:t>
        <a:bodyPr/>
        <a:lstStyle/>
        <a:p>
          <a:endParaRPr lang="zh-CN" altLang="en-US"/>
        </a:p>
      </dgm:t>
    </dgm:pt>
    <dgm:pt modelId="{8BAB57D9-91B8-481F-BB17-EBD8FB290704}">
      <dgm:prSet/>
      <dgm:spPr/>
      <dgm:t>
        <a:bodyPr/>
        <a:lstStyle/>
        <a:p>
          <a:pPr rtl="0"/>
          <a:r>
            <a:rPr lang="zh-CN" smtClean="0"/>
            <a:t>因子（</a:t>
          </a:r>
          <a:r>
            <a:rPr lang="en-US" smtClean="0"/>
            <a:t>factor</a:t>
          </a:r>
          <a:r>
            <a:rPr lang="zh-CN" smtClean="0"/>
            <a:t>）</a:t>
          </a:r>
          <a:endParaRPr lang="zh-CN"/>
        </a:p>
      </dgm:t>
    </dgm:pt>
    <dgm:pt modelId="{E66A6837-74F4-4994-9AD6-C817784542DB}" type="parTrans" cxnId="{334CF189-BB2F-4EC4-8781-A3061FEEA2C7}">
      <dgm:prSet/>
      <dgm:spPr/>
      <dgm:t>
        <a:bodyPr/>
        <a:lstStyle/>
        <a:p>
          <a:endParaRPr lang="zh-CN" altLang="en-US"/>
        </a:p>
      </dgm:t>
    </dgm:pt>
    <dgm:pt modelId="{7E1E4104-B65D-4C73-BA34-F8F32BE3E1B0}" type="sibTrans" cxnId="{334CF189-BB2F-4EC4-8781-A3061FEEA2C7}">
      <dgm:prSet/>
      <dgm:spPr/>
      <dgm:t>
        <a:bodyPr/>
        <a:lstStyle/>
        <a:p>
          <a:endParaRPr lang="zh-CN" altLang="en-US"/>
        </a:p>
      </dgm:t>
    </dgm:pt>
    <dgm:pt modelId="{F6B41BF6-D1AE-4FC0-BC00-461E1C1AE628}">
      <dgm:prSet/>
      <dgm:spPr/>
      <dgm:t>
        <a:bodyPr/>
        <a:lstStyle/>
        <a:p>
          <a:pPr rtl="0"/>
          <a:r>
            <a:rPr lang="zh-CN" smtClean="0"/>
            <a:t>逻辑（</a:t>
          </a:r>
          <a:r>
            <a:rPr lang="en-US" smtClean="0"/>
            <a:t>logical</a:t>
          </a:r>
          <a:r>
            <a:rPr lang="zh-CN" smtClean="0"/>
            <a:t>）</a:t>
          </a:r>
          <a:r>
            <a:rPr lang="en-US" smtClean="0"/>
            <a:t>…</a:t>
          </a:r>
          <a:endParaRPr lang="zh-CN"/>
        </a:p>
      </dgm:t>
    </dgm:pt>
    <dgm:pt modelId="{39A95E16-D9BA-464D-9800-572F1178E257}" type="parTrans" cxnId="{1F183639-5D99-4A79-93B4-D9A9E0007BC3}">
      <dgm:prSet/>
      <dgm:spPr/>
      <dgm:t>
        <a:bodyPr/>
        <a:lstStyle/>
        <a:p>
          <a:endParaRPr lang="zh-CN" altLang="en-US"/>
        </a:p>
      </dgm:t>
    </dgm:pt>
    <dgm:pt modelId="{70D3E03C-F366-4167-9F7C-65096AB49668}" type="sibTrans" cxnId="{1F183639-5D99-4A79-93B4-D9A9E0007BC3}">
      <dgm:prSet/>
      <dgm:spPr/>
      <dgm:t>
        <a:bodyPr/>
        <a:lstStyle/>
        <a:p>
          <a:endParaRPr lang="zh-CN" altLang="en-US"/>
        </a:p>
      </dgm:t>
    </dgm:pt>
    <dgm:pt modelId="{DC103619-1C00-4D6B-BF16-5DCFE0DE154E}">
      <dgm:prSet/>
      <dgm:spPr/>
      <dgm:t>
        <a:bodyPr/>
        <a:lstStyle/>
        <a:p>
          <a:pPr rtl="0"/>
          <a:r>
            <a:rPr lang="zh-CN" dirty="0" smtClean="0"/>
            <a:t>数据类型的判断</a:t>
          </a:r>
          <a:r>
            <a:rPr lang="en-US" altLang="zh-CN" dirty="0" smtClean="0"/>
            <a:t>/</a:t>
          </a:r>
          <a:r>
            <a:rPr lang="zh-CN" altLang="en-US" dirty="0" smtClean="0"/>
            <a:t>强制类型转换</a:t>
          </a:r>
          <a:r>
            <a:rPr lang="zh-CN" dirty="0" smtClean="0"/>
            <a:t>函数</a:t>
          </a:r>
          <a:endParaRPr lang="zh-CN" dirty="0"/>
        </a:p>
      </dgm:t>
    </dgm:pt>
    <dgm:pt modelId="{474F702F-1DB6-4574-8821-C66297323124}" type="parTrans" cxnId="{448CA18F-32EE-4E1D-8538-7BCBE3819CBD}">
      <dgm:prSet/>
      <dgm:spPr/>
      <dgm:t>
        <a:bodyPr/>
        <a:lstStyle/>
        <a:p>
          <a:endParaRPr lang="zh-CN" altLang="en-US"/>
        </a:p>
      </dgm:t>
    </dgm:pt>
    <dgm:pt modelId="{7DE4B991-EAF2-4C2C-BB73-E3A80C9DDFC9}" type="sibTrans" cxnId="{448CA18F-32EE-4E1D-8538-7BCBE3819CBD}">
      <dgm:prSet/>
      <dgm:spPr/>
      <dgm:t>
        <a:bodyPr/>
        <a:lstStyle/>
        <a:p>
          <a:endParaRPr lang="zh-CN" altLang="en-US"/>
        </a:p>
      </dgm:t>
    </dgm:pt>
    <dgm:pt modelId="{E33300C7-8A87-4051-83C7-93B25F9E4F3B}">
      <dgm:prSet/>
      <dgm:spPr/>
      <dgm:t>
        <a:bodyPr/>
        <a:lstStyle/>
        <a:p>
          <a:pPr rtl="0"/>
          <a:r>
            <a:rPr lang="en-US" smtClean="0"/>
            <a:t>v1 &lt;- c(1,2,3,4,5)</a:t>
          </a:r>
          <a:endParaRPr lang="zh-CN"/>
        </a:p>
      </dgm:t>
    </dgm:pt>
    <dgm:pt modelId="{6CFCC01E-17FA-4798-9B15-9E4609C7210B}" type="parTrans" cxnId="{DEE0AE47-2F4A-4D5D-8890-A44A55A89052}">
      <dgm:prSet/>
      <dgm:spPr/>
      <dgm:t>
        <a:bodyPr/>
        <a:lstStyle/>
        <a:p>
          <a:endParaRPr lang="zh-CN" altLang="en-US"/>
        </a:p>
      </dgm:t>
    </dgm:pt>
    <dgm:pt modelId="{CE71B6B9-3F40-440A-83A3-5B6A13839CF9}" type="sibTrans" cxnId="{DEE0AE47-2F4A-4D5D-8890-A44A55A89052}">
      <dgm:prSet/>
      <dgm:spPr/>
      <dgm:t>
        <a:bodyPr/>
        <a:lstStyle/>
        <a:p>
          <a:endParaRPr lang="zh-CN" altLang="en-US"/>
        </a:p>
      </dgm:t>
    </dgm:pt>
    <dgm:pt modelId="{D1B78880-EE00-4AFD-8582-F4A26328A332}">
      <dgm:prSet/>
      <dgm:spPr/>
      <dgm:t>
        <a:bodyPr/>
        <a:lstStyle/>
        <a:p>
          <a:pPr rtl="0"/>
          <a:r>
            <a:rPr lang="en-US" b="1" smtClean="0"/>
            <a:t>is.</a:t>
          </a:r>
          <a:r>
            <a:rPr lang="en-US" smtClean="0"/>
            <a:t>vector (v1)</a:t>
          </a:r>
          <a:endParaRPr lang="zh-CN"/>
        </a:p>
      </dgm:t>
    </dgm:pt>
    <dgm:pt modelId="{24E9138A-8CB5-4FA8-9F28-C6E3805C9FED}" type="parTrans" cxnId="{0DF7CB41-C23D-4C59-A043-DDAF100056C1}">
      <dgm:prSet/>
      <dgm:spPr/>
      <dgm:t>
        <a:bodyPr/>
        <a:lstStyle/>
        <a:p>
          <a:endParaRPr lang="zh-CN" altLang="en-US"/>
        </a:p>
      </dgm:t>
    </dgm:pt>
    <dgm:pt modelId="{A4EA937F-7CEB-439D-A1D8-A1894EF5AE53}" type="sibTrans" cxnId="{0DF7CB41-C23D-4C59-A043-DDAF100056C1}">
      <dgm:prSet/>
      <dgm:spPr/>
      <dgm:t>
        <a:bodyPr/>
        <a:lstStyle/>
        <a:p>
          <a:endParaRPr lang="zh-CN" altLang="en-US"/>
        </a:p>
      </dgm:t>
    </dgm:pt>
    <dgm:pt modelId="{A4987DCB-618E-4305-9A04-E2AB4F37C339}">
      <dgm:prSet/>
      <dgm:spPr/>
      <dgm:t>
        <a:bodyPr/>
        <a:lstStyle/>
        <a:p>
          <a:pPr rtl="0"/>
          <a:r>
            <a:rPr lang="en-US" smtClean="0"/>
            <a:t>v2&lt;- </a:t>
          </a:r>
          <a:r>
            <a:rPr lang="en-US" b="1" smtClean="0"/>
            <a:t>as.</a:t>
          </a:r>
          <a:r>
            <a:rPr lang="en-US" smtClean="0"/>
            <a:t>character( v1)</a:t>
          </a:r>
          <a:r>
            <a:rPr lang="zh-CN" smtClean="0"/>
            <a:t> </a:t>
          </a:r>
          <a:r>
            <a:rPr lang="en-US" smtClean="0"/>
            <a:t> </a:t>
          </a:r>
          <a:endParaRPr lang="zh-CN"/>
        </a:p>
      </dgm:t>
    </dgm:pt>
    <dgm:pt modelId="{2B39B974-F550-4CC8-B136-81344F099CFE}" type="parTrans" cxnId="{5FAA0C82-7BD8-47B2-A142-3E3C87F16279}">
      <dgm:prSet/>
      <dgm:spPr/>
      <dgm:t>
        <a:bodyPr/>
        <a:lstStyle/>
        <a:p>
          <a:endParaRPr lang="zh-CN" altLang="en-US"/>
        </a:p>
      </dgm:t>
    </dgm:pt>
    <dgm:pt modelId="{C4EAD730-C412-403D-8F7A-BD9FAC3615D5}" type="sibTrans" cxnId="{5FAA0C82-7BD8-47B2-A142-3E3C87F16279}">
      <dgm:prSet/>
      <dgm:spPr/>
      <dgm:t>
        <a:bodyPr/>
        <a:lstStyle/>
        <a:p>
          <a:endParaRPr lang="zh-CN" altLang="en-US"/>
        </a:p>
      </dgm:t>
    </dgm:pt>
    <dgm:pt modelId="{4642DF1E-E30C-4FF3-BEA8-364642D95388}" type="pres">
      <dgm:prSet presAssocID="{837EA09A-ED49-450F-80F3-90C217F791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882CDF-7C70-4140-9FE3-F24805CCAB78}" type="pres">
      <dgm:prSet presAssocID="{D73554B1-47A5-4CC0-8519-163223B26D0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3EE818-FD1C-4B13-A788-5F6F58F693EC}" type="pres">
      <dgm:prSet presAssocID="{0CCEDF64-7DD5-4538-A433-9831B9F42998}" presName="spacer" presStyleCnt="0"/>
      <dgm:spPr/>
      <dgm:t>
        <a:bodyPr/>
        <a:lstStyle/>
        <a:p>
          <a:endParaRPr lang="zh-CN" altLang="en-US"/>
        </a:p>
      </dgm:t>
    </dgm:pt>
    <dgm:pt modelId="{46B1AE4D-1625-49D6-938F-00F55433F8D2}" type="pres">
      <dgm:prSet presAssocID="{B0134C07-50B7-4A36-AD4D-10AEDABCF2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2F8F7-7AA0-46F3-BAF0-3A779BF3C43A}" type="pres">
      <dgm:prSet presAssocID="{B0134C07-50B7-4A36-AD4D-10AEDABCF2F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AE4F3-8D77-40A3-9A03-84BFC82BE556}" type="pres">
      <dgm:prSet presAssocID="{DC103619-1C00-4D6B-BF16-5DCFE0DE15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4F0E5-1160-4339-81E9-71959E86A780}" type="pres">
      <dgm:prSet presAssocID="{DC103619-1C00-4D6B-BF16-5DCFE0DE154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9CC208-0E82-4C65-9CEC-2AF7C8378E1C}" srcId="{837EA09A-ED49-450F-80F3-90C217F7913C}" destId="{B0134C07-50B7-4A36-AD4D-10AEDABCF2FB}" srcOrd="1" destOrd="0" parTransId="{C10F767C-FDE0-45EC-BD78-D260951FE67A}" sibTransId="{72FCB089-9C59-4D27-98B4-BC3136D0F897}"/>
    <dgm:cxn modelId="{ABC08F45-3305-414B-B942-308348DEB60F}" type="presOf" srcId="{D1B78880-EE00-4AFD-8582-F4A26328A332}" destId="{D924F0E5-1160-4339-81E9-71959E86A780}" srcOrd="0" destOrd="1" presId="urn:microsoft.com/office/officeart/2005/8/layout/vList2"/>
    <dgm:cxn modelId="{A18E41CF-A810-4858-AAF2-EDA32CDE22E8}" srcId="{B0134C07-50B7-4A36-AD4D-10AEDABCF2FB}" destId="{F34FF94A-9586-44A5-B7FE-EE755D992449}" srcOrd="3" destOrd="0" parTransId="{2B8ACDF0-1E10-432A-AA58-26B49527E066}" sibTransId="{E2AF4D98-B89F-4BB8-8B6F-1DCCF83593EB}"/>
    <dgm:cxn modelId="{DEE0AE47-2F4A-4D5D-8890-A44A55A89052}" srcId="{DC103619-1C00-4D6B-BF16-5DCFE0DE154E}" destId="{E33300C7-8A87-4051-83C7-93B25F9E4F3B}" srcOrd="0" destOrd="0" parTransId="{6CFCC01E-17FA-4798-9B15-9E4609C7210B}" sibTransId="{CE71B6B9-3F40-440A-83A3-5B6A13839CF9}"/>
    <dgm:cxn modelId="{B5B2D052-8856-4408-AF73-29DB8B2C1DCA}" type="presOf" srcId="{DC103619-1C00-4D6B-BF16-5DCFE0DE154E}" destId="{443AE4F3-8D77-40A3-9A03-84BFC82BE556}" srcOrd="0" destOrd="0" presId="urn:microsoft.com/office/officeart/2005/8/layout/vList2"/>
    <dgm:cxn modelId="{C28FE773-956F-4332-88B3-FA8AC1F905F9}" type="presOf" srcId="{E33300C7-8A87-4051-83C7-93B25F9E4F3B}" destId="{D924F0E5-1160-4339-81E9-71959E86A780}" srcOrd="0" destOrd="0" presId="urn:microsoft.com/office/officeart/2005/8/layout/vList2"/>
    <dgm:cxn modelId="{209E4BD4-BB5E-469A-A4E4-1584080E89F3}" type="presOf" srcId="{F6B41BF6-D1AE-4FC0-BC00-461E1C1AE628}" destId="{1FA2F8F7-7AA0-46F3-BAF0-3A779BF3C43A}" srcOrd="0" destOrd="5" presId="urn:microsoft.com/office/officeart/2005/8/layout/vList2"/>
    <dgm:cxn modelId="{448CA18F-32EE-4E1D-8538-7BCBE3819CBD}" srcId="{837EA09A-ED49-450F-80F3-90C217F7913C}" destId="{DC103619-1C00-4D6B-BF16-5DCFE0DE154E}" srcOrd="2" destOrd="0" parTransId="{474F702F-1DB6-4574-8821-C66297323124}" sibTransId="{7DE4B991-EAF2-4C2C-BB73-E3A80C9DDFC9}"/>
    <dgm:cxn modelId="{1F183639-5D99-4A79-93B4-D9A9E0007BC3}" srcId="{B0134C07-50B7-4A36-AD4D-10AEDABCF2FB}" destId="{F6B41BF6-D1AE-4FC0-BC00-461E1C1AE628}" srcOrd="5" destOrd="0" parTransId="{39A95E16-D9BA-464D-9800-572F1178E257}" sibTransId="{70D3E03C-F366-4167-9F7C-65096AB49668}"/>
    <dgm:cxn modelId="{82B35E34-1285-4A3D-A4D3-881CD73112A2}" type="presOf" srcId="{837EA09A-ED49-450F-80F3-90C217F7913C}" destId="{4642DF1E-E30C-4FF3-BEA8-364642D95388}" srcOrd="0" destOrd="0" presId="urn:microsoft.com/office/officeart/2005/8/layout/vList2"/>
    <dgm:cxn modelId="{6055FBD8-F50E-4C1A-A1A3-BA68AFC7B925}" type="presOf" srcId="{B0134C07-50B7-4A36-AD4D-10AEDABCF2FB}" destId="{46B1AE4D-1625-49D6-938F-00F55433F8D2}" srcOrd="0" destOrd="0" presId="urn:microsoft.com/office/officeart/2005/8/layout/vList2"/>
    <dgm:cxn modelId="{8C704FA0-7828-4E7B-A43E-DE2E3106F765}" srcId="{B0134C07-50B7-4A36-AD4D-10AEDABCF2FB}" destId="{337232F6-4C92-4A1D-9F61-4989B7A55E26}" srcOrd="2" destOrd="0" parTransId="{FDC48EF9-9490-431D-BCF0-B533470C24E4}" sibTransId="{9D21A64C-7717-4592-B2EC-2DA9653B6357}"/>
    <dgm:cxn modelId="{AD789F51-AA75-45E2-8C41-AA5F959C7B5F}" type="presOf" srcId="{F34FF94A-9586-44A5-B7FE-EE755D992449}" destId="{1FA2F8F7-7AA0-46F3-BAF0-3A779BF3C43A}" srcOrd="0" destOrd="3" presId="urn:microsoft.com/office/officeart/2005/8/layout/vList2"/>
    <dgm:cxn modelId="{A5F1C931-EEE6-4150-9FC3-F1C263ABFFDD}" srcId="{837EA09A-ED49-450F-80F3-90C217F7913C}" destId="{D73554B1-47A5-4CC0-8519-163223B26D04}" srcOrd="0" destOrd="0" parTransId="{B1E364E1-58C9-4577-BD2C-E37916CBAA9A}" sibTransId="{0CCEDF64-7DD5-4538-A433-9831B9F42998}"/>
    <dgm:cxn modelId="{334CF189-BB2F-4EC4-8781-A3061FEEA2C7}" srcId="{B0134C07-50B7-4A36-AD4D-10AEDABCF2FB}" destId="{8BAB57D9-91B8-481F-BB17-EBD8FB290704}" srcOrd="4" destOrd="0" parTransId="{E66A6837-74F4-4994-9AD6-C817784542DB}" sibTransId="{7E1E4104-B65D-4C73-BA34-F8F32BE3E1B0}"/>
    <dgm:cxn modelId="{39C74072-FB47-4A55-B7DA-AFEAA6D0C08F}" type="presOf" srcId="{8BAB57D9-91B8-481F-BB17-EBD8FB290704}" destId="{1FA2F8F7-7AA0-46F3-BAF0-3A779BF3C43A}" srcOrd="0" destOrd="4" presId="urn:microsoft.com/office/officeart/2005/8/layout/vList2"/>
    <dgm:cxn modelId="{D1FA3E5A-E4C3-47A0-91B5-9356C03842A5}" type="presOf" srcId="{A4987DCB-618E-4305-9A04-E2AB4F37C339}" destId="{D924F0E5-1160-4339-81E9-71959E86A780}" srcOrd="0" destOrd="2" presId="urn:microsoft.com/office/officeart/2005/8/layout/vList2"/>
    <dgm:cxn modelId="{5FAA0C82-7BD8-47B2-A142-3E3C87F16279}" srcId="{DC103619-1C00-4D6B-BF16-5DCFE0DE154E}" destId="{A4987DCB-618E-4305-9A04-E2AB4F37C339}" srcOrd="2" destOrd="0" parTransId="{2B39B974-F550-4CC8-B136-81344F099CFE}" sibTransId="{C4EAD730-C412-403D-8F7A-BD9FAC3615D5}"/>
    <dgm:cxn modelId="{0DF7CB41-C23D-4C59-A043-DDAF100056C1}" srcId="{DC103619-1C00-4D6B-BF16-5DCFE0DE154E}" destId="{D1B78880-EE00-4AFD-8582-F4A26328A332}" srcOrd="1" destOrd="0" parTransId="{24E9138A-8CB5-4FA8-9F28-C6E3805C9FED}" sibTransId="{A4EA937F-7CEB-439D-A1D8-A1894EF5AE53}"/>
    <dgm:cxn modelId="{8DEA14AF-91AB-48B8-BBA3-F6BE9D0FBD88}" type="presOf" srcId="{D73554B1-47A5-4CC0-8519-163223B26D04}" destId="{48882CDF-7C70-4140-9FE3-F24805CCAB78}" srcOrd="0" destOrd="0" presId="urn:microsoft.com/office/officeart/2005/8/layout/vList2"/>
    <dgm:cxn modelId="{7B51572E-FBF0-4533-A08D-D9E1BEF18955}" type="presOf" srcId="{FA3118A2-8D3F-4B52-844D-8D8AE4108A20}" destId="{1FA2F8F7-7AA0-46F3-BAF0-3A779BF3C43A}" srcOrd="0" destOrd="0" presId="urn:microsoft.com/office/officeart/2005/8/layout/vList2"/>
    <dgm:cxn modelId="{E978E497-0F7E-4559-81E8-9B8706BAE32E}" srcId="{B0134C07-50B7-4A36-AD4D-10AEDABCF2FB}" destId="{6346CF44-79A3-4321-9184-6075EEE9F2CB}" srcOrd="1" destOrd="0" parTransId="{4090A90F-B931-42D7-8BCC-F004BBC1CE04}" sibTransId="{D7813024-E5F7-4863-B146-4580D682C740}"/>
    <dgm:cxn modelId="{DCC99801-B656-43CE-BB3A-9A433F7A4344}" type="presOf" srcId="{337232F6-4C92-4A1D-9F61-4989B7A55E26}" destId="{1FA2F8F7-7AA0-46F3-BAF0-3A779BF3C43A}" srcOrd="0" destOrd="2" presId="urn:microsoft.com/office/officeart/2005/8/layout/vList2"/>
    <dgm:cxn modelId="{B86BE97E-D091-40BD-A701-6AA5A503B4EF}" srcId="{B0134C07-50B7-4A36-AD4D-10AEDABCF2FB}" destId="{FA3118A2-8D3F-4B52-844D-8D8AE4108A20}" srcOrd="0" destOrd="0" parTransId="{6655D371-3A9D-4628-B3B9-B42EA47031B7}" sibTransId="{0253F02C-B7BE-43F5-9E8C-F70EBD80D46F}"/>
    <dgm:cxn modelId="{1FCEAA66-5CC9-4362-88ED-3DACFB844D5D}" type="presOf" srcId="{6346CF44-79A3-4321-9184-6075EEE9F2CB}" destId="{1FA2F8F7-7AA0-46F3-BAF0-3A779BF3C43A}" srcOrd="0" destOrd="1" presId="urn:microsoft.com/office/officeart/2005/8/layout/vList2"/>
    <dgm:cxn modelId="{BB5DB550-60FA-4D3F-826C-EB7CC8B1889B}" type="presParOf" srcId="{4642DF1E-E30C-4FF3-BEA8-364642D95388}" destId="{48882CDF-7C70-4140-9FE3-F24805CCAB78}" srcOrd="0" destOrd="0" presId="urn:microsoft.com/office/officeart/2005/8/layout/vList2"/>
    <dgm:cxn modelId="{882CC8C4-FEE6-449E-8F09-EBD224079C5D}" type="presParOf" srcId="{4642DF1E-E30C-4FF3-BEA8-364642D95388}" destId="{EB3EE818-FD1C-4B13-A788-5F6F58F693EC}" srcOrd="1" destOrd="0" presId="urn:microsoft.com/office/officeart/2005/8/layout/vList2"/>
    <dgm:cxn modelId="{08D39BD6-ECB9-4032-9E5D-EFB69CD27793}" type="presParOf" srcId="{4642DF1E-E30C-4FF3-BEA8-364642D95388}" destId="{46B1AE4D-1625-49D6-938F-00F55433F8D2}" srcOrd="2" destOrd="0" presId="urn:microsoft.com/office/officeart/2005/8/layout/vList2"/>
    <dgm:cxn modelId="{D43A3263-F433-419C-827B-13ABC37C8A5D}" type="presParOf" srcId="{4642DF1E-E30C-4FF3-BEA8-364642D95388}" destId="{1FA2F8F7-7AA0-46F3-BAF0-3A779BF3C43A}" srcOrd="3" destOrd="0" presId="urn:microsoft.com/office/officeart/2005/8/layout/vList2"/>
    <dgm:cxn modelId="{09C8845F-CEED-42C2-9278-E3FF590D0F30}" type="presParOf" srcId="{4642DF1E-E30C-4FF3-BEA8-364642D95388}" destId="{443AE4F3-8D77-40A3-9A03-84BFC82BE556}" srcOrd="4" destOrd="0" presId="urn:microsoft.com/office/officeart/2005/8/layout/vList2"/>
    <dgm:cxn modelId="{85199A97-B32F-478F-B6C6-487D56C528F4}" type="presParOf" srcId="{4642DF1E-E30C-4FF3-BEA8-364642D95388}" destId="{D924F0E5-1160-4339-81E9-71959E86A78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4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5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2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9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4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1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65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3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58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07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31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4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54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5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0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57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79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9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535" indent="-166535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输入命令提示符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31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2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4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36.jpe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10" Type="http://schemas.openxmlformats.org/officeDocument/2006/relationships/image" Target="../media/image40.jpg"/><Relationship Id="rId4" Type="http://schemas.openxmlformats.org/officeDocument/2006/relationships/image" Target="../media/image37.jpeg"/><Relationship Id="rId9" Type="http://schemas.microsoft.com/office/2007/relationships/diagramDrawing" Target="../diagrams/drawin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5400" dirty="0" smtClean="0"/>
              <a:t>7.</a:t>
            </a:r>
            <a:r>
              <a:rPr lang="zh-CN" altLang="en-US" sz="5400" dirty="0" smtClean="0"/>
              <a:t>开发技术</a:t>
            </a:r>
            <a:endParaRPr lang="zh-CN" altLang="en-US" sz="54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zh-CN" sz="2000" dirty="0" smtClean="0"/>
              <a:t>6.</a:t>
            </a:r>
            <a:r>
              <a:rPr lang="zh-CN" altLang="en-US" sz="2000" dirty="0" smtClean="0"/>
              <a:t>数据治理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651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【2】R</a:t>
            </a:r>
            <a:r>
              <a:rPr lang="zh-CN" altLang="en-US" b="1" dirty="0"/>
              <a:t>的包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21494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35" y="4149080"/>
            <a:ext cx="4392488" cy="222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634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4" y="401773"/>
            <a:ext cx="9127140" cy="6048672"/>
          </a:xfrm>
        </p:spPr>
      </p:pic>
    </p:spTree>
    <p:extLst>
      <p:ext uri="{BB962C8B-B14F-4D97-AF65-F5344CB8AC3E}">
        <p14:creationId xmlns:p14="http://schemas.microsoft.com/office/powerpoint/2010/main" val="34919451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20343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【3】R</a:t>
            </a:r>
            <a:r>
              <a:rPr lang="zh-CN" altLang="en-US" b="1" dirty="0"/>
              <a:t>的赋值运算符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41495"/>
              </p:ext>
            </p:extLst>
          </p:nvPr>
        </p:nvGraphicFramePr>
        <p:xfrm>
          <a:off x="812800" y="1500175"/>
          <a:ext cx="485115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511128"/>
            <a:ext cx="4536504" cy="484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3267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628085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【4】R</a:t>
            </a:r>
            <a:r>
              <a:rPr lang="zh-CN" altLang="en-US" b="1" dirty="0"/>
              <a:t>的变量命名规范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370550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96" y="2871266"/>
            <a:ext cx="5044604" cy="369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4613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508144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【5】R</a:t>
            </a:r>
            <a:r>
              <a:rPr lang="zh-CN" altLang="en-US" b="1" dirty="0"/>
              <a:t>的下标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77066"/>
              </p:ext>
            </p:extLst>
          </p:nvPr>
        </p:nvGraphicFramePr>
        <p:xfrm>
          <a:off x="812800" y="1500175"/>
          <a:ext cx="62913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94" y="2632661"/>
            <a:ext cx="4824536" cy="36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3501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016853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【6】R</a:t>
            </a:r>
            <a:r>
              <a:rPr lang="zh-CN" altLang="en-US" b="1" dirty="0"/>
              <a:t>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206772"/>
              </p:ext>
            </p:extLst>
          </p:nvPr>
        </p:nvGraphicFramePr>
        <p:xfrm>
          <a:off x="812800" y="1500175"/>
          <a:ext cx="643532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71" y="3734660"/>
            <a:ext cx="4822210" cy="281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4520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数据科学家常用工具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415823"/>
              </p:ext>
            </p:extLst>
          </p:nvPr>
        </p:nvGraphicFramePr>
        <p:xfrm>
          <a:off x="695400" y="1517222"/>
          <a:ext cx="55372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66" y="1965301"/>
            <a:ext cx="3817686" cy="38176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438038" y="1482244"/>
            <a:ext cx="4321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Gartner 2017数据科学平台魔力象限</a:t>
            </a:r>
          </a:p>
        </p:txBody>
      </p:sp>
      <p:pic>
        <p:nvPicPr>
          <p:cNvPr id="167938" name="Picture 2" descr="http://qr.api.cli.im/qr?data=https%253A%252F%252Fmp.weixin.qq.com%252Fs%253F__biz%253DMzIxMzQ5NzcyMg%253D%253D%2526mid%253D2247484283%2526idx%253D1%2526sn%253D1cf318e47e17790e0cd5c98d1c37bbcb%2526chksm%253D97b4a16ea0c328787a8f5e1c3ade83a9f2d7a293eaa1cdaed83637972dc4fdb59b1e7ad0691c%2526scene%253D21%2523wechat_redirect&amp;level=H&amp;transparent=false&amp;bgcolor=%23ffffff&amp;forecolor=%23000000&amp;blockpixel=12&amp;marginblock=1&amp;logourl=&amp;size=280&amp;kid=cliim&amp;key=5a06017142ca34d7a6e8195b6a5d82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752" y="4869160"/>
            <a:ext cx="1684248" cy="16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832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75095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【7】R</a:t>
            </a:r>
            <a:r>
              <a:rPr lang="zh-CN" altLang="en-US" b="1" dirty="0"/>
              <a:t>的数据类型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1412"/>
              </p:ext>
            </p:extLst>
          </p:nvPr>
        </p:nvGraphicFramePr>
        <p:xfrm>
          <a:off x="812800" y="1500175"/>
          <a:ext cx="60752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56" y="2888920"/>
            <a:ext cx="4896544" cy="3659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4531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53043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【8】R</a:t>
            </a:r>
            <a:r>
              <a:rPr lang="zh-CN" altLang="en-US" b="1" dirty="0"/>
              <a:t>的</a:t>
            </a:r>
            <a:r>
              <a:rPr lang="en-US" altLang="zh-CN" b="1" dirty="0"/>
              <a:t>$</a:t>
            </a:r>
            <a:r>
              <a:rPr lang="zh-CN" altLang="en-US" b="1" dirty="0"/>
              <a:t>符号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970188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40" y="3956487"/>
            <a:ext cx="4147760" cy="25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47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46662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【9】R</a:t>
            </a:r>
            <a:r>
              <a:rPr lang="zh-CN" altLang="en-US" b="1" dirty="0"/>
              <a:t>列表不是原子型向量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95400" y="1444800"/>
          <a:ext cx="8451552" cy="1784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3229609"/>
            <a:ext cx="6840760" cy="36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24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132544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【10】R</a:t>
            </a:r>
            <a:r>
              <a:rPr lang="zh-CN" altLang="en-US" b="1" dirty="0"/>
              <a:t>中</a:t>
            </a:r>
            <a:r>
              <a:rPr lang="zh-CN" altLang="en-US" b="1" dirty="0" smtClean="0"/>
              <a:t>的 “</a:t>
            </a:r>
            <a:r>
              <a:rPr lang="en-US" altLang="zh-CN" b="1" dirty="0"/>
              <a:t>:</a:t>
            </a:r>
            <a:r>
              <a:rPr lang="zh-CN" altLang="en-US" b="1" dirty="0"/>
              <a:t>”</a:t>
            </a:r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20449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38887"/>
            <a:ext cx="69342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2204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solidFill>
            <a:srgbClr val="0099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558737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【11】R</a:t>
            </a:r>
            <a:r>
              <a:rPr lang="zh-CN" altLang="en-US" b="1" dirty="0" smtClean="0"/>
              <a:t> 的“循环补齐”思想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44638"/>
              </p:ext>
            </p:extLst>
          </p:nvPr>
        </p:nvGraphicFramePr>
        <p:xfrm>
          <a:off x="812800" y="1700808"/>
          <a:ext cx="6795368" cy="344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761644"/>
            <a:ext cx="3914378" cy="3509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0874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678262"/>
            <a:ext cx="8568952" cy="821913"/>
          </a:xfrm>
        </p:spPr>
        <p:txBody>
          <a:bodyPr/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Python</a:t>
            </a:r>
            <a:r>
              <a:rPr lang="zh-CN" altLang="en-US" sz="3600" b="1" dirty="0" smtClean="0"/>
              <a:t>在数据科学中的重要地位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00256" y="2420888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2016-2017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大数据与数据科学领域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篇经典短文精选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68962" name="Picture 2" descr="http://qr.api.cli.im/qr?data=https%253A%252F%252Fmp.weixin.qq.com%252Fs%253F__biz%253DMzIxMzQ5NzcyMg%253D%253D%2526mid%253D2247484292%2526idx%253D1%2526sn%253D19a969a3997fef8f43d64555396a78b0%2526chksm%253D97b4a191a0c3288797a2b5c31cf38fb3cdfb03f4e48bc07b0cf9ffc4471b2431be26ef3afc29%2523rd&amp;level=H&amp;transparent=false&amp;bgcolor=%23ffffff&amp;forecolor=%23000000&amp;blockpixel=12&amp;marginblock=1&amp;logourl=&amp;size=280&amp;kid=cliim&amp;key=fe3e639a345526a7f775262b53b74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32" y="32129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40875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71758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solidFill>
            <a:srgbClr val="0099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845219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【12】R</a:t>
            </a:r>
            <a:r>
              <a:rPr lang="zh-CN" altLang="en-US" b="1" dirty="0" smtClean="0"/>
              <a:t> </a:t>
            </a:r>
            <a:r>
              <a:rPr lang="zh-CN" altLang="en-US" b="1" dirty="0"/>
              <a:t>的数据框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2800" y="1500175"/>
            <a:ext cx="8451552" cy="476291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 smtClean="0">
                <a:latin typeface="+mn-ea"/>
              </a:rPr>
              <a:t>相当于“关系表”</a:t>
            </a:r>
            <a:endParaRPr lang="en-US" altLang="zh-CN" dirty="0" smtClean="0">
              <a:latin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框与矩阵的</a:t>
            </a:r>
            <a:r>
              <a:rPr lang="zh-CN" altLang="en-US" dirty="0" smtClean="0">
                <a:latin typeface="+mn-ea"/>
              </a:rPr>
              <a:t>区别</a:t>
            </a:r>
            <a:endParaRPr lang="en-US" altLang="zh-CN" dirty="0" smtClean="0">
              <a:latin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 smtClean="0">
                <a:latin typeface="+mn-ea"/>
              </a:rPr>
              <a:t>前者</a:t>
            </a:r>
            <a:r>
              <a:rPr lang="zh-CN" altLang="en-US" dirty="0">
                <a:latin typeface="+mn-ea"/>
              </a:rPr>
              <a:t>的列可以不同</a:t>
            </a:r>
            <a:r>
              <a:rPr lang="zh-CN" altLang="en-US" dirty="0" smtClean="0">
                <a:latin typeface="+mn-ea"/>
              </a:rPr>
              <a:t>类型</a:t>
            </a:r>
            <a:endParaRPr lang="en-US" altLang="zh-CN" dirty="0" smtClean="0">
              <a:latin typeface="+mn-ea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altLang="zh-CN" sz="2800" dirty="0">
              <a:latin typeface="宋体" panose="02010600030101010101" pitchFamily="2" charset="-122"/>
              <a:ea typeface="等线" panose="02010600030101010101" pitchFamily="2" charset="-12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zh-CN" altLang="en-US" sz="1800" dirty="0"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780928"/>
            <a:ext cx="6697681" cy="392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00" y="3627282"/>
            <a:ext cx="3462511" cy="28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23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solidFill>
            <a:srgbClr val="0099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848777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【13】R</a:t>
            </a:r>
            <a:r>
              <a:rPr lang="zh-CN" altLang="en-US" b="1" dirty="0"/>
              <a:t>中的泛型函数</a:t>
            </a:r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924944"/>
            <a:ext cx="4104456" cy="321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244539"/>
              </p:ext>
            </p:extLst>
          </p:nvPr>
        </p:nvGraphicFramePr>
        <p:xfrm>
          <a:off x="397932" y="1407353"/>
          <a:ext cx="7066219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82347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028859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【14】R</a:t>
            </a:r>
            <a:r>
              <a:rPr lang="zh-CN" altLang="en-US" b="1" dirty="0" smtClean="0"/>
              <a:t>中的第三方包</a:t>
            </a:r>
            <a:endParaRPr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22893"/>
              </p:ext>
            </p:extLst>
          </p:nvPr>
        </p:nvGraphicFramePr>
        <p:xfrm>
          <a:off x="812800" y="1500175"/>
          <a:ext cx="75874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110" y="778629"/>
            <a:ext cx="2528138" cy="3685793"/>
          </a:xfrm>
          <a:prstGeom prst="rect">
            <a:avLst/>
          </a:prstGeom>
        </p:spPr>
      </p:pic>
      <p:pic>
        <p:nvPicPr>
          <p:cNvPr id="167938" name="Picture 2" descr="“tibble dataframe”的图片搜索结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509120"/>
            <a:ext cx="2586872" cy="19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813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8178977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【15】R</a:t>
            </a:r>
            <a:r>
              <a:rPr lang="zh-CN" altLang="en-US" b="1" dirty="0"/>
              <a:t>的帮助文档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2800" y="1500175"/>
            <a:ext cx="8451552" cy="4762910"/>
          </a:xfrm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?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mtcars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help(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setwd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800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?"&lt;" </a:t>
            </a:r>
            <a:endParaRPr lang="en-US" altLang="zh-CN" sz="2800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help(package ="VIM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help.start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solidFill>
                  <a:srgbClr val="AB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example(</a:t>
            </a:r>
            <a:r>
              <a:rPr lang="en-US" altLang="zh-CN" sz="2800" b="1" dirty="0" err="1">
                <a:solidFill>
                  <a:srgbClr val="AB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getwd</a:t>
            </a:r>
            <a:r>
              <a:rPr lang="en-US" altLang="zh-CN" sz="2800" b="1" dirty="0">
                <a:solidFill>
                  <a:srgbClr val="AB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80" y="2919812"/>
            <a:ext cx="65151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53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525670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34912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22403" cy="821913"/>
          </a:xfrm>
        </p:spPr>
        <p:txBody>
          <a:bodyPr/>
          <a:lstStyle/>
          <a:p>
            <a:r>
              <a:rPr lang="en-US" altLang="zh-CN" b="1" dirty="0" smtClean="0"/>
              <a:t>【16】R</a:t>
            </a:r>
            <a:r>
              <a:rPr lang="zh-CN" altLang="en-US" b="1" dirty="0"/>
              <a:t>中自定义函数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933895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917247"/>
            <a:ext cx="5995347" cy="363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3428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b="1" dirty="0" smtClean="0"/>
              <a:t>数据科学家常用工具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big-data-landscape-v-30-matt-turck-firstmark-1-10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43" y="1399902"/>
            <a:ext cx="6502603" cy="48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12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525670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164061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【17】R</a:t>
            </a:r>
            <a:r>
              <a:rPr lang="zh-CN" altLang="en-US" b="1" dirty="0"/>
              <a:t>的特殊运算符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45490"/>
              </p:ext>
            </p:extLst>
          </p:nvPr>
        </p:nvGraphicFramePr>
        <p:xfrm>
          <a:off x="812800" y="1500175"/>
          <a:ext cx="845155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726050"/>
            <a:ext cx="4968552" cy="3822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0788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525670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322732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【18】R</a:t>
            </a:r>
            <a:r>
              <a:rPr lang="zh-CN" altLang="en-US" b="1" dirty="0"/>
              <a:t>中的函数调用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2800" y="1500175"/>
            <a:ext cx="8451552" cy="476291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 smtClean="0">
                <a:latin typeface="+mn-ea"/>
              </a:rPr>
              <a:t>可以</a:t>
            </a:r>
            <a:r>
              <a:rPr lang="zh-CN" altLang="en-US" dirty="0">
                <a:latin typeface="+mn-ea"/>
              </a:rPr>
              <a:t>使用默认参数</a:t>
            </a:r>
            <a:r>
              <a:rPr lang="zh-CN" altLang="en-US" dirty="0" smtClean="0">
                <a:latin typeface="+mn-ea"/>
              </a:rPr>
              <a:t>值</a:t>
            </a:r>
            <a:endParaRPr lang="en-US" altLang="zh-CN" dirty="0" smtClean="0">
              <a:latin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dirty="0" smtClean="0">
                <a:latin typeface="+mn-ea"/>
              </a:rPr>
              <a:t>只要</a:t>
            </a:r>
            <a:r>
              <a:rPr lang="zh-CN" altLang="en-US" dirty="0">
                <a:latin typeface="+mn-ea"/>
              </a:rPr>
              <a:t>系统能区分实参与形参的对应</a:t>
            </a:r>
            <a:r>
              <a:rPr lang="zh-CN" altLang="en-US" dirty="0" smtClean="0">
                <a:latin typeface="+mn-ea"/>
              </a:rPr>
              <a:t>关系，程序员</a:t>
            </a:r>
            <a:r>
              <a:rPr lang="zh-CN" altLang="en-US" dirty="0">
                <a:latin typeface="+mn-ea"/>
              </a:rPr>
              <a:t>可不考虑实参的位置</a:t>
            </a:r>
            <a:r>
              <a:rPr lang="zh-CN" altLang="en-US" dirty="0" smtClean="0">
                <a:latin typeface="+mn-ea"/>
              </a:rPr>
              <a:t>顺序</a:t>
            </a:r>
            <a:endParaRPr lang="en-US" altLang="zh-CN" dirty="0" smtClean="0">
              <a:latin typeface="+mn-ea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zh-CN" altLang="en-US" dirty="0">
              <a:latin typeface="+mn-ea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708505"/>
            <a:ext cx="6284179" cy="384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8418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525670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08890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【19】R</a:t>
            </a:r>
            <a:r>
              <a:rPr lang="zh-CN" altLang="en-US" b="1" dirty="0"/>
              <a:t>语言与</a:t>
            </a:r>
            <a:r>
              <a:rPr lang="en-US" altLang="zh-CN" b="1" dirty="0"/>
              <a:t>S</a:t>
            </a:r>
            <a:r>
              <a:rPr lang="zh-CN" altLang="en-US" b="1" dirty="0"/>
              <a:t>语言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027850"/>
              </p:ext>
            </p:extLst>
          </p:nvPr>
        </p:nvGraphicFramePr>
        <p:xfrm>
          <a:off x="764459" y="1332469"/>
          <a:ext cx="6339653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167938" name="Picture 2" descr="http://qr.api.cli.im/qr?data=http%253A%252F%252Fmp.weixin.qq.com%252Fs%252FIb-bWHoYUDmiQvDUXoS01g&amp;level=H&amp;transparent=false&amp;bgcolor=%23ffffff&amp;forecolor=%23000000&amp;blockpixel=12&amp;marginblock=1&amp;logourl=&amp;size=280&amp;kid=cliim&amp;key=604e7ea65c73ab06bfe306a4d10452a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368176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78232" y="2852936"/>
            <a:ext cx="299908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elvetica Neue"/>
              </a:rPr>
              <a:t>数据科学的争论</a:t>
            </a:r>
            <a:r>
              <a:rPr lang="en-US" altLang="zh-CN" dirty="0">
                <a:solidFill>
                  <a:schemeClr val="bg1"/>
                </a:solidFill>
                <a:latin typeface="Helvetica Neue"/>
              </a:rPr>
              <a:t>——R vs. Python</a:t>
            </a:r>
            <a:endParaRPr lang="en-US" altLang="zh-CN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98556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525670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156532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650395" cy="821913"/>
          </a:xfrm>
        </p:spPr>
        <p:txBody>
          <a:bodyPr/>
          <a:lstStyle/>
          <a:p>
            <a:r>
              <a:rPr lang="en-US" altLang="zh-CN" b="1" dirty="0" smtClean="0"/>
              <a:t>【20】R</a:t>
            </a:r>
            <a:r>
              <a:rPr lang="zh-CN" altLang="en-US" b="1" dirty="0"/>
              <a:t>中的面向对象编程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492008"/>
              </p:ext>
            </p:extLst>
          </p:nvPr>
        </p:nvGraphicFramePr>
        <p:xfrm>
          <a:off x="839416" y="1224368"/>
          <a:ext cx="8451552" cy="544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572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数据科学家的工具包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tidyverse</a:t>
            </a:r>
            <a:r>
              <a:rPr lang="en-US" altLang="zh-CN" dirty="0" smtClean="0"/>
              <a:t> </a:t>
            </a:r>
            <a:endParaRPr lang="zh-CN" altLang="en-US" b="1" dirty="0"/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952491"/>
              </p:ext>
            </p:extLst>
          </p:nvPr>
        </p:nvGraphicFramePr>
        <p:xfrm>
          <a:off x="812800" y="1500175"/>
          <a:ext cx="1061179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20135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err="1" smtClean="0"/>
              <a:t>RStudio</a:t>
            </a:r>
            <a:endParaRPr lang="zh-CN" altLang="en-US" b="1" dirty="0"/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030" r="892"/>
          <a:stretch/>
        </p:blipFill>
        <p:spPr>
          <a:xfrm>
            <a:off x="613896" y="1346285"/>
            <a:ext cx="7605189" cy="49685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33761" t="2751" r="24542" b="53937"/>
          <a:stretch/>
        </p:blipFill>
        <p:spPr>
          <a:xfrm>
            <a:off x="8412596" y="4509120"/>
            <a:ext cx="35757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66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语言的名片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2800" y="1500175"/>
            <a:ext cx="10683800" cy="4762910"/>
          </a:xfrm>
        </p:spPr>
        <p:txBody>
          <a:bodyPr/>
          <a:lstStyle/>
          <a:p>
            <a:r>
              <a:rPr lang="zh-CN" altLang="zh-CN" sz="2000" b="1" dirty="0"/>
              <a:t>【姓氏】</a:t>
            </a:r>
            <a:r>
              <a:rPr lang="en-US" altLang="zh-CN" sz="2000" dirty="0"/>
              <a:t>S</a:t>
            </a:r>
            <a:r>
              <a:rPr lang="zh-CN" altLang="zh-CN" sz="2000" dirty="0"/>
              <a:t>语言</a:t>
            </a:r>
            <a:r>
              <a:rPr lang="en-US" altLang="zh-CN" sz="2000" dirty="0"/>
              <a:t>——</a:t>
            </a:r>
            <a:r>
              <a:rPr lang="en-US" altLang="zh-CN" sz="2000" dirty="0" smtClean="0"/>
              <a:t>1976</a:t>
            </a:r>
            <a:r>
              <a:rPr lang="zh-CN" altLang="zh-CN" sz="2000" dirty="0" smtClean="0"/>
              <a:t>年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Rick </a:t>
            </a:r>
            <a:r>
              <a:rPr lang="en-US" altLang="zh-CN" sz="2000" dirty="0"/>
              <a:t>Becker</a:t>
            </a:r>
            <a:r>
              <a:rPr lang="zh-CN" altLang="zh-CN" sz="2000" dirty="0"/>
              <a:t>，</a:t>
            </a:r>
            <a:r>
              <a:rPr lang="en-US" altLang="zh-CN" sz="2000" dirty="0"/>
              <a:t>John Chambers</a:t>
            </a:r>
            <a:r>
              <a:rPr lang="zh-CN" altLang="zh-CN" sz="2000" dirty="0"/>
              <a:t>和</a:t>
            </a:r>
            <a:r>
              <a:rPr lang="en-US" altLang="zh-CN" sz="2000" dirty="0"/>
              <a:t>Allan Wilks </a:t>
            </a:r>
            <a:r>
              <a:rPr lang="zh-CN" altLang="zh-CN" sz="2000" dirty="0"/>
              <a:t>（贝尔实验室）设计的统计编程语言。</a:t>
            </a:r>
          </a:p>
          <a:p>
            <a:r>
              <a:rPr lang="zh-CN" altLang="zh-CN" sz="2000" b="1" dirty="0"/>
              <a:t>【姓名】</a:t>
            </a:r>
            <a:r>
              <a:rPr lang="en-US" altLang="zh-CN" sz="2000" dirty="0"/>
              <a:t>R</a:t>
            </a:r>
            <a:r>
              <a:rPr lang="zh-CN" altLang="zh-CN" sz="2000" dirty="0"/>
              <a:t>语言（原因是其两位设计者的姓名均以</a:t>
            </a:r>
            <a:r>
              <a:rPr lang="en-US" altLang="zh-CN" sz="2000" dirty="0"/>
              <a:t>R</a:t>
            </a:r>
            <a:r>
              <a:rPr lang="zh-CN" altLang="zh-CN" sz="2000" dirty="0"/>
              <a:t>开头，当然也可以认为与</a:t>
            </a:r>
            <a:r>
              <a:rPr lang="en-US" altLang="zh-CN" sz="2000" dirty="0"/>
              <a:t>S</a:t>
            </a:r>
            <a:r>
              <a:rPr lang="zh-CN" altLang="zh-CN" sz="2000" dirty="0"/>
              <a:t>语言有关）</a:t>
            </a:r>
          </a:p>
          <a:p>
            <a:r>
              <a:rPr lang="zh-CN" altLang="zh-CN" sz="2000" b="1" dirty="0"/>
              <a:t>【性别】</a:t>
            </a:r>
            <a:r>
              <a:rPr lang="zh-CN" altLang="zh-CN" sz="2000" dirty="0"/>
              <a:t> 解释型语言（而不是编译型语言）</a:t>
            </a:r>
          </a:p>
          <a:p>
            <a:r>
              <a:rPr lang="zh-CN" altLang="zh-CN" sz="2000" b="1" dirty="0"/>
              <a:t>【出生日期】</a:t>
            </a:r>
            <a:r>
              <a:rPr lang="en-US" altLang="zh-CN" sz="2000" dirty="0"/>
              <a:t>1992</a:t>
            </a:r>
            <a:r>
              <a:rPr lang="zh-CN" altLang="zh-CN" sz="2000" dirty="0"/>
              <a:t>年，完成主要设计；</a:t>
            </a:r>
            <a:r>
              <a:rPr lang="en-US" altLang="zh-CN" sz="2000" dirty="0"/>
              <a:t>1995</a:t>
            </a:r>
            <a:r>
              <a:rPr lang="zh-CN" altLang="zh-CN" sz="2000" dirty="0"/>
              <a:t>年，发布初始版本；</a:t>
            </a:r>
            <a:r>
              <a:rPr lang="en-US" altLang="zh-CN" sz="2000" dirty="0"/>
              <a:t>2000</a:t>
            </a:r>
            <a:r>
              <a:rPr lang="zh-CN" altLang="zh-CN" sz="2000" dirty="0"/>
              <a:t>年，发布正式版本</a:t>
            </a:r>
          </a:p>
          <a:p>
            <a:r>
              <a:rPr lang="zh-CN" altLang="zh-CN" sz="2000" b="1" dirty="0"/>
              <a:t>【设计与开发者】</a:t>
            </a:r>
            <a:r>
              <a:rPr lang="zh-CN" altLang="zh-CN" sz="2000" dirty="0"/>
              <a:t> </a:t>
            </a:r>
          </a:p>
          <a:p>
            <a:r>
              <a:rPr lang="en-US" altLang="zh-CN" sz="2000" dirty="0"/>
              <a:t>    # 1</a:t>
            </a:r>
            <a:r>
              <a:rPr lang="zh-CN" altLang="zh-CN" sz="2000" dirty="0"/>
              <a:t>）最早，设计者为</a:t>
            </a:r>
            <a:r>
              <a:rPr lang="en-US" altLang="zh-CN" sz="2000" dirty="0"/>
              <a:t> Ross </a:t>
            </a:r>
            <a:r>
              <a:rPr lang="en-US" altLang="zh-CN" sz="2000" dirty="0" err="1"/>
              <a:t>Ihaka</a:t>
            </a:r>
            <a:r>
              <a:rPr lang="en-US" altLang="zh-CN" sz="2000" dirty="0"/>
              <a:t> and Robert Gentleman (</a:t>
            </a:r>
            <a:r>
              <a:rPr lang="zh-CN" altLang="zh-CN" sz="2000" dirty="0"/>
              <a:t>新西兰</a:t>
            </a:r>
            <a:r>
              <a:rPr lang="en-US" altLang="zh-CN" sz="2000" dirty="0"/>
              <a:t>Auckland </a:t>
            </a:r>
            <a:r>
              <a:rPr lang="zh-CN" altLang="zh-CN" sz="2000" dirty="0"/>
              <a:t>大学）；</a:t>
            </a:r>
          </a:p>
          <a:p>
            <a:r>
              <a:rPr lang="en-US" altLang="zh-CN" sz="2000" dirty="0"/>
              <a:t>    # 2</a:t>
            </a:r>
            <a:r>
              <a:rPr lang="zh-CN" altLang="zh-CN" sz="2000" dirty="0"/>
              <a:t>）目前，主要维护者为</a:t>
            </a:r>
            <a:r>
              <a:rPr lang="en-US" altLang="zh-CN" sz="2000" dirty="0"/>
              <a:t>R Development Core Team</a:t>
            </a:r>
            <a:r>
              <a:rPr lang="zh-CN" altLang="zh-CN" sz="2000" dirty="0"/>
              <a:t>及</a:t>
            </a:r>
            <a:r>
              <a:rPr lang="en-US" altLang="zh-CN" sz="2000" dirty="0"/>
              <a:t> The R Foundation</a:t>
            </a:r>
            <a:r>
              <a:rPr lang="zh-CN" altLang="zh-CN" sz="2000" dirty="0"/>
              <a:t>。</a:t>
            </a:r>
          </a:p>
          <a:p>
            <a:r>
              <a:rPr lang="zh-CN" altLang="zh-CN" sz="2000" b="1" dirty="0"/>
              <a:t>【开发语言】</a:t>
            </a:r>
            <a:r>
              <a:rPr lang="en-US" altLang="zh-CN" sz="2000" dirty="0"/>
              <a:t> C, Fortran, S, R </a:t>
            </a:r>
            <a:r>
              <a:rPr lang="zh-CN" altLang="zh-CN" sz="2000" dirty="0"/>
              <a:t>等</a:t>
            </a:r>
          </a:p>
          <a:p>
            <a:r>
              <a:rPr lang="zh-CN" altLang="zh-CN" sz="2000" b="1" dirty="0"/>
              <a:t>【官网】</a:t>
            </a:r>
            <a:r>
              <a:rPr lang="en-US" altLang="zh-CN" sz="2000" dirty="0"/>
              <a:t>https://www.r-project.org/</a:t>
            </a:r>
            <a:endParaRPr lang="zh-CN" altLang="zh-CN" sz="2000" dirty="0"/>
          </a:p>
          <a:p>
            <a:r>
              <a:rPr lang="zh-CN" altLang="zh-CN" sz="2000" b="1" dirty="0"/>
              <a:t>【特长】</a:t>
            </a:r>
            <a:r>
              <a:rPr lang="zh-CN" altLang="zh-CN" sz="2000" dirty="0"/>
              <a:t>统计分析；数据可视化；机器学习</a:t>
            </a:r>
          </a:p>
          <a:p>
            <a:r>
              <a:rPr lang="zh-CN" altLang="zh-CN" sz="2000" b="1" dirty="0"/>
              <a:t>【</a:t>
            </a:r>
            <a:r>
              <a:rPr lang="en-US" altLang="zh-CN" sz="2000" b="1" dirty="0"/>
              <a:t>GUI</a:t>
            </a:r>
            <a:r>
              <a:rPr lang="zh-CN" altLang="zh-CN" sz="2000" b="1" dirty="0"/>
              <a:t>】</a:t>
            </a:r>
            <a:r>
              <a:rPr lang="en-US" altLang="zh-CN" sz="2000" dirty="0" err="1"/>
              <a:t>RStudio</a:t>
            </a:r>
            <a:r>
              <a:rPr lang="zh-CN" altLang="zh-CN" sz="2000" dirty="0"/>
              <a:t>、</a:t>
            </a:r>
            <a:r>
              <a:rPr lang="en-US" altLang="zh-CN" sz="2000" dirty="0"/>
              <a:t>Rattle</a:t>
            </a:r>
            <a:r>
              <a:rPr lang="zh-CN" altLang="zh-CN" sz="2000" dirty="0"/>
              <a:t>、</a:t>
            </a:r>
            <a:r>
              <a:rPr lang="en-US" altLang="zh-CN" sz="2000" dirty="0"/>
              <a:t>Red-R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Deducer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RKWard</a:t>
            </a:r>
            <a:r>
              <a:rPr lang="zh-CN" altLang="zh-CN" sz="2000" dirty="0"/>
              <a:t>、</a:t>
            </a:r>
            <a:r>
              <a:rPr lang="en-US" altLang="zh-CN" sz="2000" dirty="0"/>
              <a:t>JGR</a:t>
            </a:r>
            <a:r>
              <a:rPr lang="zh-CN" altLang="zh-CN" sz="2000" dirty="0"/>
              <a:t>、</a:t>
            </a:r>
            <a:r>
              <a:rPr lang="en-US" altLang="zh-CN" sz="2000" dirty="0"/>
              <a:t>R Commander</a:t>
            </a:r>
            <a:endParaRPr lang="zh-CN" altLang="zh-CN" sz="2000" dirty="0"/>
          </a:p>
          <a:p>
            <a:r>
              <a:rPr lang="zh-CN" altLang="zh-CN" sz="2000" b="1" dirty="0"/>
              <a:t>【开源许可证】</a:t>
            </a:r>
            <a:r>
              <a:rPr lang="en-US" altLang="zh-CN" sz="2000" dirty="0"/>
              <a:t> GNU</a:t>
            </a:r>
            <a:r>
              <a:rPr lang="zh-CN" altLang="zh-CN" sz="2000" dirty="0"/>
              <a:t>，</a:t>
            </a:r>
            <a:r>
              <a:rPr lang="en-US" altLang="zh-CN" sz="2000" dirty="0"/>
              <a:t>General Public License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05872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98467" cy="821913"/>
          </a:xfrm>
        </p:spPr>
        <p:txBody>
          <a:bodyPr/>
          <a:lstStyle/>
          <a:p>
            <a:r>
              <a:rPr lang="en-US" altLang="zh-CN" b="1" dirty="0" smtClean="0"/>
              <a:t>R </a:t>
            </a:r>
            <a:r>
              <a:rPr lang="en-US" altLang="zh-CN" b="1" dirty="0" err="1" smtClean="0"/>
              <a:t>Markdwon</a:t>
            </a:r>
            <a:endParaRPr lang="zh-CN" altLang="en-US" b="1" dirty="0"/>
          </a:p>
        </p:txBody>
      </p:sp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7" y="1214423"/>
            <a:ext cx="9736305" cy="53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08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32842" y="503865"/>
            <a:ext cx="9226459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000" b="1" kern="0" smtClean="0"/>
              <a:t>SparkR</a:t>
            </a:r>
            <a:r>
              <a:rPr lang="zh-CN" altLang="en-US" sz="4000" b="1" kern="0" smtClean="0"/>
              <a:t>编程系列教程</a:t>
            </a:r>
            <a:endParaRPr lang="zh-CN" altLang="en-US" sz="4000" b="1" kern="0" dirty="0" smtClean="0"/>
          </a:p>
        </p:txBody>
      </p:sp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69937"/>
              </p:ext>
            </p:extLst>
          </p:nvPr>
        </p:nvGraphicFramePr>
        <p:xfrm>
          <a:off x="407368" y="1844824"/>
          <a:ext cx="6975326" cy="373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7938" name="Picture 2" descr="http://qr.api.cli.im/qr?data=https%253A%252F%252Fmp.weixin.qq.com%252Fs%253F__biz%253DMzIxMzQ5NzcyMg%253D%253D%2526mid%253D2247484187%2526idx%253D1%2526sn%253D9790c77741ade041aee33a98fcc680f8%2526chksm%253D97b4a10ea0c32818f08379bd6f7da7d0a7e9e4406ef92f1ba4a31a4df0af4df2ad967787abd6%2523rd&amp;level=H&amp;transparent=false&amp;bgcolor=%23ffffff&amp;forecolor=%23000000&amp;blockpixel=12&amp;marginblock=1&amp;logourl=&amp;size=280&amp;kid=cliim&amp;key=114c95fe8fb7a264932ccf1aacfa92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592678"/>
            <a:ext cx="2481813" cy="24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016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小结</a:t>
            </a:r>
            <a:r>
              <a:rPr lang="en-US" altLang="zh-CN" b="1" dirty="0"/>
              <a:t>】</a:t>
            </a:r>
            <a:r>
              <a:rPr lang="zh-CN" altLang="en-US" b="1" dirty="0"/>
              <a:t>开发技术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928376"/>
            <a:ext cx="2952328" cy="2372303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2595271"/>
            <a:ext cx="6356061" cy="34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95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61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AB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975099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583848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【1】R</a:t>
            </a:r>
            <a:r>
              <a:rPr lang="zh-CN" altLang="en-US" b="1" dirty="0"/>
              <a:t>的注释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5859264" cy="192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708802"/>
            <a:ext cx="3289191" cy="2585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1767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49" y="1062955"/>
            <a:ext cx="6848475" cy="4886325"/>
          </a:xfrm>
          <a:prstGeom prst="rect">
            <a:avLst/>
          </a:prstGeom>
        </p:spPr>
      </p:pic>
      <p:sp>
        <p:nvSpPr>
          <p:cNvPr id="1638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数据产品研发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7.</a:t>
            </a:r>
            <a:r>
              <a:rPr lang="zh-CN" altLang="en-US" dirty="0" smtClean="0"/>
              <a:t>开发技术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363776" y="159887"/>
            <a:ext cx="287624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注释：以“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”开始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用于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zh-CN" altLang="en-US" sz="1050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注释</a:t>
            </a:r>
            <a:r>
              <a:rPr lang="en-US" altLang="zh-CN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中没有直接标记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zh-CN" altLang="en-US" sz="1050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块注释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】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的符号，</a:t>
            </a:r>
            <a:endParaRPr lang="en-US" altLang="zh-CN" sz="1050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2861" y="154854"/>
            <a:ext cx="2397050" cy="415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“包”：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封装了功能和数据，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相当于其他语言中的库函数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库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84258" y="700768"/>
            <a:ext cx="2772778" cy="900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赋值符号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:&lt;-,=,-&gt;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变量命名规范：以符号“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或“字母开始”，但当以符号“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.”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开头时，第二个字符不能是数字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88" y="726812"/>
            <a:ext cx="2757267" cy="253916"/>
          </a:xfrm>
          <a:prstGeom prst="rect">
            <a:avLst/>
          </a:prstGeom>
          <a:solidFill>
            <a:srgbClr val="ED7D31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的下标：从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开始；下标的多种用法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00" y="1287575"/>
            <a:ext cx="2757267" cy="577081"/>
          </a:xfrm>
          <a:prstGeom prst="rect">
            <a:avLst/>
          </a:prstGeom>
          <a:solidFill>
            <a:srgbClr val="C09200"/>
          </a:solidFill>
          <a:ln w="19050" cap="flat" cmpd="sng" algn="ctr">
            <a:solidFill>
              <a:srgbClr val="C092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6】R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的输入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输出：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 Console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直接显示表达式（除赋值表达式外）的结果，可理解为隐式调用函数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print()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48" y="2086733"/>
            <a:ext cx="2757267" cy="577081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【7】R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的数据类型：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不存在标量的概念，默认类型为向量；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常用数据类型：向量、列表、矩阵、多维数组、因子和数据框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70610" y="3085510"/>
            <a:ext cx="2772778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【10】R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中的运算符“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主要用于产生有序数列，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相当于其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en-US" altLang="zh-CN" kern="0" dirty="0" err="1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seq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0610" y="3573016"/>
            <a:ext cx="2772778" cy="73866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【11】R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“循环补齐”的思想：当运算对象（如此处的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mInst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）的长度不一致时，短对象采取循环补齐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的方法自动转换为等长。因此，*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相当于对矩阵中的每个元素 *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94037" y="5341713"/>
            <a:ext cx="2772778" cy="577081"/>
          </a:xfrm>
          <a:prstGeom prst="rect">
            <a:avLst/>
          </a:prstGeom>
          <a:solidFill>
            <a:srgbClr val="8A0000"/>
          </a:solidFill>
          <a:ln w="6350" cap="flat" cmpd="sng" algn="ctr">
            <a:solidFill>
              <a:srgbClr val="47382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【18】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调用函数时，可以使用默认参数值，只要系统能区分实参与形参的对应关系，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程序员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可不考虑实参的位置顺序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148" y="2863016"/>
            <a:ext cx="2772595" cy="415498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【12】R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的数据框：相当于“关系表”，数据框与矩阵的区别是前者的列可以不同类型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328" y="3501008"/>
            <a:ext cx="2787294" cy="415498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【13】R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中的泛型函数：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通过泛型函数实现类似于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的接口函数，支持多态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0610" y="4437112"/>
            <a:ext cx="2772778" cy="7386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【14】R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的功能是否强大主要取决于第三方提供的包，而不是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自己带的基础包。例如，可视化功能强大，是因为有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ggplot2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等功能较为强的包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6" y="4471228"/>
            <a:ext cx="2789186" cy="4154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【16】R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自定义函数：定义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语法与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C\Java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等编程语言不同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364" y="5711045"/>
            <a:ext cx="2791077" cy="738664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19】R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是基于</a:t>
            </a:r>
            <a:r>
              <a:rPr lang="en-US" altLang="zh-CN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kern="0" dirty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语言开发的，是统计学专家发明的程序语言，所以其统计功能往往非常好用，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如提供了</a:t>
            </a:r>
            <a:r>
              <a:rPr lang="en-US" altLang="zh-CN" kern="0" dirty="0" err="1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rnorm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summary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（）等函数</a:t>
            </a:r>
            <a:endParaRPr lang="zh-CN" altLang="en-US" kern="0" dirty="0">
              <a:solidFill>
                <a:prstClr val="white"/>
              </a:solidFill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40591" y="6143900"/>
            <a:ext cx="6067777" cy="4154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【20】R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支持面向对象编程，用户可以按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类方式定义自己的类。定义一个新类时，通常需要定义一个泛型函数。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另，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类在语法细节上有所不同，如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用符号‘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’代替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中的符号‘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’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3390229" y="570352"/>
            <a:ext cx="4361157" cy="91653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1" name="肘形连接符 60"/>
          <p:cNvCxnSpPr>
            <a:endCxn id="47" idx="3"/>
          </p:cNvCxnSpPr>
          <p:nvPr/>
        </p:nvCxnSpPr>
        <p:spPr>
          <a:xfrm rot="10800000">
            <a:off x="2826768" y="1576117"/>
            <a:ext cx="1431347" cy="775773"/>
          </a:xfrm>
          <a:prstGeom prst="bentConnector3">
            <a:avLst>
              <a:gd name="adj1" fmla="val 881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2" name="肘形连接符 61"/>
          <p:cNvCxnSpPr/>
          <p:nvPr/>
        </p:nvCxnSpPr>
        <p:spPr>
          <a:xfrm rot="10800000">
            <a:off x="2839155" y="2528487"/>
            <a:ext cx="1167355" cy="112911"/>
          </a:xfrm>
          <a:prstGeom prst="bentConnector3">
            <a:avLst>
              <a:gd name="adj1" fmla="val 8698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3" name="肘形连接符 62"/>
          <p:cNvCxnSpPr>
            <a:endCxn id="52" idx="3"/>
          </p:cNvCxnSpPr>
          <p:nvPr/>
        </p:nvCxnSpPr>
        <p:spPr>
          <a:xfrm rot="10800000">
            <a:off x="2855744" y="3070766"/>
            <a:ext cx="3994661" cy="537695"/>
          </a:xfrm>
          <a:prstGeom prst="bentConnector3">
            <a:avLst>
              <a:gd name="adj1" fmla="val 970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6" name="肘形连接符 65"/>
          <p:cNvCxnSpPr/>
          <p:nvPr/>
        </p:nvCxnSpPr>
        <p:spPr>
          <a:xfrm rot="10800000" flipV="1">
            <a:off x="2823515" y="5147512"/>
            <a:ext cx="1372871" cy="981004"/>
          </a:xfrm>
          <a:prstGeom prst="bentConnector3">
            <a:avLst>
              <a:gd name="adj1" fmla="val 8237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7" name="肘形连接符 66"/>
          <p:cNvCxnSpPr/>
          <p:nvPr/>
        </p:nvCxnSpPr>
        <p:spPr>
          <a:xfrm rot="10800000" flipV="1">
            <a:off x="3355709" y="5332881"/>
            <a:ext cx="1526806" cy="894233"/>
          </a:xfrm>
          <a:prstGeom prst="bentConnector3">
            <a:avLst>
              <a:gd name="adj1" fmla="val 10871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9" name="肘形连接符 68"/>
          <p:cNvCxnSpPr/>
          <p:nvPr/>
        </p:nvCxnSpPr>
        <p:spPr>
          <a:xfrm rot="10800000">
            <a:off x="2826767" y="928848"/>
            <a:ext cx="1282469" cy="1259007"/>
          </a:xfrm>
          <a:prstGeom prst="bentConnector3">
            <a:avLst>
              <a:gd name="adj1" fmla="val 76605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9270610" y="1743057"/>
            <a:ext cx="2772778" cy="415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【8】R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中的“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$”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符号：用于访问数据框或列表的成员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3406700" y="2147873"/>
            <a:ext cx="5870733" cy="624059"/>
          </a:xfrm>
          <a:prstGeom prst="bentConnector3">
            <a:avLst>
              <a:gd name="adj1" fmla="val 6703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2" name="直接连接符 71"/>
          <p:cNvCxnSpPr/>
          <p:nvPr/>
        </p:nvCxnSpPr>
        <p:spPr>
          <a:xfrm>
            <a:off x="3413525" y="3189532"/>
            <a:ext cx="587073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3" name="肘形连接符 72"/>
          <p:cNvCxnSpPr/>
          <p:nvPr/>
        </p:nvCxnSpPr>
        <p:spPr>
          <a:xfrm>
            <a:off x="3514457" y="4033434"/>
            <a:ext cx="5706868" cy="52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4" name="肘形连接符 73"/>
          <p:cNvCxnSpPr/>
          <p:nvPr/>
        </p:nvCxnSpPr>
        <p:spPr>
          <a:xfrm>
            <a:off x="3390229" y="3328142"/>
            <a:ext cx="5811298" cy="740722"/>
          </a:xfrm>
          <a:prstGeom prst="bentConnector3">
            <a:avLst>
              <a:gd name="adj1" fmla="val 9767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5" name="肘形连接符 74"/>
          <p:cNvCxnSpPr/>
          <p:nvPr/>
        </p:nvCxnSpPr>
        <p:spPr>
          <a:xfrm>
            <a:off x="3360389" y="4771952"/>
            <a:ext cx="5874120" cy="800991"/>
          </a:xfrm>
          <a:prstGeom prst="bentConnector3">
            <a:avLst>
              <a:gd name="adj1" fmla="val 967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76" name="肘形连接符 75"/>
          <p:cNvCxnSpPr/>
          <p:nvPr/>
        </p:nvCxnSpPr>
        <p:spPr>
          <a:xfrm flipV="1">
            <a:off x="4313447" y="561984"/>
            <a:ext cx="1328661" cy="63422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9277433" y="2276872"/>
            <a:ext cx="2772778" cy="73866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【9】R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列表不是原子型向量，其下标中单括弧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和双括弧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[[]]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是有区别的，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前者代表获取列表的一个属性，而后者代表是读取列表的一个分量（元素）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3477592" y="2882606"/>
            <a:ext cx="5824946" cy="3171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81714" y="5029726"/>
            <a:ext cx="2789186" cy="415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【17】R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的特殊运算符：幂次（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^</a:t>
            </a:r>
            <a:r>
              <a:rPr lang="zh-CN" altLang="en-US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或**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）、整除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lang="en-US" altLang="zh-CN" kern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/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%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取余（</a:t>
            </a:r>
            <a:r>
              <a:rPr lang="en-US" altLang="zh-CN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%%</a:t>
            </a:r>
            <a:r>
              <a:rPr lang="zh-CN" altLang="en-US" kern="0" noProof="0" dirty="0" smtClean="0">
                <a:solidFill>
                  <a:prstClr val="white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0" name="肘形连接符 79"/>
          <p:cNvCxnSpPr>
            <a:endCxn id="78" idx="3"/>
          </p:cNvCxnSpPr>
          <p:nvPr/>
        </p:nvCxnSpPr>
        <p:spPr>
          <a:xfrm rot="10800000" flipV="1">
            <a:off x="2870901" y="4618821"/>
            <a:ext cx="1441903" cy="618653"/>
          </a:xfrm>
          <a:prstGeom prst="bentConnector3">
            <a:avLst>
              <a:gd name="adj1" fmla="val 9139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5" name="肘形连接符 64"/>
          <p:cNvCxnSpPr/>
          <p:nvPr/>
        </p:nvCxnSpPr>
        <p:spPr>
          <a:xfrm flipV="1">
            <a:off x="3350592" y="1297099"/>
            <a:ext cx="5870733" cy="624059"/>
          </a:xfrm>
          <a:prstGeom prst="bentConnector3">
            <a:avLst>
              <a:gd name="adj1" fmla="val 8369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/>
          <p:nvPr/>
        </p:nvCxnSpPr>
        <p:spPr>
          <a:xfrm>
            <a:off x="2855640" y="3782713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82" name="文本框 81"/>
          <p:cNvSpPr txBox="1"/>
          <p:nvPr/>
        </p:nvSpPr>
        <p:spPr>
          <a:xfrm>
            <a:off x="68346" y="4005064"/>
            <a:ext cx="2787294" cy="415498"/>
          </a:xfrm>
          <a:prstGeom prst="rect">
            <a:avLst/>
          </a:prstGeom>
          <a:solidFill>
            <a:srgbClr val="008080"/>
          </a:solidFill>
          <a:ln w="6350" cap="flat" cmpd="sng" algn="ctr">
            <a:solidFill>
              <a:srgbClr val="0080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【15】R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的帮助：查看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R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帮助或示例文档：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help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（）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、？、</a:t>
            </a:r>
            <a:r>
              <a:rPr lang="en-US" altLang="zh-CN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example</a:t>
            </a:r>
            <a:r>
              <a:rPr lang="zh-CN" altLang="en-US" kern="0" noProof="0" dirty="0" smtClean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（）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2855743" y="4191252"/>
            <a:ext cx="1387672" cy="632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84" name="肘形连接符 83"/>
          <p:cNvCxnSpPr/>
          <p:nvPr/>
        </p:nvCxnSpPr>
        <p:spPr>
          <a:xfrm rot="10800000" flipV="1">
            <a:off x="2874468" y="4471228"/>
            <a:ext cx="675008" cy="85342"/>
          </a:xfrm>
          <a:prstGeom prst="bentConnector3">
            <a:avLst>
              <a:gd name="adj1" fmla="val 83866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47914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13654</TotalTime>
  <Words>13828</Words>
  <Application>Microsoft Office PowerPoint</Application>
  <PresentationFormat>宽屏</PresentationFormat>
  <Paragraphs>862</Paragraphs>
  <Slides>53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Helvetica Neue</vt:lpstr>
      <vt:lpstr>等线</vt:lpstr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7.开发技术</vt:lpstr>
      <vt:lpstr>数据科学家常用工具</vt:lpstr>
      <vt:lpstr>R与Python在数据科学中的重要地位</vt:lpstr>
      <vt:lpstr>数据科学家常用工具</vt:lpstr>
      <vt:lpstr>R语言的名片</vt:lpstr>
      <vt:lpstr>PowerPoint 演示文稿</vt:lpstr>
      <vt:lpstr>PowerPoint 演示文稿</vt:lpstr>
      <vt:lpstr>【1】R的注释</vt:lpstr>
      <vt:lpstr>PowerPoint 演示文稿</vt:lpstr>
      <vt:lpstr>【2】R的包</vt:lpstr>
      <vt:lpstr>PowerPoint 演示文稿</vt:lpstr>
      <vt:lpstr>PowerPoint 演示文稿</vt:lpstr>
      <vt:lpstr>【3】R的赋值运算符</vt:lpstr>
      <vt:lpstr>PowerPoint 演示文稿</vt:lpstr>
      <vt:lpstr>【4】R的变量命名规范</vt:lpstr>
      <vt:lpstr>PowerPoint 演示文稿</vt:lpstr>
      <vt:lpstr>【5】R的下标</vt:lpstr>
      <vt:lpstr>PowerPoint 演示文稿</vt:lpstr>
      <vt:lpstr>【6】R的输入/输出</vt:lpstr>
      <vt:lpstr>PowerPoint 演示文稿</vt:lpstr>
      <vt:lpstr>【7】R的数据类型</vt:lpstr>
      <vt:lpstr>PowerPoint 演示文稿</vt:lpstr>
      <vt:lpstr>【8】R的$符号</vt:lpstr>
      <vt:lpstr>PowerPoint 演示文稿</vt:lpstr>
      <vt:lpstr>【9】R列表不是原子型向量</vt:lpstr>
      <vt:lpstr>PowerPoint 演示文稿</vt:lpstr>
      <vt:lpstr>【10】R中的 “:”</vt:lpstr>
      <vt:lpstr>PowerPoint 演示文稿</vt:lpstr>
      <vt:lpstr>【11】R 的“循环补齐”思想</vt:lpstr>
      <vt:lpstr>PowerPoint 演示文稿</vt:lpstr>
      <vt:lpstr>【12】R 的数据框</vt:lpstr>
      <vt:lpstr>PowerPoint 演示文稿</vt:lpstr>
      <vt:lpstr>【13】R中的泛型函数</vt:lpstr>
      <vt:lpstr>PowerPoint 演示文稿</vt:lpstr>
      <vt:lpstr>【14】R中的第三方包</vt:lpstr>
      <vt:lpstr>PowerPoint 演示文稿</vt:lpstr>
      <vt:lpstr>【15】R的帮助文档</vt:lpstr>
      <vt:lpstr>PowerPoint 演示文稿</vt:lpstr>
      <vt:lpstr>【16】R中自定义函数</vt:lpstr>
      <vt:lpstr>PowerPoint 演示文稿</vt:lpstr>
      <vt:lpstr>【17】R的特殊运算符</vt:lpstr>
      <vt:lpstr>PowerPoint 演示文稿</vt:lpstr>
      <vt:lpstr>【18】R中的函数调用</vt:lpstr>
      <vt:lpstr>PowerPoint 演示文稿</vt:lpstr>
      <vt:lpstr>【19】R语言与S语言</vt:lpstr>
      <vt:lpstr>PowerPoint 演示文稿</vt:lpstr>
      <vt:lpstr>【20】R中的面向对象编程</vt:lpstr>
      <vt:lpstr> 数据科学家的工具包——tidyverse </vt:lpstr>
      <vt:lpstr>RStudio</vt:lpstr>
      <vt:lpstr>R Markdwon</vt:lpstr>
      <vt:lpstr>PowerPoint 演示文稿</vt:lpstr>
      <vt:lpstr>【小结】开发技术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1530</cp:revision>
  <cp:lastPrinted>2017-07-17T10:21:59Z</cp:lastPrinted>
  <dcterms:created xsi:type="dcterms:W3CDTF">2007-03-02T11:26:21Z</dcterms:created>
  <dcterms:modified xsi:type="dcterms:W3CDTF">2017-12-04T11:41:32Z</dcterms:modified>
</cp:coreProperties>
</file>