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5"/>
  </p:notesMasterIdLst>
  <p:handoutMasterIdLst>
    <p:handoutMasterId r:id="rId6"/>
  </p:handoutMasterIdLst>
  <p:sldIdLst>
    <p:sldId id="758" r:id="rId2"/>
    <p:sldId id="759" r:id="rId3"/>
    <p:sldId id="760" r:id="rId4"/>
  </p:sldIdLst>
  <p:sldSz cx="12192000" cy="6858000"/>
  <p:notesSz cx="7104063"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loman Soloman" initials="SS" lastIdx="1" clrIdx="0">
    <p:extLst>
      <p:ext uri="{19B8F6BF-5375-455C-9EA6-DF929625EA0E}">
        <p15:presenceInfo xmlns:p15="http://schemas.microsoft.com/office/powerpoint/2012/main" userId="29dff8a422dc77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CC0000"/>
    <a:srgbClr val="AB0000"/>
    <a:srgbClr val="EDCDCB"/>
    <a:srgbClr val="A9CDCB"/>
    <a:srgbClr val="D1EBF1"/>
    <a:srgbClr val="EBF1DE"/>
    <a:srgbClr val="F1EEF4"/>
    <a:srgbClr val="DFF5A9"/>
    <a:srgbClr val="E5F7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94404" autoAdjust="0"/>
  </p:normalViewPr>
  <p:slideViewPr>
    <p:cSldViewPr>
      <p:cViewPr varScale="1">
        <p:scale>
          <a:sx n="44" d="100"/>
          <a:sy n="44" d="100"/>
        </p:scale>
        <p:origin x="48" y="54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820" y="72"/>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23EBD4-6A55-4DF1-B621-4CBF13EE534E}"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zh-CN" altLang="en-US"/>
        </a:p>
      </dgm:t>
    </dgm:pt>
    <dgm:pt modelId="{A28DBE9A-4675-40B8-A0AF-18BE5B73F426}">
      <dgm:prSet custT="1"/>
      <dgm:spPr/>
      <dgm:t>
        <a:bodyPr/>
        <a:lstStyle/>
        <a:p>
          <a:pPr rtl="0"/>
          <a:r>
            <a:rPr lang="en-US" altLang="zh-CN" sz="2000" dirty="0" smtClean="0"/>
            <a:t>1.</a:t>
          </a:r>
          <a:r>
            <a:rPr lang="zh-CN" sz="2000" dirty="0" smtClean="0"/>
            <a:t>结合自己的专业领域或研究兴趣，调研自己所属领域的数据产品开发方法、技术与工具。</a:t>
          </a:r>
          <a:endParaRPr lang="zh-CN" sz="2000" dirty="0"/>
        </a:p>
      </dgm:t>
    </dgm:pt>
    <dgm:pt modelId="{BCAFF75E-E731-48E3-A771-DCF5B1324F7F}" type="parTrans" cxnId="{87EC2E97-1F4B-4D07-B385-688C480676F6}">
      <dgm:prSet/>
      <dgm:spPr/>
      <dgm:t>
        <a:bodyPr/>
        <a:lstStyle/>
        <a:p>
          <a:endParaRPr lang="zh-CN" altLang="en-US" sz="1400"/>
        </a:p>
      </dgm:t>
    </dgm:pt>
    <dgm:pt modelId="{E236E0A9-AC19-441C-B8FA-15CADCF7720F}" type="sibTrans" cxnId="{87EC2E97-1F4B-4D07-B385-688C480676F6}">
      <dgm:prSet/>
      <dgm:spPr/>
      <dgm:t>
        <a:bodyPr/>
        <a:lstStyle/>
        <a:p>
          <a:endParaRPr lang="zh-CN" altLang="en-US" sz="1400"/>
        </a:p>
      </dgm:t>
    </dgm:pt>
    <dgm:pt modelId="{739F5A30-F6A3-4A66-9A82-C6A1A65981F2}">
      <dgm:prSet custT="1"/>
      <dgm:spPr/>
      <dgm:t>
        <a:bodyPr/>
        <a:lstStyle/>
        <a:p>
          <a:pPr rtl="0"/>
          <a:r>
            <a:rPr lang="en-US" altLang="zh-CN" sz="2000" dirty="0" smtClean="0"/>
            <a:t>2.</a:t>
          </a:r>
          <a:r>
            <a:rPr lang="zh-CN" sz="2000" dirty="0" smtClean="0"/>
            <a:t>分析</a:t>
          </a:r>
          <a:r>
            <a:rPr lang="en-US" sz="2000" dirty="0" smtClean="0"/>
            <a:t>DMM</a:t>
          </a:r>
          <a:r>
            <a:rPr lang="zh-CN" sz="2000" dirty="0" smtClean="0"/>
            <a:t>与</a:t>
          </a:r>
          <a:r>
            <a:rPr lang="en-US" sz="2000" dirty="0" smtClean="0"/>
            <a:t>DAMA-DMBOK</a:t>
          </a:r>
          <a:r>
            <a:rPr lang="zh-CN" sz="2000" dirty="0" smtClean="0"/>
            <a:t>（</a:t>
          </a:r>
          <a:r>
            <a:rPr lang="en-US" sz="2000" dirty="0" smtClean="0"/>
            <a:t>DAMA Guide to the Data Management Body of Knowledge</a:t>
          </a:r>
          <a:r>
            <a:rPr lang="zh-CN" sz="2000" dirty="0" smtClean="0"/>
            <a:t>）的区别和联系。</a:t>
          </a:r>
          <a:endParaRPr lang="zh-CN" sz="2000" dirty="0"/>
        </a:p>
      </dgm:t>
    </dgm:pt>
    <dgm:pt modelId="{D4BC2C87-91CF-4234-9D37-F9E0D2B8FFA4}" type="parTrans" cxnId="{15CE2156-9CFF-4E22-B6F2-7AC6FFFF69C7}">
      <dgm:prSet/>
      <dgm:spPr/>
      <dgm:t>
        <a:bodyPr/>
        <a:lstStyle/>
        <a:p>
          <a:endParaRPr lang="zh-CN" altLang="en-US" sz="1400"/>
        </a:p>
      </dgm:t>
    </dgm:pt>
    <dgm:pt modelId="{A65BEE5B-C9D0-4A3D-830D-75B3C5043FE1}" type="sibTrans" cxnId="{15CE2156-9CFF-4E22-B6F2-7AC6FFFF69C7}">
      <dgm:prSet/>
      <dgm:spPr/>
      <dgm:t>
        <a:bodyPr/>
        <a:lstStyle/>
        <a:p>
          <a:endParaRPr lang="zh-CN" altLang="en-US" sz="1400"/>
        </a:p>
      </dgm:t>
    </dgm:pt>
    <dgm:pt modelId="{37CF4001-A14D-4A28-B306-E5ECD13060CA}">
      <dgm:prSet custT="1"/>
      <dgm:spPr/>
      <dgm:t>
        <a:bodyPr/>
        <a:lstStyle/>
        <a:p>
          <a:pPr rtl="0"/>
          <a:r>
            <a:rPr lang="en-US" altLang="zh-CN" sz="2000" dirty="0" smtClean="0"/>
            <a:t>3.</a:t>
          </a:r>
          <a:r>
            <a:rPr lang="zh-CN" sz="2000" dirty="0" smtClean="0"/>
            <a:t>调研常用数据产品开发工具软件（包括开源系统），并进行对比分析。</a:t>
          </a:r>
          <a:endParaRPr lang="zh-CN" sz="2000" dirty="0"/>
        </a:p>
      </dgm:t>
    </dgm:pt>
    <dgm:pt modelId="{0CD438CB-690D-4624-B3A3-D94B0659D8F4}" type="parTrans" cxnId="{09410EB5-6A8D-4D9F-822E-6C8D65395449}">
      <dgm:prSet/>
      <dgm:spPr/>
      <dgm:t>
        <a:bodyPr/>
        <a:lstStyle/>
        <a:p>
          <a:endParaRPr lang="zh-CN" altLang="en-US" sz="1400"/>
        </a:p>
      </dgm:t>
    </dgm:pt>
    <dgm:pt modelId="{2189545C-3A32-4BE7-AF30-F82B53DF3AD7}" type="sibTrans" cxnId="{09410EB5-6A8D-4D9F-822E-6C8D65395449}">
      <dgm:prSet/>
      <dgm:spPr/>
      <dgm:t>
        <a:bodyPr/>
        <a:lstStyle/>
        <a:p>
          <a:endParaRPr lang="zh-CN" altLang="en-US" sz="1400"/>
        </a:p>
      </dgm:t>
    </dgm:pt>
    <dgm:pt modelId="{0EF39C44-65B7-4490-AA7A-B954E46A8C87}">
      <dgm:prSet custT="1"/>
      <dgm:spPr/>
      <dgm:t>
        <a:bodyPr/>
        <a:lstStyle/>
        <a:p>
          <a:pPr rtl="0"/>
          <a:r>
            <a:rPr lang="en-US" altLang="zh-CN" sz="2000" dirty="0" smtClean="0"/>
            <a:t>4.</a:t>
          </a:r>
          <a:r>
            <a:rPr lang="zh-CN" sz="2000" dirty="0" smtClean="0"/>
            <a:t>阅读本专题所列出的参考文献，并采用数据产品开发或故事化描述方式展示该领域的代表性文献数据。</a:t>
          </a:r>
          <a:endParaRPr lang="zh-CN" sz="2000" dirty="0"/>
        </a:p>
      </dgm:t>
    </dgm:pt>
    <dgm:pt modelId="{51DFCB88-CA79-41A9-BDE6-F90316A96CE5}" type="parTrans" cxnId="{C7E301CC-5EE4-484D-AC65-C4CF8EBF97C6}">
      <dgm:prSet/>
      <dgm:spPr/>
      <dgm:t>
        <a:bodyPr/>
        <a:lstStyle/>
        <a:p>
          <a:endParaRPr lang="zh-CN" altLang="en-US" sz="1400"/>
        </a:p>
      </dgm:t>
    </dgm:pt>
    <dgm:pt modelId="{39C6DDCE-B489-4E11-AF9E-D08313ED13B6}" type="sibTrans" cxnId="{C7E301CC-5EE4-484D-AC65-C4CF8EBF97C6}">
      <dgm:prSet/>
      <dgm:spPr/>
      <dgm:t>
        <a:bodyPr/>
        <a:lstStyle/>
        <a:p>
          <a:endParaRPr lang="zh-CN" altLang="en-US" sz="1400"/>
        </a:p>
      </dgm:t>
    </dgm:pt>
    <dgm:pt modelId="{D20AA959-8140-4FFD-81F5-7999AF252E99}" type="pres">
      <dgm:prSet presAssocID="{A123EBD4-6A55-4DF1-B621-4CBF13EE534E}" presName="linear" presStyleCnt="0">
        <dgm:presLayoutVars>
          <dgm:animLvl val="lvl"/>
          <dgm:resizeHandles val="exact"/>
        </dgm:presLayoutVars>
      </dgm:prSet>
      <dgm:spPr/>
      <dgm:t>
        <a:bodyPr/>
        <a:lstStyle/>
        <a:p>
          <a:endParaRPr lang="zh-CN" altLang="en-US"/>
        </a:p>
      </dgm:t>
    </dgm:pt>
    <dgm:pt modelId="{79922EA0-BA2A-4F2C-86CF-5574A23B2589}" type="pres">
      <dgm:prSet presAssocID="{A28DBE9A-4675-40B8-A0AF-18BE5B73F426}" presName="parentText" presStyleLbl="node1" presStyleIdx="0" presStyleCnt="4">
        <dgm:presLayoutVars>
          <dgm:chMax val="0"/>
          <dgm:bulletEnabled val="1"/>
        </dgm:presLayoutVars>
      </dgm:prSet>
      <dgm:spPr/>
      <dgm:t>
        <a:bodyPr/>
        <a:lstStyle/>
        <a:p>
          <a:endParaRPr lang="zh-CN" altLang="en-US"/>
        </a:p>
      </dgm:t>
    </dgm:pt>
    <dgm:pt modelId="{C5C32369-84EE-499C-AAFC-C615BDE19049}" type="pres">
      <dgm:prSet presAssocID="{E236E0A9-AC19-441C-B8FA-15CADCF7720F}" presName="spacer" presStyleCnt="0"/>
      <dgm:spPr/>
    </dgm:pt>
    <dgm:pt modelId="{F6646A70-4F26-4EB7-BFBD-D0F0A69C0998}" type="pres">
      <dgm:prSet presAssocID="{739F5A30-F6A3-4A66-9A82-C6A1A65981F2}" presName="parentText" presStyleLbl="node1" presStyleIdx="1" presStyleCnt="4">
        <dgm:presLayoutVars>
          <dgm:chMax val="0"/>
          <dgm:bulletEnabled val="1"/>
        </dgm:presLayoutVars>
      </dgm:prSet>
      <dgm:spPr/>
      <dgm:t>
        <a:bodyPr/>
        <a:lstStyle/>
        <a:p>
          <a:endParaRPr lang="zh-CN" altLang="en-US"/>
        </a:p>
      </dgm:t>
    </dgm:pt>
    <dgm:pt modelId="{F5E8AF95-10BA-47CB-B597-9255D158FC1C}" type="pres">
      <dgm:prSet presAssocID="{A65BEE5B-C9D0-4A3D-830D-75B3C5043FE1}" presName="spacer" presStyleCnt="0"/>
      <dgm:spPr/>
    </dgm:pt>
    <dgm:pt modelId="{F24A9038-8A69-4FF4-A02C-78BC43A8420B}" type="pres">
      <dgm:prSet presAssocID="{37CF4001-A14D-4A28-B306-E5ECD13060CA}" presName="parentText" presStyleLbl="node1" presStyleIdx="2" presStyleCnt="4">
        <dgm:presLayoutVars>
          <dgm:chMax val="0"/>
          <dgm:bulletEnabled val="1"/>
        </dgm:presLayoutVars>
      </dgm:prSet>
      <dgm:spPr/>
      <dgm:t>
        <a:bodyPr/>
        <a:lstStyle/>
        <a:p>
          <a:endParaRPr lang="zh-CN" altLang="en-US"/>
        </a:p>
      </dgm:t>
    </dgm:pt>
    <dgm:pt modelId="{EF286759-C9CF-4339-AF22-B730E0B71484}" type="pres">
      <dgm:prSet presAssocID="{2189545C-3A32-4BE7-AF30-F82B53DF3AD7}" presName="spacer" presStyleCnt="0"/>
      <dgm:spPr/>
    </dgm:pt>
    <dgm:pt modelId="{447AD4E0-F7F3-43ED-8A58-FFDCA08D1C49}" type="pres">
      <dgm:prSet presAssocID="{0EF39C44-65B7-4490-AA7A-B954E46A8C87}" presName="parentText" presStyleLbl="node1" presStyleIdx="3" presStyleCnt="4">
        <dgm:presLayoutVars>
          <dgm:chMax val="0"/>
          <dgm:bulletEnabled val="1"/>
        </dgm:presLayoutVars>
      </dgm:prSet>
      <dgm:spPr/>
      <dgm:t>
        <a:bodyPr/>
        <a:lstStyle/>
        <a:p>
          <a:endParaRPr lang="zh-CN" altLang="en-US"/>
        </a:p>
      </dgm:t>
    </dgm:pt>
  </dgm:ptLst>
  <dgm:cxnLst>
    <dgm:cxn modelId="{E55A96B9-047D-415D-935D-5FFE48BDEF29}" type="presOf" srcId="{0EF39C44-65B7-4490-AA7A-B954E46A8C87}" destId="{447AD4E0-F7F3-43ED-8A58-FFDCA08D1C49}" srcOrd="0" destOrd="0" presId="urn:microsoft.com/office/officeart/2005/8/layout/vList2"/>
    <dgm:cxn modelId="{09410EB5-6A8D-4D9F-822E-6C8D65395449}" srcId="{A123EBD4-6A55-4DF1-B621-4CBF13EE534E}" destId="{37CF4001-A14D-4A28-B306-E5ECD13060CA}" srcOrd="2" destOrd="0" parTransId="{0CD438CB-690D-4624-B3A3-D94B0659D8F4}" sibTransId="{2189545C-3A32-4BE7-AF30-F82B53DF3AD7}"/>
    <dgm:cxn modelId="{15CE2156-9CFF-4E22-B6F2-7AC6FFFF69C7}" srcId="{A123EBD4-6A55-4DF1-B621-4CBF13EE534E}" destId="{739F5A30-F6A3-4A66-9A82-C6A1A65981F2}" srcOrd="1" destOrd="0" parTransId="{D4BC2C87-91CF-4234-9D37-F9E0D2B8FFA4}" sibTransId="{A65BEE5B-C9D0-4A3D-830D-75B3C5043FE1}"/>
    <dgm:cxn modelId="{B5A43EAD-1E79-4603-8B84-CE50EB003F6F}" type="presOf" srcId="{A28DBE9A-4675-40B8-A0AF-18BE5B73F426}" destId="{79922EA0-BA2A-4F2C-86CF-5574A23B2589}" srcOrd="0" destOrd="0" presId="urn:microsoft.com/office/officeart/2005/8/layout/vList2"/>
    <dgm:cxn modelId="{C577024B-FF54-4806-8E15-E8930E14CEEF}" type="presOf" srcId="{A123EBD4-6A55-4DF1-B621-4CBF13EE534E}" destId="{D20AA959-8140-4FFD-81F5-7999AF252E99}" srcOrd="0" destOrd="0" presId="urn:microsoft.com/office/officeart/2005/8/layout/vList2"/>
    <dgm:cxn modelId="{7CBB65F3-C25F-4C23-8859-505DED150995}" type="presOf" srcId="{37CF4001-A14D-4A28-B306-E5ECD13060CA}" destId="{F24A9038-8A69-4FF4-A02C-78BC43A8420B}" srcOrd="0" destOrd="0" presId="urn:microsoft.com/office/officeart/2005/8/layout/vList2"/>
    <dgm:cxn modelId="{C7E301CC-5EE4-484D-AC65-C4CF8EBF97C6}" srcId="{A123EBD4-6A55-4DF1-B621-4CBF13EE534E}" destId="{0EF39C44-65B7-4490-AA7A-B954E46A8C87}" srcOrd="3" destOrd="0" parTransId="{51DFCB88-CA79-41A9-BDE6-F90316A96CE5}" sibTransId="{39C6DDCE-B489-4E11-AF9E-D08313ED13B6}"/>
    <dgm:cxn modelId="{87EC2E97-1F4B-4D07-B385-688C480676F6}" srcId="{A123EBD4-6A55-4DF1-B621-4CBF13EE534E}" destId="{A28DBE9A-4675-40B8-A0AF-18BE5B73F426}" srcOrd="0" destOrd="0" parTransId="{BCAFF75E-E731-48E3-A771-DCF5B1324F7F}" sibTransId="{E236E0A9-AC19-441C-B8FA-15CADCF7720F}"/>
    <dgm:cxn modelId="{6D7E08A0-5892-4F80-B625-D0A545CACE64}" type="presOf" srcId="{739F5A30-F6A3-4A66-9A82-C6A1A65981F2}" destId="{F6646A70-4F26-4EB7-BFBD-D0F0A69C0998}" srcOrd="0" destOrd="0" presId="urn:microsoft.com/office/officeart/2005/8/layout/vList2"/>
    <dgm:cxn modelId="{60C123C2-529A-4B6F-B347-BDCC3B1FC935}" type="presParOf" srcId="{D20AA959-8140-4FFD-81F5-7999AF252E99}" destId="{79922EA0-BA2A-4F2C-86CF-5574A23B2589}" srcOrd="0" destOrd="0" presId="urn:microsoft.com/office/officeart/2005/8/layout/vList2"/>
    <dgm:cxn modelId="{97F77265-3ECB-4F60-9167-EECBE359BA42}" type="presParOf" srcId="{D20AA959-8140-4FFD-81F5-7999AF252E99}" destId="{C5C32369-84EE-499C-AAFC-C615BDE19049}" srcOrd="1" destOrd="0" presId="urn:microsoft.com/office/officeart/2005/8/layout/vList2"/>
    <dgm:cxn modelId="{5FFEF805-1822-4201-A6B5-A040EC580ACF}" type="presParOf" srcId="{D20AA959-8140-4FFD-81F5-7999AF252E99}" destId="{F6646A70-4F26-4EB7-BFBD-D0F0A69C0998}" srcOrd="2" destOrd="0" presId="urn:microsoft.com/office/officeart/2005/8/layout/vList2"/>
    <dgm:cxn modelId="{360D3E03-F569-4B4E-A6EE-C412D65FE0DC}" type="presParOf" srcId="{D20AA959-8140-4FFD-81F5-7999AF252E99}" destId="{F5E8AF95-10BA-47CB-B597-9255D158FC1C}" srcOrd="3" destOrd="0" presId="urn:microsoft.com/office/officeart/2005/8/layout/vList2"/>
    <dgm:cxn modelId="{421AB9FD-0261-4BD1-A61E-769480E0E581}" type="presParOf" srcId="{D20AA959-8140-4FFD-81F5-7999AF252E99}" destId="{F24A9038-8A69-4FF4-A02C-78BC43A8420B}" srcOrd="4" destOrd="0" presId="urn:microsoft.com/office/officeart/2005/8/layout/vList2"/>
    <dgm:cxn modelId="{7B001D98-97CB-4DE6-9EE4-A415726993A9}" type="presParOf" srcId="{D20AA959-8140-4FFD-81F5-7999AF252E99}" destId="{EF286759-C9CF-4339-AF22-B730E0B71484}" srcOrd="5" destOrd="0" presId="urn:microsoft.com/office/officeart/2005/8/layout/vList2"/>
    <dgm:cxn modelId="{BAD7EB49-BC1F-47DA-AA0C-A5B408973B60}" type="presParOf" srcId="{D20AA959-8140-4FFD-81F5-7999AF252E99}" destId="{447AD4E0-F7F3-43ED-8A58-FFDCA08D1C49}"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6E1401-3C0E-4A9D-B033-391245F9C999}" type="doc">
      <dgm:prSet loTypeId="urn:microsoft.com/office/officeart/2008/layout/AlternatingPictureBlocks" loCatId="list" qsTypeId="urn:microsoft.com/office/officeart/2005/8/quickstyle/simple1" qsCatId="simple" csTypeId="urn:microsoft.com/office/officeart/2005/8/colors/colorful5" csCatId="colorful" phldr="1"/>
      <dgm:spPr/>
      <dgm:t>
        <a:bodyPr/>
        <a:lstStyle/>
        <a:p>
          <a:endParaRPr lang="zh-CN" altLang="en-US"/>
        </a:p>
      </dgm:t>
    </dgm:pt>
    <dgm:pt modelId="{41265DEA-10CF-42C0-ADBA-6E294658FFA1}">
      <dgm:prSet/>
      <dgm:spPr/>
      <dgm:t>
        <a:bodyPr/>
        <a:lstStyle/>
        <a:p>
          <a:pPr rtl="0"/>
          <a:r>
            <a:rPr lang="zh-CN" dirty="0" smtClean="0"/>
            <a:t>数据科学理论与实践</a:t>
          </a:r>
          <a:endParaRPr lang="zh-CN" dirty="0"/>
        </a:p>
      </dgm:t>
    </dgm:pt>
    <dgm:pt modelId="{D3F6BB9D-2DE1-4562-BC1B-796D7B437A09}" type="parTrans" cxnId="{97758F5A-1714-4837-A915-126759809739}">
      <dgm:prSet/>
      <dgm:spPr/>
      <dgm:t>
        <a:bodyPr/>
        <a:lstStyle/>
        <a:p>
          <a:endParaRPr lang="zh-CN" altLang="en-US"/>
        </a:p>
      </dgm:t>
    </dgm:pt>
    <dgm:pt modelId="{EA7A96E1-2212-4E33-975D-0B244568971A}" type="sibTrans" cxnId="{97758F5A-1714-4837-A915-126759809739}">
      <dgm:prSet/>
      <dgm:spPr/>
      <dgm:t>
        <a:bodyPr/>
        <a:lstStyle/>
        <a:p>
          <a:endParaRPr lang="zh-CN" altLang="en-US"/>
        </a:p>
      </dgm:t>
    </dgm:pt>
    <dgm:pt modelId="{1EE638DC-241B-4747-B7B8-B3D5443507DE}">
      <dgm:prSet/>
      <dgm:spPr/>
      <dgm:t>
        <a:bodyPr/>
        <a:lstStyle/>
        <a:p>
          <a:pPr rtl="0"/>
          <a:r>
            <a:rPr lang="zh-CN" dirty="0" smtClean="0"/>
            <a:t>朝乐门</a:t>
          </a:r>
          <a:endParaRPr lang="zh-CN" dirty="0"/>
        </a:p>
      </dgm:t>
    </dgm:pt>
    <dgm:pt modelId="{1F9B8CE7-6CFA-4ACD-9A55-44E6AE30175B}" type="parTrans" cxnId="{9111D288-551F-4F22-B151-FE69BCB88B93}">
      <dgm:prSet/>
      <dgm:spPr/>
      <dgm:t>
        <a:bodyPr/>
        <a:lstStyle/>
        <a:p>
          <a:endParaRPr lang="zh-CN" altLang="en-US"/>
        </a:p>
      </dgm:t>
    </dgm:pt>
    <dgm:pt modelId="{B302661E-5E58-4F85-83D5-08FDDA4650F9}" type="sibTrans" cxnId="{9111D288-551F-4F22-B151-FE69BCB88B93}">
      <dgm:prSet/>
      <dgm:spPr/>
      <dgm:t>
        <a:bodyPr/>
        <a:lstStyle/>
        <a:p>
          <a:endParaRPr lang="zh-CN" altLang="en-US"/>
        </a:p>
      </dgm:t>
    </dgm:pt>
    <dgm:pt modelId="{8B6003BD-563C-4ECA-9B97-99E7B34C4A31}">
      <dgm:prSet/>
      <dgm:spPr/>
      <dgm:t>
        <a:bodyPr/>
        <a:lstStyle/>
        <a:p>
          <a:pPr rtl="0"/>
          <a:r>
            <a:rPr lang="zh-CN" smtClean="0"/>
            <a:t>清华大学出版社</a:t>
          </a:r>
          <a:endParaRPr lang="zh-CN"/>
        </a:p>
      </dgm:t>
    </dgm:pt>
    <dgm:pt modelId="{A0767962-3C2F-454E-BE60-297F1FFFC622}" type="parTrans" cxnId="{C7D7C35F-5B49-4FB5-8AED-CFFA675B84DE}">
      <dgm:prSet/>
      <dgm:spPr/>
      <dgm:t>
        <a:bodyPr/>
        <a:lstStyle/>
        <a:p>
          <a:endParaRPr lang="zh-CN" altLang="en-US"/>
        </a:p>
      </dgm:t>
    </dgm:pt>
    <dgm:pt modelId="{00436F0D-8F85-43A8-BC2D-B164989BAFEF}" type="sibTrans" cxnId="{C7D7C35F-5B49-4FB5-8AED-CFFA675B84DE}">
      <dgm:prSet/>
      <dgm:spPr/>
      <dgm:t>
        <a:bodyPr/>
        <a:lstStyle/>
        <a:p>
          <a:endParaRPr lang="zh-CN" altLang="en-US"/>
        </a:p>
      </dgm:t>
    </dgm:pt>
    <dgm:pt modelId="{152F26BF-41F9-4451-9181-B4803E3944F9}">
      <dgm:prSet/>
      <dgm:spPr/>
      <dgm:t>
        <a:bodyPr/>
        <a:lstStyle/>
        <a:p>
          <a:pPr rtl="0"/>
          <a:r>
            <a:rPr lang="en-US" smtClean="0"/>
            <a:t>2017</a:t>
          </a:r>
          <a:endParaRPr lang="zh-CN"/>
        </a:p>
      </dgm:t>
    </dgm:pt>
    <dgm:pt modelId="{AAFA3836-11A8-4287-8F26-1C61BAFDF9B1}" type="parTrans" cxnId="{FFFCE94C-C190-454A-842E-3C00584AEB26}">
      <dgm:prSet/>
      <dgm:spPr/>
      <dgm:t>
        <a:bodyPr/>
        <a:lstStyle/>
        <a:p>
          <a:endParaRPr lang="zh-CN" altLang="en-US"/>
        </a:p>
      </dgm:t>
    </dgm:pt>
    <dgm:pt modelId="{774C774F-3390-4428-B680-FE02BC084DBF}" type="sibTrans" cxnId="{FFFCE94C-C190-454A-842E-3C00584AEB26}">
      <dgm:prSet/>
      <dgm:spPr/>
      <dgm:t>
        <a:bodyPr/>
        <a:lstStyle/>
        <a:p>
          <a:endParaRPr lang="zh-CN" altLang="en-US"/>
        </a:p>
      </dgm:t>
    </dgm:pt>
    <dgm:pt modelId="{EC7E6864-BE67-4FD5-8915-3AD7352F395E}">
      <dgm:prSet/>
      <dgm:spPr/>
      <dgm:t>
        <a:bodyPr/>
        <a:lstStyle/>
        <a:p>
          <a:pPr rtl="0"/>
          <a:r>
            <a:rPr lang="zh-CN" dirty="0" smtClean="0"/>
            <a:t>数据科学</a:t>
          </a:r>
          <a:endParaRPr lang="zh-CN" dirty="0"/>
        </a:p>
      </dgm:t>
    </dgm:pt>
    <dgm:pt modelId="{1BF90824-0838-43F9-B169-EF369D31DEC7}" type="parTrans" cxnId="{0B2A3D4F-BAA6-4322-B9BD-946FF7258AD5}">
      <dgm:prSet/>
      <dgm:spPr/>
      <dgm:t>
        <a:bodyPr/>
        <a:lstStyle/>
        <a:p>
          <a:endParaRPr lang="zh-CN" altLang="en-US"/>
        </a:p>
      </dgm:t>
    </dgm:pt>
    <dgm:pt modelId="{071D2828-CE2F-4E17-B625-11761E417C1C}" type="sibTrans" cxnId="{0B2A3D4F-BAA6-4322-B9BD-946FF7258AD5}">
      <dgm:prSet/>
      <dgm:spPr/>
      <dgm:t>
        <a:bodyPr/>
        <a:lstStyle/>
        <a:p>
          <a:endParaRPr lang="zh-CN" altLang="en-US"/>
        </a:p>
      </dgm:t>
    </dgm:pt>
    <dgm:pt modelId="{06752CE7-F311-484C-8833-40EDDFF21212}">
      <dgm:prSet/>
      <dgm:spPr/>
      <dgm:t>
        <a:bodyPr/>
        <a:lstStyle/>
        <a:p>
          <a:pPr rtl="0"/>
          <a:r>
            <a:rPr lang="zh-CN" smtClean="0"/>
            <a:t>朝乐门</a:t>
          </a:r>
          <a:endParaRPr lang="zh-CN"/>
        </a:p>
      </dgm:t>
    </dgm:pt>
    <dgm:pt modelId="{3F54D527-F5B6-4F3C-8C27-CE790E4A8B1C}" type="parTrans" cxnId="{697F0C2F-946D-483D-8D31-D1CE0EC38EA1}">
      <dgm:prSet/>
      <dgm:spPr/>
      <dgm:t>
        <a:bodyPr/>
        <a:lstStyle/>
        <a:p>
          <a:endParaRPr lang="zh-CN" altLang="en-US"/>
        </a:p>
      </dgm:t>
    </dgm:pt>
    <dgm:pt modelId="{99417078-B941-4DF2-8434-8232F1C798B9}" type="sibTrans" cxnId="{697F0C2F-946D-483D-8D31-D1CE0EC38EA1}">
      <dgm:prSet/>
      <dgm:spPr/>
      <dgm:t>
        <a:bodyPr/>
        <a:lstStyle/>
        <a:p>
          <a:endParaRPr lang="zh-CN" altLang="en-US"/>
        </a:p>
      </dgm:t>
    </dgm:pt>
    <dgm:pt modelId="{024541A0-CBC9-4636-8A6F-6BE44371C423}">
      <dgm:prSet/>
      <dgm:spPr/>
      <dgm:t>
        <a:bodyPr/>
        <a:lstStyle/>
        <a:p>
          <a:pPr rtl="0"/>
          <a:r>
            <a:rPr lang="zh-CN" smtClean="0"/>
            <a:t>清华大学出版社</a:t>
          </a:r>
          <a:endParaRPr lang="zh-CN"/>
        </a:p>
      </dgm:t>
    </dgm:pt>
    <dgm:pt modelId="{5E55FAD9-AAE6-4D88-843A-DE2595C7CA5C}" type="parTrans" cxnId="{B61C29F2-F892-43DB-B20A-11EA0B99A623}">
      <dgm:prSet/>
      <dgm:spPr/>
      <dgm:t>
        <a:bodyPr/>
        <a:lstStyle/>
        <a:p>
          <a:endParaRPr lang="zh-CN" altLang="en-US"/>
        </a:p>
      </dgm:t>
    </dgm:pt>
    <dgm:pt modelId="{DA2B1FE4-6F3C-4804-BB93-111605EF9CBE}" type="sibTrans" cxnId="{B61C29F2-F892-43DB-B20A-11EA0B99A623}">
      <dgm:prSet/>
      <dgm:spPr/>
      <dgm:t>
        <a:bodyPr/>
        <a:lstStyle/>
        <a:p>
          <a:endParaRPr lang="zh-CN" altLang="en-US"/>
        </a:p>
      </dgm:t>
    </dgm:pt>
    <dgm:pt modelId="{434C8058-D03B-4608-8CB5-8BC824A4B1E1}">
      <dgm:prSet/>
      <dgm:spPr/>
      <dgm:t>
        <a:bodyPr/>
        <a:lstStyle/>
        <a:p>
          <a:pPr rtl="0"/>
          <a:r>
            <a:rPr lang="en-US" smtClean="0"/>
            <a:t>2016</a:t>
          </a:r>
          <a:endParaRPr lang="zh-CN"/>
        </a:p>
      </dgm:t>
    </dgm:pt>
    <dgm:pt modelId="{A3804A09-04EF-412E-8B00-EFC4CB13C338}" type="parTrans" cxnId="{6AA2A1E8-A155-464A-8358-84A51B5DDF25}">
      <dgm:prSet/>
      <dgm:spPr/>
      <dgm:t>
        <a:bodyPr/>
        <a:lstStyle/>
        <a:p>
          <a:endParaRPr lang="zh-CN" altLang="en-US"/>
        </a:p>
      </dgm:t>
    </dgm:pt>
    <dgm:pt modelId="{17654A1F-8A22-4112-A053-6885A590209C}" type="sibTrans" cxnId="{6AA2A1E8-A155-464A-8358-84A51B5DDF25}">
      <dgm:prSet/>
      <dgm:spPr/>
      <dgm:t>
        <a:bodyPr/>
        <a:lstStyle/>
        <a:p>
          <a:endParaRPr lang="zh-CN" altLang="en-US"/>
        </a:p>
      </dgm:t>
    </dgm:pt>
    <dgm:pt modelId="{5C2F9DA6-2706-4AB5-8991-EBA41BF61614}" type="pres">
      <dgm:prSet presAssocID="{026E1401-3C0E-4A9D-B033-391245F9C999}" presName="linearFlow" presStyleCnt="0">
        <dgm:presLayoutVars>
          <dgm:dir/>
          <dgm:resizeHandles val="exact"/>
        </dgm:presLayoutVars>
      </dgm:prSet>
      <dgm:spPr/>
      <dgm:t>
        <a:bodyPr/>
        <a:lstStyle/>
        <a:p>
          <a:endParaRPr lang="zh-CN" altLang="en-US"/>
        </a:p>
      </dgm:t>
    </dgm:pt>
    <dgm:pt modelId="{F9824A7A-4F0C-4DBA-9968-B2FA6CF0C3A1}" type="pres">
      <dgm:prSet presAssocID="{41265DEA-10CF-42C0-ADBA-6E294658FFA1}" presName="comp" presStyleCnt="0"/>
      <dgm:spPr/>
      <dgm:t>
        <a:bodyPr/>
        <a:lstStyle/>
        <a:p>
          <a:endParaRPr lang="zh-CN" altLang="en-US"/>
        </a:p>
      </dgm:t>
    </dgm:pt>
    <dgm:pt modelId="{04FB5738-4B02-4D98-ADE7-636DE94BD7ED}" type="pres">
      <dgm:prSet presAssocID="{41265DEA-10CF-42C0-ADBA-6E294658FFA1}" presName="rect2" presStyleLbl="node1" presStyleIdx="0" presStyleCnt="2">
        <dgm:presLayoutVars>
          <dgm:bulletEnabled val="1"/>
        </dgm:presLayoutVars>
      </dgm:prSet>
      <dgm:spPr/>
      <dgm:t>
        <a:bodyPr/>
        <a:lstStyle/>
        <a:p>
          <a:endParaRPr lang="zh-CN" altLang="en-US"/>
        </a:p>
      </dgm:t>
    </dgm:pt>
    <dgm:pt modelId="{8A757072-4D53-4913-8AB3-2135C0C0AA4A}" type="pres">
      <dgm:prSet presAssocID="{41265DEA-10CF-42C0-ADBA-6E294658FFA1}" presName="rect1" presStyleLbl="lnNode1" presStyleIdx="0" presStyleCnt="2" custScaleX="7815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4000" b="-4000"/>
          </a:stretch>
        </a:blipFill>
        <a:ln>
          <a:noFill/>
        </a:ln>
        <a:effectLst>
          <a:outerShdw blurRad="44450" dist="27940" dir="5400000" algn="ctr">
            <a:srgbClr val="000000">
              <a:alpha val="32000"/>
            </a:srgbClr>
          </a:outerShdw>
          <a:reflection blurRad="6350" stA="50000" endA="300" endPos="55000" dir="5400000" sy="-100000" algn="bl" rotWithShape="0"/>
        </a:effectLst>
        <a:scene3d>
          <a:camera prst="orthographicFront">
            <a:rot lat="0" lon="0" rev="0"/>
          </a:camera>
          <a:lightRig rig="balanced" dir="t">
            <a:rot lat="0" lon="0" rev="8700000"/>
          </a:lightRig>
        </a:scene3d>
        <a:sp3d>
          <a:bevelT w="190500" h="38100"/>
        </a:sp3d>
      </dgm:spPr>
      <dgm:t>
        <a:bodyPr/>
        <a:lstStyle/>
        <a:p>
          <a:endParaRPr lang="zh-CN" altLang="en-US"/>
        </a:p>
      </dgm:t>
    </dgm:pt>
    <dgm:pt modelId="{AF590A93-A786-435C-9064-4E69E82CD851}" type="pres">
      <dgm:prSet presAssocID="{EA7A96E1-2212-4E33-975D-0B244568971A}" presName="sibTrans" presStyleCnt="0"/>
      <dgm:spPr/>
      <dgm:t>
        <a:bodyPr/>
        <a:lstStyle/>
        <a:p>
          <a:endParaRPr lang="zh-CN" altLang="en-US"/>
        </a:p>
      </dgm:t>
    </dgm:pt>
    <dgm:pt modelId="{C8DFB441-D8DB-46AD-B3EA-6DB83BCFDE38}" type="pres">
      <dgm:prSet presAssocID="{EC7E6864-BE67-4FD5-8915-3AD7352F395E}" presName="comp" presStyleCnt="0"/>
      <dgm:spPr/>
      <dgm:t>
        <a:bodyPr/>
        <a:lstStyle/>
        <a:p>
          <a:endParaRPr lang="zh-CN" altLang="en-US"/>
        </a:p>
      </dgm:t>
    </dgm:pt>
    <dgm:pt modelId="{5D574384-C148-40CE-BD76-F745C6D74BAB}" type="pres">
      <dgm:prSet presAssocID="{EC7E6864-BE67-4FD5-8915-3AD7352F395E}" presName="rect2" presStyleLbl="node1" presStyleIdx="1" presStyleCnt="2">
        <dgm:presLayoutVars>
          <dgm:bulletEnabled val="1"/>
        </dgm:presLayoutVars>
      </dgm:prSet>
      <dgm:spPr/>
      <dgm:t>
        <a:bodyPr/>
        <a:lstStyle/>
        <a:p>
          <a:endParaRPr lang="zh-CN" altLang="en-US"/>
        </a:p>
      </dgm:t>
    </dgm:pt>
    <dgm:pt modelId="{B04D9DAF-74E3-4633-AB2C-5DEAC69A399D}" type="pres">
      <dgm:prSet presAssocID="{EC7E6864-BE67-4FD5-8915-3AD7352F395E}" presName="rect1" presStyleLbl="lnNode1" presStyleIdx="1" presStyleCnt="2" custScaleX="70214"/>
      <dgm:spPr>
        <a:blipFill rotWithShape="1">
          <a:blip xmlns:r="http://schemas.openxmlformats.org/officeDocument/2006/relationships" r:embed="rId2"/>
          <a:stretch>
            <a:fillRect/>
          </a:stretch>
        </a:blipFill>
      </dgm:spPr>
      <dgm:t>
        <a:bodyPr/>
        <a:lstStyle/>
        <a:p>
          <a:endParaRPr lang="zh-CN" altLang="en-US"/>
        </a:p>
      </dgm:t>
    </dgm:pt>
  </dgm:ptLst>
  <dgm:cxnLst>
    <dgm:cxn modelId="{9111D288-551F-4F22-B151-FE69BCB88B93}" srcId="{41265DEA-10CF-42C0-ADBA-6E294658FFA1}" destId="{1EE638DC-241B-4747-B7B8-B3D5443507DE}" srcOrd="0" destOrd="0" parTransId="{1F9B8CE7-6CFA-4ACD-9A55-44E6AE30175B}" sibTransId="{B302661E-5E58-4F85-83D5-08FDDA4650F9}"/>
    <dgm:cxn modelId="{C7D7C35F-5B49-4FB5-8AED-CFFA675B84DE}" srcId="{41265DEA-10CF-42C0-ADBA-6E294658FFA1}" destId="{8B6003BD-563C-4ECA-9B97-99E7B34C4A31}" srcOrd="1" destOrd="0" parTransId="{A0767962-3C2F-454E-BE60-297F1FFFC622}" sibTransId="{00436F0D-8F85-43A8-BC2D-B164989BAFEF}"/>
    <dgm:cxn modelId="{97758F5A-1714-4837-A915-126759809739}" srcId="{026E1401-3C0E-4A9D-B033-391245F9C999}" destId="{41265DEA-10CF-42C0-ADBA-6E294658FFA1}" srcOrd="0" destOrd="0" parTransId="{D3F6BB9D-2DE1-4562-BC1B-796D7B437A09}" sibTransId="{EA7A96E1-2212-4E33-975D-0B244568971A}"/>
    <dgm:cxn modelId="{6AA2A1E8-A155-464A-8358-84A51B5DDF25}" srcId="{EC7E6864-BE67-4FD5-8915-3AD7352F395E}" destId="{434C8058-D03B-4608-8CB5-8BC824A4B1E1}" srcOrd="2" destOrd="0" parTransId="{A3804A09-04EF-412E-8B00-EFC4CB13C338}" sibTransId="{17654A1F-8A22-4112-A053-6885A590209C}"/>
    <dgm:cxn modelId="{7EECC8DA-9C41-4A2F-B696-A4BA985B5EC1}" type="presOf" srcId="{41265DEA-10CF-42C0-ADBA-6E294658FFA1}" destId="{04FB5738-4B02-4D98-ADE7-636DE94BD7ED}" srcOrd="0" destOrd="0" presId="urn:microsoft.com/office/officeart/2008/layout/AlternatingPictureBlocks"/>
    <dgm:cxn modelId="{96545917-DBA7-4293-AAF8-4A243EFF9203}" type="presOf" srcId="{024541A0-CBC9-4636-8A6F-6BE44371C423}" destId="{5D574384-C148-40CE-BD76-F745C6D74BAB}" srcOrd="0" destOrd="2" presId="urn:microsoft.com/office/officeart/2008/layout/AlternatingPictureBlocks"/>
    <dgm:cxn modelId="{68C3BBE3-9D60-4854-9599-9837A66766A1}" type="presOf" srcId="{152F26BF-41F9-4451-9181-B4803E3944F9}" destId="{04FB5738-4B02-4D98-ADE7-636DE94BD7ED}" srcOrd="0" destOrd="3" presId="urn:microsoft.com/office/officeart/2008/layout/AlternatingPictureBlocks"/>
    <dgm:cxn modelId="{429B252B-A0B9-45FE-9BA6-BC5F59F02EDA}" type="presOf" srcId="{1EE638DC-241B-4747-B7B8-B3D5443507DE}" destId="{04FB5738-4B02-4D98-ADE7-636DE94BD7ED}" srcOrd="0" destOrd="1" presId="urn:microsoft.com/office/officeart/2008/layout/AlternatingPictureBlocks"/>
    <dgm:cxn modelId="{E4077DAC-3B76-40B9-907E-67C6ECC12BD2}" type="presOf" srcId="{434C8058-D03B-4608-8CB5-8BC824A4B1E1}" destId="{5D574384-C148-40CE-BD76-F745C6D74BAB}" srcOrd="0" destOrd="3" presId="urn:microsoft.com/office/officeart/2008/layout/AlternatingPictureBlocks"/>
    <dgm:cxn modelId="{0027E33C-2E06-43E7-A7D5-AAEB34C64892}" type="presOf" srcId="{8B6003BD-563C-4ECA-9B97-99E7B34C4A31}" destId="{04FB5738-4B02-4D98-ADE7-636DE94BD7ED}" srcOrd="0" destOrd="2" presId="urn:microsoft.com/office/officeart/2008/layout/AlternatingPictureBlocks"/>
    <dgm:cxn modelId="{B61C29F2-F892-43DB-B20A-11EA0B99A623}" srcId="{EC7E6864-BE67-4FD5-8915-3AD7352F395E}" destId="{024541A0-CBC9-4636-8A6F-6BE44371C423}" srcOrd="1" destOrd="0" parTransId="{5E55FAD9-AAE6-4D88-843A-DE2595C7CA5C}" sibTransId="{DA2B1FE4-6F3C-4804-BB93-111605EF9CBE}"/>
    <dgm:cxn modelId="{697F0C2F-946D-483D-8D31-D1CE0EC38EA1}" srcId="{EC7E6864-BE67-4FD5-8915-3AD7352F395E}" destId="{06752CE7-F311-484C-8833-40EDDFF21212}" srcOrd="0" destOrd="0" parTransId="{3F54D527-F5B6-4F3C-8C27-CE790E4A8B1C}" sibTransId="{99417078-B941-4DF2-8434-8232F1C798B9}"/>
    <dgm:cxn modelId="{0B2A3D4F-BAA6-4322-B9BD-946FF7258AD5}" srcId="{026E1401-3C0E-4A9D-B033-391245F9C999}" destId="{EC7E6864-BE67-4FD5-8915-3AD7352F395E}" srcOrd="1" destOrd="0" parTransId="{1BF90824-0838-43F9-B169-EF369D31DEC7}" sibTransId="{071D2828-CE2F-4E17-B625-11761E417C1C}"/>
    <dgm:cxn modelId="{38F16395-48AC-4722-8A8B-0C8C47CFFA70}" type="presOf" srcId="{06752CE7-F311-484C-8833-40EDDFF21212}" destId="{5D574384-C148-40CE-BD76-F745C6D74BAB}" srcOrd="0" destOrd="1" presId="urn:microsoft.com/office/officeart/2008/layout/AlternatingPictureBlocks"/>
    <dgm:cxn modelId="{3969B051-8CB9-4551-BDCD-E0AEA26B98CE}" type="presOf" srcId="{EC7E6864-BE67-4FD5-8915-3AD7352F395E}" destId="{5D574384-C148-40CE-BD76-F745C6D74BAB}" srcOrd="0" destOrd="0" presId="urn:microsoft.com/office/officeart/2008/layout/AlternatingPictureBlocks"/>
    <dgm:cxn modelId="{FFFCE94C-C190-454A-842E-3C00584AEB26}" srcId="{41265DEA-10CF-42C0-ADBA-6E294658FFA1}" destId="{152F26BF-41F9-4451-9181-B4803E3944F9}" srcOrd="2" destOrd="0" parTransId="{AAFA3836-11A8-4287-8F26-1C61BAFDF9B1}" sibTransId="{774C774F-3390-4428-B680-FE02BC084DBF}"/>
    <dgm:cxn modelId="{FC92C971-32D3-4F33-BBD8-D4244ADD252C}" type="presOf" srcId="{026E1401-3C0E-4A9D-B033-391245F9C999}" destId="{5C2F9DA6-2706-4AB5-8991-EBA41BF61614}" srcOrd="0" destOrd="0" presId="urn:microsoft.com/office/officeart/2008/layout/AlternatingPictureBlocks"/>
    <dgm:cxn modelId="{E607D464-D2F7-4BF4-83D9-F4C9CC0A77F9}" type="presParOf" srcId="{5C2F9DA6-2706-4AB5-8991-EBA41BF61614}" destId="{F9824A7A-4F0C-4DBA-9968-B2FA6CF0C3A1}" srcOrd="0" destOrd="0" presId="urn:microsoft.com/office/officeart/2008/layout/AlternatingPictureBlocks"/>
    <dgm:cxn modelId="{B7B4FE8E-592C-4E75-A2A3-F24BCCEA9D29}" type="presParOf" srcId="{F9824A7A-4F0C-4DBA-9968-B2FA6CF0C3A1}" destId="{04FB5738-4B02-4D98-ADE7-636DE94BD7ED}" srcOrd="0" destOrd="0" presId="urn:microsoft.com/office/officeart/2008/layout/AlternatingPictureBlocks"/>
    <dgm:cxn modelId="{55A17ABA-542A-43BB-9AFA-98A85E6E416F}" type="presParOf" srcId="{F9824A7A-4F0C-4DBA-9968-B2FA6CF0C3A1}" destId="{8A757072-4D53-4913-8AB3-2135C0C0AA4A}" srcOrd="1" destOrd="0" presId="urn:microsoft.com/office/officeart/2008/layout/AlternatingPictureBlocks"/>
    <dgm:cxn modelId="{F2448B93-465E-4A55-B9FE-528FFC867E77}" type="presParOf" srcId="{5C2F9DA6-2706-4AB5-8991-EBA41BF61614}" destId="{AF590A93-A786-435C-9064-4E69E82CD851}" srcOrd="1" destOrd="0" presId="urn:microsoft.com/office/officeart/2008/layout/AlternatingPictureBlocks"/>
    <dgm:cxn modelId="{6C1D530B-EABF-4BF1-B9DF-08463AAE11A3}" type="presParOf" srcId="{5C2F9DA6-2706-4AB5-8991-EBA41BF61614}" destId="{C8DFB441-D8DB-46AD-B3EA-6DB83BCFDE38}" srcOrd="2" destOrd="0" presId="urn:microsoft.com/office/officeart/2008/layout/AlternatingPictureBlocks"/>
    <dgm:cxn modelId="{DBB6CD7E-3FD1-474B-B282-AB6BABD7EE43}" type="presParOf" srcId="{C8DFB441-D8DB-46AD-B3EA-6DB83BCFDE38}" destId="{5D574384-C148-40CE-BD76-F745C6D74BAB}" srcOrd="0" destOrd="0" presId="urn:microsoft.com/office/officeart/2008/layout/AlternatingPictureBlocks"/>
    <dgm:cxn modelId="{F7B912B6-2DB7-425B-B6E1-DABE7EBAB957}" type="presParOf" srcId="{C8DFB441-D8DB-46AD-B3EA-6DB83BCFDE38}" destId="{B04D9DAF-74E3-4633-AB2C-5DEAC69A399D}" srcOrd="1" destOrd="0" presId="urn:microsoft.com/office/officeart/2008/layout/AlternatingPictureBlock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atin typeface="Arial" charset="0"/>
              </a:defRPr>
            </a:lvl1pPr>
          </a:lstStyle>
          <a:p>
            <a:pPr>
              <a:defRPr/>
            </a:pPr>
            <a:endParaRPr lang="zh-CN" altLang="en-US"/>
          </a:p>
        </p:txBody>
      </p:sp>
      <p:sp>
        <p:nvSpPr>
          <p:cNvPr id="3" name="日期占位符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atin typeface="Arial" charset="0"/>
              </a:defRPr>
            </a:lvl1pPr>
          </a:lstStyle>
          <a:p>
            <a:pPr>
              <a:defRPr/>
            </a:pPr>
            <a:fld id="{603956DB-3DDD-4A5C-B49C-D2C31DEFF1EE}" type="datetimeFigureOut">
              <a:rPr lang="zh-CN" altLang="en-US"/>
              <a:pPr>
                <a:defRPr/>
              </a:pPr>
              <a:t>2017/12/4</a:t>
            </a:fld>
            <a:endParaRPr lang="zh-CN" altLang="en-US"/>
          </a:p>
        </p:txBody>
      </p:sp>
      <p:sp>
        <p:nvSpPr>
          <p:cNvPr id="4" name="页脚占位符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atin typeface="Arial" charset="0"/>
              </a:defRPr>
            </a:lvl1pPr>
          </a:lstStyle>
          <a:p>
            <a:pPr>
              <a:defRPr/>
            </a:pPr>
            <a:fld id="{C08E804E-75B2-4F6E-8CC5-FE553309BAB1}" type="slidenum">
              <a:rPr lang="zh-CN" altLang="en-US"/>
              <a:pPr>
                <a:defRPr/>
              </a:pPr>
              <a:t>‹#›</a:t>
            </a:fld>
            <a:endParaRPr lang="zh-CN" altLang="en-US"/>
          </a:p>
        </p:txBody>
      </p:sp>
    </p:spTree>
    <p:extLst>
      <p:ext uri="{BB962C8B-B14F-4D97-AF65-F5344CB8AC3E}">
        <p14:creationId xmlns:p14="http://schemas.microsoft.com/office/powerpoint/2010/main" val="290491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atin typeface="Arial" charset="0"/>
              </a:defRPr>
            </a:lvl1pPr>
          </a:lstStyle>
          <a:p>
            <a:pPr>
              <a:defRPr/>
            </a:pPr>
            <a:endParaRPr lang="zh-CN" altLang="en-US"/>
          </a:p>
        </p:txBody>
      </p:sp>
      <p:sp>
        <p:nvSpPr>
          <p:cNvPr id="3" name="日期占位符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a:latin typeface="Arial" charset="0"/>
              </a:defRPr>
            </a:lvl1pPr>
          </a:lstStyle>
          <a:p>
            <a:pPr>
              <a:defRPr/>
            </a:pPr>
            <a:fld id="{BC748C56-3290-41A9-AF4C-A788D6EE5A6E}" type="datetimeFigureOut">
              <a:rPr lang="zh-CN" altLang="en-US"/>
              <a:pPr>
                <a:defRPr/>
              </a:pPr>
              <a:t>2017/12/4</a:t>
            </a:fld>
            <a:endParaRPr lang="zh-CN" altLang="en-US"/>
          </a:p>
        </p:txBody>
      </p:sp>
      <p:sp>
        <p:nvSpPr>
          <p:cNvPr id="4" name="幻灯片图像占位符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9075" tIns="49538" rIns="99075" bIns="49538" rtlCol="0" anchor="ctr"/>
          <a:lstStyle/>
          <a:p>
            <a:pPr lvl="0"/>
            <a:endParaRPr lang="zh-CN" altLang="en-US" noProof="0" smtClean="0"/>
          </a:p>
        </p:txBody>
      </p:sp>
      <p:sp>
        <p:nvSpPr>
          <p:cNvPr id="5" name="备注占位符 4"/>
          <p:cNvSpPr>
            <a:spLocks noGrp="1"/>
          </p:cNvSpPr>
          <p:nvPr>
            <p:ph type="body" sz="quarter" idx="3"/>
          </p:nvPr>
        </p:nvSpPr>
        <p:spPr>
          <a:xfrm>
            <a:off x="710407" y="4861441"/>
            <a:ext cx="5683250" cy="4605576"/>
          </a:xfrm>
          <a:prstGeom prst="rect">
            <a:avLst/>
          </a:prstGeom>
        </p:spPr>
        <p:txBody>
          <a:bodyPr vert="horz" lIns="99075" tIns="49538" rIns="99075" bIns="49538"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a:latin typeface="Arial" charset="0"/>
              </a:defRPr>
            </a:lvl1pPr>
          </a:lstStyle>
          <a:p>
            <a:pPr>
              <a:defRPr/>
            </a:pPr>
            <a:fld id="{433EE737-1498-4668-B890-9C96984E2B5A}" type="slidenum">
              <a:rPr lang="zh-CN" altLang="en-US"/>
              <a:pPr>
                <a:defRPr/>
              </a:pPr>
              <a:t>‹#›</a:t>
            </a:fld>
            <a:endParaRPr lang="zh-CN" altLang="en-US"/>
          </a:p>
        </p:txBody>
      </p:sp>
    </p:spTree>
    <p:extLst>
      <p:ext uri="{BB962C8B-B14F-4D97-AF65-F5344CB8AC3E}">
        <p14:creationId xmlns:p14="http://schemas.microsoft.com/office/powerpoint/2010/main" val="39684359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2</a:t>
            </a:fld>
            <a:endParaRPr lang="zh-CN" altLang="en-US"/>
          </a:p>
        </p:txBody>
      </p:sp>
    </p:spTree>
    <p:extLst>
      <p:ext uri="{BB962C8B-B14F-4D97-AF65-F5344CB8AC3E}">
        <p14:creationId xmlns:p14="http://schemas.microsoft.com/office/powerpoint/2010/main" val="1522662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3</a:t>
            </a:fld>
            <a:endParaRPr lang="zh-CN" altLang="en-US"/>
          </a:p>
        </p:txBody>
      </p:sp>
    </p:spTree>
    <p:extLst>
      <p:ext uri="{BB962C8B-B14F-4D97-AF65-F5344CB8AC3E}">
        <p14:creationId xmlns:p14="http://schemas.microsoft.com/office/powerpoint/2010/main" val="5269859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8692"/>
            <a:ext cx="12192000" cy="716692"/>
          </a:xfrm>
          <a:prstGeom prst="rect">
            <a:avLst/>
          </a:prstGeom>
        </p:spPr>
      </p:pic>
      <p:sp>
        <p:nvSpPr>
          <p:cNvPr id="93347" name="Rectangle 163"/>
          <p:cNvSpPr>
            <a:spLocks noGrp="1" noRot="1" noChangeArrowheads="1"/>
          </p:cNvSpPr>
          <p:nvPr>
            <p:ph type="ctrTitle"/>
          </p:nvPr>
        </p:nvSpPr>
        <p:spPr>
          <a:xfrm>
            <a:off x="914400" y="2438400"/>
            <a:ext cx="6693768" cy="1143000"/>
          </a:xfrm>
        </p:spPr>
        <p:txBody>
          <a:bodyPr/>
          <a:lstStyle>
            <a:lvl1pPr>
              <a:defRPr b="1">
                <a:latin typeface="华文中宋" pitchFamily="2" charset="-122"/>
                <a:ea typeface="华文中宋" pitchFamily="2" charset="-122"/>
              </a:defRPr>
            </a:lvl1pPr>
          </a:lstStyle>
          <a:p>
            <a:r>
              <a:rPr lang="zh-CN" altLang="en-US" dirty="0"/>
              <a:t>单击此处编辑母版标题样式</a:t>
            </a:r>
          </a:p>
        </p:txBody>
      </p:sp>
      <p:sp>
        <p:nvSpPr>
          <p:cNvPr id="93351" name="Rectangle 167"/>
          <p:cNvSpPr>
            <a:spLocks noGrp="1" noRot="1" noChangeArrowheads="1"/>
          </p:cNvSpPr>
          <p:nvPr>
            <p:ph type="subTitle" idx="1"/>
          </p:nvPr>
        </p:nvSpPr>
        <p:spPr>
          <a:xfrm>
            <a:off x="2495600" y="4038602"/>
            <a:ext cx="5040560" cy="1752600"/>
          </a:xfrm>
        </p:spPr>
        <p:txBody>
          <a:bodyPr/>
          <a:lstStyle>
            <a:lvl1pPr marL="0" indent="0" algn="l">
              <a:buFont typeface="Wingdings" pitchFamily="2" charset="2"/>
              <a:buNone/>
              <a:defRPr sz="2800"/>
            </a:lvl1pPr>
          </a:lstStyle>
          <a:p>
            <a:r>
              <a:rPr lang="zh-CN" altLang="en-US"/>
              <a:t>单击此处编辑母版副标题样式</a:t>
            </a:r>
          </a:p>
        </p:txBody>
      </p:sp>
      <p:sp>
        <p:nvSpPr>
          <p:cNvPr id="6" name="Rectangle 164"/>
          <p:cNvSpPr>
            <a:spLocks noGrp="1" noChangeArrowheads="1"/>
          </p:cNvSpPr>
          <p:nvPr>
            <p:ph type="dt" sz="half" idx="10"/>
          </p:nvPr>
        </p:nvSpPr>
        <p:spPr>
          <a:xfrm>
            <a:off x="402167" y="6248400"/>
            <a:ext cx="3052233" cy="476250"/>
          </a:xfrm>
        </p:spPr>
        <p:txBody>
          <a:bodyPr/>
          <a:lstStyle>
            <a:lvl1pPr>
              <a:defRPr/>
            </a:lvl1pPr>
          </a:lstStyle>
          <a:p>
            <a:pPr>
              <a:defRPr/>
            </a:pPr>
            <a:endParaRPr lang="en-US" altLang="zh-CN"/>
          </a:p>
        </p:txBody>
      </p:sp>
      <p:sp>
        <p:nvSpPr>
          <p:cNvPr id="7" name="Rectangle 165"/>
          <p:cNvSpPr>
            <a:spLocks noGrp="1" noChangeArrowheads="1"/>
          </p:cNvSpPr>
          <p:nvPr>
            <p:ph type="ftr" sz="quarter" idx="11"/>
          </p:nvPr>
        </p:nvSpPr>
        <p:spPr>
          <a:xfrm>
            <a:off x="4165600" y="6248400"/>
            <a:ext cx="3860800" cy="476250"/>
          </a:xfrm>
        </p:spPr>
        <p:txBody>
          <a:bodyPr/>
          <a:lstStyle>
            <a:lvl1pPr>
              <a:defRPr/>
            </a:lvl1pPr>
          </a:lstStyle>
          <a:p>
            <a:pPr>
              <a:defRPr/>
            </a:pPr>
            <a:endParaRPr lang="en-US" altLang="zh-CN"/>
          </a:p>
        </p:txBody>
      </p:sp>
      <p:sp>
        <p:nvSpPr>
          <p:cNvPr id="8" name="Rectangle 166"/>
          <p:cNvSpPr>
            <a:spLocks noGrp="1" noChangeArrowheads="1"/>
          </p:cNvSpPr>
          <p:nvPr>
            <p:ph type="sldNum" sz="quarter" idx="12"/>
          </p:nvPr>
        </p:nvSpPr>
        <p:spPr>
          <a:xfrm>
            <a:off x="8737601" y="6248400"/>
            <a:ext cx="3052233" cy="476250"/>
          </a:xfrm>
        </p:spPr>
        <p:txBody>
          <a:bodyPr/>
          <a:lstStyle>
            <a:lvl1pPr>
              <a:defRPr/>
            </a:lvl1pPr>
          </a:lstStyle>
          <a:p>
            <a:pPr>
              <a:defRPr/>
            </a:pPr>
            <a:fld id="{30EED4B5-0C05-40D5-9780-3FEBEA4424BE}" type="slidenum">
              <a:rPr lang="en-US" altLang="zh-CN"/>
              <a:pPr>
                <a:defRPr/>
              </a:pPr>
              <a:t>‹#›</a:t>
            </a:fld>
            <a:endParaRPr lang="en-US" altLang="zh-CN"/>
          </a:p>
        </p:txBody>
      </p:sp>
      <p:pic>
        <p:nvPicPr>
          <p:cNvPr id="9" name="Picture 254" descr="D:\PPT模板\rendanew.jpg"/>
          <p:cNvPicPr>
            <a:picLocks noChangeAspect="1" noChangeArrowheads="1"/>
          </p:cNvPicPr>
          <p:nvPr userDrawn="1"/>
        </p:nvPicPr>
        <p:blipFill>
          <a:blip r:embed="rId3">
            <a:duotone>
              <a:schemeClr val="accent5">
                <a:shade val="45000"/>
                <a:satMod val="135000"/>
              </a:schemeClr>
              <a:prstClr val="white"/>
            </a:duotone>
          </a:blip>
          <a:srcRect/>
          <a:stretch>
            <a:fillRect/>
          </a:stretch>
        </p:blipFill>
        <p:spPr bwMode="auto">
          <a:xfrm>
            <a:off x="9264352" y="623067"/>
            <a:ext cx="2210406" cy="2214328"/>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07369" y="404664"/>
            <a:ext cx="7488832"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083401"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714156947"/>
      </p:ext>
    </p:extLst>
  </p:cSld>
  <p:clrMapOvr>
    <a:masterClrMapping/>
  </p:clrMapOvr>
  <p:transition>
    <p:blinds dir="vert"/>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7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4247310222"/>
      </p:ext>
    </p:extLst>
  </p:cSld>
  <p:clrMapOvr>
    <a:masterClrMapping/>
  </p:clrMapOvr>
  <p:transition>
    <p:blinds dir="vert"/>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85830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898090432"/>
      </p:ext>
    </p:extLst>
  </p:cSld>
  <p:clrMapOvr>
    <a:masterClrMapping/>
  </p:clrMapOvr>
  <p:transition>
    <p:blinds dir="vert"/>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930315"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169901369"/>
      </p:ext>
    </p:extLst>
  </p:cSld>
  <p:clrMapOvr>
    <a:masterClrMapping/>
  </p:clrMapOvr>
  <p:transition>
    <p:blinds dir="vert"/>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74331"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659464"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543112033"/>
      </p:ext>
    </p:extLst>
  </p:cSld>
  <p:clrMapOvr>
    <a:masterClrMapping/>
  </p:clrMapOvr>
  <p:transition>
    <p:blinds dir="ver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85830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104742507"/>
      </p:ext>
    </p:extLst>
  </p:cSld>
  <p:clrMapOvr>
    <a:masterClrMapping/>
  </p:clrMapOvr>
  <p:transition>
    <p:blinds dir="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02323"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587456"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726485428"/>
      </p:ext>
    </p:extLst>
  </p:cSld>
  <p:clrMapOvr>
    <a:masterClrMapping/>
  </p:clrMapOvr>
  <p:transition>
    <p:blinds dir="ver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90355"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875488"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84177288"/>
      </p:ext>
    </p:extLst>
  </p:cSld>
  <p:clrMapOvr>
    <a:masterClrMapping/>
  </p:clrMapOvr>
  <p:transition>
    <p:blinds dir="vert"/>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90355"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875488"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114811039"/>
      </p:ext>
    </p:extLst>
  </p:cSld>
  <p:clrMapOvr>
    <a:masterClrMapping/>
  </p:clrMapOvr>
  <p:transition>
    <p:blinds dir="vert"/>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21733" y="404664"/>
            <a:ext cx="8006515"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515448"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110897775"/>
      </p:ext>
    </p:extLst>
  </p:cSld>
  <p:clrMapOvr>
    <a:masterClrMapping/>
  </p:clrMapOvr>
  <p:transition>
    <p:blinds dir="vert"/>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74331"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659464"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92668529"/>
      </p:ext>
    </p:extLst>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210235"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6795368"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2178923" cy="260648"/>
          </a:xfrm>
          <a:ln w="3175"/>
        </p:spPr>
        <p:txBody>
          <a:bodyPr/>
          <a:lstStyle>
            <a:lvl1pPr algn="l">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146339"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731472"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311995740"/>
      </p:ext>
    </p:extLst>
  </p:cSld>
  <p:clrMapOvr>
    <a:masterClrMapping/>
  </p:clrMapOvr>
  <p:transition>
    <p:blinds dir="vert"/>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1834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80348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598182947"/>
      </p:ext>
    </p:extLst>
  </p:cSld>
  <p:clrMapOvr>
    <a:masterClrMapping/>
  </p:clrMapOvr>
  <p:transition>
    <p:blinds dir="vert"/>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702570170"/>
      </p:ext>
    </p:extLst>
  </p:cSld>
  <p:clrMapOvr>
    <a:masterClrMapping/>
  </p:clrMapOvr>
  <p:transition>
    <p:blinds dir="vert"/>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98139119"/>
      </p:ext>
    </p:extLst>
  </p:cSld>
  <p:clrMapOvr>
    <a:masterClrMapping/>
  </p:clrMapOvr>
  <p:transition>
    <p:blinds dir="vert"/>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348313884"/>
      </p:ext>
    </p:extLst>
  </p:cSld>
  <p:clrMapOvr>
    <a:masterClrMapping/>
  </p:clrMapOvr>
  <p:transition>
    <p:blinds dir="vert"/>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829369023"/>
      </p:ext>
    </p:extLst>
  </p:cSld>
  <p:clrMapOvr>
    <a:masterClrMapping/>
  </p:clrMapOvr>
  <p:transition>
    <p:blinds dir="vert"/>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4091708542"/>
      </p:ext>
    </p:extLst>
  </p:cSld>
  <p:clrMapOvr>
    <a:masterClrMapping/>
  </p:clrMapOvr>
  <p:transition>
    <p:blinds dir="vert"/>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344364819"/>
      </p:ext>
    </p:extLst>
  </p:cSld>
  <p:clrMapOvr>
    <a:masterClrMapping/>
  </p:clrMapOvr>
  <p:transition>
    <p:blinds dir="vert"/>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27648091"/>
      </p:ext>
    </p:extLst>
  </p:cSld>
  <p:clrMapOvr>
    <a:masterClrMapping/>
  </p:clrMapOvr>
  <p:transition>
    <p:blinds dir="vert"/>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061938342"/>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Tree>
  </p:cSld>
  <p:clrMapOvr>
    <a:masterClrMapping/>
  </p:clrMapOvr>
  <p:transition>
    <p:blinds dir="vert"/>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074309735"/>
      </p:ext>
    </p:extLst>
  </p:cSld>
  <p:clrMapOvr>
    <a:masterClrMapping/>
  </p:clrMapOvr>
  <p:transition>
    <p:blinds dir="vert"/>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404023769"/>
      </p:ext>
    </p:extLst>
  </p:cSld>
  <p:clrMapOvr>
    <a:masterClrMapping/>
  </p:clrMapOvr>
  <p:transition>
    <p:blinds dir="vert"/>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967528447"/>
      </p:ext>
    </p:extLst>
  </p:cSld>
  <p:clrMapOvr>
    <a:masterClrMapping/>
  </p:clrMapOvr>
  <p:transition>
    <p:blinds dir="vert"/>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686732659"/>
      </p:ext>
    </p:extLst>
  </p:cSld>
  <p:clrMapOvr>
    <a:masterClrMapping/>
  </p:clrMapOvr>
  <p:transition>
    <p:blinds dir="vert"/>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572443115"/>
      </p:ext>
    </p:extLst>
  </p:cSld>
  <p:clrMapOvr>
    <a:masterClrMapping/>
  </p:clrMapOvr>
  <p:transition>
    <p:blinds dir="vert"/>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845938172"/>
      </p:ext>
    </p:extLst>
  </p:cSld>
  <p:clrMapOvr>
    <a:masterClrMapping/>
  </p:clrMapOvr>
  <p:transition>
    <p:blinds dir="vert"/>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158350079"/>
      </p:ext>
    </p:extLst>
  </p:cSld>
  <p:clrMapOvr>
    <a:masterClrMapping/>
  </p:clrMapOvr>
  <p:transition>
    <p:blinds dir="vert"/>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48766000"/>
      </p:ext>
    </p:extLst>
  </p:cSld>
  <p:clrMapOvr>
    <a:masterClrMapping/>
  </p:clrMapOvr>
  <p:transition>
    <p:blinds dir="vert"/>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921097918"/>
      </p:ext>
    </p:extLst>
  </p:cSld>
  <p:clrMapOvr>
    <a:masterClrMapping/>
  </p:clrMapOvr>
  <p:transition>
    <p:blinds dir="vert"/>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438646965"/>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426259"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011392"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60826835"/>
      </p:ext>
    </p:extLst>
  </p:cSld>
  <p:clrMapOvr>
    <a:masterClrMapping/>
  </p:clrMapOvr>
  <p:transition>
    <p:blinds dir="vert"/>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4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804673893"/>
      </p:ext>
    </p:extLst>
  </p:cSld>
  <p:clrMapOvr>
    <a:masterClrMapping/>
  </p:clrMapOvr>
  <p:transition>
    <p:blinds dir="vert"/>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308088538"/>
      </p:ext>
    </p:extLst>
  </p:cSld>
  <p:clrMapOvr>
    <a:masterClrMapping/>
  </p:clrMapOvr>
  <p:transition>
    <p:blinds dir="vert"/>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6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521278458"/>
      </p:ext>
    </p:extLst>
  </p:cSld>
  <p:clrMapOvr>
    <a:masterClrMapping/>
  </p:clrMapOvr>
  <p:transition>
    <p:blinds dir="vert"/>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8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415820992"/>
      </p:ext>
    </p:extLst>
  </p:cSld>
  <p:clrMapOvr>
    <a:masterClrMapping/>
  </p:clrMapOvr>
  <p:transition>
    <p:blinds dir="vert"/>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376268277"/>
      </p:ext>
    </p:extLst>
  </p:cSld>
  <p:clrMapOvr>
    <a:masterClrMapping/>
  </p:clrMapOvr>
  <p:transition>
    <p:blinds dir="vert"/>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98875842"/>
      </p:ext>
    </p:extLst>
  </p:cSld>
  <p:clrMapOvr>
    <a:masterClrMapping/>
  </p:clrMapOvr>
  <p:transition>
    <p:blinds dir="vert"/>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9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934842644"/>
      </p:ext>
    </p:extLst>
  </p:cSld>
  <p:clrMapOvr>
    <a:masterClrMapping/>
  </p:clrMapOvr>
  <p:transition>
    <p:blinds dir="vert"/>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9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03475785"/>
      </p:ext>
    </p:extLst>
  </p:cSld>
  <p:clrMapOvr>
    <a:masterClrMapping/>
  </p:clrMapOvr>
  <p:transition>
    <p:blinds dir="vert"/>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1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520929087"/>
      </p:ext>
    </p:extLst>
  </p:cSld>
  <p:clrMapOvr>
    <a:masterClrMapping/>
  </p:clrMapOvr>
  <p:transition>
    <p:blinds dir="vert"/>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1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859214164"/>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642283"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227416"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4229535157"/>
      </p:ext>
    </p:extLst>
  </p:cSld>
  <p:clrMapOvr>
    <a:masterClrMapping/>
  </p:clrMapOvr>
  <p:transition>
    <p:blinds dir="vert"/>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1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4080918553"/>
      </p:ext>
    </p:extLst>
  </p:cSld>
  <p:clrMapOvr>
    <a:masterClrMapping/>
  </p:clrMapOvr>
  <p:transition>
    <p:blinds dir="vert"/>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666270046"/>
      </p:ext>
    </p:extLst>
  </p:cSld>
  <p:clrMapOvr>
    <a:masterClrMapping/>
  </p:clrMapOvr>
  <p:transition>
    <p:blinds dir="vert"/>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1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557434770"/>
      </p:ext>
    </p:extLst>
  </p:cSld>
  <p:clrMapOvr>
    <a:masterClrMapping/>
  </p:clrMapOvr>
  <p:transition>
    <p:blinds dir="vert"/>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092046210"/>
      </p:ext>
    </p:extLst>
  </p:cSld>
  <p:clrMapOvr>
    <a:masterClrMapping/>
  </p:clrMapOvr>
  <p:transition>
    <p:blinds dir="vert"/>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1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545676558"/>
      </p:ext>
    </p:extLst>
  </p:cSld>
  <p:clrMapOvr>
    <a:masterClrMapping/>
  </p:clrMapOvr>
  <p:transition>
    <p:blinds dir="vert"/>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1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327808276"/>
      </p:ext>
    </p:extLst>
  </p:cSld>
  <p:clrMapOvr>
    <a:masterClrMapping/>
  </p:clrMapOvr>
  <p:transition>
    <p:blinds dir="vert"/>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1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229938245"/>
      </p:ext>
    </p:extLst>
  </p:cSld>
  <p:clrMapOvr>
    <a:masterClrMapping/>
  </p:clrMapOvr>
  <p:transition>
    <p:blinds dir="vert"/>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1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627634933"/>
      </p:ext>
    </p:extLst>
  </p:cSld>
  <p:clrMapOvr>
    <a:masterClrMapping/>
  </p:clrMapOvr>
  <p:transition>
    <p:blinds dir="vert"/>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2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301416206"/>
      </p:ext>
    </p:extLst>
  </p:cSld>
  <p:clrMapOvr>
    <a:masterClrMapping/>
  </p:clrMapOvr>
  <p:transition>
    <p:blinds dir="vert"/>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415368631"/>
      </p:ext>
    </p:extLst>
  </p:cSld>
  <p:clrMapOvr>
    <a:masterClrMapping/>
  </p:clrMapOvr>
  <p:transition>
    <p:blinds dir="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786299"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371432"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551155909"/>
      </p:ext>
    </p:extLst>
  </p:cSld>
  <p:clrMapOvr>
    <a:masterClrMapping/>
  </p:clrMapOvr>
  <p:transition>
    <p:blinds dir="vert"/>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4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4084230457"/>
      </p:ext>
    </p:extLst>
  </p:cSld>
  <p:clrMapOvr>
    <a:masterClrMapping/>
  </p:clrMapOvr>
  <p:transition>
    <p:blinds dir="vert"/>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4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540501050"/>
      </p:ext>
    </p:extLst>
  </p:cSld>
  <p:clrMapOvr>
    <a:masterClrMapping/>
  </p:clrMapOvr>
  <p:transition>
    <p:blinds dir="vert"/>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2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559986384"/>
      </p:ext>
    </p:extLst>
  </p:cSld>
  <p:clrMapOvr>
    <a:masterClrMapping/>
  </p:clrMapOvr>
  <p:transition>
    <p:blinds dir="vert"/>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2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994699072"/>
      </p:ext>
    </p:extLst>
  </p:cSld>
  <p:clrMapOvr>
    <a:masterClrMapping/>
  </p:clrMapOvr>
  <p:transition>
    <p:blinds dir="vert"/>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2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623461386"/>
      </p:ext>
    </p:extLst>
  </p:cSld>
  <p:clrMapOvr>
    <a:masterClrMapping/>
  </p:clrMapOvr>
  <p:transition>
    <p:blinds dir="vert"/>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3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761706067"/>
      </p:ext>
    </p:extLst>
  </p:cSld>
  <p:clrMapOvr>
    <a:masterClrMapping/>
  </p:clrMapOvr>
  <p:transition>
    <p:blinds dir="vert"/>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3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359226818"/>
      </p:ext>
    </p:extLst>
  </p:cSld>
  <p:clrMapOvr>
    <a:masterClrMapping/>
  </p:clrMapOvr>
  <p:transition>
    <p:blinds dir="vert"/>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3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129628855"/>
      </p:ext>
    </p:extLst>
  </p:cSld>
  <p:clrMapOvr>
    <a:masterClrMapping/>
  </p:clrMapOvr>
  <p:transition>
    <p:blinds dir="vert"/>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4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991094808"/>
      </p:ext>
    </p:extLst>
  </p:cSld>
  <p:clrMapOvr>
    <a:masterClrMapping/>
  </p:clrMapOvr>
  <p:transition>
    <p:blinds dir="vert"/>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4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581192701"/>
      </p:ext>
    </p:extLst>
  </p:cSld>
  <p:clrMapOvr>
    <a:masterClrMapping/>
  </p:clrMapOvr>
  <p:transition>
    <p:blinds dir="vert"/>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354251"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6939384"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046414529"/>
      </p:ext>
    </p:extLst>
  </p:cSld>
  <p:clrMapOvr>
    <a:masterClrMapping/>
  </p:clrMapOvr>
  <p:transition>
    <p:blinds dir="vert"/>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4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89458313"/>
      </p:ext>
    </p:extLst>
  </p:cSld>
  <p:clrMapOvr>
    <a:masterClrMapping/>
  </p:clrMapOvr>
  <p:transition>
    <p:blinds dir="vert"/>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5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000223798"/>
      </p:ext>
    </p:extLst>
  </p:cSld>
  <p:clrMapOvr>
    <a:masterClrMapping/>
  </p:clrMapOvr>
  <p:transition>
    <p:blinds dir="vert"/>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5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634707186"/>
      </p:ext>
    </p:extLst>
  </p:cSld>
  <p:clrMapOvr>
    <a:masterClrMapping/>
  </p:clrMapOvr>
  <p:transition>
    <p:blinds dir="vert"/>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5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644465445"/>
      </p:ext>
    </p:extLst>
  </p:cSld>
  <p:clrMapOvr>
    <a:masterClrMapping/>
  </p:clrMapOvr>
  <p:transition>
    <p:blinds dir="vert"/>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5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62215487"/>
      </p:ext>
    </p:extLst>
  </p:cSld>
  <p:clrMapOvr>
    <a:masterClrMapping/>
  </p:clrMapOvr>
  <p:transition>
    <p:blinds dir="vert"/>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5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165164125"/>
      </p:ext>
    </p:extLst>
  </p:cSld>
  <p:clrMapOvr>
    <a:masterClrMapping/>
  </p:clrMapOvr>
  <p:transition>
    <p:blinds dir="vert"/>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5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863989990"/>
      </p:ext>
    </p:extLst>
  </p:cSld>
  <p:clrMapOvr>
    <a:masterClrMapping/>
  </p:clrMapOvr>
  <p:transition>
    <p:blinds dir="vert"/>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5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954517571"/>
      </p:ext>
    </p:extLst>
  </p:cSld>
  <p:clrMapOvr>
    <a:masterClrMapping/>
  </p:clrMapOvr>
  <p:transition>
    <p:blinds dir="vert"/>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5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942159385"/>
      </p:ext>
    </p:extLst>
  </p:cSld>
  <p:clrMapOvr>
    <a:masterClrMapping/>
  </p:clrMapOvr>
  <p:transition>
    <p:blinds dir="vert"/>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5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312839474"/>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714291"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299424"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023628026"/>
      </p:ext>
    </p:extLst>
  </p:cSld>
  <p:clrMapOvr>
    <a:masterClrMapping/>
  </p:clrMapOvr>
  <p:transition>
    <p:blinds dir="vert"/>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5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422145330"/>
      </p:ext>
    </p:extLst>
  </p:cSld>
  <p:clrMapOvr>
    <a:masterClrMapping/>
  </p:clrMapOvr>
  <p:transition>
    <p:blinds dir="vert"/>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8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672467993"/>
      </p:ext>
    </p:extLst>
  </p:cSld>
  <p:clrMapOvr>
    <a:masterClrMapping/>
  </p:clrMapOvr>
  <p:transition>
    <p:blinds dir="vert"/>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6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608935840"/>
      </p:ext>
    </p:extLst>
  </p:cSld>
  <p:clrMapOvr>
    <a:masterClrMapping/>
  </p:clrMapOvr>
  <p:transition>
    <p:blinds dir="vert"/>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6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706252143"/>
      </p:ext>
    </p:extLst>
  </p:cSld>
  <p:clrMapOvr>
    <a:masterClrMapping/>
  </p:clrMapOvr>
  <p:transition>
    <p:blinds dir="vert"/>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6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67464355"/>
      </p:ext>
    </p:extLst>
  </p:cSld>
  <p:clrMapOvr>
    <a:masterClrMapping/>
  </p:clrMapOvr>
  <p:transition>
    <p:blinds dir="vert"/>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6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955607256"/>
      </p:ext>
    </p:extLst>
  </p:cSld>
  <p:clrMapOvr>
    <a:masterClrMapping/>
  </p:clrMapOvr>
  <p:transition>
    <p:blinds dir="vert"/>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6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108492886"/>
      </p:ext>
    </p:extLst>
  </p:cSld>
  <p:clrMapOvr>
    <a:masterClrMapping/>
  </p:clrMapOvr>
  <p:transition>
    <p:blinds dir="vert"/>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6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057416673"/>
      </p:ext>
    </p:extLst>
  </p:cSld>
  <p:clrMapOvr>
    <a:masterClrMapping/>
  </p:clrMapOvr>
  <p:transition>
    <p:blinds dir="vert"/>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6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849128972"/>
      </p:ext>
    </p:extLst>
  </p:cSld>
  <p:clrMapOvr>
    <a:masterClrMapping/>
  </p:clrMapOvr>
  <p:transition>
    <p:blinds dir="vert"/>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6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063822613"/>
      </p:ext>
    </p:extLst>
  </p:cSld>
  <p:clrMapOvr>
    <a:masterClrMapping/>
  </p:clrMapOvr>
  <p:transition>
    <p:blinds dir="ver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1834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80348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37764391"/>
      </p:ext>
    </p:extLst>
  </p:cSld>
  <p:clrMapOvr>
    <a:masterClrMapping/>
  </p:clrMapOvr>
  <p:transition>
    <p:blinds dir="vert"/>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0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677499186"/>
      </p:ext>
    </p:extLst>
  </p:cSld>
  <p:clrMapOvr>
    <a:masterClrMapping/>
  </p:clrMapOvr>
  <p:transition>
    <p:blinds dir="vert"/>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10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221857272"/>
      </p:ext>
    </p:extLst>
  </p:cSld>
  <p:clrMapOvr>
    <a:masterClrMapping/>
  </p:clrMapOvr>
  <p:transition>
    <p:blinds dir="vert"/>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10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204257891"/>
      </p:ext>
    </p:extLst>
  </p:cSld>
  <p:clrMapOvr>
    <a:masterClrMapping/>
  </p:clrMapOvr>
  <p:transition>
    <p:blinds dir="vert"/>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10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945364444"/>
      </p:ext>
    </p:extLst>
  </p:cSld>
  <p:clrMapOvr>
    <a:masterClrMapping/>
  </p:clrMapOvr>
  <p:transition>
    <p:blinds dir="vert"/>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7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461603388"/>
      </p:ext>
    </p:extLst>
  </p:cSld>
  <p:clrMapOvr>
    <a:masterClrMapping/>
  </p:clrMapOvr>
  <p:transition>
    <p:blinds dir="vert"/>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7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528887203"/>
      </p:ext>
    </p:extLst>
  </p:cSld>
  <p:clrMapOvr>
    <a:masterClrMapping/>
  </p:clrMapOvr>
  <p:transition>
    <p:blinds dir="vert"/>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7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396254422"/>
      </p:ext>
    </p:extLst>
  </p:cSld>
  <p:clrMapOvr>
    <a:masterClrMapping/>
  </p:clrMapOvr>
  <p:transition>
    <p:blinds dir="vert"/>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879912696"/>
      </p:ext>
    </p:extLst>
  </p:cSld>
  <p:clrMapOvr>
    <a:masterClrMapping/>
  </p:clrMapOvr>
  <p:transition>
    <p:blinds dir="vert"/>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7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4131139932"/>
      </p:ext>
    </p:extLst>
  </p:cSld>
  <p:clrMapOvr>
    <a:masterClrMapping/>
  </p:clrMapOvr>
  <p:transition>
    <p:blinds dir="vert"/>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7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412770038"/>
      </p:ext>
    </p:extLst>
  </p:cSld>
  <p:clrMapOvr>
    <a:masterClrMapping/>
  </p:clrMapOvr>
  <p:transition>
    <p:blinds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97" Type="http://schemas.openxmlformats.org/officeDocument/2006/relationships/slideLayout" Target="../slideLayouts/slideLayout97.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image" Target="../media/image1.jpeg"/><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7" name="Rectangle 249"/>
          <p:cNvSpPr>
            <a:spLocks noGrp="1" noRot="1" noChangeArrowheads="1"/>
          </p:cNvSpPr>
          <p:nvPr>
            <p:ph type="body" idx="1"/>
          </p:nvPr>
        </p:nvSpPr>
        <p:spPr bwMode="auto">
          <a:xfrm>
            <a:off x="812800" y="1600200"/>
            <a:ext cx="7224184" cy="4498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6868" name="Rectangle 248"/>
          <p:cNvSpPr>
            <a:spLocks noGrp="1" noRot="1" noChangeArrowheads="1"/>
          </p:cNvSpPr>
          <p:nvPr>
            <p:ph type="title"/>
          </p:nvPr>
        </p:nvSpPr>
        <p:spPr bwMode="auto">
          <a:xfrm>
            <a:off x="397933" y="404814"/>
            <a:ext cx="7639051" cy="9667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2410" name="Rectangle 250"/>
          <p:cNvSpPr>
            <a:spLocks noGrp="1" noChangeArrowheads="1"/>
          </p:cNvSpPr>
          <p:nvPr>
            <p:ph type="dt" sz="half" idx="2"/>
          </p:nvPr>
        </p:nvSpPr>
        <p:spPr bwMode="auto">
          <a:xfrm>
            <a:off x="431801" y="6524626"/>
            <a:ext cx="3052233"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92411" name="Rectangle 251"/>
          <p:cNvSpPr>
            <a:spLocks noGrp="1" noChangeArrowheads="1"/>
          </p:cNvSpPr>
          <p:nvPr>
            <p:ph type="ftr" sz="quarter" idx="3"/>
          </p:nvPr>
        </p:nvSpPr>
        <p:spPr bwMode="auto">
          <a:xfrm>
            <a:off x="4176184" y="6524626"/>
            <a:ext cx="386080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dirty="0"/>
          </a:p>
        </p:txBody>
      </p:sp>
      <p:sp>
        <p:nvSpPr>
          <p:cNvPr id="92412" name="Rectangle 252"/>
          <p:cNvSpPr>
            <a:spLocks noGrp="1" noChangeArrowheads="1"/>
          </p:cNvSpPr>
          <p:nvPr>
            <p:ph type="sldNum" sz="quarter" idx="4"/>
          </p:nvPr>
        </p:nvSpPr>
        <p:spPr bwMode="auto">
          <a:xfrm>
            <a:off x="8733368" y="6524626"/>
            <a:ext cx="3052233"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1C477B47-DDB5-489C-BB25-ED0A340F4893}" type="slidenum">
              <a:rPr lang="en-US" altLang="zh-CN"/>
              <a:pPr>
                <a:defRPr/>
              </a:pPr>
              <a:t>‹#›</a:t>
            </a:fld>
            <a:endParaRPr lang="en-US" altLang="zh-CN"/>
          </a:p>
        </p:txBody>
      </p:sp>
      <p:sp>
        <p:nvSpPr>
          <p:cNvPr id="155" name="TextBox 154"/>
          <p:cNvSpPr txBox="1"/>
          <p:nvPr userDrawn="1"/>
        </p:nvSpPr>
        <p:spPr>
          <a:xfrm>
            <a:off x="1" y="-2380"/>
            <a:ext cx="5422900" cy="276225"/>
          </a:xfrm>
          <a:prstGeom prst="rect">
            <a:avLst/>
          </a:prstGeom>
          <a:solidFill>
            <a:schemeClr val="accent5">
              <a:lumMod val="75000"/>
            </a:schemeClr>
          </a:solidFill>
          <a:ln>
            <a:noFill/>
          </a:ln>
        </p:spPr>
        <p:txBody>
          <a:bodyPr wrap="square">
            <a:spAutoFit/>
          </a:bodyPr>
          <a:lstStyle/>
          <a:p>
            <a:pPr>
              <a:defRPr/>
            </a:pPr>
            <a:endParaRPr lang="zh-CN" altLang="en-US" sz="1200" dirty="0">
              <a:solidFill>
                <a:schemeClr val="bg1"/>
              </a:solidFill>
            </a:endParaRPr>
          </a:p>
        </p:txBody>
      </p:sp>
      <p:sp>
        <p:nvSpPr>
          <p:cNvPr id="156" name="TextBox 155"/>
          <p:cNvSpPr txBox="1"/>
          <p:nvPr userDrawn="1"/>
        </p:nvSpPr>
        <p:spPr>
          <a:xfrm>
            <a:off x="0" y="6581775"/>
            <a:ext cx="12192000" cy="338138"/>
          </a:xfrm>
          <a:prstGeom prst="rect">
            <a:avLst/>
          </a:prstGeom>
          <a:solidFill>
            <a:schemeClr val="accent5">
              <a:lumMod val="50000"/>
            </a:schemeClr>
          </a:solidFill>
        </p:spPr>
        <p:txBody>
          <a:bodyPr>
            <a:spAutoFit/>
          </a:bodyPr>
          <a:lstStyle/>
          <a:p>
            <a:pPr algn="r">
              <a:defRPr/>
            </a:pPr>
            <a:r>
              <a:rPr lang="en-US" altLang="zh-CN" sz="1200" dirty="0">
                <a:solidFill>
                  <a:schemeClr val="bg1"/>
                </a:solidFill>
              </a:rPr>
              <a:t>P. </a:t>
            </a:r>
            <a:fld id="{F733E731-9750-4C10-BCFC-31D1A9368162}" type="slidenum">
              <a:rPr lang="en-US" altLang="zh-CN" sz="1600">
                <a:solidFill>
                  <a:schemeClr val="bg1"/>
                </a:solidFill>
              </a:rPr>
              <a:pPr algn="r">
                <a:defRPr/>
              </a:pPr>
              <a:t>‹#›</a:t>
            </a:fld>
            <a:r>
              <a:rPr lang="en-US" altLang="zh-CN" sz="1600" dirty="0">
                <a:solidFill>
                  <a:schemeClr val="bg1"/>
                </a:solidFill>
              </a:rPr>
              <a:t> </a:t>
            </a:r>
            <a:endParaRPr lang="zh-CN" altLang="en-US" sz="1600" dirty="0">
              <a:solidFill>
                <a:schemeClr val="bg1"/>
              </a:solidFill>
            </a:endParaRPr>
          </a:p>
        </p:txBody>
      </p:sp>
      <p:sp>
        <p:nvSpPr>
          <p:cNvPr id="157" name="TextBox 156"/>
          <p:cNvSpPr txBox="1"/>
          <p:nvPr userDrawn="1"/>
        </p:nvSpPr>
        <p:spPr>
          <a:xfrm>
            <a:off x="5422901" y="-3996"/>
            <a:ext cx="6769100" cy="276225"/>
          </a:xfrm>
          <a:prstGeom prst="rect">
            <a:avLst/>
          </a:prstGeom>
          <a:solidFill>
            <a:schemeClr val="accent5">
              <a:lumMod val="50000"/>
            </a:schemeClr>
          </a:solidFill>
          <a:ln>
            <a:noFill/>
          </a:ln>
        </p:spPr>
        <p:txBody>
          <a:bodyPr>
            <a:spAutoFit/>
          </a:bodyPr>
          <a:lstStyle/>
          <a:p>
            <a:pPr>
              <a:defRPr/>
            </a:pPr>
            <a:endParaRPr lang="zh-CN" altLang="en-US" sz="1200" dirty="0">
              <a:solidFill>
                <a:schemeClr val="bg1"/>
              </a:solidFill>
            </a:endParaRPr>
          </a:p>
        </p:txBody>
      </p:sp>
      <p:sp>
        <p:nvSpPr>
          <p:cNvPr id="11" name="文本占位符 156"/>
          <p:cNvSpPr txBox="1">
            <a:spLocks/>
          </p:cNvSpPr>
          <p:nvPr userDrawn="1"/>
        </p:nvSpPr>
        <p:spPr>
          <a:xfrm>
            <a:off x="-31616" y="6627200"/>
            <a:ext cx="11672232" cy="258184"/>
          </a:xfrm>
          <a:prstGeom prst="rect">
            <a:avLst/>
          </a:prstGeom>
          <a:ln w="3175"/>
        </p:spPr>
        <p:txBody>
          <a:bodyPr/>
          <a:lstStyle>
            <a:lvl1pPr>
              <a:buNone/>
              <a:defRPr sz="1200">
                <a:solidFill>
                  <a:schemeClr val="bg1"/>
                </a:solidFill>
              </a:defRPr>
            </a:lvl1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altLang="zh-CN"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a:t>
            </a:r>
            <a:r>
              <a:rPr lang="zh-CN" altLang="en-US"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课程名称</a:t>
            </a:r>
            <a:r>
              <a:rPr lang="en-US" altLang="zh-CN"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a:t>
            </a:r>
            <a:r>
              <a:rPr lang="zh-CN" altLang="en-US"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数据科学理论与实践 </a:t>
            </a:r>
            <a:r>
              <a:rPr lang="en-US" altLang="zh-CN"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a:t>
            </a:r>
            <a:r>
              <a:rPr lang="zh-CN" altLang="en-US"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主讲教师</a:t>
            </a:r>
            <a:r>
              <a:rPr lang="en-US" altLang="zh-CN"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a:t>
            </a:r>
            <a:r>
              <a:rPr lang="zh-CN" altLang="en-US"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朝乐门   </a:t>
            </a:r>
            <a:r>
              <a:rPr lang="en-US" altLang="zh-CN"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a:t>
            </a:r>
            <a:r>
              <a:rPr lang="zh-CN" altLang="en-US"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参考书</a:t>
            </a:r>
            <a:r>
              <a:rPr lang="en-US" altLang="zh-CN"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a:t>
            </a:r>
            <a:r>
              <a:rPr lang="zh-CN" altLang="en-US"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数据科学理论与实践（</a:t>
            </a:r>
            <a:r>
              <a:rPr lang="en-US" altLang="zh-CN"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2017</a:t>
            </a:r>
            <a:r>
              <a:rPr lang="zh-CN" altLang="en-US"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a:t>
            </a:r>
            <a:r>
              <a:rPr lang="en-US" altLang="zh-CN"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 </a:t>
            </a:r>
            <a:r>
              <a:rPr lang="zh-CN" altLang="en-US"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；数据科学（清华大学出版社，</a:t>
            </a:r>
            <a:r>
              <a:rPr lang="en-US" altLang="zh-CN"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2016</a:t>
            </a:r>
            <a:r>
              <a:rPr lang="zh-CN" altLang="en-US"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a:t>
            </a:r>
            <a:r>
              <a:rPr lang="en-US" altLang="zh-CN"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   【</a:t>
            </a:r>
            <a:r>
              <a:rPr lang="zh-CN" altLang="en-US"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日期</a:t>
            </a:r>
            <a:r>
              <a:rPr lang="en-US" altLang="zh-CN"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】2017</a:t>
            </a:r>
            <a:r>
              <a:rPr lang="zh-CN" altLang="en-US"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年</a:t>
            </a:r>
            <a:r>
              <a:rPr lang="en-US" altLang="zh-CN"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8</a:t>
            </a:r>
            <a:r>
              <a:rPr lang="zh-CN" altLang="en-US" sz="1200" kern="0" dirty="0" smtClean="0">
                <a:solidFill>
                  <a:schemeClr val="bg1"/>
                </a:solidFill>
                <a:latin typeface="Times New Roman" panose="02020603050405020304" pitchFamily="18" charset="0"/>
                <a:ea typeface="宋体" pitchFamily="2" charset="-122"/>
                <a:cs typeface="Times New Roman" panose="02020603050405020304" pitchFamily="18" charset="0"/>
              </a:rPr>
              <a:t>月</a:t>
            </a:r>
          </a:p>
        </p:txBody>
      </p:sp>
      <p:sp>
        <p:nvSpPr>
          <p:cNvPr id="12" name="文本占位符 156"/>
          <p:cNvSpPr txBox="1">
            <a:spLocks/>
          </p:cNvSpPr>
          <p:nvPr userDrawn="1"/>
        </p:nvSpPr>
        <p:spPr>
          <a:xfrm>
            <a:off x="1" y="0"/>
            <a:ext cx="4415367" cy="260350"/>
          </a:xfrm>
          <a:prstGeom prst="rect">
            <a:avLst/>
          </a:prstGeom>
          <a:ln w="3175"/>
        </p:spPr>
        <p:txBody>
          <a:bodyPr/>
          <a:lstStyle>
            <a:lvl1pPr>
              <a:buNone/>
              <a:defRPr sz="1200">
                <a:solidFill>
                  <a:schemeClr val="bg1"/>
                </a:solidFill>
              </a:defRPr>
            </a:lvl1pPr>
          </a:lstStyle>
          <a:p>
            <a:pPr marL="342900" indent="-342900" eaLnBrk="0" hangingPunct="0">
              <a:spcBef>
                <a:spcPct val="20000"/>
              </a:spcBef>
              <a:buClr>
                <a:schemeClr val="hlink"/>
              </a:buClr>
              <a:buFont typeface="Wingdings" pitchFamily="2" charset="2"/>
              <a:buNone/>
              <a:defRPr/>
            </a:pPr>
            <a:endParaRPr lang="zh-CN" altLang="en-US" sz="1200" kern="0" dirty="0" smtClean="0">
              <a:latin typeface="+mn-lt"/>
              <a:ea typeface="+mn-ea"/>
            </a:endParaRPr>
          </a:p>
        </p:txBody>
      </p:sp>
      <p:pic>
        <p:nvPicPr>
          <p:cNvPr id="15" name="Picture 254" descr="D:\PPT模板\rendanew.jpg"/>
          <p:cNvPicPr>
            <a:picLocks noChangeAspect="1" noChangeArrowheads="1"/>
          </p:cNvPicPr>
          <p:nvPr userDrawn="1"/>
        </p:nvPicPr>
        <p:blipFill>
          <a:blip r:embed="rId102">
            <a:duotone>
              <a:schemeClr val="accent5">
                <a:shade val="45000"/>
                <a:satMod val="135000"/>
              </a:schemeClr>
              <a:prstClr val="white"/>
            </a:duotone>
          </a:blip>
          <a:srcRect/>
          <a:stretch>
            <a:fillRect/>
          </a:stretch>
        </p:blipFill>
        <p:spPr bwMode="auto">
          <a:xfrm>
            <a:off x="10488488" y="623067"/>
            <a:ext cx="986270" cy="98802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356" r:id="rId1"/>
    <p:sldLayoutId id="2147484357" r:id="rId2"/>
    <p:sldLayoutId id="2147484355" r:id="rId3"/>
    <p:sldLayoutId id="2147484358" r:id="rId4"/>
    <p:sldLayoutId id="2147484359" r:id="rId5"/>
    <p:sldLayoutId id="2147484360" r:id="rId6"/>
    <p:sldLayoutId id="2147484361" r:id="rId7"/>
    <p:sldLayoutId id="2147484362" r:id="rId8"/>
    <p:sldLayoutId id="2147484363" r:id="rId9"/>
    <p:sldLayoutId id="2147484364" r:id="rId10"/>
    <p:sldLayoutId id="2147484365" r:id="rId11"/>
    <p:sldLayoutId id="2147484366" r:id="rId12"/>
    <p:sldLayoutId id="2147484367" r:id="rId13"/>
    <p:sldLayoutId id="2147484368" r:id="rId14"/>
    <p:sldLayoutId id="2147484369" r:id="rId15"/>
    <p:sldLayoutId id="2147484370" r:id="rId16"/>
    <p:sldLayoutId id="2147484371" r:id="rId17"/>
    <p:sldLayoutId id="2147484372" r:id="rId18"/>
    <p:sldLayoutId id="2147484373" r:id="rId19"/>
    <p:sldLayoutId id="2147484374" r:id="rId20"/>
    <p:sldLayoutId id="2147484376" r:id="rId21"/>
    <p:sldLayoutId id="2147484377" r:id="rId22"/>
    <p:sldLayoutId id="2147484379" r:id="rId23"/>
    <p:sldLayoutId id="2147484380" r:id="rId24"/>
    <p:sldLayoutId id="2147484381" r:id="rId25"/>
    <p:sldLayoutId id="2147484382" r:id="rId26"/>
    <p:sldLayoutId id="2147484383" r:id="rId27"/>
    <p:sldLayoutId id="2147484384" r:id="rId28"/>
    <p:sldLayoutId id="2147484385" r:id="rId29"/>
    <p:sldLayoutId id="2147484386" r:id="rId30"/>
    <p:sldLayoutId id="2147484387" r:id="rId31"/>
    <p:sldLayoutId id="2147484388" r:id="rId32"/>
    <p:sldLayoutId id="2147484389" r:id="rId33"/>
    <p:sldLayoutId id="2147484390" r:id="rId34"/>
    <p:sldLayoutId id="2147484391" r:id="rId35"/>
    <p:sldLayoutId id="2147484392" r:id="rId36"/>
    <p:sldLayoutId id="2147484393" r:id="rId37"/>
    <p:sldLayoutId id="2147484394" r:id="rId38"/>
    <p:sldLayoutId id="2147484395" r:id="rId39"/>
    <p:sldLayoutId id="2147484396" r:id="rId40"/>
    <p:sldLayoutId id="2147484397" r:id="rId41"/>
    <p:sldLayoutId id="2147484419" r:id="rId42"/>
    <p:sldLayoutId id="2147484445" r:id="rId43"/>
    <p:sldLayoutId id="2147484446" r:id="rId44"/>
    <p:sldLayoutId id="2147484449" r:id="rId45"/>
    <p:sldLayoutId id="2147484499" r:id="rId46"/>
    <p:sldLayoutId id="2147484500" r:id="rId47"/>
    <p:sldLayoutId id="2147484513" r:id="rId48"/>
    <p:sldLayoutId id="2147484514" r:id="rId49"/>
    <p:sldLayoutId id="2147484515" r:id="rId50"/>
    <p:sldLayoutId id="2147484516" r:id="rId51"/>
    <p:sldLayoutId id="2147484517" r:id="rId52"/>
    <p:sldLayoutId id="2147484518" r:id="rId53"/>
    <p:sldLayoutId id="2147484519" r:id="rId54"/>
    <p:sldLayoutId id="2147484520" r:id="rId55"/>
    <p:sldLayoutId id="2147484521" r:id="rId56"/>
    <p:sldLayoutId id="2147484522" r:id="rId57"/>
    <p:sldLayoutId id="2147484528" r:id="rId58"/>
    <p:sldLayoutId id="2147484530" r:id="rId59"/>
    <p:sldLayoutId id="2147484531" r:id="rId60"/>
    <p:sldLayoutId id="2147484532" r:id="rId61"/>
    <p:sldLayoutId id="2147484534" r:id="rId62"/>
    <p:sldLayoutId id="2147484535" r:id="rId63"/>
    <p:sldLayoutId id="2147484537" r:id="rId64"/>
    <p:sldLayoutId id="2147484538" r:id="rId65"/>
    <p:sldLayoutId id="2147484539" r:id="rId66"/>
    <p:sldLayoutId id="2147484540" r:id="rId67"/>
    <p:sldLayoutId id="2147484542" r:id="rId68"/>
    <p:sldLayoutId id="2147484543" r:id="rId69"/>
    <p:sldLayoutId id="2147484544" r:id="rId70"/>
    <p:sldLayoutId id="2147484545" r:id="rId71"/>
    <p:sldLayoutId id="2147484546" r:id="rId72"/>
    <p:sldLayoutId id="2147484547" r:id="rId73"/>
    <p:sldLayoutId id="2147484548" r:id="rId74"/>
    <p:sldLayoutId id="2147484549" r:id="rId75"/>
    <p:sldLayoutId id="2147484550" r:id="rId76"/>
    <p:sldLayoutId id="2147484551" r:id="rId77"/>
    <p:sldLayoutId id="2147484552" r:id="rId78"/>
    <p:sldLayoutId id="2147484553" r:id="rId79"/>
    <p:sldLayoutId id="2147484554" r:id="rId80"/>
    <p:sldLayoutId id="2147484555" r:id="rId81"/>
    <p:sldLayoutId id="2147484556" r:id="rId82"/>
    <p:sldLayoutId id="2147484557" r:id="rId83"/>
    <p:sldLayoutId id="2147484558" r:id="rId84"/>
    <p:sldLayoutId id="2147484559" r:id="rId85"/>
    <p:sldLayoutId id="2147484560" r:id="rId86"/>
    <p:sldLayoutId id="2147484561" r:id="rId87"/>
    <p:sldLayoutId id="2147484563" r:id="rId88"/>
    <p:sldLayoutId id="2147484564" r:id="rId89"/>
    <p:sldLayoutId id="2147484565" r:id="rId90"/>
    <p:sldLayoutId id="2147484566" r:id="rId91"/>
    <p:sldLayoutId id="2147484567" r:id="rId92"/>
    <p:sldLayoutId id="2147484568" r:id="rId93"/>
    <p:sldLayoutId id="2147484569" r:id="rId94"/>
    <p:sldLayoutId id="2147484570" r:id="rId95"/>
    <p:sldLayoutId id="2147484573" r:id="rId96"/>
    <p:sldLayoutId id="2147484574" r:id="rId97"/>
    <p:sldLayoutId id="2147484575" r:id="rId98"/>
    <p:sldLayoutId id="2147484576" r:id="rId99"/>
    <p:sldLayoutId id="2147484578" r:id="rId100"/>
  </p:sldLayoutIdLst>
  <p:transition>
    <p:blinds dir="vert"/>
  </p:transition>
  <p:timing>
    <p:tnLst>
      <p:par>
        <p:cTn id="1" dur="indefinite" restart="never" nodeType="tmRoot"/>
      </p:par>
    </p:tnLst>
  </p:timing>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0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16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16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jpeg"/><Relationship Id="rId7"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44.xml"/><Relationship Id="rId6" Type="http://schemas.openxmlformats.org/officeDocument/2006/relationships/diagramLayout" Target="../diagrams/layout2.xml"/><Relationship Id="rId5" Type="http://schemas.openxmlformats.org/officeDocument/2006/relationships/diagramData" Target="../diagrams/data2.xml"/><Relationship Id="rId10" Type="http://schemas.openxmlformats.org/officeDocument/2006/relationships/image" Target="../media/image7.jpg"/><Relationship Id="rId4" Type="http://schemas.openxmlformats.org/officeDocument/2006/relationships/image" Target="../media/image4.jpeg"/><Relationship Id="rId9" Type="http://schemas.microsoft.com/office/2007/relationships/diagramDrawing" Target="../diagrams/drawin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864231" y="1916832"/>
            <a:ext cx="6693768" cy="1143000"/>
          </a:xfrm>
        </p:spPr>
        <p:txBody>
          <a:bodyPr/>
          <a:lstStyle/>
          <a:p>
            <a:r>
              <a:rPr lang="en-US" altLang="zh-CN" sz="4800" dirty="0" smtClean="0"/>
              <a:t>9.</a:t>
            </a:r>
            <a:r>
              <a:rPr lang="zh-CN" altLang="en-US" sz="4800" dirty="0" smtClean="0"/>
              <a:t> 习题</a:t>
            </a:r>
            <a:endParaRPr lang="zh-CN" altLang="en-US" sz="4800" dirty="0"/>
          </a:p>
        </p:txBody>
      </p:sp>
      <p:sp>
        <p:nvSpPr>
          <p:cNvPr id="7" name="副标题 6"/>
          <p:cNvSpPr>
            <a:spLocks noGrp="1"/>
          </p:cNvSpPr>
          <p:nvPr>
            <p:ph type="subTitle" idx="1"/>
          </p:nvPr>
        </p:nvSpPr>
        <p:spPr/>
        <p:txBody>
          <a:bodyPr/>
          <a:lstStyle/>
          <a:p>
            <a:r>
              <a:rPr lang="en-US" altLang="zh-CN" dirty="0" smtClean="0">
                <a:latin typeface="Arial" panose="020B0604020202020204" pitchFamily="34" charset="0"/>
                <a:cs typeface="Arial" panose="020B0604020202020204" pitchFamily="34" charset="0"/>
              </a:rPr>
              <a:t>▲8.</a:t>
            </a:r>
            <a:r>
              <a:rPr lang="zh-CN" altLang="en-US" dirty="0" smtClean="0">
                <a:latin typeface="Arial" panose="020B0604020202020204" pitchFamily="34" charset="0"/>
                <a:cs typeface="Arial" panose="020B0604020202020204" pitchFamily="34" charset="0"/>
              </a:rPr>
              <a:t>如何继续学习</a:t>
            </a:r>
            <a:endParaRPr lang="en-US" altLang="zh-CN" dirty="0" smtClean="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r>
              <a:rPr lang="zh-CN" altLang="en-US" dirty="0" smtClean="0">
                <a:solidFill>
                  <a:schemeClr val="bg1">
                    <a:lumMod val="50000"/>
                  </a:schemeClr>
                </a:solidFill>
                <a:latin typeface="Arial" panose="020B0604020202020204" pitchFamily="34" charset="0"/>
                <a:cs typeface="Arial" panose="020B0604020202020204" pitchFamily="34" charset="0"/>
              </a:rPr>
              <a:t>▼结束</a:t>
            </a:r>
            <a:endParaRPr lang="zh-CN" altLang="en-US" dirty="0"/>
          </a:p>
        </p:txBody>
      </p:sp>
    </p:spTree>
    <p:extLst>
      <p:ext uri="{BB962C8B-B14F-4D97-AF65-F5344CB8AC3E}">
        <p14:creationId xmlns:p14="http://schemas.microsoft.com/office/powerpoint/2010/main" val="1500544247"/>
      </p:ext>
    </p:extLst>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9082443" cy="821913"/>
          </a:xfrm>
        </p:spPr>
        <p:txBody>
          <a:bodyPr/>
          <a:lstStyle/>
          <a:p>
            <a:r>
              <a:rPr lang="zh-CN" altLang="en-US" dirty="0" smtClean="0"/>
              <a:t>习  题</a:t>
            </a:r>
            <a:endParaRPr lang="zh-CN" altLang="en-US" dirty="0"/>
          </a:p>
        </p:txBody>
      </p:sp>
      <p:sp>
        <p:nvSpPr>
          <p:cNvPr id="4" name="文本占位符 3"/>
          <p:cNvSpPr>
            <a:spLocks noGrp="1"/>
          </p:cNvSpPr>
          <p:nvPr>
            <p:ph type="body" sz="quarter" idx="13"/>
          </p:nvPr>
        </p:nvSpPr>
        <p:spPr/>
        <p:txBody>
          <a:bodyPr/>
          <a:lstStyle/>
          <a:p>
            <a:r>
              <a:rPr lang="zh-CN" altLang="en-US" dirty="0" smtClean="0"/>
              <a:t>▼专题</a:t>
            </a:r>
            <a:r>
              <a:rPr lang="en-US" altLang="zh-CN" dirty="0" smtClean="0"/>
              <a:t>【</a:t>
            </a:r>
            <a:r>
              <a:rPr lang="zh-CN" altLang="en-US" dirty="0" smtClean="0"/>
              <a:t>数据产品及开发</a:t>
            </a:r>
            <a:r>
              <a:rPr lang="en-US" altLang="zh-CN" dirty="0" smtClean="0"/>
              <a:t>】</a:t>
            </a:r>
            <a:endParaRPr lang="zh-CN" altLang="en-US" dirty="0"/>
          </a:p>
        </p:txBody>
      </p:sp>
      <p:sp>
        <p:nvSpPr>
          <p:cNvPr id="5" name="文本占位符 4"/>
          <p:cNvSpPr>
            <a:spLocks noGrp="1"/>
          </p:cNvSpPr>
          <p:nvPr>
            <p:ph type="body" sz="quarter" idx="14"/>
          </p:nvPr>
        </p:nvSpPr>
        <p:spPr/>
        <p:txBody>
          <a:bodyPr/>
          <a:lstStyle/>
          <a:p>
            <a:r>
              <a:rPr lang="zh-CN" altLang="en-US" dirty="0" smtClean="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10.</a:t>
            </a:r>
            <a:r>
              <a:rPr lang="zh-CN" altLang="en-US" dirty="0" smtClean="0">
                <a:latin typeface="Arial" panose="020B0604020202020204" pitchFamily="34" charset="0"/>
                <a:cs typeface="Arial" panose="020B0604020202020204" pitchFamily="34" charset="0"/>
              </a:rPr>
              <a:t> </a:t>
            </a:r>
            <a:r>
              <a:rPr lang="zh-CN" altLang="en-US" dirty="0" smtClean="0"/>
              <a:t>习题</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1383903764"/>
              </p:ext>
            </p:extLst>
          </p:nvPr>
        </p:nvGraphicFramePr>
        <p:xfrm>
          <a:off x="812800" y="1500175"/>
          <a:ext cx="9531672" cy="4762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341102"/>
      </p:ext>
    </p:extLst>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4"/>
          <p:cNvSpPr>
            <a:spLocks noGrp="1"/>
          </p:cNvSpPr>
          <p:nvPr>
            <p:ph type="body" sz="quarter" idx="14"/>
          </p:nvPr>
        </p:nvSpPr>
        <p:spPr>
          <a:xfrm>
            <a:off x="5595938" y="1"/>
            <a:ext cx="3498850" cy="214313"/>
          </a:xfrm>
          <a:ln w="9525"/>
        </p:spPr>
        <p:txBody>
          <a:bodyPr/>
          <a:lstStyle/>
          <a:p>
            <a:r>
              <a:rPr lang="zh-CN" altLang="en-US" dirty="0" smtClean="0">
                <a:latin typeface="Arial" panose="020B0604020202020204" pitchFamily="34" charset="0"/>
                <a:cs typeface="Arial" panose="020B0604020202020204" pitchFamily="34" charset="0"/>
              </a:rPr>
              <a:t>►</a:t>
            </a:r>
            <a:r>
              <a:rPr lang="zh-CN" altLang="en-US" dirty="0" smtClean="0"/>
              <a:t>结束</a:t>
            </a:r>
          </a:p>
        </p:txBody>
      </p:sp>
      <p:sp>
        <p:nvSpPr>
          <p:cNvPr id="13" name="文本占位符 4"/>
          <p:cNvSpPr>
            <a:spLocks noGrp="1"/>
          </p:cNvSpPr>
          <p:nvPr>
            <p:ph type="body" sz="quarter" idx="13"/>
          </p:nvPr>
        </p:nvSpPr>
        <p:spPr>
          <a:xfrm>
            <a:off x="0" y="0"/>
            <a:ext cx="4416491" cy="260648"/>
          </a:xfrm>
          <a:ln w="9525"/>
        </p:spPr>
        <p:txBody>
          <a:bodyPr/>
          <a:lstStyle/>
          <a:p>
            <a:r>
              <a:rPr lang="zh-CN" altLang="en-US" dirty="0" smtClean="0"/>
              <a:t>▼专题</a:t>
            </a:r>
            <a:r>
              <a:rPr lang="en-US" altLang="zh-CN" dirty="0" smtClean="0"/>
              <a:t>【</a:t>
            </a:r>
            <a:r>
              <a:rPr lang="zh-CN" altLang="en-US" dirty="0" smtClean="0"/>
              <a:t>数据产品及开发</a:t>
            </a:r>
            <a:r>
              <a:rPr lang="en-US" altLang="zh-CN" dirty="0" smtClean="0"/>
              <a:t>】</a:t>
            </a:r>
            <a:endParaRPr lang="zh-CN" altLang="en-US" dirty="0" smtClean="0"/>
          </a:p>
        </p:txBody>
      </p:sp>
      <p:sp>
        <p:nvSpPr>
          <p:cNvPr id="2" name="内容占位符 1"/>
          <p:cNvSpPr>
            <a:spLocks noGrp="1"/>
          </p:cNvSpPr>
          <p:nvPr>
            <p:ph idx="1"/>
          </p:nvPr>
        </p:nvSpPr>
        <p:spPr/>
        <p:txBody>
          <a:bodyPr/>
          <a:lstStyle/>
          <a:p>
            <a:endParaRPr lang="zh-CN" altLang="en-US"/>
          </a:p>
        </p:txBody>
      </p:sp>
      <p:pic>
        <p:nvPicPr>
          <p:cNvPr id="14" name="Picture 20" descr="thankyou"/>
          <p:cNvPicPr>
            <a:picLocks noChangeAspect="1" noChangeArrowheads="1"/>
          </p:cNvPicPr>
          <p:nvPr/>
        </p:nvPicPr>
        <p:blipFill>
          <a:blip r:embed="rId3"/>
          <a:srcRect/>
          <a:stretch>
            <a:fillRect/>
          </a:stretch>
        </p:blipFill>
        <p:spPr bwMode="auto">
          <a:xfrm>
            <a:off x="3863752" y="692696"/>
            <a:ext cx="3960043" cy="2658574"/>
          </a:xfrm>
          <a:prstGeom prst="rect">
            <a:avLst/>
          </a:prstGeom>
          <a:noFill/>
          <a:ln w="9525">
            <a:noFill/>
            <a:miter lim="800000"/>
            <a:headEnd/>
            <a:tailEnd/>
          </a:ln>
        </p:spPr>
      </p:pic>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9901" y="3991128"/>
            <a:ext cx="1992430" cy="1992430"/>
          </a:xfrm>
          <a:prstGeom prst="rect">
            <a:avLst/>
          </a:prstGeom>
        </p:spPr>
      </p:pic>
      <p:sp>
        <p:nvSpPr>
          <p:cNvPr id="16" name="文本框 15"/>
          <p:cNvSpPr txBox="1"/>
          <p:nvPr/>
        </p:nvSpPr>
        <p:spPr>
          <a:xfrm flipH="1">
            <a:off x="4020021" y="6145409"/>
            <a:ext cx="1992309" cy="285426"/>
          </a:xfrm>
          <a:prstGeom prst="rect">
            <a:avLst/>
          </a:prstGeom>
          <a:noFill/>
        </p:spPr>
        <p:txBody>
          <a:bodyPr wrap="square" rtlCol="0">
            <a:spAutoFit/>
          </a:bodyPr>
          <a:lstStyle/>
          <a:p>
            <a:pPr algn="ctr"/>
            <a:r>
              <a:rPr lang="zh-CN" altLang="en-US" sz="1200" dirty="0" smtClean="0"/>
              <a:t>教学支撑平台</a:t>
            </a:r>
            <a:endParaRPr lang="zh-CN" altLang="en-US" sz="1200" dirty="0"/>
          </a:p>
        </p:txBody>
      </p:sp>
      <p:sp>
        <p:nvSpPr>
          <p:cNvPr id="17" name="文本框 16"/>
          <p:cNvSpPr txBox="1"/>
          <p:nvPr/>
        </p:nvSpPr>
        <p:spPr>
          <a:xfrm>
            <a:off x="6776976" y="4122127"/>
            <a:ext cx="2093637" cy="1754326"/>
          </a:xfrm>
          <a:prstGeom prst="rect">
            <a:avLst/>
          </a:prstGeom>
          <a:solidFill>
            <a:schemeClr val="accent5">
              <a:lumMod val="2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en-US" altLang="zh-CN" dirty="0" smtClean="0"/>
          </a:p>
          <a:p>
            <a:pPr algn="ctr"/>
            <a:r>
              <a:rPr lang="en-US" altLang="zh-CN" dirty="0" err="1" smtClean="0"/>
              <a:t>chaolemen</a:t>
            </a:r>
            <a:endParaRPr lang="en-US" altLang="zh-CN" dirty="0" smtClean="0"/>
          </a:p>
          <a:p>
            <a:pPr algn="ctr"/>
            <a:endParaRPr lang="en-US" altLang="zh-CN" dirty="0" smtClean="0"/>
          </a:p>
          <a:p>
            <a:pPr algn="ctr"/>
            <a:r>
              <a:rPr lang="en-US" altLang="zh-CN" dirty="0" smtClean="0"/>
              <a:t>@</a:t>
            </a:r>
          </a:p>
          <a:p>
            <a:pPr algn="ctr"/>
            <a:endParaRPr lang="en-US" altLang="zh-CN" dirty="0"/>
          </a:p>
          <a:p>
            <a:pPr algn="ctr"/>
            <a:r>
              <a:rPr lang="en-US" altLang="zh-CN" dirty="0" smtClean="0"/>
              <a:t>ruc.edu.cn</a:t>
            </a:r>
          </a:p>
        </p:txBody>
      </p:sp>
      <p:sp>
        <p:nvSpPr>
          <p:cNvPr id="18" name="文本框 17"/>
          <p:cNvSpPr txBox="1"/>
          <p:nvPr/>
        </p:nvSpPr>
        <p:spPr>
          <a:xfrm flipH="1">
            <a:off x="1345218" y="6145409"/>
            <a:ext cx="1575916" cy="276999"/>
          </a:xfrm>
          <a:prstGeom prst="rect">
            <a:avLst/>
          </a:prstGeom>
          <a:noFill/>
        </p:spPr>
        <p:txBody>
          <a:bodyPr wrap="square" rtlCol="0">
            <a:spAutoFit/>
          </a:bodyPr>
          <a:lstStyle/>
          <a:p>
            <a:pPr algn="ctr"/>
            <a:r>
              <a:rPr lang="zh-CN" altLang="en-US" sz="1200" dirty="0" smtClean="0"/>
              <a:t>参考书目</a:t>
            </a:r>
            <a:endParaRPr lang="zh-CN" altLang="en-US" sz="1200" dirty="0"/>
          </a:p>
        </p:txBody>
      </p:sp>
      <p:sp>
        <p:nvSpPr>
          <p:cNvPr id="19" name="文本框 18"/>
          <p:cNvSpPr txBox="1"/>
          <p:nvPr/>
        </p:nvSpPr>
        <p:spPr>
          <a:xfrm flipH="1">
            <a:off x="7035836" y="6153836"/>
            <a:ext cx="1575916" cy="276999"/>
          </a:xfrm>
          <a:prstGeom prst="rect">
            <a:avLst/>
          </a:prstGeom>
          <a:noFill/>
        </p:spPr>
        <p:txBody>
          <a:bodyPr wrap="square" rtlCol="0">
            <a:spAutoFit/>
          </a:bodyPr>
          <a:lstStyle/>
          <a:p>
            <a:pPr algn="ctr"/>
            <a:r>
              <a:rPr lang="zh-CN" altLang="en-US" sz="1200" dirty="0" smtClean="0"/>
              <a:t>主讲人联系方式</a:t>
            </a:r>
            <a:endParaRPr lang="zh-CN" altLang="en-US" sz="1200" dirty="0"/>
          </a:p>
        </p:txBody>
      </p:sp>
      <p:graphicFrame>
        <p:nvGraphicFramePr>
          <p:cNvPr id="20" name="内容占位符 9"/>
          <p:cNvGraphicFramePr>
            <a:graphicFrameLocks/>
          </p:cNvGraphicFramePr>
          <p:nvPr>
            <p:extLst/>
          </p:nvPr>
        </p:nvGraphicFramePr>
        <p:xfrm>
          <a:off x="787720" y="3906284"/>
          <a:ext cx="2690912" cy="218601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9" name="图片 28"/>
          <p:cNvPicPr>
            <a:picLocks noChangeAspect="1"/>
          </p:cNvPicPr>
          <p:nvPr/>
        </p:nvPicPr>
        <p:blipFill rotWithShape="1">
          <a:blip r:embed="rId10" cstate="print">
            <a:extLst>
              <a:ext uri="{28A0092B-C50C-407E-A947-70E740481C1C}">
                <a14:useLocalDpi xmlns:a14="http://schemas.microsoft.com/office/drawing/2010/main" val="0"/>
              </a:ext>
            </a:extLst>
          </a:blip>
          <a:srcRect l="21962" t="40550" r="21962" b="27951"/>
          <a:stretch/>
        </p:blipFill>
        <p:spPr>
          <a:xfrm>
            <a:off x="9480376" y="4021715"/>
            <a:ext cx="1926242" cy="1926241"/>
          </a:xfrm>
          <a:prstGeom prst="rect">
            <a:avLst/>
          </a:prstGeom>
        </p:spPr>
      </p:pic>
      <p:sp>
        <p:nvSpPr>
          <p:cNvPr id="30" name="文本框 29"/>
          <p:cNvSpPr txBox="1"/>
          <p:nvPr/>
        </p:nvSpPr>
        <p:spPr>
          <a:xfrm flipH="1">
            <a:off x="9710640" y="6108433"/>
            <a:ext cx="1575916" cy="276999"/>
          </a:xfrm>
          <a:prstGeom prst="rect">
            <a:avLst/>
          </a:prstGeom>
          <a:noFill/>
        </p:spPr>
        <p:txBody>
          <a:bodyPr wrap="square" rtlCol="0">
            <a:spAutoFit/>
          </a:bodyPr>
          <a:lstStyle/>
          <a:p>
            <a:pPr algn="ctr"/>
            <a:r>
              <a:rPr lang="zh-CN" altLang="en-US" sz="1200" dirty="0" smtClean="0"/>
              <a:t>主讲人微信</a:t>
            </a:r>
            <a:endParaRPr lang="zh-CN" altLang="en-US" sz="1200" dirty="0"/>
          </a:p>
        </p:txBody>
      </p:sp>
    </p:spTree>
    <p:extLst>
      <p:ext uri="{BB962C8B-B14F-4D97-AF65-F5344CB8AC3E}">
        <p14:creationId xmlns:p14="http://schemas.microsoft.com/office/powerpoint/2010/main" val="390940055"/>
      </p:ext>
    </p:extLst>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吉祥如意">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吉祥如意">
      <a:majorFont>
        <a:latin typeface="Arial"/>
        <a:ea typeface="宋体"/>
        <a:cs typeface=""/>
      </a:majorFont>
      <a:minorFont>
        <a:latin typeface="Arial"/>
        <a:ea typeface="宋体"/>
        <a:cs typeface=""/>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13653</TotalTime>
  <Words>164</Words>
  <Application>Microsoft Office PowerPoint</Application>
  <PresentationFormat>宽屏</PresentationFormat>
  <Paragraphs>33</Paragraphs>
  <Slides>3</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vt:i4>
      </vt:variant>
    </vt:vector>
  </HeadingPairs>
  <TitlesOfParts>
    <vt:vector size="11" baseType="lpstr">
      <vt:lpstr>华文中宋</vt:lpstr>
      <vt:lpstr>宋体</vt:lpstr>
      <vt:lpstr>Arial</vt:lpstr>
      <vt:lpstr>Calibri</vt:lpstr>
      <vt:lpstr>Times New Roman</vt:lpstr>
      <vt:lpstr>Wingdings</vt:lpstr>
      <vt:lpstr>Wingdings 2</vt:lpstr>
      <vt:lpstr>吉祥如意</vt:lpstr>
      <vt:lpstr>9. 习题</vt:lpstr>
      <vt:lpstr>习  题</vt:lpstr>
      <vt:lpstr>PowerPoint 演示文稿</vt:lpstr>
    </vt:vector>
  </TitlesOfParts>
  <Company>LENOVO (Beijing) Limited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中国航天时代电子公司 物资管理系统</dc:title>
  <dc:creator>LENOVO User</dc:creator>
  <cp:lastModifiedBy>LIU Yan</cp:lastModifiedBy>
  <cp:revision>1529</cp:revision>
  <cp:lastPrinted>2017-07-17T10:21:59Z</cp:lastPrinted>
  <dcterms:created xsi:type="dcterms:W3CDTF">2007-03-02T11:26:21Z</dcterms:created>
  <dcterms:modified xsi:type="dcterms:W3CDTF">2017-12-04T11:42:56Z</dcterms:modified>
</cp:coreProperties>
</file>