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636" r:id="rId2"/>
    <p:sldId id="851" r:id="rId3"/>
    <p:sldId id="866" r:id="rId4"/>
    <p:sldId id="821" r:id="rId5"/>
    <p:sldId id="867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65704" autoAdjust="0"/>
  </p:normalViewPr>
  <p:slideViewPr>
    <p:cSldViewPr>
      <p:cViewPr varScale="1">
        <p:scale>
          <a:sx n="45" d="100"/>
          <a:sy n="45" d="100"/>
        </p:scale>
        <p:origin x="159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DF63A-60A8-49DD-BE21-B46F6431B264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3AD54AC-BD0A-48F0-B440-71AAB0BC8CAB}">
      <dgm:prSet/>
      <dgm:spPr/>
      <dgm:t>
        <a:bodyPr/>
        <a:lstStyle/>
        <a:p>
          <a:pPr rtl="0"/>
          <a:r>
            <a:rPr lang="zh-CN" b="1" smtClean="0"/>
            <a:t>学习目的</a:t>
          </a:r>
          <a:endParaRPr lang="zh-CN"/>
        </a:p>
      </dgm:t>
    </dgm:pt>
    <dgm:pt modelId="{64102D3B-FE3A-49CE-9451-4ED90B11E549}" type="parTrans" cxnId="{7B7797CD-9D06-4231-BCC4-BE6354DB4894}">
      <dgm:prSet/>
      <dgm:spPr/>
      <dgm:t>
        <a:bodyPr/>
        <a:lstStyle/>
        <a:p>
          <a:endParaRPr lang="zh-CN" altLang="en-US"/>
        </a:p>
      </dgm:t>
    </dgm:pt>
    <dgm:pt modelId="{B5E5EAD0-FAAF-4316-8660-21C8A065EC27}" type="sibTrans" cxnId="{7B7797CD-9D06-4231-BCC4-BE6354DB4894}">
      <dgm:prSet/>
      <dgm:spPr/>
      <dgm:t>
        <a:bodyPr/>
        <a:lstStyle/>
        <a:p>
          <a:endParaRPr lang="zh-CN" altLang="en-US"/>
        </a:p>
      </dgm:t>
    </dgm:pt>
    <dgm:pt modelId="{C9D8039A-0E91-429E-887F-AE3E92791B32}">
      <dgm:prSet/>
      <dgm:spPr/>
      <dgm:t>
        <a:bodyPr/>
        <a:lstStyle/>
        <a:p>
          <a:pPr rtl="0"/>
          <a:r>
            <a:rPr lang="en-US" b="1" smtClean="0"/>
            <a:t>【</a:t>
          </a:r>
          <a:r>
            <a:rPr lang="zh-CN" b="1" smtClean="0"/>
            <a:t>掌握</a:t>
          </a:r>
          <a:r>
            <a:rPr lang="en-US" b="1" smtClean="0"/>
            <a:t>】</a:t>
          </a:r>
          <a:r>
            <a:rPr lang="zh-CN" b="1" smtClean="0"/>
            <a:t>基于</a:t>
          </a:r>
          <a:r>
            <a:rPr lang="en-US" b="1" smtClean="0"/>
            <a:t>R</a:t>
          </a:r>
          <a:r>
            <a:rPr lang="zh-CN" b="1" smtClean="0"/>
            <a:t>的数据科学实践；</a:t>
          </a:r>
          <a:r>
            <a:rPr lang="en-US" b="1" smtClean="0"/>
            <a:t>SparkR</a:t>
          </a:r>
          <a:r>
            <a:rPr lang="zh-CN" b="1" smtClean="0"/>
            <a:t>编程；</a:t>
          </a:r>
          <a:endParaRPr lang="zh-CN"/>
        </a:p>
      </dgm:t>
    </dgm:pt>
    <dgm:pt modelId="{78B90652-C7AC-412D-80B9-546DC96247A8}" type="parTrans" cxnId="{50DB6A35-0374-4796-B19F-CD71AD83DD38}">
      <dgm:prSet/>
      <dgm:spPr/>
      <dgm:t>
        <a:bodyPr/>
        <a:lstStyle/>
        <a:p>
          <a:endParaRPr lang="zh-CN" altLang="en-US"/>
        </a:p>
      </dgm:t>
    </dgm:pt>
    <dgm:pt modelId="{C83818E6-7F91-47E9-85EA-6503AA2BBF81}" type="sibTrans" cxnId="{50DB6A35-0374-4796-B19F-CD71AD83DD38}">
      <dgm:prSet/>
      <dgm:spPr/>
      <dgm:t>
        <a:bodyPr/>
        <a:lstStyle/>
        <a:p>
          <a:endParaRPr lang="zh-CN" altLang="en-US"/>
        </a:p>
      </dgm:t>
    </dgm:pt>
    <dgm:pt modelId="{7E73065D-9377-4AB6-9861-8E07AA3E2E01}">
      <dgm:prSet/>
      <dgm:spPr/>
      <dgm:t>
        <a:bodyPr/>
        <a:lstStyle/>
        <a:p>
          <a:pPr rtl="0"/>
          <a:r>
            <a:rPr lang="en-US" b="1" smtClean="0"/>
            <a:t>【</a:t>
          </a:r>
          <a:r>
            <a:rPr lang="zh-CN" b="1" smtClean="0"/>
            <a:t>理解</a:t>
          </a:r>
          <a:r>
            <a:rPr lang="en-US" b="1" smtClean="0"/>
            <a:t>】</a:t>
          </a:r>
          <a:r>
            <a:rPr lang="zh-CN" b="1" smtClean="0"/>
            <a:t>结合</a:t>
          </a:r>
          <a:r>
            <a:rPr lang="en-US" b="1" smtClean="0"/>
            <a:t>2012</a:t>
          </a:r>
          <a:r>
            <a:rPr lang="zh-CN" b="1" smtClean="0"/>
            <a:t>美国总统大选理解数据科学的典型应用；</a:t>
          </a:r>
          <a:endParaRPr lang="zh-CN"/>
        </a:p>
      </dgm:t>
    </dgm:pt>
    <dgm:pt modelId="{BAC11761-4D50-4474-A6D8-71FC0128F062}" type="parTrans" cxnId="{7D1F812D-BBB3-4D93-B5BD-19572A6CA178}">
      <dgm:prSet/>
      <dgm:spPr/>
      <dgm:t>
        <a:bodyPr/>
        <a:lstStyle/>
        <a:p>
          <a:endParaRPr lang="zh-CN" altLang="en-US"/>
        </a:p>
      </dgm:t>
    </dgm:pt>
    <dgm:pt modelId="{0FBA5FC8-E9C1-41AC-90AA-359DD16AE663}" type="sibTrans" cxnId="{7D1F812D-BBB3-4D93-B5BD-19572A6CA178}">
      <dgm:prSet/>
      <dgm:spPr/>
      <dgm:t>
        <a:bodyPr/>
        <a:lstStyle/>
        <a:p>
          <a:endParaRPr lang="zh-CN" altLang="en-US"/>
        </a:p>
      </dgm:t>
    </dgm:pt>
    <dgm:pt modelId="{A6AAB1F2-33E3-4CE2-A710-4DDC5C975008}">
      <dgm:prSet/>
      <dgm:spPr/>
      <dgm:t>
        <a:bodyPr/>
        <a:lstStyle/>
        <a:p>
          <a:pPr rtl="0"/>
          <a:r>
            <a:rPr lang="en-US" b="1" smtClean="0"/>
            <a:t>【</a:t>
          </a:r>
          <a:r>
            <a:rPr lang="zh-CN" b="1" smtClean="0"/>
            <a:t>了解</a:t>
          </a:r>
          <a:r>
            <a:rPr lang="en-US" b="1" smtClean="0"/>
            <a:t>】</a:t>
          </a:r>
          <a:r>
            <a:rPr lang="zh-CN" b="1" smtClean="0"/>
            <a:t>基于</a:t>
          </a:r>
          <a:r>
            <a:rPr lang="en-US" b="1" smtClean="0"/>
            <a:t>R</a:t>
          </a:r>
          <a:r>
            <a:rPr lang="zh-CN" b="1" smtClean="0"/>
            <a:t>的统计分析、机器学习和数据可视化。</a:t>
          </a:r>
          <a:endParaRPr lang="zh-CN"/>
        </a:p>
      </dgm:t>
    </dgm:pt>
    <dgm:pt modelId="{CC80C37A-C4E1-41A6-AA22-2025207C5CEF}" type="parTrans" cxnId="{EAE2DBF7-6DA0-42CC-BA78-77DAF40AA63D}">
      <dgm:prSet/>
      <dgm:spPr/>
      <dgm:t>
        <a:bodyPr/>
        <a:lstStyle/>
        <a:p>
          <a:endParaRPr lang="zh-CN" altLang="en-US"/>
        </a:p>
      </dgm:t>
    </dgm:pt>
    <dgm:pt modelId="{74632D5E-9950-4108-BA4A-793F11F067B1}" type="sibTrans" cxnId="{EAE2DBF7-6DA0-42CC-BA78-77DAF40AA63D}">
      <dgm:prSet/>
      <dgm:spPr/>
      <dgm:t>
        <a:bodyPr/>
        <a:lstStyle/>
        <a:p>
          <a:endParaRPr lang="zh-CN" altLang="en-US"/>
        </a:p>
      </dgm:t>
    </dgm:pt>
    <dgm:pt modelId="{C242A08B-ACC9-4F33-A73E-AF4E8BD174AF}">
      <dgm:prSet/>
      <dgm:spPr/>
      <dgm:t>
        <a:bodyPr/>
        <a:lstStyle/>
        <a:p>
          <a:pPr rtl="0"/>
          <a:r>
            <a:rPr lang="zh-CN" b="1" smtClean="0"/>
            <a:t>学习重点</a:t>
          </a:r>
          <a:endParaRPr lang="zh-CN"/>
        </a:p>
      </dgm:t>
    </dgm:pt>
    <dgm:pt modelId="{D5B67DE8-2319-4DE7-BADD-E530B7B195AD}" type="parTrans" cxnId="{91544B8E-D9F6-45CC-9274-39627A794C28}">
      <dgm:prSet/>
      <dgm:spPr/>
      <dgm:t>
        <a:bodyPr/>
        <a:lstStyle/>
        <a:p>
          <a:endParaRPr lang="zh-CN" altLang="en-US"/>
        </a:p>
      </dgm:t>
    </dgm:pt>
    <dgm:pt modelId="{CF9DED71-E8DA-4459-9C46-71F1B327450C}" type="sibTrans" cxnId="{91544B8E-D9F6-45CC-9274-39627A794C28}">
      <dgm:prSet/>
      <dgm:spPr/>
      <dgm:t>
        <a:bodyPr/>
        <a:lstStyle/>
        <a:p>
          <a:endParaRPr lang="zh-CN" altLang="en-US"/>
        </a:p>
      </dgm:t>
    </dgm:pt>
    <dgm:pt modelId="{16B219EF-3CC3-409F-A0B5-6CC536A0A7C2}">
      <dgm:prSet/>
      <dgm:spPr/>
      <dgm:t>
        <a:bodyPr/>
        <a:lstStyle/>
        <a:p>
          <a:pPr rtl="0"/>
          <a:r>
            <a:rPr lang="en-US" b="1" dirty="0" smtClean="0"/>
            <a:t>2012</a:t>
          </a:r>
          <a:r>
            <a:rPr lang="zh-CN" b="1" dirty="0" smtClean="0"/>
            <a:t>美国总统大选；</a:t>
          </a:r>
          <a:endParaRPr lang="zh-CN" dirty="0"/>
        </a:p>
      </dgm:t>
    </dgm:pt>
    <dgm:pt modelId="{7791333C-0102-40AF-86BF-CC9127040978}" type="parTrans" cxnId="{25A67F2D-9D13-451C-8CA9-F53E66F3EF96}">
      <dgm:prSet/>
      <dgm:spPr/>
      <dgm:t>
        <a:bodyPr/>
        <a:lstStyle/>
        <a:p>
          <a:endParaRPr lang="zh-CN" altLang="en-US"/>
        </a:p>
      </dgm:t>
    </dgm:pt>
    <dgm:pt modelId="{F1CB8CDC-3B1E-4465-BAFF-742C9CE3638C}" type="sibTrans" cxnId="{25A67F2D-9D13-451C-8CA9-F53E66F3EF96}">
      <dgm:prSet/>
      <dgm:spPr/>
      <dgm:t>
        <a:bodyPr/>
        <a:lstStyle/>
        <a:p>
          <a:endParaRPr lang="zh-CN" altLang="en-US"/>
        </a:p>
      </dgm:t>
    </dgm:pt>
    <dgm:pt modelId="{13FD40A8-B754-4FA3-8287-0E44A319739F}">
      <dgm:prSet/>
      <dgm:spPr/>
      <dgm:t>
        <a:bodyPr/>
        <a:lstStyle/>
        <a:p>
          <a:pPr rtl="0"/>
          <a:r>
            <a:rPr lang="zh-CN" b="1" dirty="0" smtClean="0"/>
            <a:t>基于</a:t>
          </a:r>
          <a:r>
            <a:rPr lang="en-US" b="1" dirty="0" smtClean="0"/>
            <a:t>R</a:t>
          </a:r>
          <a:r>
            <a:rPr lang="zh-CN" b="1" dirty="0" smtClean="0"/>
            <a:t>的数据科学实践；</a:t>
          </a:r>
          <a:endParaRPr lang="zh-CN" dirty="0"/>
        </a:p>
      </dgm:t>
    </dgm:pt>
    <dgm:pt modelId="{394835A0-86B0-4000-9E1C-CB341628507A}" type="parTrans" cxnId="{6BCE14AE-DE8A-4871-836D-137771D15BE6}">
      <dgm:prSet/>
      <dgm:spPr/>
      <dgm:t>
        <a:bodyPr/>
        <a:lstStyle/>
        <a:p>
          <a:endParaRPr lang="zh-CN" altLang="en-US"/>
        </a:p>
      </dgm:t>
    </dgm:pt>
    <dgm:pt modelId="{BAFBC9C1-77B7-4A1A-924F-807DF4FE3E8E}" type="sibTrans" cxnId="{6BCE14AE-DE8A-4871-836D-137771D15BE6}">
      <dgm:prSet/>
      <dgm:spPr/>
      <dgm:t>
        <a:bodyPr/>
        <a:lstStyle/>
        <a:p>
          <a:endParaRPr lang="zh-CN" altLang="en-US"/>
        </a:p>
      </dgm:t>
    </dgm:pt>
    <dgm:pt modelId="{1FECA40D-84EB-4133-9881-22C0412D3D5A}">
      <dgm:prSet/>
      <dgm:spPr/>
      <dgm:t>
        <a:bodyPr/>
        <a:lstStyle/>
        <a:p>
          <a:pPr rtl="0"/>
          <a:r>
            <a:rPr lang="en-US" b="1" dirty="0" err="1" smtClean="0"/>
            <a:t>SparkR</a:t>
          </a:r>
          <a:r>
            <a:rPr lang="zh-CN" b="1" dirty="0" smtClean="0"/>
            <a:t>编程</a:t>
          </a:r>
          <a:endParaRPr lang="zh-CN" dirty="0"/>
        </a:p>
      </dgm:t>
    </dgm:pt>
    <dgm:pt modelId="{820183CD-FB05-4414-8FB9-EE850F9F66A8}" type="parTrans" cxnId="{5F4981B9-04EB-4390-AA0B-09A68C978689}">
      <dgm:prSet/>
      <dgm:spPr/>
      <dgm:t>
        <a:bodyPr/>
        <a:lstStyle/>
        <a:p>
          <a:endParaRPr lang="zh-CN" altLang="en-US"/>
        </a:p>
      </dgm:t>
    </dgm:pt>
    <dgm:pt modelId="{72AABAA7-6E37-4DD4-AF5B-2B0CD3844FDA}" type="sibTrans" cxnId="{5F4981B9-04EB-4390-AA0B-09A68C978689}">
      <dgm:prSet/>
      <dgm:spPr/>
      <dgm:t>
        <a:bodyPr/>
        <a:lstStyle/>
        <a:p>
          <a:endParaRPr lang="zh-CN" altLang="en-US"/>
        </a:p>
      </dgm:t>
    </dgm:pt>
    <dgm:pt modelId="{627263F4-8C53-4C56-BF9C-A8EBC1FA55EF}">
      <dgm:prSet/>
      <dgm:spPr/>
      <dgm:t>
        <a:bodyPr/>
        <a:lstStyle/>
        <a:p>
          <a:pPr rtl="0"/>
          <a:r>
            <a:rPr lang="zh-CN" b="1" smtClean="0"/>
            <a:t>学习难点</a:t>
          </a:r>
          <a:endParaRPr lang="zh-CN"/>
        </a:p>
      </dgm:t>
    </dgm:pt>
    <dgm:pt modelId="{2F253FD0-E2F6-4704-A5E8-CDB2092F5848}" type="parTrans" cxnId="{083D9255-B0E5-4FEC-9311-78642FBC3DA6}">
      <dgm:prSet/>
      <dgm:spPr/>
      <dgm:t>
        <a:bodyPr/>
        <a:lstStyle/>
        <a:p>
          <a:endParaRPr lang="zh-CN" altLang="en-US"/>
        </a:p>
      </dgm:t>
    </dgm:pt>
    <dgm:pt modelId="{C428DDCA-C075-4D10-B9E0-AD0E69DFC2DB}" type="sibTrans" cxnId="{083D9255-B0E5-4FEC-9311-78642FBC3DA6}">
      <dgm:prSet/>
      <dgm:spPr/>
      <dgm:t>
        <a:bodyPr/>
        <a:lstStyle/>
        <a:p>
          <a:endParaRPr lang="zh-CN" altLang="en-US"/>
        </a:p>
      </dgm:t>
    </dgm:pt>
    <dgm:pt modelId="{CD7E425E-0642-4ACF-8080-B5AB053EA990}">
      <dgm:prSet/>
      <dgm:spPr/>
      <dgm:t>
        <a:bodyPr/>
        <a:lstStyle/>
        <a:p>
          <a:pPr rtl="0"/>
          <a:r>
            <a:rPr lang="en-US" b="1" smtClean="0"/>
            <a:t>SparkR </a:t>
          </a:r>
          <a:r>
            <a:rPr lang="zh-CN" b="1" smtClean="0"/>
            <a:t>与</a:t>
          </a:r>
          <a:r>
            <a:rPr lang="en-US" b="1" smtClean="0"/>
            <a:t>sparklyr</a:t>
          </a:r>
          <a:r>
            <a:rPr lang="zh-CN" b="1" smtClean="0"/>
            <a:t>编程的区别与联系</a:t>
          </a:r>
          <a:endParaRPr lang="zh-CN"/>
        </a:p>
      </dgm:t>
    </dgm:pt>
    <dgm:pt modelId="{094CADA7-37CA-47BF-A606-D4B3F557ABAD}" type="parTrans" cxnId="{98BD81B3-76D4-4F94-AF99-C1F6802BC0E2}">
      <dgm:prSet/>
      <dgm:spPr/>
      <dgm:t>
        <a:bodyPr/>
        <a:lstStyle/>
        <a:p>
          <a:endParaRPr lang="zh-CN" altLang="en-US"/>
        </a:p>
      </dgm:t>
    </dgm:pt>
    <dgm:pt modelId="{63C845E0-81C7-4DE8-B952-CD9AECE20531}" type="sibTrans" cxnId="{98BD81B3-76D4-4F94-AF99-C1F6802BC0E2}">
      <dgm:prSet/>
      <dgm:spPr/>
      <dgm:t>
        <a:bodyPr/>
        <a:lstStyle/>
        <a:p>
          <a:endParaRPr lang="zh-CN" altLang="en-US"/>
        </a:p>
      </dgm:t>
    </dgm:pt>
    <dgm:pt modelId="{542074E7-2427-41B0-921C-7A497057244B}">
      <dgm:prSet/>
      <dgm:spPr/>
      <dgm:t>
        <a:bodyPr/>
        <a:lstStyle/>
        <a:p>
          <a:pPr rtl="0"/>
          <a:endParaRPr lang="zh-CN" dirty="0"/>
        </a:p>
      </dgm:t>
    </dgm:pt>
    <dgm:pt modelId="{695EB3CE-55B5-4CE6-AA31-DFA64AD9047F}" type="parTrans" cxnId="{9BE030AE-A214-4C0B-8036-2576177E393B}">
      <dgm:prSet/>
      <dgm:spPr/>
      <dgm:t>
        <a:bodyPr/>
        <a:lstStyle/>
        <a:p>
          <a:endParaRPr lang="zh-CN" altLang="en-US"/>
        </a:p>
      </dgm:t>
    </dgm:pt>
    <dgm:pt modelId="{94CC1846-4874-4025-A11C-9C64C3A980A9}" type="sibTrans" cxnId="{9BE030AE-A214-4C0B-8036-2576177E393B}">
      <dgm:prSet/>
      <dgm:spPr/>
      <dgm:t>
        <a:bodyPr/>
        <a:lstStyle/>
        <a:p>
          <a:endParaRPr lang="zh-CN" altLang="en-US"/>
        </a:p>
      </dgm:t>
    </dgm:pt>
    <dgm:pt modelId="{50D8632B-6F94-4DA6-A99D-D5790BB97376}">
      <dgm:prSet/>
      <dgm:spPr/>
      <dgm:t>
        <a:bodyPr/>
        <a:lstStyle/>
        <a:p>
          <a:pPr rtl="0"/>
          <a:endParaRPr lang="zh-CN" dirty="0"/>
        </a:p>
      </dgm:t>
    </dgm:pt>
    <dgm:pt modelId="{246DB1AE-9080-4138-84E8-8245EEB890AB}" type="parTrans" cxnId="{3B22DE0B-D6C5-4372-B5DC-5F8AEC41952E}">
      <dgm:prSet/>
      <dgm:spPr/>
      <dgm:t>
        <a:bodyPr/>
        <a:lstStyle/>
        <a:p>
          <a:endParaRPr lang="zh-CN" altLang="en-US"/>
        </a:p>
      </dgm:t>
    </dgm:pt>
    <dgm:pt modelId="{DB3D04C8-14A4-417C-BAEE-38E4A5565AE3}" type="sibTrans" cxnId="{3B22DE0B-D6C5-4372-B5DC-5F8AEC41952E}">
      <dgm:prSet/>
      <dgm:spPr/>
      <dgm:t>
        <a:bodyPr/>
        <a:lstStyle/>
        <a:p>
          <a:endParaRPr lang="zh-CN" altLang="en-US"/>
        </a:p>
      </dgm:t>
    </dgm:pt>
    <dgm:pt modelId="{9A1CB564-A959-4B65-93C6-E1258D3A9281}" type="pres">
      <dgm:prSet presAssocID="{EC6DF63A-60A8-49DD-BE21-B46F6431B2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59D027-F388-41A8-8ED2-96DA65B6168A}" type="pres">
      <dgm:prSet presAssocID="{D3AD54AC-BD0A-48F0-B440-71AAB0BC8CAB}" presName="composite" presStyleCnt="0"/>
      <dgm:spPr/>
    </dgm:pt>
    <dgm:pt modelId="{6D6A7A5F-1165-41D6-A705-46BDE3176486}" type="pres">
      <dgm:prSet presAssocID="{D3AD54AC-BD0A-48F0-B440-71AAB0BC8CA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DDAC7-660E-48C2-8A29-62EC7910CDA9}" type="pres">
      <dgm:prSet presAssocID="{D3AD54AC-BD0A-48F0-B440-71AAB0BC8CA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4747B5-E299-41ED-AE9A-3596F501F790}" type="pres">
      <dgm:prSet presAssocID="{B5E5EAD0-FAAF-4316-8660-21C8A065EC27}" presName="space" presStyleCnt="0"/>
      <dgm:spPr/>
    </dgm:pt>
    <dgm:pt modelId="{843C1EF3-1C25-4DA0-BD6A-9328C78AE386}" type="pres">
      <dgm:prSet presAssocID="{C242A08B-ACC9-4F33-A73E-AF4E8BD174AF}" presName="composite" presStyleCnt="0"/>
      <dgm:spPr/>
    </dgm:pt>
    <dgm:pt modelId="{7EA2AC94-4194-40CE-83C8-24D187EBF419}" type="pres">
      <dgm:prSet presAssocID="{C242A08B-ACC9-4F33-A73E-AF4E8BD174A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9876B1-405E-48FB-A8FF-F8F94D718061}" type="pres">
      <dgm:prSet presAssocID="{C242A08B-ACC9-4F33-A73E-AF4E8BD174A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BED4AA-4549-448E-8F99-96476B3D089F}" type="pres">
      <dgm:prSet presAssocID="{CF9DED71-E8DA-4459-9C46-71F1B327450C}" presName="space" presStyleCnt="0"/>
      <dgm:spPr/>
    </dgm:pt>
    <dgm:pt modelId="{3A376AFF-255A-4F31-8C47-66EF9E5F9E9D}" type="pres">
      <dgm:prSet presAssocID="{627263F4-8C53-4C56-BF9C-A8EBC1FA55EF}" presName="composite" presStyleCnt="0"/>
      <dgm:spPr/>
    </dgm:pt>
    <dgm:pt modelId="{89DA7DC4-3AA8-4CAC-93C6-B109E7B9A34A}" type="pres">
      <dgm:prSet presAssocID="{627263F4-8C53-4C56-BF9C-A8EBC1FA55E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D54285-D1A5-44B5-B153-3E3D03607775}" type="pres">
      <dgm:prSet presAssocID="{627263F4-8C53-4C56-BF9C-A8EBC1FA55E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3D9255-B0E5-4FEC-9311-78642FBC3DA6}" srcId="{EC6DF63A-60A8-49DD-BE21-B46F6431B264}" destId="{627263F4-8C53-4C56-BF9C-A8EBC1FA55EF}" srcOrd="2" destOrd="0" parTransId="{2F253FD0-E2F6-4704-A5E8-CDB2092F5848}" sibTransId="{C428DDCA-C075-4D10-B9E0-AD0E69DFC2DB}"/>
    <dgm:cxn modelId="{C7EF50BC-ABE5-4411-9DB7-82EFD4BEB350}" type="presOf" srcId="{627263F4-8C53-4C56-BF9C-A8EBC1FA55EF}" destId="{89DA7DC4-3AA8-4CAC-93C6-B109E7B9A34A}" srcOrd="0" destOrd="0" presId="urn:microsoft.com/office/officeart/2005/8/layout/hList1"/>
    <dgm:cxn modelId="{25A67F2D-9D13-451C-8CA9-F53E66F3EF96}" srcId="{C242A08B-ACC9-4F33-A73E-AF4E8BD174AF}" destId="{16B219EF-3CC3-409F-A0B5-6CC536A0A7C2}" srcOrd="0" destOrd="0" parTransId="{7791333C-0102-40AF-86BF-CC9127040978}" sibTransId="{F1CB8CDC-3B1E-4465-BAFF-742C9CE3638C}"/>
    <dgm:cxn modelId="{0E5BC6AD-1CF5-45F5-9AFD-C256DDBCF876}" type="presOf" srcId="{13FD40A8-B754-4FA3-8287-0E44A319739F}" destId="{D49876B1-405E-48FB-A8FF-F8F94D718061}" srcOrd="0" destOrd="2" presId="urn:microsoft.com/office/officeart/2005/8/layout/hList1"/>
    <dgm:cxn modelId="{EAE2DBF7-6DA0-42CC-BA78-77DAF40AA63D}" srcId="{D3AD54AC-BD0A-48F0-B440-71AAB0BC8CAB}" destId="{A6AAB1F2-33E3-4CE2-A710-4DDC5C975008}" srcOrd="2" destOrd="0" parTransId="{CC80C37A-C4E1-41A6-AA22-2025207C5CEF}" sibTransId="{74632D5E-9950-4108-BA4A-793F11F067B1}"/>
    <dgm:cxn modelId="{7B7797CD-9D06-4231-BCC4-BE6354DB4894}" srcId="{EC6DF63A-60A8-49DD-BE21-B46F6431B264}" destId="{D3AD54AC-BD0A-48F0-B440-71AAB0BC8CAB}" srcOrd="0" destOrd="0" parTransId="{64102D3B-FE3A-49CE-9451-4ED90B11E549}" sibTransId="{B5E5EAD0-FAAF-4316-8660-21C8A065EC27}"/>
    <dgm:cxn modelId="{B8E54D79-3A54-430D-91BB-D2183650A340}" type="presOf" srcId="{C9D8039A-0E91-429E-887F-AE3E92791B32}" destId="{919DDAC7-660E-48C2-8A29-62EC7910CDA9}" srcOrd="0" destOrd="0" presId="urn:microsoft.com/office/officeart/2005/8/layout/hList1"/>
    <dgm:cxn modelId="{50DB6A35-0374-4796-B19F-CD71AD83DD38}" srcId="{D3AD54AC-BD0A-48F0-B440-71AAB0BC8CAB}" destId="{C9D8039A-0E91-429E-887F-AE3E92791B32}" srcOrd="0" destOrd="0" parTransId="{78B90652-C7AC-412D-80B9-546DC96247A8}" sibTransId="{C83818E6-7F91-47E9-85EA-6503AA2BBF81}"/>
    <dgm:cxn modelId="{B85C475E-6524-4842-86AE-AC585E30C364}" type="presOf" srcId="{1FECA40D-84EB-4133-9881-22C0412D3D5A}" destId="{D49876B1-405E-48FB-A8FF-F8F94D718061}" srcOrd="0" destOrd="4" presId="urn:microsoft.com/office/officeart/2005/8/layout/hList1"/>
    <dgm:cxn modelId="{5F4981B9-04EB-4390-AA0B-09A68C978689}" srcId="{C242A08B-ACC9-4F33-A73E-AF4E8BD174AF}" destId="{1FECA40D-84EB-4133-9881-22C0412D3D5A}" srcOrd="4" destOrd="0" parTransId="{820183CD-FB05-4414-8FB9-EE850F9F66A8}" sibTransId="{72AABAA7-6E37-4DD4-AF5B-2B0CD3844FDA}"/>
    <dgm:cxn modelId="{64E6B150-162A-42FA-99D1-9D671A1618D0}" type="presOf" srcId="{7E73065D-9377-4AB6-9861-8E07AA3E2E01}" destId="{919DDAC7-660E-48C2-8A29-62EC7910CDA9}" srcOrd="0" destOrd="1" presId="urn:microsoft.com/office/officeart/2005/8/layout/hList1"/>
    <dgm:cxn modelId="{9BE030AE-A214-4C0B-8036-2576177E393B}" srcId="{C242A08B-ACC9-4F33-A73E-AF4E8BD174AF}" destId="{542074E7-2427-41B0-921C-7A497057244B}" srcOrd="1" destOrd="0" parTransId="{695EB3CE-55B5-4CE6-AA31-DFA64AD9047F}" sibTransId="{94CC1846-4874-4025-A11C-9C64C3A980A9}"/>
    <dgm:cxn modelId="{6AD5CC21-2503-48FE-8F56-24A294D7D791}" type="presOf" srcId="{C242A08B-ACC9-4F33-A73E-AF4E8BD174AF}" destId="{7EA2AC94-4194-40CE-83C8-24D187EBF419}" srcOrd="0" destOrd="0" presId="urn:microsoft.com/office/officeart/2005/8/layout/hList1"/>
    <dgm:cxn modelId="{EE18096B-D60D-4E61-A957-E0F0A3A59C8F}" type="presOf" srcId="{D3AD54AC-BD0A-48F0-B440-71AAB0BC8CAB}" destId="{6D6A7A5F-1165-41D6-A705-46BDE3176486}" srcOrd="0" destOrd="0" presId="urn:microsoft.com/office/officeart/2005/8/layout/hList1"/>
    <dgm:cxn modelId="{98BD81B3-76D4-4F94-AF99-C1F6802BC0E2}" srcId="{627263F4-8C53-4C56-BF9C-A8EBC1FA55EF}" destId="{CD7E425E-0642-4ACF-8080-B5AB053EA990}" srcOrd="0" destOrd="0" parTransId="{094CADA7-37CA-47BF-A606-D4B3F557ABAD}" sibTransId="{63C845E0-81C7-4DE8-B952-CD9AECE20531}"/>
    <dgm:cxn modelId="{4122DEB5-D610-448D-A03C-F0BF5CCFC462}" type="presOf" srcId="{50D8632B-6F94-4DA6-A99D-D5790BB97376}" destId="{D49876B1-405E-48FB-A8FF-F8F94D718061}" srcOrd="0" destOrd="3" presId="urn:microsoft.com/office/officeart/2005/8/layout/hList1"/>
    <dgm:cxn modelId="{956DCE1A-3C64-4748-94EA-7AB370916362}" type="presOf" srcId="{CD7E425E-0642-4ACF-8080-B5AB053EA990}" destId="{F0D54285-D1A5-44B5-B153-3E3D03607775}" srcOrd="0" destOrd="0" presId="urn:microsoft.com/office/officeart/2005/8/layout/hList1"/>
    <dgm:cxn modelId="{DBD51F8E-EB9C-43F2-B2D5-A10DCF60EE2B}" type="presOf" srcId="{EC6DF63A-60A8-49DD-BE21-B46F6431B264}" destId="{9A1CB564-A959-4B65-93C6-E1258D3A9281}" srcOrd="0" destOrd="0" presId="urn:microsoft.com/office/officeart/2005/8/layout/hList1"/>
    <dgm:cxn modelId="{B17558B8-A955-4AAD-BFE7-1A2F0B184E7B}" type="presOf" srcId="{16B219EF-3CC3-409F-A0B5-6CC536A0A7C2}" destId="{D49876B1-405E-48FB-A8FF-F8F94D718061}" srcOrd="0" destOrd="0" presId="urn:microsoft.com/office/officeart/2005/8/layout/hList1"/>
    <dgm:cxn modelId="{702DD278-50E1-4FC7-88D2-113B16F07B61}" type="presOf" srcId="{542074E7-2427-41B0-921C-7A497057244B}" destId="{D49876B1-405E-48FB-A8FF-F8F94D718061}" srcOrd="0" destOrd="1" presId="urn:microsoft.com/office/officeart/2005/8/layout/hList1"/>
    <dgm:cxn modelId="{BA7B6792-0372-4356-8215-B37EBD602760}" type="presOf" srcId="{A6AAB1F2-33E3-4CE2-A710-4DDC5C975008}" destId="{919DDAC7-660E-48C2-8A29-62EC7910CDA9}" srcOrd="0" destOrd="2" presId="urn:microsoft.com/office/officeart/2005/8/layout/hList1"/>
    <dgm:cxn modelId="{91544B8E-D9F6-45CC-9274-39627A794C28}" srcId="{EC6DF63A-60A8-49DD-BE21-B46F6431B264}" destId="{C242A08B-ACC9-4F33-A73E-AF4E8BD174AF}" srcOrd="1" destOrd="0" parTransId="{D5B67DE8-2319-4DE7-BADD-E530B7B195AD}" sibTransId="{CF9DED71-E8DA-4459-9C46-71F1B327450C}"/>
    <dgm:cxn modelId="{3B22DE0B-D6C5-4372-B5DC-5F8AEC41952E}" srcId="{C242A08B-ACC9-4F33-A73E-AF4E8BD174AF}" destId="{50D8632B-6F94-4DA6-A99D-D5790BB97376}" srcOrd="3" destOrd="0" parTransId="{246DB1AE-9080-4138-84E8-8245EEB890AB}" sibTransId="{DB3D04C8-14A4-417C-BAEE-38E4A5565AE3}"/>
    <dgm:cxn modelId="{6BCE14AE-DE8A-4871-836D-137771D15BE6}" srcId="{C242A08B-ACC9-4F33-A73E-AF4E8BD174AF}" destId="{13FD40A8-B754-4FA3-8287-0E44A319739F}" srcOrd="2" destOrd="0" parTransId="{394835A0-86B0-4000-9E1C-CB341628507A}" sibTransId="{BAFBC9C1-77B7-4A1A-924F-807DF4FE3E8E}"/>
    <dgm:cxn modelId="{7D1F812D-BBB3-4D93-B5BD-19572A6CA178}" srcId="{D3AD54AC-BD0A-48F0-B440-71AAB0BC8CAB}" destId="{7E73065D-9377-4AB6-9861-8E07AA3E2E01}" srcOrd="1" destOrd="0" parTransId="{BAC11761-4D50-4474-A6D8-71FC0128F062}" sibTransId="{0FBA5FC8-E9C1-41AC-90AA-359DD16AE663}"/>
    <dgm:cxn modelId="{549DEE65-E27B-48D0-8905-95D5F9D04310}" type="presParOf" srcId="{9A1CB564-A959-4B65-93C6-E1258D3A9281}" destId="{9059D027-F388-41A8-8ED2-96DA65B6168A}" srcOrd="0" destOrd="0" presId="urn:microsoft.com/office/officeart/2005/8/layout/hList1"/>
    <dgm:cxn modelId="{77E00B77-ADE2-4705-A061-68107D70AF13}" type="presParOf" srcId="{9059D027-F388-41A8-8ED2-96DA65B6168A}" destId="{6D6A7A5F-1165-41D6-A705-46BDE3176486}" srcOrd="0" destOrd="0" presId="urn:microsoft.com/office/officeart/2005/8/layout/hList1"/>
    <dgm:cxn modelId="{39D6D695-5CFA-4FFE-9F68-401D228990C2}" type="presParOf" srcId="{9059D027-F388-41A8-8ED2-96DA65B6168A}" destId="{919DDAC7-660E-48C2-8A29-62EC7910CDA9}" srcOrd="1" destOrd="0" presId="urn:microsoft.com/office/officeart/2005/8/layout/hList1"/>
    <dgm:cxn modelId="{4D03DC91-1FAB-4FAB-AA8A-81E61FCBEE73}" type="presParOf" srcId="{9A1CB564-A959-4B65-93C6-E1258D3A9281}" destId="{F84747B5-E299-41ED-AE9A-3596F501F790}" srcOrd="1" destOrd="0" presId="urn:microsoft.com/office/officeart/2005/8/layout/hList1"/>
    <dgm:cxn modelId="{663B9026-B858-4B3E-A249-C1A20FA76A66}" type="presParOf" srcId="{9A1CB564-A959-4B65-93C6-E1258D3A9281}" destId="{843C1EF3-1C25-4DA0-BD6A-9328C78AE386}" srcOrd="2" destOrd="0" presId="urn:microsoft.com/office/officeart/2005/8/layout/hList1"/>
    <dgm:cxn modelId="{D2F1DECA-4AFA-463E-BFEA-18119B9BA216}" type="presParOf" srcId="{843C1EF3-1C25-4DA0-BD6A-9328C78AE386}" destId="{7EA2AC94-4194-40CE-83C8-24D187EBF419}" srcOrd="0" destOrd="0" presId="urn:microsoft.com/office/officeart/2005/8/layout/hList1"/>
    <dgm:cxn modelId="{F7E9365F-6DCB-47F6-AE9C-0C758A6A817D}" type="presParOf" srcId="{843C1EF3-1C25-4DA0-BD6A-9328C78AE386}" destId="{D49876B1-405E-48FB-A8FF-F8F94D718061}" srcOrd="1" destOrd="0" presId="urn:microsoft.com/office/officeart/2005/8/layout/hList1"/>
    <dgm:cxn modelId="{0E82D5EE-18CB-426C-91E7-A75AB073C1F0}" type="presParOf" srcId="{9A1CB564-A959-4B65-93C6-E1258D3A9281}" destId="{10BED4AA-4549-448E-8F99-96476B3D089F}" srcOrd="3" destOrd="0" presId="urn:microsoft.com/office/officeart/2005/8/layout/hList1"/>
    <dgm:cxn modelId="{AD742F7E-C3B6-4A3D-8F23-FEBFCE8E03ED}" type="presParOf" srcId="{9A1CB564-A959-4B65-93C6-E1258D3A9281}" destId="{3A376AFF-255A-4F31-8C47-66EF9E5F9E9D}" srcOrd="4" destOrd="0" presId="urn:microsoft.com/office/officeart/2005/8/layout/hList1"/>
    <dgm:cxn modelId="{06D49746-4722-4532-9AB0-2769EB2D8E78}" type="presParOf" srcId="{3A376AFF-255A-4F31-8C47-66EF9E5F9E9D}" destId="{89DA7DC4-3AA8-4CAC-93C6-B109E7B9A34A}" srcOrd="0" destOrd="0" presId="urn:microsoft.com/office/officeart/2005/8/layout/hList1"/>
    <dgm:cxn modelId="{5CAED549-88D4-45E1-8299-6865EA9237A6}" type="presParOf" srcId="{3A376AFF-255A-4F31-8C47-66EF9E5F9E9D}" destId="{F0D54285-D1A5-44B5-B153-3E3D036077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A82644-B7DA-4F6F-B5E3-10DC5E96EFD6}" type="doc">
      <dgm:prSet loTypeId="urn:microsoft.com/office/officeart/2005/8/layout/bProcess3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0544BDF2-E1F9-45E6-9AC9-4D671FD32731}">
      <dgm:prSet/>
      <dgm:spPr/>
      <dgm:t>
        <a:bodyPr/>
        <a:lstStyle/>
        <a:p>
          <a:pPr algn="ctr" rtl="0"/>
          <a:r>
            <a:rPr lang="en-US" b="1" smtClean="0"/>
            <a:t>1.</a:t>
          </a:r>
          <a:r>
            <a:rPr lang="zh-CN" b="1" smtClean="0"/>
            <a:t>数据科学的应用现状</a:t>
          </a:r>
          <a:endParaRPr lang="zh-CN"/>
        </a:p>
      </dgm:t>
    </dgm:pt>
    <dgm:pt modelId="{5193B8D5-11E5-4631-A67F-3AAC7707C126}" type="parTrans" cxnId="{C456BF07-7A49-45F4-9BA4-401EEE5A5064}">
      <dgm:prSet/>
      <dgm:spPr/>
      <dgm:t>
        <a:bodyPr/>
        <a:lstStyle/>
        <a:p>
          <a:pPr algn="ctr"/>
          <a:endParaRPr lang="zh-CN" altLang="en-US"/>
        </a:p>
      </dgm:t>
    </dgm:pt>
    <dgm:pt modelId="{F711E018-336D-415B-8669-A75EE0CF474C}" type="sibTrans" cxnId="{C456BF07-7A49-45F4-9BA4-401EEE5A5064}">
      <dgm:prSet/>
      <dgm:spPr/>
      <dgm:t>
        <a:bodyPr/>
        <a:lstStyle/>
        <a:p>
          <a:pPr algn="ctr"/>
          <a:endParaRPr lang="zh-CN" altLang="en-US"/>
        </a:p>
      </dgm:t>
    </dgm:pt>
    <dgm:pt modelId="{04C88702-65E4-4432-9913-7323F4D56AE0}">
      <dgm:prSet/>
      <dgm:spPr/>
      <dgm:t>
        <a:bodyPr/>
        <a:lstStyle/>
        <a:p>
          <a:pPr algn="ctr" rtl="0"/>
          <a:r>
            <a:rPr lang="en-US" b="1" dirty="0" smtClean="0"/>
            <a:t>2.</a:t>
          </a:r>
          <a:r>
            <a:rPr lang="zh-CN" b="1" dirty="0" smtClean="0"/>
            <a:t>数据科学与</a:t>
          </a:r>
          <a:r>
            <a:rPr lang="en-US" b="1" dirty="0" smtClean="0"/>
            <a:t>2012</a:t>
          </a:r>
          <a:r>
            <a:rPr lang="zh-CN" b="1" dirty="0" smtClean="0"/>
            <a:t>美国总统大选</a:t>
          </a:r>
          <a:endParaRPr lang="zh-CN" dirty="0"/>
        </a:p>
      </dgm:t>
    </dgm:pt>
    <dgm:pt modelId="{3E1BA6B7-7545-48F3-89C3-720F8304D277}" type="parTrans" cxnId="{C84801AD-2F6F-47A5-9E2A-8187ED9E4419}">
      <dgm:prSet/>
      <dgm:spPr/>
      <dgm:t>
        <a:bodyPr/>
        <a:lstStyle/>
        <a:p>
          <a:pPr algn="ctr"/>
          <a:endParaRPr lang="zh-CN" altLang="en-US"/>
        </a:p>
      </dgm:t>
    </dgm:pt>
    <dgm:pt modelId="{1FB94BC8-EA0B-42C1-9906-4C9EAE0E142D}" type="sibTrans" cxnId="{C84801AD-2F6F-47A5-9E2A-8187ED9E4419}">
      <dgm:prSet/>
      <dgm:spPr/>
      <dgm:t>
        <a:bodyPr/>
        <a:lstStyle/>
        <a:p>
          <a:pPr algn="ctr"/>
          <a:endParaRPr lang="zh-CN" altLang="en-US"/>
        </a:p>
      </dgm:t>
    </dgm:pt>
    <dgm:pt modelId="{AD8D4B1E-6FB4-4370-9318-615BDBB4A6BC}">
      <dgm:prSet/>
      <dgm:spPr/>
      <dgm:t>
        <a:bodyPr/>
        <a:lstStyle/>
        <a:p>
          <a:pPr algn="ctr" rtl="0"/>
          <a:r>
            <a:rPr lang="en-US" b="1" smtClean="0"/>
            <a:t>3.</a:t>
          </a:r>
          <a:r>
            <a:rPr lang="zh-CN" b="1" smtClean="0"/>
            <a:t>数据科学与贝尔实验室</a:t>
          </a:r>
          <a:endParaRPr lang="zh-CN"/>
        </a:p>
      </dgm:t>
    </dgm:pt>
    <dgm:pt modelId="{E1FF0FCD-26A3-42F9-BEC2-F4D49362D2B5}" type="parTrans" cxnId="{0F1642A5-B3C0-4D74-A9AB-DDAD2DB6AEF5}">
      <dgm:prSet/>
      <dgm:spPr/>
      <dgm:t>
        <a:bodyPr/>
        <a:lstStyle/>
        <a:p>
          <a:pPr algn="ctr"/>
          <a:endParaRPr lang="zh-CN" altLang="en-US"/>
        </a:p>
      </dgm:t>
    </dgm:pt>
    <dgm:pt modelId="{65568777-D17B-4A58-9190-277D9A59047D}" type="sibTrans" cxnId="{0F1642A5-B3C0-4D74-A9AB-DDAD2DB6AEF5}">
      <dgm:prSet/>
      <dgm:spPr/>
      <dgm:t>
        <a:bodyPr/>
        <a:lstStyle/>
        <a:p>
          <a:pPr algn="ctr"/>
          <a:endParaRPr lang="zh-CN" altLang="en-US"/>
        </a:p>
      </dgm:t>
    </dgm:pt>
    <dgm:pt modelId="{0562F654-8BA0-45A4-9A53-2D3DCB5334D8}">
      <dgm:prSet/>
      <dgm:spPr/>
      <dgm:t>
        <a:bodyPr/>
        <a:lstStyle/>
        <a:p>
          <a:pPr algn="ctr" rtl="0"/>
          <a:r>
            <a:rPr lang="en-US" b="1" dirty="0" smtClean="0"/>
            <a:t>4.</a:t>
          </a:r>
          <a:r>
            <a:rPr lang="zh-CN" b="1" dirty="0" smtClean="0"/>
            <a:t>基于</a:t>
          </a:r>
          <a:r>
            <a:rPr lang="en-US" b="1" dirty="0" smtClean="0"/>
            <a:t>R</a:t>
          </a:r>
          <a:r>
            <a:rPr lang="zh-CN" b="1" dirty="0" smtClean="0"/>
            <a:t>的数据可视化</a:t>
          </a:r>
          <a:endParaRPr lang="zh-CN" dirty="0"/>
        </a:p>
      </dgm:t>
    </dgm:pt>
    <dgm:pt modelId="{C17291FB-1C53-4D98-BC41-03B900E5561C}" type="parTrans" cxnId="{FCF84C54-5BC6-4159-A68D-EC4C80279A16}">
      <dgm:prSet/>
      <dgm:spPr/>
      <dgm:t>
        <a:bodyPr/>
        <a:lstStyle/>
        <a:p>
          <a:pPr algn="ctr"/>
          <a:endParaRPr lang="zh-CN" altLang="en-US"/>
        </a:p>
      </dgm:t>
    </dgm:pt>
    <dgm:pt modelId="{C237A5C5-0443-4635-AA65-529B0538362F}" type="sibTrans" cxnId="{FCF84C54-5BC6-4159-A68D-EC4C80279A16}">
      <dgm:prSet/>
      <dgm:spPr/>
      <dgm:t>
        <a:bodyPr/>
        <a:lstStyle/>
        <a:p>
          <a:pPr algn="ctr"/>
          <a:endParaRPr lang="zh-CN" altLang="en-US"/>
        </a:p>
      </dgm:t>
    </dgm:pt>
    <dgm:pt modelId="{B4DAD514-FD84-4782-930A-605CD9693DC5}">
      <dgm:prSet/>
      <dgm:spPr/>
      <dgm:t>
        <a:bodyPr/>
        <a:lstStyle/>
        <a:p>
          <a:pPr algn="ctr" rtl="0"/>
          <a:r>
            <a:rPr lang="en-US" b="1" dirty="0" smtClean="0"/>
            <a:t>5.</a:t>
          </a:r>
          <a:r>
            <a:rPr lang="zh-CN" b="1" dirty="0" smtClean="0"/>
            <a:t>基于</a:t>
          </a:r>
          <a:r>
            <a:rPr lang="en-US" b="1" dirty="0" smtClean="0"/>
            <a:t>R</a:t>
          </a:r>
          <a:r>
            <a:rPr lang="zh-CN" b="1" dirty="0" smtClean="0"/>
            <a:t>的统计分析</a:t>
          </a:r>
          <a:endParaRPr lang="zh-CN" dirty="0"/>
        </a:p>
      </dgm:t>
    </dgm:pt>
    <dgm:pt modelId="{1F5D0B95-766A-449C-A43B-E3DD349C025E}" type="parTrans" cxnId="{9EA372B0-5FE4-46D6-B373-1FE08A1564E3}">
      <dgm:prSet/>
      <dgm:spPr/>
      <dgm:t>
        <a:bodyPr/>
        <a:lstStyle/>
        <a:p>
          <a:pPr algn="ctr"/>
          <a:endParaRPr lang="zh-CN" altLang="en-US"/>
        </a:p>
      </dgm:t>
    </dgm:pt>
    <dgm:pt modelId="{8551D1C6-2F2D-49FF-9ADB-483D7F936652}" type="sibTrans" cxnId="{9EA372B0-5FE4-46D6-B373-1FE08A1564E3}">
      <dgm:prSet/>
      <dgm:spPr/>
      <dgm:t>
        <a:bodyPr/>
        <a:lstStyle/>
        <a:p>
          <a:pPr algn="ctr"/>
          <a:endParaRPr lang="zh-CN" altLang="en-US"/>
        </a:p>
      </dgm:t>
    </dgm:pt>
    <dgm:pt modelId="{65081B2F-D6EA-4AF7-9CAB-13C14C21EB4E}">
      <dgm:prSet/>
      <dgm:spPr/>
      <dgm:t>
        <a:bodyPr/>
        <a:lstStyle/>
        <a:p>
          <a:pPr algn="ctr" rtl="0"/>
          <a:r>
            <a:rPr lang="en-US" b="1" dirty="0" smtClean="0"/>
            <a:t>6.</a:t>
          </a:r>
          <a:r>
            <a:rPr lang="zh-CN" b="1" dirty="0" smtClean="0"/>
            <a:t>基于</a:t>
          </a:r>
          <a:r>
            <a:rPr lang="en-US" b="1" dirty="0" smtClean="0"/>
            <a:t>R</a:t>
          </a:r>
          <a:r>
            <a:rPr lang="zh-CN" b="1" dirty="0" smtClean="0"/>
            <a:t>的机器学习</a:t>
          </a:r>
          <a:endParaRPr lang="zh-CN" dirty="0"/>
        </a:p>
      </dgm:t>
    </dgm:pt>
    <dgm:pt modelId="{DAB0F263-7308-4D08-B395-AB785D2FCB1B}" type="parTrans" cxnId="{16E948BE-CC47-4EE1-98EE-C582ED4A7531}">
      <dgm:prSet/>
      <dgm:spPr/>
      <dgm:t>
        <a:bodyPr/>
        <a:lstStyle/>
        <a:p>
          <a:pPr algn="ctr"/>
          <a:endParaRPr lang="zh-CN" altLang="en-US"/>
        </a:p>
      </dgm:t>
    </dgm:pt>
    <dgm:pt modelId="{E0683F4D-2A3A-47D6-878D-507CC648382A}" type="sibTrans" cxnId="{16E948BE-CC47-4EE1-98EE-C582ED4A7531}">
      <dgm:prSet/>
      <dgm:spPr/>
      <dgm:t>
        <a:bodyPr/>
        <a:lstStyle/>
        <a:p>
          <a:pPr algn="ctr"/>
          <a:endParaRPr lang="zh-CN" altLang="en-US"/>
        </a:p>
      </dgm:t>
    </dgm:pt>
    <dgm:pt modelId="{B9D42410-1BA5-4B52-9566-3F00DE2628A2}">
      <dgm:prSet/>
      <dgm:spPr/>
      <dgm:t>
        <a:bodyPr/>
        <a:lstStyle/>
        <a:p>
          <a:pPr algn="ctr" rtl="0"/>
          <a:r>
            <a:rPr lang="en-US" b="1" dirty="0" smtClean="0"/>
            <a:t>7.</a:t>
          </a:r>
          <a:r>
            <a:rPr lang="zh-CN" b="1" dirty="0" smtClean="0"/>
            <a:t>基于</a:t>
          </a:r>
          <a:r>
            <a:rPr lang="en-US" b="1" dirty="0" smtClean="0"/>
            <a:t>R</a:t>
          </a:r>
          <a:r>
            <a:rPr lang="zh-CN" b="1" dirty="0" smtClean="0"/>
            <a:t>和</a:t>
          </a:r>
          <a:r>
            <a:rPr lang="en-US" b="1" dirty="0" smtClean="0"/>
            <a:t>Spark</a:t>
          </a:r>
          <a:r>
            <a:rPr lang="zh-CN" b="1" dirty="0" smtClean="0"/>
            <a:t>的大数据分析</a:t>
          </a:r>
          <a:endParaRPr lang="zh-CN" dirty="0"/>
        </a:p>
      </dgm:t>
    </dgm:pt>
    <dgm:pt modelId="{FF39FD30-84AB-4F4C-9159-DE4EFA1E9687}" type="parTrans" cxnId="{C479EC84-7280-47AD-9C84-6DC871040400}">
      <dgm:prSet/>
      <dgm:spPr/>
      <dgm:t>
        <a:bodyPr/>
        <a:lstStyle/>
        <a:p>
          <a:pPr algn="ctr"/>
          <a:endParaRPr lang="zh-CN" altLang="en-US"/>
        </a:p>
      </dgm:t>
    </dgm:pt>
    <dgm:pt modelId="{7B98F5E5-18A5-461D-91F7-37102E109F75}" type="sibTrans" cxnId="{C479EC84-7280-47AD-9C84-6DC871040400}">
      <dgm:prSet/>
      <dgm:spPr/>
      <dgm:t>
        <a:bodyPr/>
        <a:lstStyle/>
        <a:p>
          <a:pPr algn="ctr"/>
          <a:endParaRPr lang="zh-CN" altLang="en-US"/>
        </a:p>
      </dgm:t>
    </dgm:pt>
    <dgm:pt modelId="{2D022FD2-2B5B-4003-AD4F-76009D4BCCBE}">
      <dgm:prSet/>
      <dgm:spPr/>
      <dgm:t>
        <a:bodyPr/>
        <a:lstStyle/>
        <a:p>
          <a:pPr algn="ctr" rtl="0"/>
          <a:r>
            <a:rPr lang="en-US" b="1" dirty="0" smtClean="0"/>
            <a:t>8.</a:t>
          </a:r>
          <a:r>
            <a:rPr lang="zh-CN" b="1" dirty="0" smtClean="0"/>
            <a:t>如何继续学习</a:t>
          </a:r>
          <a:endParaRPr lang="zh-CN" dirty="0"/>
        </a:p>
      </dgm:t>
    </dgm:pt>
    <dgm:pt modelId="{D3271B97-1C26-4ECA-94BA-ADE696D33784}" type="parTrans" cxnId="{6DBCD5D6-B402-4E56-A6BF-D77F551102B0}">
      <dgm:prSet/>
      <dgm:spPr/>
      <dgm:t>
        <a:bodyPr/>
        <a:lstStyle/>
        <a:p>
          <a:pPr algn="ctr"/>
          <a:endParaRPr lang="zh-CN" altLang="en-US"/>
        </a:p>
      </dgm:t>
    </dgm:pt>
    <dgm:pt modelId="{34CF71BB-EBF1-4620-88BA-7348DC11305B}" type="sibTrans" cxnId="{6DBCD5D6-B402-4E56-A6BF-D77F551102B0}">
      <dgm:prSet/>
      <dgm:spPr/>
      <dgm:t>
        <a:bodyPr/>
        <a:lstStyle/>
        <a:p>
          <a:pPr algn="ctr"/>
          <a:endParaRPr lang="zh-CN" altLang="en-US"/>
        </a:p>
      </dgm:t>
    </dgm:pt>
    <dgm:pt modelId="{CE18315D-820B-4A2A-A497-75C101C7690A}">
      <dgm:prSet/>
      <dgm:spPr/>
      <dgm:t>
        <a:bodyPr/>
        <a:lstStyle/>
        <a:p>
          <a:pPr algn="ctr" rtl="0"/>
          <a:r>
            <a:rPr lang="en-US" b="1" smtClean="0"/>
            <a:t>9.</a:t>
          </a:r>
          <a:r>
            <a:rPr lang="zh-CN" b="1" smtClean="0"/>
            <a:t>习题</a:t>
          </a:r>
          <a:endParaRPr lang="zh-CN"/>
        </a:p>
      </dgm:t>
    </dgm:pt>
    <dgm:pt modelId="{18C1F811-D4DF-42DF-B302-49DACA08DD3A}" type="parTrans" cxnId="{FD6332F1-2246-4954-8199-4340762FCA1C}">
      <dgm:prSet/>
      <dgm:spPr/>
      <dgm:t>
        <a:bodyPr/>
        <a:lstStyle/>
        <a:p>
          <a:pPr algn="ctr"/>
          <a:endParaRPr lang="zh-CN" altLang="en-US"/>
        </a:p>
      </dgm:t>
    </dgm:pt>
    <dgm:pt modelId="{B58BF6A0-AA3E-478F-B345-F723CD6F0318}" type="sibTrans" cxnId="{FD6332F1-2246-4954-8199-4340762FCA1C}">
      <dgm:prSet/>
      <dgm:spPr/>
      <dgm:t>
        <a:bodyPr/>
        <a:lstStyle/>
        <a:p>
          <a:pPr algn="ctr"/>
          <a:endParaRPr lang="zh-CN" altLang="en-US"/>
        </a:p>
      </dgm:t>
    </dgm:pt>
    <dgm:pt modelId="{7C160D79-C0AA-433C-9902-DE2AD3255D10}" type="pres">
      <dgm:prSet presAssocID="{6BA82644-B7DA-4F6F-B5E3-10DC5E96EF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2E98D4-40B5-4911-8AB8-035D10E0A350}" type="pres">
      <dgm:prSet presAssocID="{0544BDF2-E1F9-45E6-9AC9-4D671FD32731}" presName="node" presStyleLbl="node1" presStyleIdx="0" presStyleCnt="9" custLinFactNeighborX="6110" custLinFactNeighborY="-1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535E4-16BA-4ED7-B0B6-EC651939E0C4}" type="pres">
      <dgm:prSet presAssocID="{F711E018-336D-415B-8669-A75EE0CF474C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94360B85-C6CC-43EE-956A-2A9F63ABC94F}" type="pres">
      <dgm:prSet presAssocID="{F711E018-336D-415B-8669-A75EE0CF474C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375039B7-C200-4D70-B986-5A09FD63C5B1}" type="pres">
      <dgm:prSet presAssocID="{04C88702-65E4-4432-9913-7323F4D56AE0}" presName="node" presStyleLbl="node1" presStyleIdx="1" presStyleCnt="9" custLinFactNeighborX="39478" custLinFactNeighborY="-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555916-E6A9-47C2-9C8E-97CB94F442F8}" type="pres">
      <dgm:prSet presAssocID="{1FB94BC8-EA0B-42C1-9906-4C9EAE0E142D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B4ACFD85-681D-4BC1-B991-4638E461D518}" type="pres">
      <dgm:prSet presAssocID="{1FB94BC8-EA0B-42C1-9906-4C9EAE0E142D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C5073FD5-08E7-4F3F-8002-BA06D5E0F110}" type="pres">
      <dgm:prSet presAssocID="{AD8D4B1E-6FB4-4370-9318-615BDBB4A6BC}" presName="node" presStyleLbl="node1" presStyleIdx="2" presStyleCnt="9" custLinFactNeighborX="91679" custLinFactNeighborY="-1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86298D-AC78-46E3-8E55-C1DC0977B3A1}" type="pres">
      <dgm:prSet presAssocID="{65568777-D17B-4A58-9190-277D9A59047D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EB6A2FFF-D5A6-4610-BDA8-4004A8EADB2E}" type="pres">
      <dgm:prSet presAssocID="{65568777-D17B-4A58-9190-277D9A59047D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EC564C25-689F-433B-B492-78D75CD5641C}" type="pres">
      <dgm:prSet presAssocID="{0562F654-8BA0-45A4-9A53-2D3DCB5334D8}" presName="node" presStyleLbl="node1" presStyleIdx="3" presStyleCnt="9" custLinFactX="-162890" custLinFactY="41129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BDE99-8D9C-42FD-840A-6844E7CFA9A7}" type="pres">
      <dgm:prSet presAssocID="{C237A5C5-0443-4635-AA65-529B0538362F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C3B82772-7B75-47AD-94A4-F6903A172AE4}" type="pres">
      <dgm:prSet presAssocID="{C237A5C5-0443-4635-AA65-529B0538362F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7695EE17-4936-43F3-B7B8-D90AAC23C0B5}" type="pres">
      <dgm:prSet presAssocID="{B4DAD514-FD84-4782-930A-605CD9693DC5}" presName="node" presStyleLbl="node1" presStyleIdx="4" presStyleCnt="9" custLinFactX="59059" custLinFactNeighborX="100000" custLinFactNeighborY="2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ADC7D7-A9D2-46C2-B68F-0766A39860CB}" type="pres">
      <dgm:prSet presAssocID="{8551D1C6-2F2D-49FF-9ADB-483D7F936652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F1DD84DB-C5BD-4AEC-A6F8-19FCAB301919}" type="pres">
      <dgm:prSet presAssocID="{8551D1C6-2F2D-49FF-9ADB-483D7F936652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6B2BC24B-BB7A-4D8A-B1E8-E839E21D7339}" type="pres">
      <dgm:prSet presAssocID="{65081B2F-D6EA-4AF7-9CAB-13C14C21EB4E}" presName="node" presStyleLbl="node1" presStyleIdx="5" presStyleCnt="9" custLinFactX="100000" custLinFactNeighborX="117226" custLinFactNeighborY="2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2A106-3B8F-4A90-AE3C-A71E8EE4A941}" type="pres">
      <dgm:prSet presAssocID="{E0683F4D-2A3A-47D6-878D-507CC648382A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272C59B4-D81C-49AF-ABD7-78444AE840ED}" type="pres">
      <dgm:prSet presAssocID="{E0683F4D-2A3A-47D6-878D-507CC648382A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D04B0D57-1E30-4603-9380-27824A753092}" type="pres">
      <dgm:prSet presAssocID="{B9D42410-1BA5-4B52-9566-3F00DE2628A2}" presName="node" presStyleLbl="node1" presStyleIdx="6" presStyleCnt="9" custLinFactX="-100000" custLinFactY="39524" custLinFactNeighborX="-13989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385AD0-12A9-4279-8636-8164213962B7}" type="pres">
      <dgm:prSet presAssocID="{7B98F5E5-18A5-461D-91F7-37102E109F75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1F864FB7-DCDE-4EA2-A7CF-9D95600F0F0B}" type="pres">
      <dgm:prSet presAssocID="{7B98F5E5-18A5-461D-91F7-37102E109F75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B49D3C0B-B9EF-413A-864D-07FA17EFCAE1}" type="pres">
      <dgm:prSet presAssocID="{2D022FD2-2B5B-4003-AD4F-76009D4BCCBE}" presName="node" presStyleLbl="node1" presStyleIdx="7" presStyleCnt="9" custLinFactX="-100000" custLinFactY="42071" custLinFactNeighborX="-109941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20D04-DF6A-4ED5-89B7-FC0BD0AF156E}" type="pres">
      <dgm:prSet presAssocID="{34CF71BB-EBF1-4620-88BA-7348DC11305B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81EF1E94-F816-499F-9288-57E6E96E0C29}" type="pres">
      <dgm:prSet presAssocID="{34CF71BB-EBF1-4620-88BA-7348DC11305B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BF2C47D3-1C6B-43FE-BBB7-395E4A8A885E}" type="pres">
      <dgm:prSet presAssocID="{CE18315D-820B-4A2A-A497-75C101C7690A}" presName="node" presStyleLbl="node1" presStyleIdx="8" presStyleCnt="9" custLinFactX="140226" custLinFactNeighborX="200000" custLinFactNeighborY="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82624D-F985-44A5-8E7A-0172AF2646D4}" type="presOf" srcId="{E0683F4D-2A3A-47D6-878D-507CC648382A}" destId="{8652A106-3B8F-4A90-AE3C-A71E8EE4A941}" srcOrd="0" destOrd="0" presId="urn:microsoft.com/office/officeart/2005/8/layout/bProcess3"/>
    <dgm:cxn modelId="{6DBCD5D6-B402-4E56-A6BF-D77F551102B0}" srcId="{6BA82644-B7DA-4F6F-B5E3-10DC5E96EFD6}" destId="{2D022FD2-2B5B-4003-AD4F-76009D4BCCBE}" srcOrd="7" destOrd="0" parTransId="{D3271B97-1C26-4ECA-94BA-ADE696D33784}" sibTransId="{34CF71BB-EBF1-4620-88BA-7348DC11305B}"/>
    <dgm:cxn modelId="{C479EC84-7280-47AD-9C84-6DC871040400}" srcId="{6BA82644-B7DA-4F6F-B5E3-10DC5E96EFD6}" destId="{B9D42410-1BA5-4B52-9566-3F00DE2628A2}" srcOrd="6" destOrd="0" parTransId="{FF39FD30-84AB-4F4C-9159-DE4EFA1E9687}" sibTransId="{7B98F5E5-18A5-461D-91F7-37102E109F75}"/>
    <dgm:cxn modelId="{3236131E-ECE0-4FFE-80D8-11549986732A}" type="presOf" srcId="{34CF71BB-EBF1-4620-88BA-7348DC11305B}" destId="{81EF1E94-F816-499F-9288-57E6E96E0C29}" srcOrd="1" destOrd="0" presId="urn:microsoft.com/office/officeart/2005/8/layout/bProcess3"/>
    <dgm:cxn modelId="{7428F557-0797-41A1-8680-F8E449CF59BE}" type="presOf" srcId="{04C88702-65E4-4432-9913-7323F4D56AE0}" destId="{375039B7-C200-4D70-B986-5A09FD63C5B1}" srcOrd="0" destOrd="0" presId="urn:microsoft.com/office/officeart/2005/8/layout/bProcess3"/>
    <dgm:cxn modelId="{FA55FCBC-A232-4C21-8667-92C4B421814E}" type="presOf" srcId="{34CF71BB-EBF1-4620-88BA-7348DC11305B}" destId="{41820D04-DF6A-4ED5-89B7-FC0BD0AF156E}" srcOrd="0" destOrd="0" presId="urn:microsoft.com/office/officeart/2005/8/layout/bProcess3"/>
    <dgm:cxn modelId="{16E948BE-CC47-4EE1-98EE-C582ED4A7531}" srcId="{6BA82644-B7DA-4F6F-B5E3-10DC5E96EFD6}" destId="{65081B2F-D6EA-4AF7-9CAB-13C14C21EB4E}" srcOrd="5" destOrd="0" parTransId="{DAB0F263-7308-4D08-B395-AB785D2FCB1B}" sibTransId="{E0683F4D-2A3A-47D6-878D-507CC648382A}"/>
    <dgm:cxn modelId="{405E11FE-9A81-453A-8932-679C3513BF5D}" type="presOf" srcId="{B9D42410-1BA5-4B52-9566-3F00DE2628A2}" destId="{D04B0D57-1E30-4603-9380-27824A753092}" srcOrd="0" destOrd="0" presId="urn:microsoft.com/office/officeart/2005/8/layout/bProcess3"/>
    <dgm:cxn modelId="{76A1A54B-5870-4B35-A5CC-178EE1365EF9}" type="presOf" srcId="{65568777-D17B-4A58-9190-277D9A59047D}" destId="{9886298D-AC78-46E3-8E55-C1DC0977B3A1}" srcOrd="0" destOrd="0" presId="urn:microsoft.com/office/officeart/2005/8/layout/bProcess3"/>
    <dgm:cxn modelId="{BFCB6E4A-A526-422E-8F18-97ADD27EC398}" type="presOf" srcId="{B4DAD514-FD84-4782-930A-605CD9693DC5}" destId="{7695EE17-4936-43F3-B7B8-D90AAC23C0B5}" srcOrd="0" destOrd="0" presId="urn:microsoft.com/office/officeart/2005/8/layout/bProcess3"/>
    <dgm:cxn modelId="{ADBAB7A5-1783-4872-8811-FD3A6ADBDC4E}" type="presOf" srcId="{65081B2F-D6EA-4AF7-9CAB-13C14C21EB4E}" destId="{6B2BC24B-BB7A-4D8A-B1E8-E839E21D7339}" srcOrd="0" destOrd="0" presId="urn:microsoft.com/office/officeart/2005/8/layout/bProcess3"/>
    <dgm:cxn modelId="{3289F36D-0221-4888-8B67-49164D783132}" type="presOf" srcId="{0544BDF2-E1F9-45E6-9AC9-4D671FD32731}" destId="{FB2E98D4-40B5-4911-8AB8-035D10E0A350}" srcOrd="0" destOrd="0" presId="urn:microsoft.com/office/officeart/2005/8/layout/bProcess3"/>
    <dgm:cxn modelId="{CC44758D-3013-4EE0-BEA3-8CC94F78CB34}" type="presOf" srcId="{F711E018-336D-415B-8669-A75EE0CF474C}" destId="{94360B85-C6CC-43EE-956A-2A9F63ABC94F}" srcOrd="1" destOrd="0" presId="urn:microsoft.com/office/officeart/2005/8/layout/bProcess3"/>
    <dgm:cxn modelId="{9D033E20-0132-40FD-A794-B62B594597E9}" type="presOf" srcId="{7B98F5E5-18A5-461D-91F7-37102E109F75}" destId="{1F864FB7-DCDE-4EA2-A7CF-9D95600F0F0B}" srcOrd="1" destOrd="0" presId="urn:microsoft.com/office/officeart/2005/8/layout/bProcess3"/>
    <dgm:cxn modelId="{3718B275-9627-4F6B-8AF6-12D6753A6E0A}" type="presOf" srcId="{AD8D4B1E-6FB4-4370-9318-615BDBB4A6BC}" destId="{C5073FD5-08E7-4F3F-8002-BA06D5E0F110}" srcOrd="0" destOrd="0" presId="urn:microsoft.com/office/officeart/2005/8/layout/bProcess3"/>
    <dgm:cxn modelId="{69880775-1241-4890-BDF9-0C9B037C40A1}" type="presOf" srcId="{7B98F5E5-18A5-461D-91F7-37102E109F75}" destId="{2E385AD0-12A9-4279-8636-8164213962B7}" srcOrd="0" destOrd="0" presId="urn:microsoft.com/office/officeart/2005/8/layout/bProcess3"/>
    <dgm:cxn modelId="{5B5FAE30-4B74-43D3-B693-476AF1772E23}" type="presOf" srcId="{65568777-D17B-4A58-9190-277D9A59047D}" destId="{EB6A2FFF-D5A6-4610-BDA8-4004A8EADB2E}" srcOrd="1" destOrd="0" presId="urn:microsoft.com/office/officeart/2005/8/layout/bProcess3"/>
    <dgm:cxn modelId="{2900EC00-BF04-4B9B-8973-1E75AF527073}" type="presOf" srcId="{C237A5C5-0443-4635-AA65-529B0538362F}" destId="{C3B82772-7B75-47AD-94A4-F6903A172AE4}" srcOrd="1" destOrd="0" presId="urn:microsoft.com/office/officeart/2005/8/layout/bProcess3"/>
    <dgm:cxn modelId="{19D54C46-C5CD-4A9C-AE7D-C18B4854612D}" type="presOf" srcId="{E0683F4D-2A3A-47D6-878D-507CC648382A}" destId="{272C59B4-D81C-49AF-ABD7-78444AE840ED}" srcOrd="1" destOrd="0" presId="urn:microsoft.com/office/officeart/2005/8/layout/bProcess3"/>
    <dgm:cxn modelId="{9D7D676D-6912-4B7C-A00F-D28378FE5954}" type="presOf" srcId="{6BA82644-B7DA-4F6F-B5E3-10DC5E96EFD6}" destId="{7C160D79-C0AA-433C-9902-DE2AD3255D10}" srcOrd="0" destOrd="0" presId="urn:microsoft.com/office/officeart/2005/8/layout/bProcess3"/>
    <dgm:cxn modelId="{C84801AD-2F6F-47A5-9E2A-8187ED9E4419}" srcId="{6BA82644-B7DA-4F6F-B5E3-10DC5E96EFD6}" destId="{04C88702-65E4-4432-9913-7323F4D56AE0}" srcOrd="1" destOrd="0" parTransId="{3E1BA6B7-7545-48F3-89C3-720F8304D277}" sibTransId="{1FB94BC8-EA0B-42C1-9906-4C9EAE0E142D}"/>
    <dgm:cxn modelId="{0F1642A5-B3C0-4D74-A9AB-DDAD2DB6AEF5}" srcId="{6BA82644-B7DA-4F6F-B5E3-10DC5E96EFD6}" destId="{AD8D4B1E-6FB4-4370-9318-615BDBB4A6BC}" srcOrd="2" destOrd="0" parTransId="{E1FF0FCD-26A3-42F9-BEC2-F4D49362D2B5}" sibTransId="{65568777-D17B-4A58-9190-277D9A59047D}"/>
    <dgm:cxn modelId="{9EA372B0-5FE4-46D6-B373-1FE08A1564E3}" srcId="{6BA82644-B7DA-4F6F-B5E3-10DC5E96EFD6}" destId="{B4DAD514-FD84-4782-930A-605CD9693DC5}" srcOrd="4" destOrd="0" parTransId="{1F5D0B95-766A-449C-A43B-E3DD349C025E}" sibTransId="{8551D1C6-2F2D-49FF-9ADB-483D7F936652}"/>
    <dgm:cxn modelId="{B84A7F0B-F5FD-4CEE-8DFF-CADEDDA4DFB9}" type="presOf" srcId="{F711E018-336D-415B-8669-A75EE0CF474C}" destId="{00B535E4-16BA-4ED7-B0B6-EC651939E0C4}" srcOrd="0" destOrd="0" presId="urn:microsoft.com/office/officeart/2005/8/layout/bProcess3"/>
    <dgm:cxn modelId="{C456BF07-7A49-45F4-9BA4-401EEE5A5064}" srcId="{6BA82644-B7DA-4F6F-B5E3-10DC5E96EFD6}" destId="{0544BDF2-E1F9-45E6-9AC9-4D671FD32731}" srcOrd="0" destOrd="0" parTransId="{5193B8D5-11E5-4631-A67F-3AAC7707C126}" sibTransId="{F711E018-336D-415B-8669-A75EE0CF474C}"/>
    <dgm:cxn modelId="{FD6332F1-2246-4954-8199-4340762FCA1C}" srcId="{6BA82644-B7DA-4F6F-B5E3-10DC5E96EFD6}" destId="{CE18315D-820B-4A2A-A497-75C101C7690A}" srcOrd="8" destOrd="0" parTransId="{18C1F811-D4DF-42DF-B302-49DACA08DD3A}" sibTransId="{B58BF6A0-AA3E-478F-B345-F723CD6F0318}"/>
    <dgm:cxn modelId="{FCF84C54-5BC6-4159-A68D-EC4C80279A16}" srcId="{6BA82644-B7DA-4F6F-B5E3-10DC5E96EFD6}" destId="{0562F654-8BA0-45A4-9A53-2D3DCB5334D8}" srcOrd="3" destOrd="0" parTransId="{C17291FB-1C53-4D98-BC41-03B900E5561C}" sibTransId="{C237A5C5-0443-4635-AA65-529B0538362F}"/>
    <dgm:cxn modelId="{A091A03C-2E15-4A04-A9D0-85E226E8D98E}" type="presOf" srcId="{CE18315D-820B-4A2A-A497-75C101C7690A}" destId="{BF2C47D3-1C6B-43FE-BBB7-395E4A8A885E}" srcOrd="0" destOrd="0" presId="urn:microsoft.com/office/officeart/2005/8/layout/bProcess3"/>
    <dgm:cxn modelId="{1918E7EA-35CE-4502-9408-B8F34A867F9E}" type="presOf" srcId="{C237A5C5-0443-4635-AA65-529B0538362F}" destId="{DF7BDE99-8D9C-42FD-840A-6844E7CFA9A7}" srcOrd="0" destOrd="0" presId="urn:microsoft.com/office/officeart/2005/8/layout/bProcess3"/>
    <dgm:cxn modelId="{F79EE218-98F7-480D-BBD1-1743871E943D}" type="presOf" srcId="{8551D1C6-2F2D-49FF-9ADB-483D7F936652}" destId="{6FADC7D7-A9D2-46C2-B68F-0766A39860CB}" srcOrd="0" destOrd="0" presId="urn:microsoft.com/office/officeart/2005/8/layout/bProcess3"/>
    <dgm:cxn modelId="{49BF1514-8A46-421E-81EA-D3D812C94A70}" type="presOf" srcId="{1FB94BC8-EA0B-42C1-9906-4C9EAE0E142D}" destId="{B4ACFD85-681D-4BC1-B991-4638E461D518}" srcOrd="1" destOrd="0" presId="urn:microsoft.com/office/officeart/2005/8/layout/bProcess3"/>
    <dgm:cxn modelId="{F973FBF8-5DF5-42ED-8FB0-CAD9F20670BE}" type="presOf" srcId="{8551D1C6-2F2D-49FF-9ADB-483D7F936652}" destId="{F1DD84DB-C5BD-4AEC-A6F8-19FCAB301919}" srcOrd="1" destOrd="0" presId="urn:microsoft.com/office/officeart/2005/8/layout/bProcess3"/>
    <dgm:cxn modelId="{D0A39D43-A370-41B2-BD58-0EC4C6E9BEAE}" type="presOf" srcId="{0562F654-8BA0-45A4-9A53-2D3DCB5334D8}" destId="{EC564C25-689F-433B-B492-78D75CD5641C}" srcOrd="0" destOrd="0" presId="urn:microsoft.com/office/officeart/2005/8/layout/bProcess3"/>
    <dgm:cxn modelId="{597658CD-EFFF-43E9-8AE0-A505FDAE3938}" type="presOf" srcId="{2D022FD2-2B5B-4003-AD4F-76009D4BCCBE}" destId="{B49D3C0B-B9EF-413A-864D-07FA17EFCAE1}" srcOrd="0" destOrd="0" presId="urn:microsoft.com/office/officeart/2005/8/layout/bProcess3"/>
    <dgm:cxn modelId="{7981E164-780A-4E47-907E-36A6A9D92E91}" type="presOf" srcId="{1FB94BC8-EA0B-42C1-9906-4C9EAE0E142D}" destId="{1F555916-E6A9-47C2-9C8E-97CB94F442F8}" srcOrd="0" destOrd="0" presId="urn:microsoft.com/office/officeart/2005/8/layout/bProcess3"/>
    <dgm:cxn modelId="{68AB20BC-2DCE-40CA-80B5-CCE84D976CEF}" type="presParOf" srcId="{7C160D79-C0AA-433C-9902-DE2AD3255D10}" destId="{FB2E98D4-40B5-4911-8AB8-035D10E0A350}" srcOrd="0" destOrd="0" presId="urn:microsoft.com/office/officeart/2005/8/layout/bProcess3"/>
    <dgm:cxn modelId="{1F9069A5-C1F8-4B8C-919C-16F85E06BE50}" type="presParOf" srcId="{7C160D79-C0AA-433C-9902-DE2AD3255D10}" destId="{00B535E4-16BA-4ED7-B0B6-EC651939E0C4}" srcOrd="1" destOrd="0" presId="urn:microsoft.com/office/officeart/2005/8/layout/bProcess3"/>
    <dgm:cxn modelId="{46906EF3-3CCC-477B-A16C-544879A726CF}" type="presParOf" srcId="{00B535E4-16BA-4ED7-B0B6-EC651939E0C4}" destId="{94360B85-C6CC-43EE-956A-2A9F63ABC94F}" srcOrd="0" destOrd="0" presId="urn:microsoft.com/office/officeart/2005/8/layout/bProcess3"/>
    <dgm:cxn modelId="{1FB2EAC7-861C-44AA-A4F0-75104320DE93}" type="presParOf" srcId="{7C160D79-C0AA-433C-9902-DE2AD3255D10}" destId="{375039B7-C200-4D70-B986-5A09FD63C5B1}" srcOrd="2" destOrd="0" presId="urn:microsoft.com/office/officeart/2005/8/layout/bProcess3"/>
    <dgm:cxn modelId="{230D80A2-5E14-4BDC-8D40-DBFB1F04EA89}" type="presParOf" srcId="{7C160D79-C0AA-433C-9902-DE2AD3255D10}" destId="{1F555916-E6A9-47C2-9C8E-97CB94F442F8}" srcOrd="3" destOrd="0" presId="urn:microsoft.com/office/officeart/2005/8/layout/bProcess3"/>
    <dgm:cxn modelId="{11787F19-DF61-4FEF-A3AC-2C7D6A60E566}" type="presParOf" srcId="{1F555916-E6A9-47C2-9C8E-97CB94F442F8}" destId="{B4ACFD85-681D-4BC1-B991-4638E461D518}" srcOrd="0" destOrd="0" presId="urn:microsoft.com/office/officeart/2005/8/layout/bProcess3"/>
    <dgm:cxn modelId="{20C01C6F-A9EB-40D9-8E69-BDD9E3E1C1FD}" type="presParOf" srcId="{7C160D79-C0AA-433C-9902-DE2AD3255D10}" destId="{C5073FD5-08E7-4F3F-8002-BA06D5E0F110}" srcOrd="4" destOrd="0" presId="urn:microsoft.com/office/officeart/2005/8/layout/bProcess3"/>
    <dgm:cxn modelId="{93D6125B-42B2-4B1C-A268-B90A6D1F7231}" type="presParOf" srcId="{7C160D79-C0AA-433C-9902-DE2AD3255D10}" destId="{9886298D-AC78-46E3-8E55-C1DC0977B3A1}" srcOrd="5" destOrd="0" presId="urn:microsoft.com/office/officeart/2005/8/layout/bProcess3"/>
    <dgm:cxn modelId="{CE2C6EDD-CD90-4C7E-AEE2-2CD914E26181}" type="presParOf" srcId="{9886298D-AC78-46E3-8E55-C1DC0977B3A1}" destId="{EB6A2FFF-D5A6-4610-BDA8-4004A8EADB2E}" srcOrd="0" destOrd="0" presId="urn:microsoft.com/office/officeart/2005/8/layout/bProcess3"/>
    <dgm:cxn modelId="{B69B43B9-D106-4C26-BF15-75E90BE33CF2}" type="presParOf" srcId="{7C160D79-C0AA-433C-9902-DE2AD3255D10}" destId="{EC564C25-689F-433B-B492-78D75CD5641C}" srcOrd="6" destOrd="0" presId="urn:microsoft.com/office/officeart/2005/8/layout/bProcess3"/>
    <dgm:cxn modelId="{7FE75F7E-6150-48DF-B3F0-52F62D05F0D3}" type="presParOf" srcId="{7C160D79-C0AA-433C-9902-DE2AD3255D10}" destId="{DF7BDE99-8D9C-42FD-840A-6844E7CFA9A7}" srcOrd="7" destOrd="0" presId="urn:microsoft.com/office/officeart/2005/8/layout/bProcess3"/>
    <dgm:cxn modelId="{70B5D41A-D2A8-4417-9170-6D5604B5FF1A}" type="presParOf" srcId="{DF7BDE99-8D9C-42FD-840A-6844E7CFA9A7}" destId="{C3B82772-7B75-47AD-94A4-F6903A172AE4}" srcOrd="0" destOrd="0" presId="urn:microsoft.com/office/officeart/2005/8/layout/bProcess3"/>
    <dgm:cxn modelId="{CA2231CB-AD13-4394-9CD7-22BD7B447FA2}" type="presParOf" srcId="{7C160D79-C0AA-433C-9902-DE2AD3255D10}" destId="{7695EE17-4936-43F3-B7B8-D90AAC23C0B5}" srcOrd="8" destOrd="0" presId="urn:microsoft.com/office/officeart/2005/8/layout/bProcess3"/>
    <dgm:cxn modelId="{66E5EDC8-F9E2-4ECA-AE8A-4CF73D525912}" type="presParOf" srcId="{7C160D79-C0AA-433C-9902-DE2AD3255D10}" destId="{6FADC7D7-A9D2-46C2-B68F-0766A39860CB}" srcOrd="9" destOrd="0" presId="urn:microsoft.com/office/officeart/2005/8/layout/bProcess3"/>
    <dgm:cxn modelId="{D79EA04A-0F1B-4D91-A139-3B83B997A947}" type="presParOf" srcId="{6FADC7D7-A9D2-46C2-B68F-0766A39860CB}" destId="{F1DD84DB-C5BD-4AEC-A6F8-19FCAB301919}" srcOrd="0" destOrd="0" presId="urn:microsoft.com/office/officeart/2005/8/layout/bProcess3"/>
    <dgm:cxn modelId="{9EF9755B-CECB-4044-BEA2-713DDC4CE87F}" type="presParOf" srcId="{7C160D79-C0AA-433C-9902-DE2AD3255D10}" destId="{6B2BC24B-BB7A-4D8A-B1E8-E839E21D7339}" srcOrd="10" destOrd="0" presId="urn:microsoft.com/office/officeart/2005/8/layout/bProcess3"/>
    <dgm:cxn modelId="{9823298E-1A40-4406-B347-E317BBE13907}" type="presParOf" srcId="{7C160D79-C0AA-433C-9902-DE2AD3255D10}" destId="{8652A106-3B8F-4A90-AE3C-A71E8EE4A941}" srcOrd="11" destOrd="0" presId="urn:microsoft.com/office/officeart/2005/8/layout/bProcess3"/>
    <dgm:cxn modelId="{BF772D61-CDD2-4156-BD50-EBEA5A6F58AE}" type="presParOf" srcId="{8652A106-3B8F-4A90-AE3C-A71E8EE4A941}" destId="{272C59B4-D81C-49AF-ABD7-78444AE840ED}" srcOrd="0" destOrd="0" presId="urn:microsoft.com/office/officeart/2005/8/layout/bProcess3"/>
    <dgm:cxn modelId="{E6ED77E8-D991-4710-B5E1-9C0332C638F9}" type="presParOf" srcId="{7C160D79-C0AA-433C-9902-DE2AD3255D10}" destId="{D04B0D57-1E30-4603-9380-27824A753092}" srcOrd="12" destOrd="0" presId="urn:microsoft.com/office/officeart/2005/8/layout/bProcess3"/>
    <dgm:cxn modelId="{40DABAB8-1461-406F-8FA3-241834473768}" type="presParOf" srcId="{7C160D79-C0AA-433C-9902-DE2AD3255D10}" destId="{2E385AD0-12A9-4279-8636-8164213962B7}" srcOrd="13" destOrd="0" presId="urn:microsoft.com/office/officeart/2005/8/layout/bProcess3"/>
    <dgm:cxn modelId="{EC860A5D-1FEF-4002-B977-25D9D6208081}" type="presParOf" srcId="{2E385AD0-12A9-4279-8636-8164213962B7}" destId="{1F864FB7-DCDE-4EA2-A7CF-9D95600F0F0B}" srcOrd="0" destOrd="0" presId="urn:microsoft.com/office/officeart/2005/8/layout/bProcess3"/>
    <dgm:cxn modelId="{98ADC304-96C8-4CD8-9273-60ADD576066F}" type="presParOf" srcId="{7C160D79-C0AA-433C-9902-DE2AD3255D10}" destId="{B49D3C0B-B9EF-413A-864D-07FA17EFCAE1}" srcOrd="14" destOrd="0" presId="urn:microsoft.com/office/officeart/2005/8/layout/bProcess3"/>
    <dgm:cxn modelId="{07690E40-9608-4FB2-AB57-4ED10CDD988D}" type="presParOf" srcId="{7C160D79-C0AA-433C-9902-DE2AD3255D10}" destId="{41820D04-DF6A-4ED5-89B7-FC0BD0AF156E}" srcOrd="15" destOrd="0" presId="urn:microsoft.com/office/officeart/2005/8/layout/bProcess3"/>
    <dgm:cxn modelId="{191649B5-204C-4029-8A13-CA052CD8FBA8}" type="presParOf" srcId="{41820D04-DF6A-4ED5-89B7-FC0BD0AF156E}" destId="{81EF1E94-F816-499F-9288-57E6E96E0C29}" srcOrd="0" destOrd="0" presId="urn:microsoft.com/office/officeart/2005/8/layout/bProcess3"/>
    <dgm:cxn modelId="{2095C4EE-16A8-44D6-B824-D33822EA4EF0}" type="presParOf" srcId="{7C160D79-C0AA-433C-9902-DE2AD3255D10}" destId="{BF2C47D3-1C6B-43FE-BBB7-395E4A8A885E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A7A5F-1165-41D6-A705-46BDE3176486}">
      <dsp:nvSpPr>
        <dsp:cNvPr id="0" name=""/>
        <dsp:cNvSpPr/>
      </dsp:nvSpPr>
      <dsp:spPr>
        <a:xfrm>
          <a:off x="2911" y="222759"/>
          <a:ext cx="2838361" cy="633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smtClean="0"/>
            <a:t>学习目的</a:t>
          </a:r>
          <a:endParaRPr lang="zh-CN" altLang="en-US" sz="2200" kern="1200"/>
        </a:p>
      </dsp:txBody>
      <dsp:txXfrm>
        <a:off x="2911" y="222759"/>
        <a:ext cx="2838361" cy="633600"/>
      </dsp:txXfrm>
    </dsp:sp>
    <dsp:sp modelId="{919DDAC7-660E-48C2-8A29-62EC7910CDA9}">
      <dsp:nvSpPr>
        <dsp:cNvPr id="0" name=""/>
        <dsp:cNvSpPr/>
      </dsp:nvSpPr>
      <dsp:spPr>
        <a:xfrm>
          <a:off x="2911" y="856359"/>
          <a:ext cx="2838361" cy="36837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【</a:t>
          </a:r>
          <a:r>
            <a:rPr lang="zh-CN" sz="2200" b="1" kern="1200" smtClean="0"/>
            <a:t>掌握</a:t>
          </a:r>
          <a:r>
            <a:rPr lang="en-US" sz="2200" b="1" kern="1200" smtClean="0"/>
            <a:t>】</a:t>
          </a:r>
          <a:r>
            <a:rPr lang="zh-CN" sz="2200" b="1" kern="1200" smtClean="0"/>
            <a:t>基于</a:t>
          </a:r>
          <a:r>
            <a:rPr lang="en-US" sz="2200" b="1" kern="1200" smtClean="0"/>
            <a:t>R</a:t>
          </a:r>
          <a:r>
            <a:rPr lang="zh-CN" sz="2200" b="1" kern="1200" smtClean="0"/>
            <a:t>的数据科学实践；</a:t>
          </a:r>
          <a:r>
            <a:rPr lang="en-US" sz="2200" b="1" kern="1200" smtClean="0"/>
            <a:t>SparkR</a:t>
          </a:r>
          <a:r>
            <a:rPr lang="zh-CN" sz="2200" b="1" kern="1200" smtClean="0"/>
            <a:t>编程；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【</a:t>
          </a:r>
          <a:r>
            <a:rPr lang="zh-CN" sz="2200" b="1" kern="1200" smtClean="0"/>
            <a:t>理解</a:t>
          </a:r>
          <a:r>
            <a:rPr lang="en-US" sz="2200" b="1" kern="1200" smtClean="0"/>
            <a:t>】</a:t>
          </a:r>
          <a:r>
            <a:rPr lang="zh-CN" sz="2200" b="1" kern="1200" smtClean="0"/>
            <a:t>结合</a:t>
          </a:r>
          <a:r>
            <a:rPr lang="en-US" sz="2200" b="1" kern="1200" smtClean="0"/>
            <a:t>2012</a:t>
          </a:r>
          <a:r>
            <a:rPr lang="zh-CN" sz="2200" b="1" kern="1200" smtClean="0"/>
            <a:t>美国总统大选理解数据科学的典型应用；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【</a:t>
          </a:r>
          <a:r>
            <a:rPr lang="zh-CN" sz="2200" b="1" kern="1200" smtClean="0"/>
            <a:t>了解</a:t>
          </a:r>
          <a:r>
            <a:rPr lang="en-US" sz="2200" b="1" kern="1200" smtClean="0"/>
            <a:t>】</a:t>
          </a:r>
          <a:r>
            <a:rPr lang="zh-CN" sz="2200" b="1" kern="1200" smtClean="0"/>
            <a:t>基于</a:t>
          </a:r>
          <a:r>
            <a:rPr lang="en-US" sz="2200" b="1" kern="1200" smtClean="0"/>
            <a:t>R</a:t>
          </a:r>
          <a:r>
            <a:rPr lang="zh-CN" sz="2200" b="1" kern="1200" smtClean="0"/>
            <a:t>的统计分析、机器学习和数据可视化。</a:t>
          </a:r>
          <a:endParaRPr lang="zh-CN" sz="2200" kern="1200"/>
        </a:p>
      </dsp:txBody>
      <dsp:txXfrm>
        <a:off x="2911" y="856359"/>
        <a:ext cx="2838361" cy="3683790"/>
      </dsp:txXfrm>
    </dsp:sp>
    <dsp:sp modelId="{7EA2AC94-4194-40CE-83C8-24D187EBF419}">
      <dsp:nvSpPr>
        <dsp:cNvPr id="0" name=""/>
        <dsp:cNvSpPr/>
      </dsp:nvSpPr>
      <dsp:spPr>
        <a:xfrm>
          <a:off x="3238643" y="222759"/>
          <a:ext cx="2838361" cy="633600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smtClean="0"/>
            <a:t>学习重点</a:t>
          </a:r>
          <a:endParaRPr lang="zh-CN" altLang="en-US" sz="2200" kern="1200"/>
        </a:p>
      </dsp:txBody>
      <dsp:txXfrm>
        <a:off x="3238643" y="222759"/>
        <a:ext cx="2838361" cy="633600"/>
      </dsp:txXfrm>
    </dsp:sp>
    <dsp:sp modelId="{D49876B1-405E-48FB-A8FF-F8F94D718061}">
      <dsp:nvSpPr>
        <dsp:cNvPr id="0" name=""/>
        <dsp:cNvSpPr/>
      </dsp:nvSpPr>
      <dsp:spPr>
        <a:xfrm>
          <a:off x="3238643" y="856359"/>
          <a:ext cx="2838361" cy="368379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2012</a:t>
          </a:r>
          <a:r>
            <a:rPr lang="zh-CN" sz="2200" b="1" kern="1200" dirty="0" smtClean="0"/>
            <a:t>美国总统大选；</a:t>
          </a:r>
          <a:endParaRPr lang="zh-C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b="1" kern="1200" dirty="0" smtClean="0"/>
            <a:t>基于</a:t>
          </a:r>
          <a:r>
            <a:rPr lang="en-US" sz="2200" b="1" kern="1200" dirty="0" smtClean="0"/>
            <a:t>R</a:t>
          </a:r>
          <a:r>
            <a:rPr lang="zh-CN" sz="2200" b="1" kern="1200" dirty="0" smtClean="0"/>
            <a:t>的数据科学实践；</a:t>
          </a:r>
          <a:endParaRPr lang="zh-C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err="1" smtClean="0"/>
            <a:t>SparkR</a:t>
          </a:r>
          <a:r>
            <a:rPr lang="zh-CN" sz="2200" b="1" kern="1200" dirty="0" smtClean="0"/>
            <a:t>编程</a:t>
          </a:r>
          <a:endParaRPr lang="zh-CN" sz="2200" kern="1200" dirty="0"/>
        </a:p>
      </dsp:txBody>
      <dsp:txXfrm>
        <a:off x="3238643" y="856359"/>
        <a:ext cx="2838361" cy="3683790"/>
      </dsp:txXfrm>
    </dsp:sp>
    <dsp:sp modelId="{89DA7DC4-3AA8-4CAC-93C6-B109E7B9A34A}">
      <dsp:nvSpPr>
        <dsp:cNvPr id="0" name=""/>
        <dsp:cNvSpPr/>
      </dsp:nvSpPr>
      <dsp:spPr>
        <a:xfrm>
          <a:off x="6474375" y="222759"/>
          <a:ext cx="2838361" cy="6336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smtClean="0"/>
            <a:t>学习难点</a:t>
          </a:r>
          <a:endParaRPr lang="zh-CN" altLang="en-US" sz="2200" kern="1200"/>
        </a:p>
      </dsp:txBody>
      <dsp:txXfrm>
        <a:off x="6474375" y="222759"/>
        <a:ext cx="2838361" cy="633600"/>
      </dsp:txXfrm>
    </dsp:sp>
    <dsp:sp modelId="{F0D54285-D1A5-44B5-B153-3E3D03607775}">
      <dsp:nvSpPr>
        <dsp:cNvPr id="0" name=""/>
        <dsp:cNvSpPr/>
      </dsp:nvSpPr>
      <dsp:spPr>
        <a:xfrm>
          <a:off x="6474375" y="856359"/>
          <a:ext cx="2838361" cy="368379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SparkR </a:t>
          </a:r>
          <a:r>
            <a:rPr lang="zh-CN" sz="2200" b="1" kern="1200" smtClean="0"/>
            <a:t>与</a:t>
          </a:r>
          <a:r>
            <a:rPr lang="en-US" sz="2200" b="1" kern="1200" smtClean="0"/>
            <a:t>sparklyr</a:t>
          </a:r>
          <a:r>
            <a:rPr lang="zh-CN" sz="2200" b="1" kern="1200" smtClean="0"/>
            <a:t>编程的区别与联系</a:t>
          </a:r>
          <a:endParaRPr lang="zh-CN" sz="2200" kern="1200"/>
        </a:p>
      </dsp:txBody>
      <dsp:txXfrm>
        <a:off x="6474375" y="856359"/>
        <a:ext cx="2838361" cy="3683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535E4-16BA-4ED7-B0B6-EC651939E0C4}">
      <dsp:nvSpPr>
        <dsp:cNvPr id="0" name=""/>
        <dsp:cNvSpPr/>
      </dsp:nvSpPr>
      <dsp:spPr>
        <a:xfrm>
          <a:off x="2275412" y="586256"/>
          <a:ext cx="11568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5520" y="45720"/>
              </a:lnTo>
              <a:lnTo>
                <a:pt x="595520" y="45720"/>
              </a:lnTo>
              <a:lnTo>
                <a:pt x="1156841" y="45720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24147" y="629553"/>
        <a:ext cx="59372" cy="4845"/>
      </dsp:txXfrm>
    </dsp:sp>
    <dsp:sp modelId="{FB2E98D4-40B5-4911-8AB8-035D10E0A350}">
      <dsp:nvSpPr>
        <dsp:cNvPr id="0" name=""/>
        <dsp:cNvSpPr/>
      </dsp:nvSpPr>
      <dsp:spPr>
        <a:xfrm>
          <a:off x="170625" y="0"/>
          <a:ext cx="2106587" cy="12639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1.</a:t>
          </a:r>
          <a:r>
            <a:rPr lang="zh-CN" sz="2100" b="1" kern="1200" smtClean="0"/>
            <a:t>数据科学的应用现状</a:t>
          </a:r>
          <a:endParaRPr lang="zh-CN" sz="2100" kern="1200"/>
        </a:p>
      </dsp:txBody>
      <dsp:txXfrm>
        <a:off x="170625" y="0"/>
        <a:ext cx="2106587" cy="1263952"/>
      </dsp:txXfrm>
    </dsp:sp>
    <dsp:sp modelId="{1F555916-E6A9-47C2-9C8E-97CB94F442F8}">
      <dsp:nvSpPr>
        <dsp:cNvPr id="0" name=""/>
        <dsp:cNvSpPr/>
      </dsp:nvSpPr>
      <dsp:spPr>
        <a:xfrm>
          <a:off x="5569440" y="586256"/>
          <a:ext cx="1553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93887" y="45720"/>
              </a:lnTo>
              <a:lnTo>
                <a:pt x="793887" y="45720"/>
              </a:lnTo>
              <a:lnTo>
                <a:pt x="1553574" y="45720"/>
              </a:lnTo>
            </a:path>
          </a:pathLst>
        </a:custGeom>
        <a:noFill/>
        <a:ln w="6350" cap="rnd" cmpd="sng" algn="ctr">
          <a:solidFill>
            <a:schemeClr val="accent5">
              <a:hueOff val="-1050478"/>
              <a:satOff val="-1461"/>
              <a:lumOff val="-5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06623" y="629553"/>
        <a:ext cx="79208" cy="4845"/>
      </dsp:txXfrm>
    </dsp:sp>
    <dsp:sp modelId="{375039B7-C200-4D70-B986-5A09FD63C5B1}">
      <dsp:nvSpPr>
        <dsp:cNvPr id="0" name=""/>
        <dsp:cNvSpPr/>
      </dsp:nvSpPr>
      <dsp:spPr>
        <a:xfrm>
          <a:off x="3464653" y="0"/>
          <a:ext cx="2106587" cy="1263952"/>
        </a:xfrm>
        <a:prstGeom prst="rect">
          <a:avLst/>
        </a:prstGeom>
        <a:gradFill rotWithShape="0">
          <a:gsLst>
            <a:gs pos="0">
              <a:schemeClr val="accent5">
                <a:hueOff val="-919168"/>
                <a:satOff val="-1278"/>
                <a:lumOff val="-490"/>
                <a:alphaOff val="0"/>
                <a:shade val="47500"/>
                <a:satMod val="137000"/>
              </a:schemeClr>
            </a:gs>
            <a:gs pos="55000">
              <a:schemeClr val="accent5">
                <a:hueOff val="-919168"/>
                <a:satOff val="-1278"/>
                <a:lumOff val="-490"/>
                <a:alphaOff val="0"/>
                <a:shade val="69000"/>
                <a:satMod val="137000"/>
              </a:schemeClr>
            </a:gs>
            <a:gs pos="100000">
              <a:schemeClr val="accent5">
                <a:hueOff val="-919168"/>
                <a:satOff val="-1278"/>
                <a:lumOff val="-49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2.</a:t>
          </a:r>
          <a:r>
            <a:rPr lang="zh-CN" sz="2100" b="1" kern="1200" dirty="0" smtClean="0"/>
            <a:t>数据科学与</a:t>
          </a:r>
          <a:r>
            <a:rPr lang="en-US" sz="2100" b="1" kern="1200" dirty="0" smtClean="0"/>
            <a:t>2012</a:t>
          </a:r>
          <a:r>
            <a:rPr lang="zh-CN" sz="2100" b="1" kern="1200" dirty="0" smtClean="0"/>
            <a:t>美国总统大选</a:t>
          </a:r>
          <a:endParaRPr lang="zh-CN" sz="2100" kern="1200" dirty="0"/>
        </a:p>
      </dsp:txBody>
      <dsp:txXfrm>
        <a:off x="3464653" y="0"/>
        <a:ext cx="2106587" cy="1263952"/>
      </dsp:txXfrm>
    </dsp:sp>
    <dsp:sp modelId="{9886298D-AC78-46E3-8E55-C1DC0977B3A1}">
      <dsp:nvSpPr>
        <dsp:cNvPr id="0" name=""/>
        <dsp:cNvSpPr/>
      </dsp:nvSpPr>
      <dsp:spPr>
        <a:xfrm>
          <a:off x="1223918" y="1262152"/>
          <a:ext cx="6984790" cy="490262"/>
        </a:xfrm>
        <a:custGeom>
          <a:avLst/>
          <a:gdLst/>
          <a:ahLst/>
          <a:cxnLst/>
          <a:rect l="0" t="0" r="0" b="0"/>
          <a:pathLst>
            <a:path>
              <a:moveTo>
                <a:pt x="6984790" y="0"/>
              </a:moveTo>
              <a:lnTo>
                <a:pt x="6984790" y="262231"/>
              </a:lnTo>
              <a:lnTo>
                <a:pt x="0" y="262231"/>
              </a:lnTo>
              <a:lnTo>
                <a:pt x="0" y="490262"/>
              </a:lnTo>
            </a:path>
          </a:pathLst>
        </a:custGeom>
        <a:noFill/>
        <a:ln w="6350" cap="rnd" cmpd="sng" algn="ctr">
          <a:solidFill>
            <a:schemeClr val="accent5">
              <a:hueOff val="-2100956"/>
              <a:satOff val="-2922"/>
              <a:lumOff val="-11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41209" y="1504860"/>
        <a:ext cx="350209" cy="4845"/>
      </dsp:txXfrm>
    </dsp:sp>
    <dsp:sp modelId="{C5073FD5-08E7-4F3F-8002-BA06D5E0F110}">
      <dsp:nvSpPr>
        <dsp:cNvPr id="0" name=""/>
        <dsp:cNvSpPr/>
      </dsp:nvSpPr>
      <dsp:spPr>
        <a:xfrm>
          <a:off x="7155415" y="0"/>
          <a:ext cx="2106587" cy="1263952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3.</a:t>
          </a:r>
          <a:r>
            <a:rPr lang="zh-CN" sz="2100" b="1" kern="1200" smtClean="0"/>
            <a:t>数据科学与贝尔实验室</a:t>
          </a:r>
          <a:endParaRPr lang="zh-CN" sz="2100" kern="1200"/>
        </a:p>
      </dsp:txBody>
      <dsp:txXfrm>
        <a:off x="7155415" y="0"/>
        <a:ext cx="2106587" cy="1263952"/>
      </dsp:txXfrm>
    </dsp:sp>
    <dsp:sp modelId="{DF7BDE99-8D9C-42FD-840A-6844E7CFA9A7}">
      <dsp:nvSpPr>
        <dsp:cNvPr id="0" name=""/>
        <dsp:cNvSpPr/>
      </dsp:nvSpPr>
      <dsp:spPr>
        <a:xfrm>
          <a:off x="2275412" y="2371062"/>
          <a:ext cx="1084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8"/>
              </a:moveTo>
              <a:lnTo>
                <a:pt x="559508" y="45728"/>
              </a:lnTo>
              <a:lnTo>
                <a:pt x="559508" y="45720"/>
              </a:lnTo>
              <a:lnTo>
                <a:pt x="1084816" y="45720"/>
              </a:lnTo>
            </a:path>
          </a:pathLst>
        </a:custGeom>
        <a:noFill/>
        <a:ln w="6350" cap="rnd" cmpd="sng" algn="ctr">
          <a:solidFill>
            <a:schemeClr val="accent5">
              <a:hueOff val="-3151433"/>
              <a:satOff val="-4383"/>
              <a:lumOff val="-16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935" y="2414359"/>
        <a:ext cx="55770" cy="4845"/>
      </dsp:txXfrm>
    </dsp:sp>
    <dsp:sp modelId="{EC564C25-689F-433B-B492-78D75CD5641C}">
      <dsp:nvSpPr>
        <dsp:cNvPr id="0" name=""/>
        <dsp:cNvSpPr/>
      </dsp:nvSpPr>
      <dsp:spPr>
        <a:xfrm>
          <a:off x="170625" y="1784814"/>
          <a:ext cx="2106587" cy="1263952"/>
        </a:xfrm>
        <a:prstGeom prst="rect">
          <a:avLst/>
        </a:prstGeom>
        <a:gradFill rotWithShape="0">
          <a:gsLst>
            <a:gs pos="0">
              <a:schemeClr val="accent5">
                <a:hueOff val="-2757504"/>
                <a:satOff val="-3835"/>
                <a:lumOff val="-1471"/>
                <a:alphaOff val="0"/>
                <a:shade val="47500"/>
                <a:satMod val="137000"/>
              </a:schemeClr>
            </a:gs>
            <a:gs pos="55000">
              <a:schemeClr val="accent5">
                <a:hueOff val="-2757504"/>
                <a:satOff val="-3835"/>
                <a:lumOff val="-1471"/>
                <a:alphaOff val="0"/>
                <a:shade val="69000"/>
                <a:satMod val="137000"/>
              </a:schemeClr>
            </a:gs>
            <a:gs pos="100000">
              <a:schemeClr val="accent5">
                <a:hueOff val="-2757504"/>
                <a:satOff val="-3835"/>
                <a:lumOff val="-147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4.</a:t>
          </a:r>
          <a:r>
            <a:rPr lang="zh-CN" sz="2100" b="1" kern="1200" dirty="0" smtClean="0"/>
            <a:t>基于</a:t>
          </a:r>
          <a:r>
            <a:rPr lang="en-US" sz="2100" b="1" kern="1200" dirty="0" smtClean="0"/>
            <a:t>R</a:t>
          </a:r>
          <a:r>
            <a:rPr lang="zh-CN" sz="2100" b="1" kern="1200" dirty="0" smtClean="0"/>
            <a:t>的数据可视化</a:t>
          </a:r>
          <a:endParaRPr lang="zh-CN" sz="2100" kern="1200" dirty="0"/>
        </a:p>
      </dsp:txBody>
      <dsp:txXfrm>
        <a:off x="170625" y="1784814"/>
        <a:ext cx="2106587" cy="1263952"/>
      </dsp:txXfrm>
    </dsp:sp>
    <dsp:sp modelId="{6FADC7D7-A9D2-46C2-B68F-0766A39860CB}">
      <dsp:nvSpPr>
        <dsp:cNvPr id="0" name=""/>
        <dsp:cNvSpPr/>
      </dsp:nvSpPr>
      <dsp:spPr>
        <a:xfrm>
          <a:off x="5497416" y="2371062"/>
          <a:ext cx="1679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9253" y="45720"/>
              </a:lnTo>
            </a:path>
          </a:pathLst>
        </a:custGeom>
        <a:noFill/>
        <a:ln w="6350" cap="rnd" cmpd="sng" algn="ctr">
          <a:solidFill>
            <a:schemeClr val="accent5">
              <a:hueOff val="-4201911"/>
              <a:satOff val="-5845"/>
              <a:lumOff val="-22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94297" y="2414359"/>
        <a:ext cx="85492" cy="4845"/>
      </dsp:txXfrm>
    </dsp:sp>
    <dsp:sp modelId="{7695EE17-4936-43F3-B7B8-D90AAC23C0B5}">
      <dsp:nvSpPr>
        <dsp:cNvPr id="0" name=""/>
        <dsp:cNvSpPr/>
      </dsp:nvSpPr>
      <dsp:spPr>
        <a:xfrm>
          <a:off x="3392629" y="1784806"/>
          <a:ext cx="2106587" cy="1263952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5.</a:t>
          </a:r>
          <a:r>
            <a:rPr lang="zh-CN" sz="2100" b="1" kern="1200" dirty="0" smtClean="0"/>
            <a:t>基于</a:t>
          </a:r>
          <a:r>
            <a:rPr lang="en-US" sz="2100" b="1" kern="1200" dirty="0" smtClean="0"/>
            <a:t>R</a:t>
          </a:r>
          <a:r>
            <a:rPr lang="zh-CN" sz="2100" b="1" kern="1200" dirty="0" smtClean="0"/>
            <a:t>的统计分析</a:t>
          </a:r>
          <a:endParaRPr lang="zh-CN" sz="2100" kern="1200" dirty="0"/>
        </a:p>
      </dsp:txBody>
      <dsp:txXfrm>
        <a:off x="3392629" y="1784806"/>
        <a:ext cx="2106587" cy="1263952"/>
      </dsp:txXfrm>
    </dsp:sp>
    <dsp:sp modelId="{8652A106-3B8F-4A90-AE3C-A71E8EE4A941}">
      <dsp:nvSpPr>
        <dsp:cNvPr id="0" name=""/>
        <dsp:cNvSpPr/>
      </dsp:nvSpPr>
      <dsp:spPr>
        <a:xfrm>
          <a:off x="1223918" y="3046958"/>
          <a:ext cx="7038445" cy="419598"/>
        </a:xfrm>
        <a:custGeom>
          <a:avLst/>
          <a:gdLst/>
          <a:ahLst/>
          <a:cxnLst/>
          <a:rect l="0" t="0" r="0" b="0"/>
          <a:pathLst>
            <a:path>
              <a:moveTo>
                <a:pt x="7038445" y="0"/>
              </a:moveTo>
              <a:lnTo>
                <a:pt x="7038445" y="226899"/>
              </a:lnTo>
              <a:lnTo>
                <a:pt x="0" y="226899"/>
              </a:lnTo>
              <a:lnTo>
                <a:pt x="0" y="419598"/>
              </a:lnTo>
            </a:path>
          </a:pathLst>
        </a:custGeom>
        <a:noFill/>
        <a:ln w="6350" cap="rnd" cmpd="sng" algn="ctr">
          <a:solidFill>
            <a:schemeClr val="accent5">
              <a:hueOff val="-5252389"/>
              <a:satOff val="-7306"/>
              <a:lumOff val="-28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66820" y="3254335"/>
        <a:ext cx="352641" cy="4845"/>
      </dsp:txXfrm>
    </dsp:sp>
    <dsp:sp modelId="{6B2BC24B-BB7A-4D8A-B1E8-E839E21D7339}">
      <dsp:nvSpPr>
        <dsp:cNvPr id="0" name=""/>
        <dsp:cNvSpPr/>
      </dsp:nvSpPr>
      <dsp:spPr>
        <a:xfrm>
          <a:off x="7209070" y="1784806"/>
          <a:ext cx="2106587" cy="1263952"/>
        </a:xfrm>
        <a:prstGeom prst="rect">
          <a:avLst/>
        </a:prstGeom>
        <a:gradFill rotWithShape="0">
          <a:gsLst>
            <a:gs pos="0">
              <a:schemeClr val="accent5">
                <a:hueOff val="-4595840"/>
                <a:satOff val="-6392"/>
                <a:lumOff val="-2451"/>
                <a:alphaOff val="0"/>
                <a:shade val="47500"/>
                <a:satMod val="137000"/>
              </a:schemeClr>
            </a:gs>
            <a:gs pos="55000">
              <a:schemeClr val="accent5">
                <a:hueOff val="-4595840"/>
                <a:satOff val="-6392"/>
                <a:lumOff val="-2451"/>
                <a:alphaOff val="0"/>
                <a:shade val="69000"/>
                <a:satMod val="137000"/>
              </a:schemeClr>
            </a:gs>
            <a:gs pos="100000">
              <a:schemeClr val="accent5">
                <a:hueOff val="-4595840"/>
                <a:satOff val="-6392"/>
                <a:lumOff val="-245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6.</a:t>
          </a:r>
          <a:r>
            <a:rPr lang="zh-CN" sz="2100" b="1" kern="1200" dirty="0" smtClean="0"/>
            <a:t>基于</a:t>
          </a:r>
          <a:r>
            <a:rPr lang="en-US" sz="2100" b="1" kern="1200" dirty="0" smtClean="0"/>
            <a:t>R</a:t>
          </a:r>
          <a:r>
            <a:rPr lang="zh-CN" sz="2100" b="1" kern="1200" dirty="0" smtClean="0"/>
            <a:t>的机器学习</a:t>
          </a:r>
          <a:endParaRPr lang="zh-CN" sz="2100" kern="1200" dirty="0"/>
        </a:p>
      </dsp:txBody>
      <dsp:txXfrm>
        <a:off x="7209070" y="1784806"/>
        <a:ext cx="2106587" cy="1263952"/>
      </dsp:txXfrm>
    </dsp:sp>
    <dsp:sp modelId="{2E385AD0-12A9-4279-8636-8164213962B7}">
      <dsp:nvSpPr>
        <dsp:cNvPr id="0" name=""/>
        <dsp:cNvSpPr/>
      </dsp:nvSpPr>
      <dsp:spPr>
        <a:xfrm>
          <a:off x="2275412" y="4085213"/>
          <a:ext cx="1084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84816" y="45720"/>
              </a:lnTo>
            </a:path>
          </a:pathLst>
        </a:custGeom>
        <a:noFill/>
        <a:ln w="6350" cap="rnd" cmpd="sng" algn="ctr">
          <a:solidFill>
            <a:schemeClr val="accent5">
              <a:hueOff val="-6302867"/>
              <a:satOff val="-8767"/>
              <a:lumOff val="-33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935" y="4128511"/>
        <a:ext cx="55770" cy="4845"/>
      </dsp:txXfrm>
    </dsp:sp>
    <dsp:sp modelId="{D04B0D57-1E30-4603-9380-27824A753092}">
      <dsp:nvSpPr>
        <dsp:cNvPr id="0" name=""/>
        <dsp:cNvSpPr/>
      </dsp:nvSpPr>
      <dsp:spPr>
        <a:xfrm>
          <a:off x="170625" y="3498957"/>
          <a:ext cx="2106587" cy="1263952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7.</a:t>
          </a:r>
          <a:r>
            <a:rPr lang="zh-CN" sz="2100" b="1" kern="1200" dirty="0" smtClean="0"/>
            <a:t>基于</a:t>
          </a:r>
          <a:r>
            <a:rPr lang="en-US" sz="2100" b="1" kern="1200" dirty="0" smtClean="0"/>
            <a:t>R</a:t>
          </a:r>
          <a:r>
            <a:rPr lang="zh-CN" sz="2100" b="1" kern="1200" dirty="0" smtClean="0"/>
            <a:t>和</a:t>
          </a:r>
          <a:r>
            <a:rPr lang="en-US" sz="2100" b="1" kern="1200" dirty="0" smtClean="0"/>
            <a:t>Spark</a:t>
          </a:r>
          <a:r>
            <a:rPr lang="zh-CN" sz="2100" b="1" kern="1200" dirty="0" smtClean="0"/>
            <a:t>的大数据分析</a:t>
          </a:r>
          <a:endParaRPr lang="zh-CN" sz="2100" kern="1200" dirty="0"/>
        </a:p>
      </dsp:txBody>
      <dsp:txXfrm>
        <a:off x="170625" y="3498957"/>
        <a:ext cx="2106587" cy="1263952"/>
      </dsp:txXfrm>
    </dsp:sp>
    <dsp:sp modelId="{41820D04-DF6A-4ED5-89B7-FC0BD0AF156E}">
      <dsp:nvSpPr>
        <dsp:cNvPr id="0" name=""/>
        <dsp:cNvSpPr/>
      </dsp:nvSpPr>
      <dsp:spPr>
        <a:xfrm>
          <a:off x="5497416" y="4085213"/>
          <a:ext cx="1679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6726" y="45720"/>
              </a:lnTo>
              <a:lnTo>
                <a:pt x="856726" y="45720"/>
              </a:lnTo>
              <a:lnTo>
                <a:pt x="1679253" y="45720"/>
              </a:lnTo>
            </a:path>
          </a:pathLst>
        </a:custGeom>
        <a:noFill/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94297" y="4128511"/>
        <a:ext cx="85492" cy="4845"/>
      </dsp:txXfrm>
    </dsp:sp>
    <dsp:sp modelId="{B49D3C0B-B9EF-413A-864D-07FA17EFCAE1}">
      <dsp:nvSpPr>
        <dsp:cNvPr id="0" name=""/>
        <dsp:cNvSpPr/>
      </dsp:nvSpPr>
      <dsp:spPr>
        <a:xfrm>
          <a:off x="3392629" y="3498957"/>
          <a:ext cx="2106587" cy="1263952"/>
        </a:xfrm>
        <a:prstGeom prst="rect">
          <a:avLst/>
        </a:prstGeom>
        <a:gradFill rotWithShape="0">
          <a:gsLst>
            <a:gs pos="0">
              <a:schemeClr val="accent5">
                <a:hueOff val="-6434176"/>
                <a:satOff val="-8949"/>
                <a:lumOff val="-3432"/>
                <a:alphaOff val="0"/>
                <a:shade val="47500"/>
                <a:satMod val="137000"/>
              </a:schemeClr>
            </a:gs>
            <a:gs pos="55000">
              <a:schemeClr val="accent5">
                <a:hueOff val="-6434176"/>
                <a:satOff val="-8949"/>
                <a:lumOff val="-3432"/>
                <a:alphaOff val="0"/>
                <a:shade val="69000"/>
                <a:satMod val="137000"/>
              </a:schemeClr>
            </a:gs>
            <a:gs pos="100000">
              <a:schemeClr val="accent5">
                <a:hueOff val="-6434176"/>
                <a:satOff val="-8949"/>
                <a:lumOff val="-343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8.</a:t>
          </a:r>
          <a:r>
            <a:rPr lang="zh-CN" sz="2100" b="1" kern="1200" dirty="0" smtClean="0"/>
            <a:t>如何继续学习</a:t>
          </a:r>
          <a:endParaRPr lang="zh-CN" sz="2100" kern="1200" dirty="0"/>
        </a:p>
      </dsp:txBody>
      <dsp:txXfrm>
        <a:off x="3392629" y="3498957"/>
        <a:ext cx="2106587" cy="1263952"/>
      </dsp:txXfrm>
    </dsp:sp>
    <dsp:sp modelId="{BF2C47D3-1C6B-43FE-BBB7-395E4A8A885E}">
      <dsp:nvSpPr>
        <dsp:cNvPr id="0" name=""/>
        <dsp:cNvSpPr/>
      </dsp:nvSpPr>
      <dsp:spPr>
        <a:xfrm>
          <a:off x="7209070" y="3498957"/>
          <a:ext cx="2106587" cy="1263952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9.</a:t>
          </a:r>
          <a:r>
            <a:rPr lang="zh-CN" sz="2100" b="1" kern="1200" smtClean="0"/>
            <a:t>习题</a:t>
          </a:r>
          <a:endParaRPr lang="zh-CN" sz="2100" kern="1200"/>
        </a:p>
      </dsp:txBody>
      <dsp:txXfrm>
        <a:off x="7209070" y="3498957"/>
        <a:ext cx="2106587" cy="1263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1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1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7.jpg"/><Relationship Id="rId4" Type="http://schemas.openxmlformats.org/officeDocument/2006/relationships/image" Target="../media/image4.jpe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《</a:t>
            </a:r>
            <a:r>
              <a:rPr lang="zh-CN" altLang="en-US" sz="3200" b="0" dirty="0" smtClean="0">
                <a:solidFill>
                  <a:schemeClr val="bg2">
                    <a:lumMod val="10000"/>
                  </a:schemeClr>
                </a:solidFill>
              </a:rPr>
              <a:t>数据科学理论与实践</a:t>
            </a: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》</a:t>
            </a:r>
            <a:r>
              <a:rPr lang="zh-CN" altLang="en-US" sz="3200" b="0" dirty="0" smtClean="0">
                <a:solidFill>
                  <a:schemeClr val="bg2">
                    <a:lumMod val="10000"/>
                  </a:schemeClr>
                </a:solidFill>
              </a:rPr>
              <a:t>之</a:t>
            </a: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/>
              <a:t>案例及实践</a:t>
            </a:r>
            <a:endParaRPr lang="zh-CN" altLang="en-US" sz="6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7954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dirty="0" smtClean="0"/>
              <a:t>学习建议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►如何学习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374741"/>
              </p:ext>
            </p:extLst>
          </p:nvPr>
        </p:nvGraphicFramePr>
        <p:xfrm>
          <a:off x="812800" y="1500175"/>
          <a:ext cx="931564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3403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►如何学习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21934"/>
              </p:ext>
            </p:extLst>
          </p:nvPr>
        </p:nvGraphicFramePr>
        <p:xfrm>
          <a:off x="680010" y="1346282"/>
          <a:ext cx="9880486" cy="49630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0453">
                  <a:extLst>
                    <a:ext uri="{9D8B030D-6E8A-4147-A177-3AD203B41FA5}">
                      <a16:colId xmlns:a16="http://schemas.microsoft.com/office/drawing/2014/main" val="1714541774"/>
                    </a:ext>
                  </a:extLst>
                </a:gridCol>
                <a:gridCol w="3370702">
                  <a:extLst>
                    <a:ext uri="{9D8B030D-6E8A-4147-A177-3AD203B41FA5}">
                      <a16:colId xmlns:a16="http://schemas.microsoft.com/office/drawing/2014/main" val="2545422767"/>
                    </a:ext>
                  </a:extLst>
                </a:gridCol>
                <a:gridCol w="5369331">
                  <a:extLst>
                    <a:ext uri="{9D8B030D-6E8A-4147-A177-3AD203B41FA5}">
                      <a16:colId xmlns:a16="http://schemas.microsoft.com/office/drawing/2014/main" val="3829430492"/>
                    </a:ext>
                  </a:extLst>
                </a:gridCol>
              </a:tblGrid>
              <a:tr h="55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序号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我提出的疑问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n-ea"/>
                          <a:ea typeface="+mn-ea"/>
                        </a:rPr>
                        <a:t>本章中的答案</a:t>
                      </a:r>
                      <a:endParaRPr lang="zh-CN" sz="2800" b="1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extLst>
                  <a:ext uri="{0D108BD9-81ED-4DB2-BD59-A6C34878D82A}">
                    <a16:rowId xmlns:a16="http://schemas.microsoft.com/office/drawing/2014/main" val="4181704300"/>
                  </a:ext>
                </a:extLst>
              </a:tr>
              <a:tr h="110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800" b="1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数据科学中代表性实践有哪些？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2012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美国总统大选（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6.1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）、</a:t>
                      </a:r>
                      <a:r>
                        <a:rPr lang="en-US" sz="2000" b="1" kern="100" dirty="0" err="1">
                          <a:effectLst/>
                          <a:latin typeface="+mn-ea"/>
                          <a:ea typeface="+mn-ea"/>
                        </a:rPr>
                        <a:t>SparkR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编程（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6.5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extLst>
                  <a:ext uri="{0D108BD9-81ED-4DB2-BD59-A6C34878D82A}">
                    <a16:rowId xmlns:a16="http://schemas.microsoft.com/office/drawing/2014/main" val="3733773506"/>
                  </a:ext>
                </a:extLst>
              </a:tr>
              <a:tr h="8271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800" b="1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我如何快速入门数据科学的实践？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sz="2000" b="1" kern="100">
                          <a:effectLst/>
                          <a:latin typeface="+mn-ea"/>
                          <a:ea typeface="+mn-ea"/>
                        </a:rPr>
                        <a:t>语言与</a:t>
                      </a:r>
                      <a:r>
                        <a:rPr lang="en-US" sz="2000" b="1" kern="100"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CN" sz="2000" b="1" kern="10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2000" b="1" kern="100">
                          <a:effectLst/>
                          <a:latin typeface="+mn-ea"/>
                          <a:ea typeface="+mn-ea"/>
                        </a:rPr>
                        <a:t>6.2~6.5</a:t>
                      </a:r>
                      <a:r>
                        <a:rPr lang="zh-CN" sz="2000" b="1" kern="10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2800" b="1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extLst>
                  <a:ext uri="{0D108BD9-81ED-4DB2-BD59-A6C34878D82A}">
                    <a16:rowId xmlns:a16="http://schemas.microsoft.com/office/drawing/2014/main" val="1890011351"/>
                  </a:ext>
                </a:extLst>
              </a:tr>
              <a:tr h="1654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2800" b="1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如何运用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语言进行数据科学实战？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统计分析（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6.2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）、机器学习（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6.3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）、可视化（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6.4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）、</a:t>
                      </a:r>
                      <a:r>
                        <a:rPr lang="en-US" sz="2000" b="1" kern="100" dirty="0" err="1">
                          <a:effectLst/>
                          <a:latin typeface="+mn-ea"/>
                          <a:ea typeface="+mn-ea"/>
                        </a:rPr>
                        <a:t>SparkR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编程（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6.5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extLst>
                  <a:ext uri="{0D108BD9-81ED-4DB2-BD59-A6C34878D82A}">
                    <a16:rowId xmlns:a16="http://schemas.microsoft.com/office/drawing/2014/main" val="379077476"/>
                  </a:ext>
                </a:extLst>
              </a:tr>
              <a:tr h="8271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2800" b="1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n-ea"/>
                          <a:ea typeface="+mn-ea"/>
                        </a:rPr>
                        <a:t>如何将大数据技术与</a:t>
                      </a:r>
                      <a:r>
                        <a:rPr lang="en-US" sz="2000" b="1" kern="100"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sz="2000" b="1" kern="100">
                          <a:effectLst/>
                          <a:latin typeface="+mn-ea"/>
                          <a:ea typeface="+mn-ea"/>
                        </a:rPr>
                        <a:t>语言相结合？</a:t>
                      </a:r>
                      <a:endParaRPr lang="zh-CN" sz="2800" b="1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ea"/>
                          <a:ea typeface="+mn-ea"/>
                        </a:rPr>
                        <a:t>SparkR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编程（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6.5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 anchorCtr="1"/>
                </a:tc>
                <a:extLst>
                  <a:ext uri="{0D108BD9-81ED-4DB2-BD59-A6C34878D82A}">
                    <a16:rowId xmlns:a16="http://schemas.microsoft.com/office/drawing/2014/main" val="158856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0304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28" y="392510"/>
            <a:ext cx="11377264" cy="821913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752950"/>
              </p:ext>
            </p:extLst>
          </p:nvPr>
        </p:nvGraphicFramePr>
        <p:xfrm>
          <a:off x="812800" y="1500175"/>
          <a:ext cx="99637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89204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2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6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86683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13706</TotalTime>
  <Words>309</Words>
  <Application>Microsoft Office PowerPoint</Application>
  <PresentationFormat>宽屏</PresentationFormat>
  <Paragraphs>70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《数据科学理论与实践》之            案例及实践</vt:lpstr>
      <vt:lpstr>学习建议</vt:lpstr>
      <vt:lpstr>学习Q&amp;A</vt:lpstr>
      <vt:lpstr>主要内容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朝老师</cp:lastModifiedBy>
  <cp:revision>1554</cp:revision>
  <cp:lastPrinted>2017-07-17T10:21:59Z</cp:lastPrinted>
  <dcterms:created xsi:type="dcterms:W3CDTF">2007-03-02T11:26:21Z</dcterms:created>
  <dcterms:modified xsi:type="dcterms:W3CDTF">2017-12-04T23:27:13Z</dcterms:modified>
</cp:coreProperties>
</file>