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"/>
  </p:notesMasterIdLst>
  <p:handoutMasterIdLst>
    <p:handoutMasterId r:id="rId7"/>
  </p:handoutMasterIdLst>
  <p:sldIdLst>
    <p:sldId id="865" r:id="rId2"/>
    <p:sldId id="835" r:id="rId3"/>
    <p:sldId id="838" r:id="rId4"/>
    <p:sldId id="876" r:id="rId5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65704" autoAdjust="0"/>
  </p:normalViewPr>
  <p:slideViewPr>
    <p:cSldViewPr>
      <p:cViewPr varScale="1">
        <p:scale>
          <a:sx n="44" d="100"/>
          <a:sy n="44" d="100"/>
        </p:scale>
        <p:origin x="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93482-F43D-4982-8E56-5497D20087DC}" type="doc">
      <dgm:prSet loTypeId="urn:microsoft.com/office/officeart/2005/8/layout/venn1" loCatId="relationship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2FD7CB1-727C-49D7-883F-B07030869994}">
      <dgm:prSet/>
      <dgm:spPr/>
      <dgm:t>
        <a:bodyPr/>
        <a:lstStyle/>
        <a:p>
          <a:pPr rtl="0"/>
          <a:r>
            <a:rPr lang="en-US" b="1" dirty="0" smtClean="0"/>
            <a:t>2012</a:t>
          </a:r>
          <a:r>
            <a:rPr lang="zh-CN" b="1" dirty="0" smtClean="0"/>
            <a:t>年美国总统大选</a:t>
          </a:r>
          <a:endParaRPr lang="zh-CN" b="1" dirty="0"/>
        </a:p>
      </dgm:t>
    </dgm:pt>
    <dgm:pt modelId="{D0AE16EE-E295-4B80-8A92-F5C5A2B89620}" type="parTrans" cxnId="{70F24BD6-62E1-495C-96CC-B83972A4A1BC}">
      <dgm:prSet/>
      <dgm:spPr/>
      <dgm:t>
        <a:bodyPr/>
        <a:lstStyle/>
        <a:p>
          <a:endParaRPr lang="zh-CN" altLang="en-US"/>
        </a:p>
      </dgm:t>
    </dgm:pt>
    <dgm:pt modelId="{D994C300-C1B1-4229-B620-C6ADB12285A7}" type="sibTrans" cxnId="{70F24BD6-62E1-495C-96CC-B83972A4A1BC}">
      <dgm:prSet/>
      <dgm:spPr/>
      <dgm:t>
        <a:bodyPr/>
        <a:lstStyle/>
        <a:p>
          <a:endParaRPr lang="zh-CN" altLang="en-US"/>
        </a:p>
      </dgm:t>
    </dgm:pt>
    <dgm:pt modelId="{8320D94B-E17C-4E5D-A8BE-5286BFC3BC4B}">
      <dgm:prSet/>
      <dgm:spPr/>
      <dgm:t>
        <a:bodyPr/>
        <a:lstStyle/>
        <a:p>
          <a:pPr rtl="0"/>
          <a:r>
            <a:rPr lang="en-US" b="1" dirty="0" smtClean="0"/>
            <a:t>Amazon</a:t>
          </a:r>
          <a:r>
            <a:rPr lang="zh-CN" b="1" dirty="0" smtClean="0"/>
            <a:t>（亚马逊）的产品推荐系统</a:t>
          </a:r>
          <a:endParaRPr lang="zh-CN" dirty="0"/>
        </a:p>
      </dgm:t>
    </dgm:pt>
    <dgm:pt modelId="{FAB8C025-0074-4027-B31D-1997EA63A2A1}" type="parTrans" cxnId="{3B2CE348-1B56-4277-9BB2-F41BD8EC94EE}">
      <dgm:prSet/>
      <dgm:spPr/>
      <dgm:t>
        <a:bodyPr/>
        <a:lstStyle/>
        <a:p>
          <a:endParaRPr lang="zh-CN" altLang="en-US"/>
        </a:p>
      </dgm:t>
    </dgm:pt>
    <dgm:pt modelId="{F990A0BD-B7CE-4EA0-A694-551162E9E738}" type="sibTrans" cxnId="{3B2CE348-1B56-4277-9BB2-F41BD8EC94EE}">
      <dgm:prSet/>
      <dgm:spPr/>
      <dgm:t>
        <a:bodyPr/>
        <a:lstStyle/>
        <a:p>
          <a:endParaRPr lang="zh-CN" altLang="en-US"/>
        </a:p>
      </dgm:t>
    </dgm:pt>
    <dgm:pt modelId="{FB9222BD-FF44-4234-A4C4-B84EA7D7058B}">
      <dgm:prSet/>
      <dgm:spPr/>
      <dgm:t>
        <a:bodyPr/>
        <a:lstStyle/>
        <a:p>
          <a:pPr rtl="0"/>
          <a:r>
            <a:rPr lang="en-US" b="1" dirty="0" smtClean="0"/>
            <a:t>Google</a:t>
          </a:r>
          <a:r>
            <a:rPr lang="zh-CN" b="1" dirty="0" smtClean="0"/>
            <a:t>的广告评价系统</a:t>
          </a:r>
          <a:endParaRPr lang="zh-CN" dirty="0"/>
        </a:p>
      </dgm:t>
    </dgm:pt>
    <dgm:pt modelId="{68970A3B-A8BC-473C-8DB0-86675A8AFD1E}" type="parTrans" cxnId="{A0F18799-7B8D-459E-BCD0-637AACAE9C5E}">
      <dgm:prSet/>
      <dgm:spPr/>
      <dgm:t>
        <a:bodyPr/>
        <a:lstStyle/>
        <a:p>
          <a:endParaRPr lang="zh-CN" altLang="en-US"/>
        </a:p>
      </dgm:t>
    </dgm:pt>
    <dgm:pt modelId="{997DA9FA-8C8B-483E-80EF-0813692C5A24}" type="sibTrans" cxnId="{A0F18799-7B8D-459E-BCD0-637AACAE9C5E}">
      <dgm:prSet/>
      <dgm:spPr/>
      <dgm:t>
        <a:bodyPr/>
        <a:lstStyle/>
        <a:p>
          <a:endParaRPr lang="zh-CN" altLang="en-US"/>
        </a:p>
      </dgm:t>
    </dgm:pt>
    <dgm:pt modelId="{116071C3-7971-4BFC-80F6-61529E2337A5}">
      <dgm:prSet/>
      <dgm:spPr/>
      <dgm:t>
        <a:bodyPr/>
        <a:lstStyle/>
        <a:p>
          <a:pPr rtl="0"/>
          <a:r>
            <a:rPr lang="en-US" b="1" dirty="0" smtClean="0"/>
            <a:t>LinkedIn </a:t>
          </a:r>
          <a:r>
            <a:rPr lang="zh-CN" b="1" dirty="0" smtClean="0"/>
            <a:t>的联系人推荐系统</a:t>
          </a:r>
          <a:endParaRPr lang="zh-CN" dirty="0"/>
        </a:p>
      </dgm:t>
    </dgm:pt>
    <dgm:pt modelId="{B625833E-1E02-4627-A94D-F334B5472CA3}" type="parTrans" cxnId="{5EC2EA1D-289B-4961-B071-048937EF9E7C}">
      <dgm:prSet/>
      <dgm:spPr/>
      <dgm:t>
        <a:bodyPr/>
        <a:lstStyle/>
        <a:p>
          <a:endParaRPr lang="zh-CN" altLang="en-US"/>
        </a:p>
      </dgm:t>
    </dgm:pt>
    <dgm:pt modelId="{A69DA942-9631-4511-A543-5E6551A6D18A}" type="sibTrans" cxnId="{5EC2EA1D-289B-4961-B071-048937EF9E7C}">
      <dgm:prSet/>
      <dgm:spPr/>
      <dgm:t>
        <a:bodyPr/>
        <a:lstStyle/>
        <a:p>
          <a:endParaRPr lang="zh-CN" altLang="en-US"/>
        </a:p>
      </dgm:t>
    </dgm:pt>
    <dgm:pt modelId="{9D4B38EC-9509-46D4-8DFC-48914A4E9EB8}">
      <dgm:prSet/>
      <dgm:spPr/>
      <dgm:t>
        <a:bodyPr/>
        <a:lstStyle/>
        <a:p>
          <a:pPr rtl="0"/>
          <a:r>
            <a:rPr lang="en-US" b="1" dirty="0" smtClean="0"/>
            <a:t>Twitter</a:t>
          </a:r>
          <a:r>
            <a:rPr lang="zh-CN" b="1" dirty="0" smtClean="0"/>
            <a:t>的热门话题（</a:t>
          </a:r>
          <a:r>
            <a:rPr lang="en-US" b="1" dirty="0" smtClean="0"/>
            <a:t>Trending Topics</a:t>
          </a:r>
          <a:r>
            <a:rPr lang="zh-CN" b="1" dirty="0" smtClean="0"/>
            <a:t>）</a:t>
          </a:r>
          <a:endParaRPr lang="zh-CN" dirty="0"/>
        </a:p>
      </dgm:t>
    </dgm:pt>
    <dgm:pt modelId="{06DB75F2-F828-4059-9A3A-0D5FD8D9E79C}" type="parTrans" cxnId="{140467EA-726D-467F-A247-21859D3003AF}">
      <dgm:prSet/>
      <dgm:spPr/>
      <dgm:t>
        <a:bodyPr/>
        <a:lstStyle/>
        <a:p>
          <a:endParaRPr lang="zh-CN" altLang="en-US"/>
        </a:p>
      </dgm:t>
    </dgm:pt>
    <dgm:pt modelId="{0401D2A7-6222-4305-A016-8EA23B5378E2}" type="sibTrans" cxnId="{140467EA-726D-467F-A247-21859D3003AF}">
      <dgm:prSet/>
      <dgm:spPr/>
      <dgm:t>
        <a:bodyPr/>
        <a:lstStyle/>
        <a:p>
          <a:endParaRPr lang="zh-CN" altLang="en-US"/>
        </a:p>
      </dgm:t>
    </dgm:pt>
    <dgm:pt modelId="{847A1FE1-C70A-4F65-9293-FB3146DD16A4}">
      <dgm:prSet/>
      <dgm:spPr/>
      <dgm:t>
        <a:bodyPr/>
        <a:lstStyle/>
        <a:p>
          <a:pPr rtl="0"/>
          <a:r>
            <a:rPr lang="en-US" b="1" dirty="0" smtClean="0"/>
            <a:t>Wal-Mart</a:t>
          </a:r>
          <a:r>
            <a:rPr lang="zh-CN" b="1" dirty="0" smtClean="0"/>
            <a:t>（沃尔玛）消费者需求分析系统</a:t>
          </a:r>
          <a:endParaRPr lang="zh-CN" dirty="0"/>
        </a:p>
      </dgm:t>
    </dgm:pt>
    <dgm:pt modelId="{19A0E47E-6950-447D-9A15-B4713DCD12C4}" type="parTrans" cxnId="{C95D0983-68F5-4ADC-B2DC-2E450F668C15}">
      <dgm:prSet/>
      <dgm:spPr/>
      <dgm:t>
        <a:bodyPr/>
        <a:lstStyle/>
        <a:p>
          <a:endParaRPr lang="zh-CN" altLang="en-US"/>
        </a:p>
      </dgm:t>
    </dgm:pt>
    <dgm:pt modelId="{180FCC58-757E-43B6-A167-B74739D5BF64}" type="sibTrans" cxnId="{C95D0983-68F5-4ADC-B2DC-2E450F668C15}">
      <dgm:prSet/>
      <dgm:spPr/>
      <dgm:t>
        <a:bodyPr/>
        <a:lstStyle/>
        <a:p>
          <a:endParaRPr lang="zh-CN" altLang="en-US"/>
        </a:p>
      </dgm:t>
    </dgm:pt>
    <dgm:pt modelId="{32211AA3-FBF8-4352-B477-34B8CE04F611}">
      <dgm:prSet/>
      <dgm:spPr/>
      <dgm:t>
        <a:bodyPr/>
        <a:lstStyle/>
        <a:p>
          <a:pPr rtl="0"/>
          <a:endParaRPr lang="zh-CN" b="1" dirty="0"/>
        </a:p>
      </dgm:t>
    </dgm:pt>
    <dgm:pt modelId="{8EF6E63E-67A2-474A-8A8E-12B90570C2C1}" type="parTrans" cxnId="{E2733EC5-52A3-43C6-B137-45AB0FD274F6}">
      <dgm:prSet/>
      <dgm:spPr/>
      <dgm:t>
        <a:bodyPr/>
        <a:lstStyle/>
        <a:p>
          <a:endParaRPr lang="zh-CN" altLang="en-US"/>
        </a:p>
      </dgm:t>
    </dgm:pt>
    <dgm:pt modelId="{D72432FA-468D-4BDB-B0E0-BB2E1B2E2387}" type="sibTrans" cxnId="{E2733EC5-52A3-43C6-B137-45AB0FD274F6}">
      <dgm:prSet/>
      <dgm:spPr/>
      <dgm:t>
        <a:bodyPr/>
        <a:lstStyle/>
        <a:p>
          <a:endParaRPr lang="zh-CN" altLang="en-US"/>
        </a:p>
      </dgm:t>
    </dgm:pt>
    <dgm:pt modelId="{1E33B6E4-0D02-4E37-AE7D-74F0D9644AAD}" type="pres">
      <dgm:prSet presAssocID="{33F93482-F43D-4982-8E56-5497D20087D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1E7B4A-C4FB-4208-B521-8EE8CEFAEFC7}" type="pres">
      <dgm:prSet presAssocID="{D2FD7CB1-727C-49D7-883F-B07030869994}" presName="circ1" presStyleLbl="vennNode1" presStyleIdx="0" presStyleCnt="7"/>
      <dgm:spPr/>
      <dgm:t>
        <a:bodyPr/>
        <a:lstStyle/>
        <a:p>
          <a:endParaRPr lang="zh-CN" altLang="en-US"/>
        </a:p>
      </dgm:t>
    </dgm:pt>
    <dgm:pt modelId="{65698203-57C6-49E9-A4DF-809AEC790A12}" type="pres">
      <dgm:prSet presAssocID="{D2FD7CB1-727C-49D7-883F-B0703086999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F2753-91E0-4DE7-AF64-3991FFC36306}" type="pres">
      <dgm:prSet presAssocID="{8320D94B-E17C-4E5D-A8BE-5286BFC3BC4B}" presName="circ2" presStyleLbl="vennNode1" presStyleIdx="1" presStyleCnt="7"/>
      <dgm:spPr/>
      <dgm:t>
        <a:bodyPr/>
        <a:lstStyle/>
        <a:p>
          <a:endParaRPr lang="zh-CN" altLang="en-US"/>
        </a:p>
      </dgm:t>
    </dgm:pt>
    <dgm:pt modelId="{249BFDC5-AFB0-4241-BA1D-0660E3CB4546}" type="pres">
      <dgm:prSet presAssocID="{8320D94B-E17C-4E5D-A8BE-5286BFC3BC4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B9E8B7-94EF-44E8-B020-3431020E0BFD}" type="pres">
      <dgm:prSet presAssocID="{FB9222BD-FF44-4234-A4C4-B84EA7D7058B}" presName="circ3" presStyleLbl="vennNode1" presStyleIdx="2" presStyleCnt="7"/>
      <dgm:spPr/>
      <dgm:t>
        <a:bodyPr/>
        <a:lstStyle/>
        <a:p>
          <a:endParaRPr lang="zh-CN" altLang="en-US"/>
        </a:p>
      </dgm:t>
    </dgm:pt>
    <dgm:pt modelId="{A3EDC938-F7FF-4FFB-B2AD-FB6169662A7F}" type="pres">
      <dgm:prSet presAssocID="{FB9222BD-FF44-4234-A4C4-B84EA7D7058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0C924-8147-4CFB-8B8A-FE3E233F22F8}" type="pres">
      <dgm:prSet presAssocID="{116071C3-7971-4BFC-80F6-61529E2337A5}" presName="circ4" presStyleLbl="vennNode1" presStyleIdx="3" presStyleCnt="7"/>
      <dgm:spPr/>
      <dgm:t>
        <a:bodyPr/>
        <a:lstStyle/>
        <a:p>
          <a:endParaRPr lang="zh-CN" altLang="en-US"/>
        </a:p>
      </dgm:t>
    </dgm:pt>
    <dgm:pt modelId="{DBCDFD4C-7866-4386-B32B-F3DB0915F844}" type="pres">
      <dgm:prSet presAssocID="{116071C3-7971-4BFC-80F6-61529E2337A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9F939A-185D-466C-8D83-E70AFA2BDD42}" type="pres">
      <dgm:prSet presAssocID="{9D4B38EC-9509-46D4-8DFC-48914A4E9EB8}" presName="circ5" presStyleLbl="vennNode1" presStyleIdx="4" presStyleCnt="7"/>
      <dgm:spPr/>
      <dgm:t>
        <a:bodyPr/>
        <a:lstStyle/>
        <a:p>
          <a:endParaRPr lang="zh-CN" altLang="en-US"/>
        </a:p>
      </dgm:t>
    </dgm:pt>
    <dgm:pt modelId="{18F7D928-0F19-4CC9-8471-521CF45EB320}" type="pres">
      <dgm:prSet presAssocID="{9D4B38EC-9509-46D4-8DFC-48914A4E9EB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3DC542-3FBA-4261-B44C-C2ED2C430A92}" type="pres">
      <dgm:prSet presAssocID="{847A1FE1-C70A-4F65-9293-FB3146DD16A4}" presName="circ6" presStyleLbl="vennNode1" presStyleIdx="5" presStyleCnt="7"/>
      <dgm:spPr/>
      <dgm:t>
        <a:bodyPr/>
        <a:lstStyle/>
        <a:p>
          <a:endParaRPr lang="zh-CN" altLang="en-US"/>
        </a:p>
      </dgm:t>
    </dgm:pt>
    <dgm:pt modelId="{8DF5B893-25DA-4874-A7F6-16CD6823D027}" type="pres">
      <dgm:prSet presAssocID="{847A1FE1-C70A-4F65-9293-FB3146DD16A4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0D6E6-264A-44AC-A8B6-58C397A308E3}" type="pres">
      <dgm:prSet presAssocID="{32211AA3-FBF8-4352-B477-34B8CE04F611}" presName="circ7" presStyleLbl="vennNode1" presStyleIdx="6" presStyleCnt="7"/>
      <dgm:spPr/>
      <dgm:t>
        <a:bodyPr/>
        <a:lstStyle/>
        <a:p>
          <a:endParaRPr lang="zh-CN" altLang="en-US"/>
        </a:p>
      </dgm:t>
    </dgm:pt>
    <dgm:pt modelId="{3ED81E83-B54E-4569-8651-8B3FB4A34154}" type="pres">
      <dgm:prSet presAssocID="{32211AA3-FBF8-4352-B477-34B8CE04F611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6F36D5-82AB-4402-99A0-29CE7030170C}" type="presOf" srcId="{847A1FE1-C70A-4F65-9293-FB3146DD16A4}" destId="{8DF5B893-25DA-4874-A7F6-16CD6823D027}" srcOrd="0" destOrd="0" presId="urn:microsoft.com/office/officeart/2005/8/layout/venn1"/>
    <dgm:cxn modelId="{70F24BD6-62E1-495C-96CC-B83972A4A1BC}" srcId="{33F93482-F43D-4982-8E56-5497D20087DC}" destId="{D2FD7CB1-727C-49D7-883F-B07030869994}" srcOrd="0" destOrd="0" parTransId="{D0AE16EE-E295-4B80-8A92-F5C5A2B89620}" sibTransId="{D994C300-C1B1-4229-B620-C6ADB12285A7}"/>
    <dgm:cxn modelId="{9D3C4457-3BB6-4853-B3D3-90436AF36231}" type="presOf" srcId="{32211AA3-FBF8-4352-B477-34B8CE04F611}" destId="{3ED81E83-B54E-4569-8651-8B3FB4A34154}" srcOrd="0" destOrd="0" presId="urn:microsoft.com/office/officeart/2005/8/layout/venn1"/>
    <dgm:cxn modelId="{3B2CE348-1B56-4277-9BB2-F41BD8EC94EE}" srcId="{33F93482-F43D-4982-8E56-5497D20087DC}" destId="{8320D94B-E17C-4E5D-A8BE-5286BFC3BC4B}" srcOrd="1" destOrd="0" parTransId="{FAB8C025-0074-4027-B31D-1997EA63A2A1}" sibTransId="{F990A0BD-B7CE-4EA0-A694-551162E9E738}"/>
    <dgm:cxn modelId="{140467EA-726D-467F-A247-21859D3003AF}" srcId="{33F93482-F43D-4982-8E56-5497D20087DC}" destId="{9D4B38EC-9509-46D4-8DFC-48914A4E9EB8}" srcOrd="4" destOrd="0" parTransId="{06DB75F2-F828-4059-9A3A-0D5FD8D9E79C}" sibTransId="{0401D2A7-6222-4305-A016-8EA23B5378E2}"/>
    <dgm:cxn modelId="{4741D919-E764-4518-AD1E-C9FB5892C45A}" type="presOf" srcId="{33F93482-F43D-4982-8E56-5497D20087DC}" destId="{1E33B6E4-0D02-4E37-AE7D-74F0D9644AAD}" srcOrd="0" destOrd="0" presId="urn:microsoft.com/office/officeart/2005/8/layout/venn1"/>
    <dgm:cxn modelId="{5E20383E-7ACA-43AA-BC61-8256E3EEF446}" type="presOf" srcId="{8320D94B-E17C-4E5D-A8BE-5286BFC3BC4B}" destId="{249BFDC5-AFB0-4241-BA1D-0660E3CB4546}" srcOrd="0" destOrd="0" presId="urn:microsoft.com/office/officeart/2005/8/layout/venn1"/>
    <dgm:cxn modelId="{E2733EC5-52A3-43C6-B137-45AB0FD274F6}" srcId="{33F93482-F43D-4982-8E56-5497D20087DC}" destId="{32211AA3-FBF8-4352-B477-34B8CE04F611}" srcOrd="6" destOrd="0" parTransId="{8EF6E63E-67A2-474A-8A8E-12B90570C2C1}" sibTransId="{D72432FA-468D-4BDB-B0E0-BB2E1B2E2387}"/>
    <dgm:cxn modelId="{5EC2EA1D-289B-4961-B071-048937EF9E7C}" srcId="{33F93482-F43D-4982-8E56-5497D20087DC}" destId="{116071C3-7971-4BFC-80F6-61529E2337A5}" srcOrd="3" destOrd="0" parTransId="{B625833E-1E02-4627-A94D-F334B5472CA3}" sibTransId="{A69DA942-9631-4511-A543-5E6551A6D18A}"/>
    <dgm:cxn modelId="{217F3261-3645-4FE8-A048-F95CA8863F90}" type="presOf" srcId="{9D4B38EC-9509-46D4-8DFC-48914A4E9EB8}" destId="{18F7D928-0F19-4CC9-8471-521CF45EB320}" srcOrd="0" destOrd="0" presId="urn:microsoft.com/office/officeart/2005/8/layout/venn1"/>
    <dgm:cxn modelId="{F743CED7-2E82-45B5-A4E9-8BCC0FDAE8DD}" type="presOf" srcId="{116071C3-7971-4BFC-80F6-61529E2337A5}" destId="{DBCDFD4C-7866-4386-B32B-F3DB0915F844}" srcOrd="0" destOrd="0" presId="urn:microsoft.com/office/officeart/2005/8/layout/venn1"/>
    <dgm:cxn modelId="{1CF7C835-1196-47FE-8FDE-C1E783865EFE}" type="presOf" srcId="{D2FD7CB1-727C-49D7-883F-B07030869994}" destId="{65698203-57C6-49E9-A4DF-809AEC790A12}" srcOrd="0" destOrd="0" presId="urn:microsoft.com/office/officeart/2005/8/layout/venn1"/>
    <dgm:cxn modelId="{0332248F-B032-4174-B7B6-BE407DDCC909}" type="presOf" srcId="{FB9222BD-FF44-4234-A4C4-B84EA7D7058B}" destId="{A3EDC938-F7FF-4FFB-B2AD-FB6169662A7F}" srcOrd="0" destOrd="0" presId="urn:microsoft.com/office/officeart/2005/8/layout/venn1"/>
    <dgm:cxn modelId="{C95D0983-68F5-4ADC-B2DC-2E450F668C15}" srcId="{33F93482-F43D-4982-8E56-5497D20087DC}" destId="{847A1FE1-C70A-4F65-9293-FB3146DD16A4}" srcOrd="5" destOrd="0" parTransId="{19A0E47E-6950-447D-9A15-B4713DCD12C4}" sibTransId="{180FCC58-757E-43B6-A167-B74739D5BF64}"/>
    <dgm:cxn modelId="{A0F18799-7B8D-459E-BCD0-637AACAE9C5E}" srcId="{33F93482-F43D-4982-8E56-5497D20087DC}" destId="{FB9222BD-FF44-4234-A4C4-B84EA7D7058B}" srcOrd="2" destOrd="0" parTransId="{68970A3B-A8BC-473C-8DB0-86675A8AFD1E}" sibTransId="{997DA9FA-8C8B-483E-80EF-0813692C5A24}"/>
    <dgm:cxn modelId="{AD3C7B54-760B-4479-8FC6-2D37DBFFCA5E}" type="presParOf" srcId="{1E33B6E4-0D02-4E37-AE7D-74F0D9644AAD}" destId="{461E7B4A-C4FB-4208-B521-8EE8CEFAEFC7}" srcOrd="0" destOrd="0" presId="urn:microsoft.com/office/officeart/2005/8/layout/venn1"/>
    <dgm:cxn modelId="{8FA59E89-2076-4D8C-843F-992FC1A421E3}" type="presParOf" srcId="{1E33B6E4-0D02-4E37-AE7D-74F0D9644AAD}" destId="{65698203-57C6-49E9-A4DF-809AEC790A12}" srcOrd="1" destOrd="0" presId="urn:microsoft.com/office/officeart/2005/8/layout/venn1"/>
    <dgm:cxn modelId="{79565144-364B-4706-B1A8-EF076EA230C2}" type="presParOf" srcId="{1E33B6E4-0D02-4E37-AE7D-74F0D9644AAD}" destId="{D12F2753-91E0-4DE7-AF64-3991FFC36306}" srcOrd="2" destOrd="0" presId="urn:microsoft.com/office/officeart/2005/8/layout/venn1"/>
    <dgm:cxn modelId="{9ECC927E-C014-4CC8-8F7D-08DA5065B901}" type="presParOf" srcId="{1E33B6E4-0D02-4E37-AE7D-74F0D9644AAD}" destId="{249BFDC5-AFB0-4241-BA1D-0660E3CB4546}" srcOrd="3" destOrd="0" presId="urn:microsoft.com/office/officeart/2005/8/layout/venn1"/>
    <dgm:cxn modelId="{D1C49E1B-110C-4F42-8AE7-49E87854F280}" type="presParOf" srcId="{1E33B6E4-0D02-4E37-AE7D-74F0D9644AAD}" destId="{10B9E8B7-94EF-44E8-B020-3431020E0BFD}" srcOrd="4" destOrd="0" presId="urn:microsoft.com/office/officeart/2005/8/layout/venn1"/>
    <dgm:cxn modelId="{97A80E70-CC4D-41C3-80B5-62DDEBE61997}" type="presParOf" srcId="{1E33B6E4-0D02-4E37-AE7D-74F0D9644AAD}" destId="{A3EDC938-F7FF-4FFB-B2AD-FB6169662A7F}" srcOrd="5" destOrd="0" presId="urn:microsoft.com/office/officeart/2005/8/layout/venn1"/>
    <dgm:cxn modelId="{C5F958C6-3228-499F-89EE-2BE8857760DD}" type="presParOf" srcId="{1E33B6E4-0D02-4E37-AE7D-74F0D9644AAD}" destId="{09C0C924-8147-4CFB-8B8A-FE3E233F22F8}" srcOrd="6" destOrd="0" presId="urn:microsoft.com/office/officeart/2005/8/layout/venn1"/>
    <dgm:cxn modelId="{ABAAB301-6316-400E-AFFA-91632AD5D460}" type="presParOf" srcId="{1E33B6E4-0D02-4E37-AE7D-74F0D9644AAD}" destId="{DBCDFD4C-7866-4386-B32B-F3DB0915F844}" srcOrd="7" destOrd="0" presId="urn:microsoft.com/office/officeart/2005/8/layout/venn1"/>
    <dgm:cxn modelId="{770F3BC8-506F-4F1B-9B7B-3043C5A4EFF0}" type="presParOf" srcId="{1E33B6E4-0D02-4E37-AE7D-74F0D9644AAD}" destId="{129F939A-185D-466C-8D83-E70AFA2BDD42}" srcOrd="8" destOrd="0" presId="urn:microsoft.com/office/officeart/2005/8/layout/venn1"/>
    <dgm:cxn modelId="{1F6E0CA5-6E65-4500-9B1C-AFB66DFA7086}" type="presParOf" srcId="{1E33B6E4-0D02-4E37-AE7D-74F0D9644AAD}" destId="{18F7D928-0F19-4CC9-8471-521CF45EB320}" srcOrd="9" destOrd="0" presId="urn:microsoft.com/office/officeart/2005/8/layout/venn1"/>
    <dgm:cxn modelId="{C44AF580-F6D1-457A-904E-36F59E87CCA8}" type="presParOf" srcId="{1E33B6E4-0D02-4E37-AE7D-74F0D9644AAD}" destId="{353DC542-3FBA-4261-B44C-C2ED2C430A92}" srcOrd="10" destOrd="0" presId="urn:microsoft.com/office/officeart/2005/8/layout/venn1"/>
    <dgm:cxn modelId="{839B9A16-C1A3-4B39-9534-E7722BDFD4AF}" type="presParOf" srcId="{1E33B6E4-0D02-4E37-AE7D-74F0D9644AAD}" destId="{8DF5B893-25DA-4874-A7F6-16CD6823D027}" srcOrd="11" destOrd="0" presId="urn:microsoft.com/office/officeart/2005/8/layout/venn1"/>
    <dgm:cxn modelId="{1E527DF2-D291-44FA-8736-A15B2A1B47EA}" type="presParOf" srcId="{1E33B6E4-0D02-4E37-AE7D-74F0D9644AAD}" destId="{4DB0D6E6-264A-44AC-A8B6-58C397A308E3}" srcOrd="12" destOrd="0" presId="urn:microsoft.com/office/officeart/2005/8/layout/venn1"/>
    <dgm:cxn modelId="{19AA8EA7-4A28-43EE-A834-10FF66584356}" type="presParOf" srcId="{1E33B6E4-0D02-4E37-AE7D-74F0D9644AAD}" destId="{3ED81E83-B54E-4569-8651-8B3FB4A34154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E7B4A-C4FB-4208-B521-8EE8CEFAEFC7}">
      <dsp:nvSpPr>
        <dsp:cNvPr id="0" name=""/>
        <dsp:cNvSpPr/>
      </dsp:nvSpPr>
      <dsp:spPr>
        <a:xfrm>
          <a:off x="2621375" y="1212532"/>
          <a:ext cx="1553336" cy="155352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698203-57C6-49E9-A4DF-809AEC790A12}">
      <dsp:nvSpPr>
        <dsp:cNvPr id="0" name=""/>
        <dsp:cNvSpPr/>
      </dsp:nvSpPr>
      <dsp:spPr>
        <a:xfrm>
          <a:off x="2508111" y="0"/>
          <a:ext cx="1779865" cy="952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2012</a:t>
          </a:r>
          <a:r>
            <a:rPr lang="zh-CN" sz="1900" b="1" kern="1200" dirty="0" smtClean="0"/>
            <a:t>年美国总统大选</a:t>
          </a:r>
          <a:endParaRPr lang="zh-CN" sz="1900" b="1" kern="1200" dirty="0"/>
        </a:p>
      </dsp:txBody>
      <dsp:txXfrm>
        <a:off x="2508111" y="0"/>
        <a:ext cx="1779865" cy="952500"/>
      </dsp:txXfrm>
    </dsp:sp>
    <dsp:sp modelId="{D12F2753-91E0-4DE7-AF64-3991FFC36306}">
      <dsp:nvSpPr>
        <dsp:cNvPr id="0" name=""/>
        <dsp:cNvSpPr/>
      </dsp:nvSpPr>
      <dsp:spPr>
        <a:xfrm>
          <a:off x="3077021" y="1431607"/>
          <a:ext cx="1553336" cy="155352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25557"/>
                <a:satOff val="-1705"/>
                <a:lumOff val="-654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1225557"/>
                <a:satOff val="-1705"/>
                <a:lumOff val="-654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1225557"/>
                <a:satOff val="-1705"/>
                <a:lumOff val="-65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9BFDC5-AFB0-4241-BA1D-0660E3CB4546}">
      <dsp:nvSpPr>
        <dsp:cNvPr id="0" name=""/>
        <dsp:cNvSpPr/>
      </dsp:nvSpPr>
      <dsp:spPr>
        <a:xfrm>
          <a:off x="4821936" y="904875"/>
          <a:ext cx="1682781" cy="104775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Amazon</a:t>
          </a:r>
          <a:r>
            <a:rPr lang="zh-CN" sz="1900" b="1" kern="1200" dirty="0" smtClean="0"/>
            <a:t>（亚马逊）的产品推荐系统</a:t>
          </a:r>
          <a:endParaRPr lang="zh-CN" sz="1900" kern="1200" dirty="0"/>
        </a:p>
      </dsp:txBody>
      <dsp:txXfrm>
        <a:off x="4821936" y="904875"/>
        <a:ext cx="1682781" cy="1047750"/>
      </dsp:txXfrm>
    </dsp:sp>
    <dsp:sp modelId="{10B9E8B7-94EF-44E8-B020-3431020E0BFD}">
      <dsp:nvSpPr>
        <dsp:cNvPr id="0" name=""/>
        <dsp:cNvSpPr/>
      </dsp:nvSpPr>
      <dsp:spPr>
        <a:xfrm>
          <a:off x="3188990" y="1924526"/>
          <a:ext cx="1553336" cy="155352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3EDC938-F7FF-4FFB-B2AD-FB6169662A7F}">
      <dsp:nvSpPr>
        <dsp:cNvPr id="0" name=""/>
        <dsp:cNvSpPr/>
      </dsp:nvSpPr>
      <dsp:spPr>
        <a:xfrm>
          <a:off x="4983742" y="2238375"/>
          <a:ext cx="1650420" cy="11191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Google</a:t>
          </a:r>
          <a:r>
            <a:rPr lang="zh-CN" sz="1900" b="1" kern="1200" dirty="0" smtClean="0"/>
            <a:t>的广告评价系统</a:t>
          </a:r>
          <a:endParaRPr lang="zh-CN" sz="1900" kern="1200" dirty="0"/>
        </a:p>
      </dsp:txBody>
      <dsp:txXfrm>
        <a:off x="4983742" y="2238375"/>
        <a:ext cx="1650420" cy="1119187"/>
      </dsp:txXfrm>
    </dsp:sp>
    <dsp:sp modelId="{09C0C924-8147-4CFB-8B8A-FE3E233F22F8}">
      <dsp:nvSpPr>
        <dsp:cNvPr id="0" name=""/>
        <dsp:cNvSpPr/>
      </dsp:nvSpPr>
      <dsp:spPr>
        <a:xfrm>
          <a:off x="2873792" y="2319813"/>
          <a:ext cx="1553336" cy="155352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BCDFD4C-7866-4386-B32B-F3DB0915F844}">
      <dsp:nvSpPr>
        <dsp:cNvPr id="0" name=""/>
        <dsp:cNvSpPr/>
      </dsp:nvSpPr>
      <dsp:spPr>
        <a:xfrm>
          <a:off x="4271796" y="3738562"/>
          <a:ext cx="1779865" cy="10239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LinkedIn </a:t>
          </a:r>
          <a:r>
            <a:rPr lang="zh-CN" sz="1900" b="1" kern="1200" dirty="0" smtClean="0"/>
            <a:t>的联系人推荐系统</a:t>
          </a:r>
          <a:endParaRPr lang="zh-CN" sz="1900" kern="1200" dirty="0"/>
        </a:p>
      </dsp:txBody>
      <dsp:txXfrm>
        <a:off x="4271796" y="3738562"/>
        <a:ext cx="1779865" cy="1023937"/>
      </dsp:txXfrm>
    </dsp:sp>
    <dsp:sp modelId="{129F939A-185D-466C-8D83-E70AFA2BDD42}">
      <dsp:nvSpPr>
        <dsp:cNvPr id="0" name=""/>
        <dsp:cNvSpPr/>
      </dsp:nvSpPr>
      <dsp:spPr>
        <a:xfrm>
          <a:off x="2368958" y="2319813"/>
          <a:ext cx="1553336" cy="155352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F7D928-0F19-4CC9-8471-521CF45EB320}">
      <dsp:nvSpPr>
        <dsp:cNvPr id="0" name=""/>
        <dsp:cNvSpPr/>
      </dsp:nvSpPr>
      <dsp:spPr>
        <a:xfrm>
          <a:off x="744426" y="3738562"/>
          <a:ext cx="1779865" cy="10239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Twitter</a:t>
          </a:r>
          <a:r>
            <a:rPr lang="zh-CN" sz="1900" b="1" kern="1200" dirty="0" smtClean="0"/>
            <a:t>的热门话题（</a:t>
          </a:r>
          <a:r>
            <a:rPr lang="en-US" sz="1900" b="1" kern="1200" dirty="0" smtClean="0"/>
            <a:t>Trending Topics</a:t>
          </a:r>
          <a:r>
            <a:rPr lang="zh-CN" sz="1900" b="1" kern="1200" dirty="0" smtClean="0"/>
            <a:t>）</a:t>
          </a:r>
          <a:endParaRPr lang="zh-CN" sz="1900" kern="1200" dirty="0"/>
        </a:p>
      </dsp:txBody>
      <dsp:txXfrm>
        <a:off x="744426" y="3738562"/>
        <a:ext cx="1779865" cy="1023937"/>
      </dsp:txXfrm>
    </dsp:sp>
    <dsp:sp modelId="{353DC542-3FBA-4261-B44C-C2ED2C430A92}">
      <dsp:nvSpPr>
        <dsp:cNvPr id="0" name=""/>
        <dsp:cNvSpPr/>
      </dsp:nvSpPr>
      <dsp:spPr>
        <a:xfrm>
          <a:off x="2053760" y="1924526"/>
          <a:ext cx="1553336" cy="155352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127787"/>
                <a:satOff val="-8523"/>
                <a:lumOff val="-3268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6127787"/>
                <a:satOff val="-8523"/>
                <a:lumOff val="-3268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6127787"/>
                <a:satOff val="-8523"/>
                <a:lumOff val="-326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F5B893-25DA-4874-A7F6-16CD6823D027}">
      <dsp:nvSpPr>
        <dsp:cNvPr id="0" name=""/>
        <dsp:cNvSpPr/>
      </dsp:nvSpPr>
      <dsp:spPr>
        <a:xfrm>
          <a:off x="161925" y="2238375"/>
          <a:ext cx="1650420" cy="11191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Wal-Mart</a:t>
          </a:r>
          <a:r>
            <a:rPr lang="zh-CN" sz="1900" b="1" kern="1200" dirty="0" smtClean="0"/>
            <a:t>（沃尔玛）消费者需求分析系统</a:t>
          </a:r>
          <a:endParaRPr lang="zh-CN" sz="1900" kern="1200" dirty="0"/>
        </a:p>
      </dsp:txBody>
      <dsp:txXfrm>
        <a:off x="161925" y="2238375"/>
        <a:ext cx="1650420" cy="1119187"/>
      </dsp:txXfrm>
    </dsp:sp>
    <dsp:sp modelId="{4DB0D6E6-264A-44AC-A8B6-58C397A308E3}">
      <dsp:nvSpPr>
        <dsp:cNvPr id="0" name=""/>
        <dsp:cNvSpPr/>
      </dsp:nvSpPr>
      <dsp:spPr>
        <a:xfrm>
          <a:off x="2165729" y="1431607"/>
          <a:ext cx="1553336" cy="155352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D81E83-B54E-4569-8651-8B3FB4A34154}">
      <dsp:nvSpPr>
        <dsp:cNvPr id="0" name=""/>
        <dsp:cNvSpPr/>
      </dsp:nvSpPr>
      <dsp:spPr>
        <a:xfrm>
          <a:off x="291369" y="904875"/>
          <a:ext cx="1682781" cy="104775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1900" b="1" kern="1200" dirty="0"/>
        </a:p>
      </dsp:txBody>
      <dsp:txXfrm>
        <a:off x="291369" y="904875"/>
        <a:ext cx="1682781" cy="104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0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6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7.jpg"/><Relationship Id="rId4" Type="http://schemas.openxmlformats.org/officeDocument/2006/relationships/image" Target="../media/image4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6477744" cy="1143000"/>
          </a:xfrm>
        </p:spPr>
        <p:txBody>
          <a:bodyPr/>
          <a:lstStyle/>
          <a:p>
            <a:r>
              <a:rPr lang="en-US" altLang="zh-CN" sz="4800" dirty="0"/>
              <a:t>1.</a:t>
            </a:r>
            <a:r>
              <a:rPr lang="zh-CN" altLang="en-US" sz="4800" dirty="0"/>
              <a:t>数据科学的应用现状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数据科学与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美国总统大选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8979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讨论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你的学科领域中如何应用数据科学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</a:t>
            </a:r>
            <a:r>
              <a:rPr lang="zh-CN" altLang="en-US" dirty="0"/>
              <a:t>数据科学的应用现状</a:t>
            </a:r>
          </a:p>
        </p:txBody>
      </p:sp>
      <p:sp>
        <p:nvSpPr>
          <p:cNvPr id="6" name="矩形 5"/>
          <p:cNvSpPr/>
          <p:nvPr/>
        </p:nvSpPr>
        <p:spPr>
          <a:xfrm>
            <a:off x="3172355" y="1988840"/>
            <a:ext cx="5976500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3143672" y="4797152"/>
            <a:ext cx="5976500" cy="11521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3361155" y="5223971"/>
            <a:ext cx="122266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信息论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490" y="5223971"/>
            <a:ext cx="122266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系统论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11603" y="5223971"/>
            <a:ext cx="14125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控制论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03161" y="5223971"/>
            <a:ext cx="97315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25504" y="2367207"/>
            <a:ext cx="1222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经济学 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872839" y="2367207"/>
            <a:ext cx="1222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新闻学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5952" y="2367207"/>
            <a:ext cx="1412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社会学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7510" y="2367207"/>
            <a:ext cx="97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937293" y="3646765"/>
            <a:ext cx="79985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数据科学</a:t>
            </a:r>
            <a:endParaRPr lang="zh-CN" altLang="en-US" b="1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752184" y="3933056"/>
            <a:ext cx="2088232" cy="0"/>
          </a:xfrm>
          <a:prstGeom prst="straightConnector1">
            <a:avLst/>
          </a:prstGeom>
          <a:ln w="793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9676" y="5020983"/>
            <a:ext cx="72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底层理论</a:t>
            </a:r>
            <a:endParaRPr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2549335" y="2185505"/>
            <a:ext cx="72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上层理论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96536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zh-CN" altLang="en-US" dirty="0" smtClean="0"/>
              <a:t>典型应用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031201" y="1628800"/>
          <a:ext cx="6796088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66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</a:t>
            </a:r>
            <a:r>
              <a:rPr lang="zh-CN" altLang="en-US" dirty="0"/>
              <a:t>数据科学的应用现状</a:t>
            </a:r>
          </a:p>
        </p:txBody>
      </p:sp>
    </p:spTree>
    <p:extLst>
      <p:ext uri="{BB962C8B-B14F-4D97-AF65-F5344CB8AC3E}">
        <p14:creationId xmlns:p14="http://schemas.microsoft.com/office/powerpoint/2010/main" val="25485413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2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6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4213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13708</TotalTime>
  <Words>155</Words>
  <Application>Microsoft Office PowerPoint</Application>
  <PresentationFormat>宽屏</PresentationFormat>
  <Paragraphs>48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1.数据科学的应用现状</vt:lpstr>
      <vt:lpstr>【讨论】你的学科领域中如何应用数据科学</vt:lpstr>
      <vt:lpstr>典型应用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1554</cp:revision>
  <cp:lastPrinted>2017-07-17T10:21:59Z</cp:lastPrinted>
  <dcterms:created xsi:type="dcterms:W3CDTF">2007-03-02T11:26:21Z</dcterms:created>
  <dcterms:modified xsi:type="dcterms:W3CDTF">2017-12-04T11:28:51Z</dcterms:modified>
</cp:coreProperties>
</file>