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3"/>
  </p:notesMasterIdLst>
  <p:handoutMasterIdLst>
    <p:handoutMasterId r:id="rId14"/>
  </p:handoutMasterIdLst>
  <p:sldIdLst>
    <p:sldId id="853" r:id="rId2"/>
    <p:sldId id="839" r:id="rId3"/>
    <p:sldId id="840" r:id="rId4"/>
    <p:sldId id="841" r:id="rId5"/>
    <p:sldId id="842" r:id="rId6"/>
    <p:sldId id="843" r:id="rId7"/>
    <p:sldId id="844" r:id="rId8"/>
    <p:sldId id="845" r:id="rId9"/>
    <p:sldId id="846" r:id="rId10"/>
    <p:sldId id="847" r:id="rId11"/>
    <p:sldId id="875" r:id="rId12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>
    <p:extLst>
      <p:ext uri="{19B8F6BF-5375-455C-9EA6-DF929625EA0E}">
        <p15:presenceInfo xmlns:p15="http://schemas.microsoft.com/office/powerpoint/2012/main" userId="29dff8a422dc77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AB0000"/>
    <a:srgbClr val="EDCDCB"/>
    <a:srgbClr val="A9CDCB"/>
    <a:srgbClr val="D1EBF1"/>
    <a:srgbClr val="EBF1DE"/>
    <a:srgbClr val="F1EEF4"/>
    <a:srgbClr val="DFF5A9"/>
    <a:srgbClr val="E5F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65704" autoAdjust="0"/>
  </p:normalViewPr>
  <p:slideViewPr>
    <p:cSldViewPr>
      <p:cViewPr varScale="1">
        <p:scale>
          <a:sx n="44" d="100"/>
          <a:sy n="44" d="100"/>
        </p:scale>
        <p:origin x="4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7AE49-1B36-46C2-9C69-39125B71DA2D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0C93A2D-E90E-47EB-98E6-18DED1836D6E}">
      <dgm:prSet/>
      <dgm:spPr/>
      <dgm:t>
        <a:bodyPr/>
        <a:lstStyle/>
        <a:p>
          <a:pPr rtl="0"/>
          <a:r>
            <a:rPr lang="en-US" b="1" dirty="0" smtClean="0"/>
            <a:t>1.</a:t>
          </a:r>
          <a:r>
            <a:rPr lang="zh-CN" b="1" dirty="0" smtClean="0"/>
            <a:t>团队构建</a:t>
          </a:r>
          <a:r>
            <a:rPr lang="en-US" b="1" dirty="0" smtClean="0"/>
            <a:t>——</a:t>
          </a:r>
          <a:r>
            <a:rPr lang="zh-CN" b="1" dirty="0" smtClean="0"/>
            <a:t>竞选团队</a:t>
          </a:r>
          <a:endParaRPr lang="zh-CN" dirty="0"/>
        </a:p>
      </dgm:t>
    </dgm:pt>
    <dgm:pt modelId="{B2358FA1-509B-44EA-9160-F2F10DBA1F6F}" type="parTrans" cxnId="{A1B43F3E-96B7-40AB-90A5-F4CE0308B025}">
      <dgm:prSet/>
      <dgm:spPr/>
      <dgm:t>
        <a:bodyPr/>
        <a:lstStyle/>
        <a:p>
          <a:endParaRPr lang="zh-CN" altLang="en-US"/>
        </a:p>
      </dgm:t>
    </dgm:pt>
    <dgm:pt modelId="{660B02C5-16AA-4A71-9C19-2E38A6180CD2}" type="sibTrans" cxnId="{A1B43F3E-96B7-40AB-90A5-F4CE0308B025}">
      <dgm:prSet/>
      <dgm:spPr/>
      <dgm:t>
        <a:bodyPr/>
        <a:lstStyle/>
        <a:p>
          <a:endParaRPr lang="zh-CN" altLang="en-US"/>
        </a:p>
      </dgm:t>
    </dgm:pt>
    <dgm:pt modelId="{8F8E0D01-3EBD-40C9-A2B4-466DCB2FD7A6}">
      <dgm:prSet/>
      <dgm:spPr/>
      <dgm:t>
        <a:bodyPr/>
        <a:lstStyle/>
        <a:p>
          <a:pPr rtl="0"/>
          <a:r>
            <a:rPr lang="en-US" b="1" smtClean="0"/>
            <a:t>2.</a:t>
          </a:r>
          <a:r>
            <a:rPr lang="zh-CN" b="1" smtClean="0"/>
            <a:t>数据洞见</a:t>
          </a:r>
          <a:r>
            <a:rPr lang="en-US" b="1" smtClean="0"/>
            <a:t>——</a:t>
          </a:r>
          <a:r>
            <a:rPr lang="zh-CN" b="1" smtClean="0"/>
            <a:t>乔治</a:t>
          </a:r>
          <a:r>
            <a:rPr lang="en-US" b="1" smtClean="0"/>
            <a:t>•</a:t>
          </a:r>
          <a:r>
            <a:rPr lang="zh-CN" b="1" smtClean="0"/>
            <a:t>克鲁尼效应</a:t>
          </a:r>
          <a:endParaRPr lang="zh-CN"/>
        </a:p>
      </dgm:t>
    </dgm:pt>
    <dgm:pt modelId="{FFB05FCA-6D8F-4CB1-A9AB-EC62576C80F8}" type="parTrans" cxnId="{676F03C6-7678-4B11-A38C-7ECDF9BC9D0E}">
      <dgm:prSet/>
      <dgm:spPr/>
      <dgm:t>
        <a:bodyPr/>
        <a:lstStyle/>
        <a:p>
          <a:endParaRPr lang="zh-CN" altLang="en-US"/>
        </a:p>
      </dgm:t>
    </dgm:pt>
    <dgm:pt modelId="{CA3C9E22-C696-41FE-8593-4AAE186ECB1C}" type="sibTrans" cxnId="{676F03C6-7678-4B11-A38C-7ECDF9BC9D0E}">
      <dgm:prSet/>
      <dgm:spPr/>
      <dgm:t>
        <a:bodyPr/>
        <a:lstStyle/>
        <a:p>
          <a:endParaRPr lang="zh-CN" altLang="en-US"/>
        </a:p>
      </dgm:t>
    </dgm:pt>
    <dgm:pt modelId="{47D33680-D71A-4810-A217-B9CCF83A0B15}">
      <dgm:prSet/>
      <dgm:spPr/>
      <dgm:t>
        <a:bodyPr/>
        <a:lstStyle/>
        <a:p>
          <a:pPr rtl="0"/>
          <a:r>
            <a:rPr lang="en-US" b="1" dirty="0" smtClean="0"/>
            <a:t>3.</a:t>
          </a:r>
          <a:r>
            <a:rPr lang="zh-CN" altLang="en-US" b="1" dirty="0" smtClean="0"/>
            <a:t>数据加工</a:t>
          </a:r>
          <a:r>
            <a:rPr lang="en-US" altLang="zh-CN" b="1" dirty="0" smtClean="0"/>
            <a:t>——</a:t>
          </a:r>
          <a:r>
            <a:rPr lang="zh-CN" altLang="en-US" b="1" dirty="0" smtClean="0"/>
            <a:t>集成与试验</a:t>
          </a:r>
          <a:endParaRPr lang="zh-CN" dirty="0"/>
        </a:p>
      </dgm:t>
    </dgm:pt>
    <dgm:pt modelId="{EE540E46-46CC-498B-ACC8-9F845CBB51E0}" type="parTrans" cxnId="{86C6ACC0-554C-486A-807D-F91B2F5B0F8E}">
      <dgm:prSet/>
      <dgm:spPr/>
      <dgm:t>
        <a:bodyPr/>
        <a:lstStyle/>
        <a:p>
          <a:endParaRPr lang="zh-CN" altLang="en-US"/>
        </a:p>
      </dgm:t>
    </dgm:pt>
    <dgm:pt modelId="{C17C3F00-6063-4260-8B68-F2C3F0764424}" type="sibTrans" cxnId="{86C6ACC0-554C-486A-807D-F91B2F5B0F8E}">
      <dgm:prSet/>
      <dgm:spPr/>
      <dgm:t>
        <a:bodyPr/>
        <a:lstStyle/>
        <a:p>
          <a:endParaRPr lang="zh-CN" altLang="en-US"/>
        </a:p>
      </dgm:t>
    </dgm:pt>
    <dgm:pt modelId="{A158C413-2E2B-4A06-89E5-0F1F9A76D3D1}">
      <dgm:prSet/>
      <dgm:spPr/>
      <dgm:t>
        <a:bodyPr/>
        <a:lstStyle/>
        <a:p>
          <a:pPr rtl="0"/>
          <a:r>
            <a:rPr lang="en-US" b="1" smtClean="0"/>
            <a:t>4.</a:t>
          </a:r>
          <a:r>
            <a:rPr lang="zh-CN" b="1" smtClean="0"/>
            <a:t>数据的资产化管理</a:t>
          </a:r>
          <a:r>
            <a:rPr lang="en-US" b="1" smtClean="0"/>
            <a:t>——</a:t>
          </a:r>
          <a:r>
            <a:rPr lang="zh-CN" b="1" smtClean="0"/>
            <a:t>数据保密</a:t>
          </a:r>
          <a:endParaRPr lang="zh-CN"/>
        </a:p>
      </dgm:t>
    </dgm:pt>
    <dgm:pt modelId="{028453B7-CDB9-40BE-9F5D-8FDEDE427831}" type="parTrans" cxnId="{9447E0E6-28E5-440A-AAB1-7345A945897C}">
      <dgm:prSet/>
      <dgm:spPr/>
      <dgm:t>
        <a:bodyPr/>
        <a:lstStyle/>
        <a:p>
          <a:endParaRPr lang="zh-CN" altLang="en-US"/>
        </a:p>
      </dgm:t>
    </dgm:pt>
    <dgm:pt modelId="{F12C93B0-9A78-4066-A318-8171F319A609}" type="sibTrans" cxnId="{9447E0E6-28E5-440A-AAB1-7345A945897C}">
      <dgm:prSet/>
      <dgm:spPr/>
      <dgm:t>
        <a:bodyPr/>
        <a:lstStyle/>
        <a:p>
          <a:endParaRPr lang="zh-CN" altLang="en-US"/>
        </a:p>
      </dgm:t>
    </dgm:pt>
    <dgm:pt modelId="{E1545248-575B-4BFC-955D-185D8CBD002C}">
      <dgm:prSet/>
      <dgm:spPr/>
      <dgm:t>
        <a:bodyPr/>
        <a:lstStyle/>
        <a:p>
          <a:pPr rtl="0"/>
          <a:r>
            <a:rPr lang="en-US" b="1" smtClean="0"/>
            <a:t>5.</a:t>
          </a:r>
          <a:r>
            <a:rPr lang="zh-CN" b="1" smtClean="0"/>
            <a:t>大规模协同</a:t>
          </a:r>
          <a:r>
            <a:rPr lang="en-US" b="1" smtClean="0"/>
            <a:t>——</a:t>
          </a:r>
          <a:r>
            <a:rPr lang="zh-CN" b="1" smtClean="0"/>
            <a:t>筹集资金</a:t>
          </a:r>
          <a:endParaRPr lang="zh-CN"/>
        </a:p>
      </dgm:t>
    </dgm:pt>
    <dgm:pt modelId="{B58262D3-BA47-49AF-9286-EB2E8B048C41}" type="parTrans" cxnId="{C764A26B-5A94-4021-93CB-444950E0B664}">
      <dgm:prSet/>
      <dgm:spPr/>
      <dgm:t>
        <a:bodyPr/>
        <a:lstStyle/>
        <a:p>
          <a:endParaRPr lang="zh-CN" altLang="en-US"/>
        </a:p>
      </dgm:t>
    </dgm:pt>
    <dgm:pt modelId="{C78799D3-C04D-4800-952E-13095EB2C60C}" type="sibTrans" cxnId="{C764A26B-5A94-4021-93CB-444950E0B664}">
      <dgm:prSet/>
      <dgm:spPr/>
      <dgm:t>
        <a:bodyPr/>
        <a:lstStyle/>
        <a:p>
          <a:endParaRPr lang="zh-CN" altLang="en-US"/>
        </a:p>
      </dgm:t>
    </dgm:pt>
    <dgm:pt modelId="{9B97084A-0397-4264-BAC9-0A4ACDBA364D}">
      <dgm:prSet/>
      <dgm:spPr/>
      <dgm:t>
        <a:bodyPr/>
        <a:lstStyle/>
        <a:p>
          <a:pPr rtl="0"/>
          <a:r>
            <a:rPr lang="en-US" b="1" dirty="0" smtClean="0"/>
            <a:t>6.</a:t>
          </a:r>
          <a:r>
            <a:rPr lang="zh-CN" b="1" dirty="0" smtClean="0"/>
            <a:t>数据驱动型决策</a:t>
          </a:r>
          <a:r>
            <a:rPr lang="en-US" b="1" dirty="0" smtClean="0"/>
            <a:t>——</a:t>
          </a:r>
          <a:r>
            <a:rPr lang="zh-CN" altLang="en-US" b="1" dirty="0" smtClean="0"/>
            <a:t>模拟与仿真</a:t>
          </a:r>
          <a:endParaRPr lang="zh-CN" dirty="0"/>
        </a:p>
      </dgm:t>
    </dgm:pt>
    <dgm:pt modelId="{6E685B17-48B6-40DF-9747-660013D1B82B}" type="parTrans" cxnId="{01D48CDC-CBD7-46FE-B8DE-A4926920081B}">
      <dgm:prSet/>
      <dgm:spPr/>
      <dgm:t>
        <a:bodyPr/>
        <a:lstStyle/>
        <a:p>
          <a:endParaRPr lang="zh-CN" altLang="en-US"/>
        </a:p>
      </dgm:t>
    </dgm:pt>
    <dgm:pt modelId="{071240AF-8830-45D1-B485-D8C01A54B19E}" type="sibTrans" cxnId="{01D48CDC-CBD7-46FE-B8DE-A4926920081B}">
      <dgm:prSet/>
      <dgm:spPr/>
      <dgm:t>
        <a:bodyPr/>
        <a:lstStyle/>
        <a:p>
          <a:endParaRPr lang="zh-CN" altLang="en-US"/>
        </a:p>
      </dgm:t>
    </dgm:pt>
    <dgm:pt modelId="{F1B38871-3F4B-44E9-B283-B7B6193D11DC}">
      <dgm:prSet/>
      <dgm:spPr/>
      <dgm:t>
        <a:bodyPr/>
        <a:lstStyle/>
        <a:p>
          <a:pPr rtl="0"/>
          <a:r>
            <a:rPr lang="en-US" b="1" smtClean="0"/>
            <a:t>7. DIKUW</a:t>
          </a:r>
          <a:r>
            <a:rPr lang="zh-CN" b="1" smtClean="0"/>
            <a:t>模型</a:t>
          </a:r>
          <a:r>
            <a:rPr lang="en-US" b="1" smtClean="0"/>
            <a:t>——</a:t>
          </a:r>
          <a:r>
            <a:rPr lang="zh-CN" b="1" smtClean="0"/>
            <a:t>从数据到智慧</a:t>
          </a:r>
          <a:endParaRPr lang="zh-CN"/>
        </a:p>
      </dgm:t>
    </dgm:pt>
    <dgm:pt modelId="{0B4FCF41-0B69-465F-8491-7C0C1A6A1669}" type="parTrans" cxnId="{4ACD6282-82D5-49B5-B2C3-DB99404AA991}">
      <dgm:prSet/>
      <dgm:spPr/>
      <dgm:t>
        <a:bodyPr/>
        <a:lstStyle/>
        <a:p>
          <a:endParaRPr lang="zh-CN" altLang="en-US"/>
        </a:p>
      </dgm:t>
    </dgm:pt>
    <dgm:pt modelId="{FA04DC30-27F2-4D25-B174-220EE18FB9C5}" type="sibTrans" cxnId="{4ACD6282-82D5-49B5-B2C3-DB99404AA991}">
      <dgm:prSet/>
      <dgm:spPr/>
      <dgm:t>
        <a:bodyPr/>
        <a:lstStyle/>
        <a:p>
          <a:endParaRPr lang="zh-CN" altLang="en-US"/>
        </a:p>
      </dgm:t>
    </dgm:pt>
    <dgm:pt modelId="{0E78CA81-086D-4DE1-B1FB-BB1277C1B4B0}" type="pres">
      <dgm:prSet presAssocID="{46D7AE49-1B36-46C2-9C69-39125B71DA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47311FF-4CA8-4F45-9FAF-6BCD3B5048C5}" type="pres">
      <dgm:prSet presAssocID="{40C93A2D-E90E-47EB-98E6-18DED1836D6E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58E684-F5C7-4061-9F4F-D6F0A1F8BC18}" type="pres">
      <dgm:prSet presAssocID="{660B02C5-16AA-4A71-9C19-2E38A6180CD2}" presName="spacer" presStyleCnt="0"/>
      <dgm:spPr/>
      <dgm:t>
        <a:bodyPr/>
        <a:lstStyle/>
        <a:p>
          <a:endParaRPr lang="zh-CN" altLang="en-US"/>
        </a:p>
      </dgm:t>
    </dgm:pt>
    <dgm:pt modelId="{147FD06D-9592-4F03-A9C3-CB46623F22BB}" type="pres">
      <dgm:prSet presAssocID="{8F8E0D01-3EBD-40C9-A2B4-466DCB2FD7A6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841CEA-A3C2-4C21-B2CC-25A6C4B43787}" type="pres">
      <dgm:prSet presAssocID="{CA3C9E22-C696-41FE-8593-4AAE186ECB1C}" presName="spacer" presStyleCnt="0"/>
      <dgm:spPr/>
      <dgm:t>
        <a:bodyPr/>
        <a:lstStyle/>
        <a:p>
          <a:endParaRPr lang="zh-CN" altLang="en-US"/>
        </a:p>
      </dgm:t>
    </dgm:pt>
    <dgm:pt modelId="{713690A1-1F62-44E1-8728-B96D1C1910D1}" type="pres">
      <dgm:prSet presAssocID="{47D33680-D71A-4810-A217-B9CCF83A0B1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AAB0A0-FE6C-4A28-AFAC-FBF09774D84C}" type="pres">
      <dgm:prSet presAssocID="{C17C3F00-6063-4260-8B68-F2C3F0764424}" presName="spacer" presStyleCnt="0"/>
      <dgm:spPr/>
      <dgm:t>
        <a:bodyPr/>
        <a:lstStyle/>
        <a:p>
          <a:endParaRPr lang="zh-CN" altLang="en-US"/>
        </a:p>
      </dgm:t>
    </dgm:pt>
    <dgm:pt modelId="{5731B1E5-EE28-482E-8404-EAF39FD733BE}" type="pres">
      <dgm:prSet presAssocID="{A158C413-2E2B-4A06-89E5-0F1F9A76D3D1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316C49-65CD-48CE-9342-BDE717AD7090}" type="pres">
      <dgm:prSet presAssocID="{F12C93B0-9A78-4066-A318-8171F319A609}" presName="spacer" presStyleCnt="0"/>
      <dgm:spPr/>
      <dgm:t>
        <a:bodyPr/>
        <a:lstStyle/>
        <a:p>
          <a:endParaRPr lang="zh-CN" altLang="en-US"/>
        </a:p>
      </dgm:t>
    </dgm:pt>
    <dgm:pt modelId="{DE912E82-B865-4A27-87BC-6D321841D910}" type="pres">
      <dgm:prSet presAssocID="{E1545248-575B-4BFC-955D-185D8CBD002C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F5C189-592D-4A72-B62C-3BBA20A58713}" type="pres">
      <dgm:prSet presAssocID="{C78799D3-C04D-4800-952E-13095EB2C60C}" presName="spacer" presStyleCnt="0"/>
      <dgm:spPr/>
      <dgm:t>
        <a:bodyPr/>
        <a:lstStyle/>
        <a:p>
          <a:endParaRPr lang="zh-CN" altLang="en-US"/>
        </a:p>
      </dgm:t>
    </dgm:pt>
    <dgm:pt modelId="{8F191964-6519-4DAA-A99E-224D85A42B56}" type="pres">
      <dgm:prSet presAssocID="{9B97084A-0397-4264-BAC9-0A4ACDBA364D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E3000C-E8AA-4E0E-9935-201BE897C18A}" type="pres">
      <dgm:prSet presAssocID="{071240AF-8830-45D1-B485-D8C01A54B19E}" presName="spacer" presStyleCnt="0"/>
      <dgm:spPr/>
      <dgm:t>
        <a:bodyPr/>
        <a:lstStyle/>
        <a:p>
          <a:endParaRPr lang="zh-CN" altLang="en-US"/>
        </a:p>
      </dgm:t>
    </dgm:pt>
    <dgm:pt modelId="{B3ECE906-71C0-4872-873B-BB437DA602E4}" type="pres">
      <dgm:prSet presAssocID="{F1B38871-3F4B-44E9-B283-B7B6193D11DC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447E0E6-28E5-440A-AAB1-7345A945897C}" srcId="{46D7AE49-1B36-46C2-9C69-39125B71DA2D}" destId="{A158C413-2E2B-4A06-89E5-0F1F9A76D3D1}" srcOrd="3" destOrd="0" parTransId="{028453B7-CDB9-40BE-9F5D-8FDEDE427831}" sibTransId="{F12C93B0-9A78-4066-A318-8171F319A609}"/>
    <dgm:cxn modelId="{3204A549-00DF-44D9-A20D-A3A5F8C5BA60}" type="presOf" srcId="{9B97084A-0397-4264-BAC9-0A4ACDBA364D}" destId="{8F191964-6519-4DAA-A99E-224D85A42B56}" srcOrd="0" destOrd="0" presId="urn:microsoft.com/office/officeart/2005/8/layout/vList2"/>
    <dgm:cxn modelId="{DB166E28-508A-4DE7-A8C8-D4AD307C84CB}" type="presOf" srcId="{8F8E0D01-3EBD-40C9-A2B4-466DCB2FD7A6}" destId="{147FD06D-9592-4F03-A9C3-CB46623F22BB}" srcOrd="0" destOrd="0" presId="urn:microsoft.com/office/officeart/2005/8/layout/vList2"/>
    <dgm:cxn modelId="{01D48CDC-CBD7-46FE-B8DE-A4926920081B}" srcId="{46D7AE49-1B36-46C2-9C69-39125B71DA2D}" destId="{9B97084A-0397-4264-BAC9-0A4ACDBA364D}" srcOrd="5" destOrd="0" parTransId="{6E685B17-48B6-40DF-9747-660013D1B82B}" sibTransId="{071240AF-8830-45D1-B485-D8C01A54B19E}"/>
    <dgm:cxn modelId="{C764A26B-5A94-4021-93CB-444950E0B664}" srcId="{46D7AE49-1B36-46C2-9C69-39125B71DA2D}" destId="{E1545248-575B-4BFC-955D-185D8CBD002C}" srcOrd="4" destOrd="0" parTransId="{B58262D3-BA47-49AF-9286-EB2E8B048C41}" sibTransId="{C78799D3-C04D-4800-952E-13095EB2C60C}"/>
    <dgm:cxn modelId="{A1B43F3E-96B7-40AB-90A5-F4CE0308B025}" srcId="{46D7AE49-1B36-46C2-9C69-39125B71DA2D}" destId="{40C93A2D-E90E-47EB-98E6-18DED1836D6E}" srcOrd="0" destOrd="0" parTransId="{B2358FA1-509B-44EA-9160-F2F10DBA1F6F}" sibTransId="{660B02C5-16AA-4A71-9C19-2E38A6180CD2}"/>
    <dgm:cxn modelId="{4F69624E-DA57-46CA-AB4D-F4BC06A72852}" type="presOf" srcId="{40C93A2D-E90E-47EB-98E6-18DED1836D6E}" destId="{847311FF-4CA8-4F45-9FAF-6BCD3B5048C5}" srcOrd="0" destOrd="0" presId="urn:microsoft.com/office/officeart/2005/8/layout/vList2"/>
    <dgm:cxn modelId="{41D78174-1561-4E2B-9358-422FB7280044}" type="presOf" srcId="{F1B38871-3F4B-44E9-B283-B7B6193D11DC}" destId="{B3ECE906-71C0-4872-873B-BB437DA602E4}" srcOrd="0" destOrd="0" presId="urn:microsoft.com/office/officeart/2005/8/layout/vList2"/>
    <dgm:cxn modelId="{676F03C6-7678-4B11-A38C-7ECDF9BC9D0E}" srcId="{46D7AE49-1B36-46C2-9C69-39125B71DA2D}" destId="{8F8E0D01-3EBD-40C9-A2B4-466DCB2FD7A6}" srcOrd="1" destOrd="0" parTransId="{FFB05FCA-6D8F-4CB1-A9AB-EC62576C80F8}" sibTransId="{CA3C9E22-C696-41FE-8593-4AAE186ECB1C}"/>
    <dgm:cxn modelId="{9607FECC-F643-4E45-B709-68403BE146DB}" type="presOf" srcId="{47D33680-D71A-4810-A217-B9CCF83A0B15}" destId="{713690A1-1F62-44E1-8728-B96D1C1910D1}" srcOrd="0" destOrd="0" presId="urn:microsoft.com/office/officeart/2005/8/layout/vList2"/>
    <dgm:cxn modelId="{FDA81DC2-3ED9-4314-9033-3DBE5A79CC9A}" type="presOf" srcId="{46D7AE49-1B36-46C2-9C69-39125B71DA2D}" destId="{0E78CA81-086D-4DE1-B1FB-BB1277C1B4B0}" srcOrd="0" destOrd="0" presId="urn:microsoft.com/office/officeart/2005/8/layout/vList2"/>
    <dgm:cxn modelId="{4ACD6282-82D5-49B5-B2C3-DB99404AA991}" srcId="{46D7AE49-1B36-46C2-9C69-39125B71DA2D}" destId="{F1B38871-3F4B-44E9-B283-B7B6193D11DC}" srcOrd="6" destOrd="0" parTransId="{0B4FCF41-0B69-465F-8491-7C0C1A6A1669}" sibTransId="{FA04DC30-27F2-4D25-B174-220EE18FB9C5}"/>
    <dgm:cxn modelId="{CE57CFC9-4143-45D2-8160-6ED7AAA25C09}" type="presOf" srcId="{A158C413-2E2B-4A06-89E5-0F1F9A76D3D1}" destId="{5731B1E5-EE28-482E-8404-EAF39FD733BE}" srcOrd="0" destOrd="0" presId="urn:microsoft.com/office/officeart/2005/8/layout/vList2"/>
    <dgm:cxn modelId="{CFA9546F-6313-4A02-A971-9B0B9A5FCF1B}" type="presOf" srcId="{E1545248-575B-4BFC-955D-185D8CBD002C}" destId="{DE912E82-B865-4A27-87BC-6D321841D910}" srcOrd="0" destOrd="0" presId="urn:microsoft.com/office/officeart/2005/8/layout/vList2"/>
    <dgm:cxn modelId="{86C6ACC0-554C-486A-807D-F91B2F5B0F8E}" srcId="{46D7AE49-1B36-46C2-9C69-39125B71DA2D}" destId="{47D33680-D71A-4810-A217-B9CCF83A0B15}" srcOrd="2" destOrd="0" parTransId="{EE540E46-46CC-498B-ACC8-9F845CBB51E0}" sibTransId="{C17C3F00-6063-4260-8B68-F2C3F0764424}"/>
    <dgm:cxn modelId="{1BB6BE79-F123-4AD3-862F-DE9DFE6CC9E0}" type="presParOf" srcId="{0E78CA81-086D-4DE1-B1FB-BB1277C1B4B0}" destId="{847311FF-4CA8-4F45-9FAF-6BCD3B5048C5}" srcOrd="0" destOrd="0" presId="urn:microsoft.com/office/officeart/2005/8/layout/vList2"/>
    <dgm:cxn modelId="{239BE0EE-AC74-4C3C-B23F-2AD7F84095CF}" type="presParOf" srcId="{0E78CA81-086D-4DE1-B1FB-BB1277C1B4B0}" destId="{2E58E684-F5C7-4061-9F4F-D6F0A1F8BC18}" srcOrd="1" destOrd="0" presId="urn:microsoft.com/office/officeart/2005/8/layout/vList2"/>
    <dgm:cxn modelId="{56571C6D-63E9-49AF-87AC-A1D785382414}" type="presParOf" srcId="{0E78CA81-086D-4DE1-B1FB-BB1277C1B4B0}" destId="{147FD06D-9592-4F03-A9C3-CB46623F22BB}" srcOrd="2" destOrd="0" presId="urn:microsoft.com/office/officeart/2005/8/layout/vList2"/>
    <dgm:cxn modelId="{6F4EE11E-A581-4C88-B992-5238BD01E642}" type="presParOf" srcId="{0E78CA81-086D-4DE1-B1FB-BB1277C1B4B0}" destId="{DC841CEA-A3C2-4C21-B2CC-25A6C4B43787}" srcOrd="3" destOrd="0" presId="urn:microsoft.com/office/officeart/2005/8/layout/vList2"/>
    <dgm:cxn modelId="{7CFB767F-4A17-47FF-9CB1-6F80DB11D1A6}" type="presParOf" srcId="{0E78CA81-086D-4DE1-B1FB-BB1277C1B4B0}" destId="{713690A1-1F62-44E1-8728-B96D1C1910D1}" srcOrd="4" destOrd="0" presId="urn:microsoft.com/office/officeart/2005/8/layout/vList2"/>
    <dgm:cxn modelId="{F6B0BD9A-CEBF-48CE-ABCD-613F614DA3D8}" type="presParOf" srcId="{0E78CA81-086D-4DE1-B1FB-BB1277C1B4B0}" destId="{D7AAB0A0-FE6C-4A28-AFAC-FBF09774D84C}" srcOrd="5" destOrd="0" presId="urn:microsoft.com/office/officeart/2005/8/layout/vList2"/>
    <dgm:cxn modelId="{26BEFAFC-CCF6-4899-BA8A-0B2B65658351}" type="presParOf" srcId="{0E78CA81-086D-4DE1-B1FB-BB1277C1B4B0}" destId="{5731B1E5-EE28-482E-8404-EAF39FD733BE}" srcOrd="6" destOrd="0" presId="urn:microsoft.com/office/officeart/2005/8/layout/vList2"/>
    <dgm:cxn modelId="{658B4AE1-CB61-49F8-9264-DD342CB90D38}" type="presParOf" srcId="{0E78CA81-086D-4DE1-B1FB-BB1277C1B4B0}" destId="{F4316C49-65CD-48CE-9342-BDE717AD7090}" srcOrd="7" destOrd="0" presId="urn:microsoft.com/office/officeart/2005/8/layout/vList2"/>
    <dgm:cxn modelId="{0453D22F-071C-416C-A5CE-5D893FA5A784}" type="presParOf" srcId="{0E78CA81-086D-4DE1-B1FB-BB1277C1B4B0}" destId="{DE912E82-B865-4A27-87BC-6D321841D910}" srcOrd="8" destOrd="0" presId="urn:microsoft.com/office/officeart/2005/8/layout/vList2"/>
    <dgm:cxn modelId="{E439C64A-4308-4D06-AD88-570C35220A3F}" type="presParOf" srcId="{0E78CA81-086D-4DE1-B1FB-BB1277C1B4B0}" destId="{7AF5C189-592D-4A72-B62C-3BBA20A58713}" srcOrd="9" destOrd="0" presId="urn:microsoft.com/office/officeart/2005/8/layout/vList2"/>
    <dgm:cxn modelId="{6F924B4C-FB63-4ED9-B6D5-8E4BBA69034A}" type="presParOf" srcId="{0E78CA81-086D-4DE1-B1FB-BB1277C1B4B0}" destId="{8F191964-6519-4DAA-A99E-224D85A42B56}" srcOrd="10" destOrd="0" presId="urn:microsoft.com/office/officeart/2005/8/layout/vList2"/>
    <dgm:cxn modelId="{FDE15C3E-96FA-4FEC-BF9B-CE5699EB9A27}" type="presParOf" srcId="{0E78CA81-086D-4DE1-B1FB-BB1277C1B4B0}" destId="{04E3000C-E8AA-4E0E-9935-201BE897C18A}" srcOrd="11" destOrd="0" presId="urn:microsoft.com/office/officeart/2005/8/layout/vList2"/>
    <dgm:cxn modelId="{DFE5F4CD-9A69-4C33-A42A-EE5DA1B63CCC}" type="presParOf" srcId="{0E78CA81-086D-4DE1-B1FB-BB1277C1B4B0}" destId="{B3ECE906-71C0-4872-873B-BB437DA602E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6E1401-3C0E-4A9D-B033-391245F9C999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1265DEA-10CF-42C0-ADBA-6E294658FFA1}">
      <dgm:prSet/>
      <dgm:spPr/>
      <dgm:t>
        <a:bodyPr/>
        <a:lstStyle/>
        <a:p>
          <a:pPr rtl="0"/>
          <a:r>
            <a:rPr lang="zh-CN" dirty="0" smtClean="0"/>
            <a:t>数据科学理论与实践</a:t>
          </a:r>
          <a:endParaRPr lang="zh-CN" dirty="0"/>
        </a:p>
      </dgm:t>
    </dgm:pt>
    <dgm:pt modelId="{D3F6BB9D-2DE1-4562-BC1B-796D7B437A09}" type="par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EA7A96E1-2212-4E33-975D-0B244568971A}" type="sibTrans" cxnId="{97758F5A-1714-4837-A915-126759809739}">
      <dgm:prSet/>
      <dgm:spPr/>
      <dgm:t>
        <a:bodyPr/>
        <a:lstStyle/>
        <a:p>
          <a:endParaRPr lang="zh-CN" altLang="en-US"/>
        </a:p>
      </dgm:t>
    </dgm:pt>
    <dgm:pt modelId="{1EE638DC-241B-4747-B7B8-B3D5443507DE}">
      <dgm:prSet/>
      <dgm:spPr/>
      <dgm:t>
        <a:bodyPr/>
        <a:lstStyle/>
        <a:p>
          <a:pPr rtl="0"/>
          <a:r>
            <a:rPr lang="zh-CN" dirty="0" smtClean="0"/>
            <a:t>朝乐门</a:t>
          </a:r>
          <a:endParaRPr lang="zh-CN" dirty="0"/>
        </a:p>
      </dgm:t>
    </dgm:pt>
    <dgm:pt modelId="{1F9B8CE7-6CFA-4ACD-9A55-44E6AE30175B}" type="par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B302661E-5E58-4F85-83D5-08FDDA4650F9}" type="sibTrans" cxnId="{9111D288-551F-4F22-B151-FE69BCB88B93}">
      <dgm:prSet/>
      <dgm:spPr/>
      <dgm:t>
        <a:bodyPr/>
        <a:lstStyle/>
        <a:p>
          <a:endParaRPr lang="zh-CN" altLang="en-US"/>
        </a:p>
      </dgm:t>
    </dgm:pt>
    <dgm:pt modelId="{8B6003BD-563C-4ECA-9B97-99E7B34C4A31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A0767962-3C2F-454E-BE60-297F1FFFC622}" type="par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00436F0D-8F85-43A8-BC2D-B164989BAFEF}" type="sibTrans" cxnId="{C7D7C35F-5B49-4FB5-8AED-CFFA675B84DE}">
      <dgm:prSet/>
      <dgm:spPr/>
      <dgm:t>
        <a:bodyPr/>
        <a:lstStyle/>
        <a:p>
          <a:endParaRPr lang="zh-CN" altLang="en-US"/>
        </a:p>
      </dgm:t>
    </dgm:pt>
    <dgm:pt modelId="{152F26BF-41F9-4451-9181-B4803E3944F9}">
      <dgm:prSet/>
      <dgm:spPr/>
      <dgm:t>
        <a:bodyPr/>
        <a:lstStyle/>
        <a:p>
          <a:pPr rtl="0"/>
          <a:r>
            <a:rPr lang="en-US" smtClean="0"/>
            <a:t>2017</a:t>
          </a:r>
          <a:endParaRPr lang="zh-CN"/>
        </a:p>
      </dgm:t>
    </dgm:pt>
    <dgm:pt modelId="{AAFA3836-11A8-4287-8F26-1C61BAFDF9B1}" type="par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774C774F-3390-4428-B680-FE02BC084DBF}" type="sibTrans" cxnId="{FFFCE94C-C190-454A-842E-3C00584AEB26}">
      <dgm:prSet/>
      <dgm:spPr/>
      <dgm:t>
        <a:bodyPr/>
        <a:lstStyle/>
        <a:p>
          <a:endParaRPr lang="zh-CN" altLang="en-US"/>
        </a:p>
      </dgm:t>
    </dgm:pt>
    <dgm:pt modelId="{EC7E6864-BE67-4FD5-8915-3AD7352F395E}">
      <dgm:prSet/>
      <dgm:spPr/>
      <dgm:t>
        <a:bodyPr/>
        <a:lstStyle/>
        <a:p>
          <a:pPr rtl="0"/>
          <a:r>
            <a:rPr lang="zh-CN" dirty="0" smtClean="0"/>
            <a:t>数据科学</a:t>
          </a:r>
          <a:endParaRPr lang="zh-CN" dirty="0"/>
        </a:p>
      </dgm:t>
    </dgm:pt>
    <dgm:pt modelId="{1BF90824-0838-43F9-B169-EF369D31DEC7}" type="par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71D2828-CE2F-4E17-B625-11761E417C1C}" type="sibTrans" cxnId="{0B2A3D4F-BAA6-4322-B9BD-946FF7258AD5}">
      <dgm:prSet/>
      <dgm:spPr/>
      <dgm:t>
        <a:bodyPr/>
        <a:lstStyle/>
        <a:p>
          <a:endParaRPr lang="zh-CN" altLang="en-US"/>
        </a:p>
      </dgm:t>
    </dgm:pt>
    <dgm:pt modelId="{06752CE7-F311-484C-8833-40EDDFF21212}">
      <dgm:prSet/>
      <dgm:spPr/>
      <dgm:t>
        <a:bodyPr/>
        <a:lstStyle/>
        <a:p>
          <a:pPr rtl="0"/>
          <a:r>
            <a:rPr lang="zh-CN" smtClean="0"/>
            <a:t>朝乐门</a:t>
          </a:r>
          <a:endParaRPr lang="zh-CN"/>
        </a:p>
      </dgm:t>
    </dgm:pt>
    <dgm:pt modelId="{3F54D527-F5B6-4F3C-8C27-CE790E4A8B1C}" type="par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99417078-B941-4DF2-8434-8232F1C798B9}" type="sibTrans" cxnId="{697F0C2F-946D-483D-8D31-D1CE0EC38EA1}">
      <dgm:prSet/>
      <dgm:spPr/>
      <dgm:t>
        <a:bodyPr/>
        <a:lstStyle/>
        <a:p>
          <a:endParaRPr lang="zh-CN" altLang="en-US"/>
        </a:p>
      </dgm:t>
    </dgm:pt>
    <dgm:pt modelId="{024541A0-CBC9-4636-8A6F-6BE44371C423}">
      <dgm:prSet/>
      <dgm:spPr/>
      <dgm:t>
        <a:bodyPr/>
        <a:lstStyle/>
        <a:p>
          <a:pPr rtl="0"/>
          <a:r>
            <a:rPr lang="zh-CN" smtClean="0"/>
            <a:t>清华大学出版社</a:t>
          </a:r>
          <a:endParaRPr lang="zh-CN"/>
        </a:p>
      </dgm:t>
    </dgm:pt>
    <dgm:pt modelId="{5E55FAD9-AAE6-4D88-843A-DE2595C7CA5C}" type="par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DA2B1FE4-6F3C-4804-BB93-111605EF9CBE}" type="sibTrans" cxnId="{B61C29F2-F892-43DB-B20A-11EA0B99A623}">
      <dgm:prSet/>
      <dgm:spPr/>
      <dgm:t>
        <a:bodyPr/>
        <a:lstStyle/>
        <a:p>
          <a:endParaRPr lang="zh-CN" altLang="en-US"/>
        </a:p>
      </dgm:t>
    </dgm:pt>
    <dgm:pt modelId="{434C8058-D03B-4608-8CB5-8BC824A4B1E1}">
      <dgm:prSet/>
      <dgm:spPr/>
      <dgm:t>
        <a:bodyPr/>
        <a:lstStyle/>
        <a:p>
          <a:pPr rtl="0"/>
          <a:r>
            <a:rPr lang="en-US" smtClean="0"/>
            <a:t>2016</a:t>
          </a:r>
          <a:endParaRPr lang="zh-CN"/>
        </a:p>
      </dgm:t>
    </dgm:pt>
    <dgm:pt modelId="{A3804A09-04EF-412E-8B00-EFC4CB13C338}" type="par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17654A1F-8A22-4112-A053-6885A590209C}" type="sibTrans" cxnId="{6AA2A1E8-A155-464A-8358-84A51B5DDF25}">
      <dgm:prSet/>
      <dgm:spPr/>
      <dgm:t>
        <a:bodyPr/>
        <a:lstStyle/>
        <a:p>
          <a:endParaRPr lang="zh-CN" altLang="en-US"/>
        </a:p>
      </dgm:t>
    </dgm:pt>
    <dgm:pt modelId="{5C2F9DA6-2706-4AB5-8991-EBA41BF61614}" type="pres">
      <dgm:prSet presAssocID="{026E1401-3C0E-4A9D-B033-391245F9C99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824A7A-4F0C-4DBA-9968-B2FA6CF0C3A1}" type="pres">
      <dgm:prSet presAssocID="{41265DEA-10CF-42C0-ADBA-6E294658FFA1}" presName="comp" presStyleCnt="0"/>
      <dgm:spPr/>
      <dgm:t>
        <a:bodyPr/>
        <a:lstStyle/>
        <a:p>
          <a:endParaRPr lang="zh-CN" altLang="en-US"/>
        </a:p>
      </dgm:t>
    </dgm:pt>
    <dgm:pt modelId="{04FB5738-4B02-4D98-ADE7-636DE94BD7ED}" type="pres">
      <dgm:prSet presAssocID="{41265DEA-10CF-42C0-ADBA-6E294658FFA1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757072-4D53-4913-8AB3-2135C0C0AA4A}" type="pres">
      <dgm:prSet presAssocID="{41265DEA-10CF-42C0-ADBA-6E294658FFA1}" presName="rect1" presStyleLbl="lnNode1" presStyleIdx="0" presStyleCnt="2" custScaleX="781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zh-CN" altLang="en-US"/>
        </a:p>
      </dgm:t>
    </dgm:pt>
    <dgm:pt modelId="{AF590A93-A786-435C-9064-4E69E82CD851}" type="pres">
      <dgm:prSet presAssocID="{EA7A96E1-2212-4E33-975D-0B244568971A}" presName="sibTrans" presStyleCnt="0"/>
      <dgm:spPr/>
      <dgm:t>
        <a:bodyPr/>
        <a:lstStyle/>
        <a:p>
          <a:endParaRPr lang="zh-CN" altLang="en-US"/>
        </a:p>
      </dgm:t>
    </dgm:pt>
    <dgm:pt modelId="{C8DFB441-D8DB-46AD-B3EA-6DB83BCFDE38}" type="pres">
      <dgm:prSet presAssocID="{EC7E6864-BE67-4FD5-8915-3AD7352F395E}" presName="comp" presStyleCnt="0"/>
      <dgm:spPr/>
      <dgm:t>
        <a:bodyPr/>
        <a:lstStyle/>
        <a:p>
          <a:endParaRPr lang="zh-CN" altLang="en-US"/>
        </a:p>
      </dgm:t>
    </dgm:pt>
    <dgm:pt modelId="{5D574384-C148-40CE-BD76-F745C6D74BAB}" type="pres">
      <dgm:prSet presAssocID="{EC7E6864-BE67-4FD5-8915-3AD7352F395E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D9DAF-74E3-4633-AB2C-5DEAC69A399D}" type="pres">
      <dgm:prSet presAssocID="{EC7E6864-BE67-4FD5-8915-3AD7352F395E}" presName="rect1" presStyleLbl="lnNode1" presStyleIdx="1" presStyleCnt="2" custScaleX="7021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zh-CN" altLang="en-US"/>
        </a:p>
      </dgm:t>
    </dgm:pt>
  </dgm:ptLst>
  <dgm:cxnLst>
    <dgm:cxn modelId="{9111D288-551F-4F22-B151-FE69BCB88B93}" srcId="{41265DEA-10CF-42C0-ADBA-6E294658FFA1}" destId="{1EE638DC-241B-4747-B7B8-B3D5443507DE}" srcOrd="0" destOrd="0" parTransId="{1F9B8CE7-6CFA-4ACD-9A55-44E6AE30175B}" sibTransId="{B302661E-5E58-4F85-83D5-08FDDA4650F9}"/>
    <dgm:cxn modelId="{C7D7C35F-5B49-4FB5-8AED-CFFA675B84DE}" srcId="{41265DEA-10CF-42C0-ADBA-6E294658FFA1}" destId="{8B6003BD-563C-4ECA-9B97-99E7B34C4A31}" srcOrd="1" destOrd="0" parTransId="{A0767962-3C2F-454E-BE60-297F1FFFC622}" sibTransId="{00436F0D-8F85-43A8-BC2D-B164989BAFEF}"/>
    <dgm:cxn modelId="{97758F5A-1714-4837-A915-126759809739}" srcId="{026E1401-3C0E-4A9D-B033-391245F9C999}" destId="{41265DEA-10CF-42C0-ADBA-6E294658FFA1}" srcOrd="0" destOrd="0" parTransId="{D3F6BB9D-2DE1-4562-BC1B-796D7B437A09}" sibTransId="{EA7A96E1-2212-4E33-975D-0B244568971A}"/>
    <dgm:cxn modelId="{6AA2A1E8-A155-464A-8358-84A51B5DDF25}" srcId="{EC7E6864-BE67-4FD5-8915-3AD7352F395E}" destId="{434C8058-D03B-4608-8CB5-8BC824A4B1E1}" srcOrd="2" destOrd="0" parTransId="{A3804A09-04EF-412E-8B00-EFC4CB13C338}" sibTransId="{17654A1F-8A22-4112-A053-6885A590209C}"/>
    <dgm:cxn modelId="{7EECC8DA-9C41-4A2F-B696-A4BA985B5EC1}" type="presOf" srcId="{41265DEA-10CF-42C0-ADBA-6E294658FFA1}" destId="{04FB5738-4B02-4D98-ADE7-636DE94BD7ED}" srcOrd="0" destOrd="0" presId="urn:microsoft.com/office/officeart/2008/layout/AlternatingPictureBlocks"/>
    <dgm:cxn modelId="{96545917-DBA7-4293-AAF8-4A243EFF9203}" type="presOf" srcId="{024541A0-CBC9-4636-8A6F-6BE44371C423}" destId="{5D574384-C148-40CE-BD76-F745C6D74BAB}" srcOrd="0" destOrd="2" presId="urn:microsoft.com/office/officeart/2008/layout/AlternatingPictureBlocks"/>
    <dgm:cxn modelId="{68C3BBE3-9D60-4854-9599-9837A66766A1}" type="presOf" srcId="{152F26BF-41F9-4451-9181-B4803E3944F9}" destId="{04FB5738-4B02-4D98-ADE7-636DE94BD7ED}" srcOrd="0" destOrd="3" presId="urn:microsoft.com/office/officeart/2008/layout/AlternatingPictureBlocks"/>
    <dgm:cxn modelId="{429B252B-A0B9-45FE-9BA6-BC5F59F02EDA}" type="presOf" srcId="{1EE638DC-241B-4747-B7B8-B3D5443507DE}" destId="{04FB5738-4B02-4D98-ADE7-636DE94BD7ED}" srcOrd="0" destOrd="1" presId="urn:microsoft.com/office/officeart/2008/layout/AlternatingPictureBlocks"/>
    <dgm:cxn modelId="{E4077DAC-3B76-40B9-907E-67C6ECC12BD2}" type="presOf" srcId="{434C8058-D03B-4608-8CB5-8BC824A4B1E1}" destId="{5D574384-C148-40CE-BD76-F745C6D74BAB}" srcOrd="0" destOrd="3" presId="urn:microsoft.com/office/officeart/2008/layout/AlternatingPictureBlocks"/>
    <dgm:cxn modelId="{0027E33C-2E06-43E7-A7D5-AAEB34C64892}" type="presOf" srcId="{8B6003BD-563C-4ECA-9B97-99E7B34C4A31}" destId="{04FB5738-4B02-4D98-ADE7-636DE94BD7ED}" srcOrd="0" destOrd="2" presId="urn:microsoft.com/office/officeart/2008/layout/AlternatingPictureBlocks"/>
    <dgm:cxn modelId="{B61C29F2-F892-43DB-B20A-11EA0B99A623}" srcId="{EC7E6864-BE67-4FD5-8915-3AD7352F395E}" destId="{024541A0-CBC9-4636-8A6F-6BE44371C423}" srcOrd="1" destOrd="0" parTransId="{5E55FAD9-AAE6-4D88-843A-DE2595C7CA5C}" sibTransId="{DA2B1FE4-6F3C-4804-BB93-111605EF9CBE}"/>
    <dgm:cxn modelId="{697F0C2F-946D-483D-8D31-D1CE0EC38EA1}" srcId="{EC7E6864-BE67-4FD5-8915-3AD7352F395E}" destId="{06752CE7-F311-484C-8833-40EDDFF21212}" srcOrd="0" destOrd="0" parTransId="{3F54D527-F5B6-4F3C-8C27-CE790E4A8B1C}" sibTransId="{99417078-B941-4DF2-8434-8232F1C798B9}"/>
    <dgm:cxn modelId="{0B2A3D4F-BAA6-4322-B9BD-946FF7258AD5}" srcId="{026E1401-3C0E-4A9D-B033-391245F9C999}" destId="{EC7E6864-BE67-4FD5-8915-3AD7352F395E}" srcOrd="1" destOrd="0" parTransId="{1BF90824-0838-43F9-B169-EF369D31DEC7}" sibTransId="{071D2828-CE2F-4E17-B625-11761E417C1C}"/>
    <dgm:cxn modelId="{38F16395-48AC-4722-8A8B-0C8C47CFFA70}" type="presOf" srcId="{06752CE7-F311-484C-8833-40EDDFF21212}" destId="{5D574384-C148-40CE-BD76-F745C6D74BAB}" srcOrd="0" destOrd="1" presId="urn:microsoft.com/office/officeart/2008/layout/AlternatingPictureBlocks"/>
    <dgm:cxn modelId="{3969B051-8CB9-4551-BDCD-E0AEA26B98CE}" type="presOf" srcId="{EC7E6864-BE67-4FD5-8915-3AD7352F395E}" destId="{5D574384-C148-40CE-BD76-F745C6D74BAB}" srcOrd="0" destOrd="0" presId="urn:microsoft.com/office/officeart/2008/layout/AlternatingPictureBlocks"/>
    <dgm:cxn modelId="{FFFCE94C-C190-454A-842E-3C00584AEB26}" srcId="{41265DEA-10CF-42C0-ADBA-6E294658FFA1}" destId="{152F26BF-41F9-4451-9181-B4803E3944F9}" srcOrd="2" destOrd="0" parTransId="{AAFA3836-11A8-4287-8F26-1C61BAFDF9B1}" sibTransId="{774C774F-3390-4428-B680-FE02BC084DBF}"/>
    <dgm:cxn modelId="{FC92C971-32D3-4F33-BBD8-D4244ADD252C}" type="presOf" srcId="{026E1401-3C0E-4A9D-B033-391245F9C999}" destId="{5C2F9DA6-2706-4AB5-8991-EBA41BF61614}" srcOrd="0" destOrd="0" presId="urn:microsoft.com/office/officeart/2008/layout/AlternatingPictureBlocks"/>
    <dgm:cxn modelId="{E607D464-D2F7-4BF4-83D9-F4C9CC0A77F9}" type="presParOf" srcId="{5C2F9DA6-2706-4AB5-8991-EBA41BF61614}" destId="{F9824A7A-4F0C-4DBA-9968-B2FA6CF0C3A1}" srcOrd="0" destOrd="0" presId="urn:microsoft.com/office/officeart/2008/layout/AlternatingPictureBlocks"/>
    <dgm:cxn modelId="{B7B4FE8E-592C-4E75-A2A3-F24BCCEA9D29}" type="presParOf" srcId="{F9824A7A-4F0C-4DBA-9968-B2FA6CF0C3A1}" destId="{04FB5738-4B02-4D98-ADE7-636DE94BD7ED}" srcOrd="0" destOrd="0" presId="urn:microsoft.com/office/officeart/2008/layout/AlternatingPictureBlocks"/>
    <dgm:cxn modelId="{55A17ABA-542A-43BB-9AFA-98A85E6E416F}" type="presParOf" srcId="{F9824A7A-4F0C-4DBA-9968-B2FA6CF0C3A1}" destId="{8A757072-4D53-4913-8AB3-2135C0C0AA4A}" srcOrd="1" destOrd="0" presId="urn:microsoft.com/office/officeart/2008/layout/AlternatingPictureBlocks"/>
    <dgm:cxn modelId="{F2448B93-465E-4A55-B9FE-528FFC867E77}" type="presParOf" srcId="{5C2F9DA6-2706-4AB5-8991-EBA41BF61614}" destId="{AF590A93-A786-435C-9064-4E69E82CD851}" srcOrd="1" destOrd="0" presId="urn:microsoft.com/office/officeart/2008/layout/AlternatingPictureBlocks"/>
    <dgm:cxn modelId="{6C1D530B-EABF-4BF1-B9DF-08463AAE11A3}" type="presParOf" srcId="{5C2F9DA6-2706-4AB5-8991-EBA41BF61614}" destId="{C8DFB441-D8DB-46AD-B3EA-6DB83BCFDE38}" srcOrd="2" destOrd="0" presId="urn:microsoft.com/office/officeart/2008/layout/AlternatingPictureBlocks"/>
    <dgm:cxn modelId="{DBB6CD7E-3FD1-474B-B282-AB6BABD7EE43}" type="presParOf" srcId="{C8DFB441-D8DB-46AD-B3EA-6DB83BCFDE38}" destId="{5D574384-C148-40CE-BD76-F745C6D74BAB}" srcOrd="0" destOrd="0" presId="urn:microsoft.com/office/officeart/2008/layout/AlternatingPictureBlocks"/>
    <dgm:cxn modelId="{F7B912B6-2DB7-425B-B6E1-DABE7EBAB957}" type="presParOf" srcId="{C8DFB441-D8DB-46AD-B3EA-6DB83BCFDE38}" destId="{B04D9DAF-74E3-4633-AB2C-5DEAC69A39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B814D3-3322-4F75-B6FC-C60B4F2BDB8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C904D33E-304F-411B-A07F-3B6FB14F30B0}">
      <dgm:prSet/>
      <dgm:spPr/>
      <dgm:t>
        <a:bodyPr/>
        <a:lstStyle/>
        <a:p>
          <a:pPr rtl="0"/>
          <a:r>
            <a:rPr lang="zh-CN" b="1" smtClean="0"/>
            <a:t>团队主管</a:t>
          </a:r>
          <a:endParaRPr lang="zh-CN"/>
        </a:p>
      </dgm:t>
    </dgm:pt>
    <dgm:pt modelId="{F0B46BA6-8D46-46CC-A126-77595BF1A202}" type="parTrans" cxnId="{8660AA49-7AD2-405E-ADB9-590FDEC81FEF}">
      <dgm:prSet/>
      <dgm:spPr/>
      <dgm:t>
        <a:bodyPr/>
        <a:lstStyle/>
        <a:p>
          <a:endParaRPr lang="zh-CN" altLang="en-US"/>
        </a:p>
      </dgm:t>
    </dgm:pt>
    <dgm:pt modelId="{E63B7A9B-643B-47C4-9782-8CE47D34A425}" type="sibTrans" cxnId="{8660AA49-7AD2-405E-ADB9-590FDEC81FEF}">
      <dgm:prSet/>
      <dgm:spPr/>
      <dgm:t>
        <a:bodyPr/>
        <a:lstStyle/>
        <a:p>
          <a:endParaRPr lang="zh-CN" altLang="en-US"/>
        </a:p>
      </dgm:t>
    </dgm:pt>
    <dgm:pt modelId="{675BD46D-6FD9-41C9-BD6D-C162E594FFDC}">
      <dgm:prSet/>
      <dgm:spPr/>
      <dgm:t>
        <a:bodyPr/>
        <a:lstStyle/>
        <a:p>
          <a:pPr rtl="0"/>
          <a:r>
            <a:rPr lang="en-US" b="1" dirty="0" smtClean="0"/>
            <a:t>Jim Messina</a:t>
          </a:r>
          <a:endParaRPr lang="zh-CN" dirty="0"/>
        </a:p>
      </dgm:t>
    </dgm:pt>
    <dgm:pt modelId="{D20A9A37-B944-4A16-8BC7-613E99D2694F}" type="parTrans" cxnId="{9BDEC1B1-A2B2-419B-8622-E003628211B9}">
      <dgm:prSet/>
      <dgm:spPr/>
      <dgm:t>
        <a:bodyPr/>
        <a:lstStyle/>
        <a:p>
          <a:endParaRPr lang="zh-CN" altLang="en-US"/>
        </a:p>
      </dgm:t>
    </dgm:pt>
    <dgm:pt modelId="{13773144-214F-4CAD-971F-EB68CB20B666}" type="sibTrans" cxnId="{9BDEC1B1-A2B2-419B-8622-E003628211B9}">
      <dgm:prSet/>
      <dgm:spPr/>
      <dgm:t>
        <a:bodyPr/>
        <a:lstStyle/>
        <a:p>
          <a:endParaRPr lang="zh-CN" altLang="en-US"/>
        </a:p>
      </dgm:t>
    </dgm:pt>
    <dgm:pt modelId="{96B48E09-CDBE-4643-B030-10E050315789}">
      <dgm:prSet/>
      <dgm:spPr/>
      <dgm:t>
        <a:bodyPr/>
        <a:lstStyle/>
        <a:p>
          <a:pPr rtl="0"/>
          <a:r>
            <a:rPr lang="zh-CN" b="1" smtClean="0"/>
            <a:t>数据科学家</a:t>
          </a:r>
          <a:endParaRPr lang="zh-CN"/>
        </a:p>
      </dgm:t>
    </dgm:pt>
    <dgm:pt modelId="{50D65FB2-9C5C-406F-98F4-332FBC28ABF8}" type="parTrans" cxnId="{79FE3212-A0FA-463B-AA99-F747D1697719}">
      <dgm:prSet/>
      <dgm:spPr/>
      <dgm:t>
        <a:bodyPr/>
        <a:lstStyle/>
        <a:p>
          <a:endParaRPr lang="zh-CN" altLang="en-US"/>
        </a:p>
      </dgm:t>
    </dgm:pt>
    <dgm:pt modelId="{1F1EA0AB-A1FE-49E2-9013-6241DF7BBAF5}" type="sibTrans" cxnId="{79FE3212-A0FA-463B-AA99-F747D1697719}">
      <dgm:prSet/>
      <dgm:spPr/>
      <dgm:t>
        <a:bodyPr/>
        <a:lstStyle/>
        <a:p>
          <a:endParaRPr lang="zh-CN" altLang="en-US"/>
        </a:p>
      </dgm:t>
    </dgm:pt>
    <dgm:pt modelId="{F3DFBD5A-A458-4165-A18D-95B6CF9F826E}">
      <dgm:prSet/>
      <dgm:spPr/>
      <dgm:t>
        <a:bodyPr/>
        <a:lstStyle/>
        <a:p>
          <a:pPr rtl="0"/>
          <a:r>
            <a:rPr lang="en-US" b="1" dirty="0" err="1" smtClean="0"/>
            <a:t>Rayid</a:t>
          </a:r>
          <a:r>
            <a:rPr lang="en-US" b="1" dirty="0" smtClean="0"/>
            <a:t> Ghani</a:t>
          </a:r>
          <a:endParaRPr lang="zh-CN" dirty="0"/>
        </a:p>
      </dgm:t>
    </dgm:pt>
    <dgm:pt modelId="{2F5EB448-7821-4B9F-8640-4B47E0B174D7}" type="parTrans" cxnId="{27633CE5-E005-42C4-BBAD-E34C20EC6650}">
      <dgm:prSet/>
      <dgm:spPr/>
      <dgm:t>
        <a:bodyPr/>
        <a:lstStyle/>
        <a:p>
          <a:endParaRPr lang="zh-CN" altLang="en-US"/>
        </a:p>
      </dgm:t>
    </dgm:pt>
    <dgm:pt modelId="{27BEABDE-761A-4EB0-A657-B81BEBFB8AFC}" type="sibTrans" cxnId="{27633CE5-E005-42C4-BBAD-E34C20EC6650}">
      <dgm:prSet/>
      <dgm:spPr/>
      <dgm:t>
        <a:bodyPr/>
        <a:lstStyle/>
        <a:p>
          <a:endParaRPr lang="zh-CN" altLang="en-US"/>
        </a:p>
      </dgm:t>
    </dgm:pt>
    <dgm:pt modelId="{046C5FB1-9785-4453-B55A-EFEE15CDBF4D}">
      <dgm:prSet/>
      <dgm:spPr/>
      <dgm:t>
        <a:bodyPr/>
        <a:lstStyle/>
        <a:p>
          <a:pPr rtl="0"/>
          <a:r>
            <a:rPr lang="zh-CN" b="1" smtClean="0"/>
            <a:t>数据分析团队</a:t>
          </a:r>
          <a:endParaRPr lang="zh-CN"/>
        </a:p>
      </dgm:t>
    </dgm:pt>
    <dgm:pt modelId="{462F4544-333E-4EE2-9AB8-67E2C3FA9FE6}" type="parTrans" cxnId="{9BB139C0-1E02-446A-99A3-2AE1EEB3C4B1}">
      <dgm:prSet/>
      <dgm:spPr/>
      <dgm:t>
        <a:bodyPr/>
        <a:lstStyle/>
        <a:p>
          <a:endParaRPr lang="zh-CN" altLang="en-US"/>
        </a:p>
      </dgm:t>
    </dgm:pt>
    <dgm:pt modelId="{D2064F71-D4FC-44A7-80E5-EA026CC27950}" type="sibTrans" cxnId="{9BB139C0-1E02-446A-99A3-2AE1EEB3C4B1}">
      <dgm:prSet/>
      <dgm:spPr/>
      <dgm:t>
        <a:bodyPr/>
        <a:lstStyle/>
        <a:p>
          <a:endParaRPr lang="zh-CN" altLang="en-US"/>
        </a:p>
      </dgm:t>
    </dgm:pt>
    <dgm:pt modelId="{68FD37AD-F17B-4675-AD53-06F87F56E637}">
      <dgm:prSet/>
      <dgm:spPr/>
      <dgm:t>
        <a:bodyPr/>
        <a:lstStyle/>
        <a:p>
          <a:pPr rtl="0"/>
          <a:r>
            <a:rPr lang="en-US" b="1" smtClean="0"/>
            <a:t>2008</a:t>
          </a:r>
          <a:r>
            <a:rPr lang="zh-CN" b="1" smtClean="0"/>
            <a:t>年的</a:t>
          </a:r>
          <a:r>
            <a:rPr lang="en-US" b="1" smtClean="0"/>
            <a:t>5</a:t>
          </a:r>
          <a:r>
            <a:rPr lang="zh-CN" b="1" smtClean="0"/>
            <a:t>倍</a:t>
          </a:r>
          <a:endParaRPr lang="zh-CN"/>
        </a:p>
      </dgm:t>
    </dgm:pt>
    <dgm:pt modelId="{387DF3AB-D78C-46C4-B5BE-C2F4307FF5A3}" type="parTrans" cxnId="{EE26D216-62E0-4362-B109-493D5B6EDD3F}">
      <dgm:prSet/>
      <dgm:spPr/>
      <dgm:t>
        <a:bodyPr/>
        <a:lstStyle/>
        <a:p>
          <a:endParaRPr lang="zh-CN" altLang="en-US"/>
        </a:p>
      </dgm:t>
    </dgm:pt>
    <dgm:pt modelId="{06BFFFFB-9715-42BB-96EA-AFC23609246B}" type="sibTrans" cxnId="{EE26D216-62E0-4362-B109-493D5B6EDD3F}">
      <dgm:prSet/>
      <dgm:spPr/>
      <dgm:t>
        <a:bodyPr/>
        <a:lstStyle/>
        <a:p>
          <a:endParaRPr lang="zh-CN" altLang="en-US"/>
        </a:p>
      </dgm:t>
    </dgm:pt>
    <dgm:pt modelId="{DABC282F-9009-4170-8034-D3CA97F1AB4B}">
      <dgm:prSet/>
      <dgm:spPr/>
      <dgm:t>
        <a:bodyPr/>
        <a:lstStyle/>
        <a:p>
          <a:pPr rtl="0"/>
          <a:r>
            <a:rPr lang="zh-CN" b="1" smtClean="0"/>
            <a:t>团队发言人</a:t>
          </a:r>
          <a:endParaRPr lang="zh-CN"/>
        </a:p>
      </dgm:t>
    </dgm:pt>
    <dgm:pt modelId="{A68DCD3A-8FE6-4C3F-A884-DC9A028ECD8D}" type="parTrans" cxnId="{4B56D9D5-8E05-4709-B0F3-13AFADDAE45D}">
      <dgm:prSet/>
      <dgm:spPr/>
      <dgm:t>
        <a:bodyPr/>
        <a:lstStyle/>
        <a:p>
          <a:endParaRPr lang="zh-CN" altLang="en-US"/>
        </a:p>
      </dgm:t>
    </dgm:pt>
    <dgm:pt modelId="{D3A23D33-9B64-47B5-9E98-A69E5FD9B59D}" type="sibTrans" cxnId="{4B56D9D5-8E05-4709-B0F3-13AFADDAE45D}">
      <dgm:prSet/>
      <dgm:spPr/>
      <dgm:t>
        <a:bodyPr/>
        <a:lstStyle/>
        <a:p>
          <a:endParaRPr lang="zh-CN" altLang="en-US"/>
        </a:p>
      </dgm:t>
    </dgm:pt>
    <dgm:pt modelId="{E82F71E7-26DC-4064-AB97-557A73F84044}">
      <dgm:prSet/>
      <dgm:spPr/>
      <dgm:t>
        <a:bodyPr/>
        <a:lstStyle/>
        <a:p>
          <a:pPr rtl="0"/>
          <a:r>
            <a:rPr lang="en-US" b="1" dirty="0" smtClean="0"/>
            <a:t>Ben </a:t>
          </a:r>
          <a:r>
            <a:rPr lang="en-US" b="1" dirty="0" err="1" smtClean="0"/>
            <a:t>LaBolt</a:t>
          </a:r>
          <a:endParaRPr lang="zh-CN" dirty="0"/>
        </a:p>
      </dgm:t>
    </dgm:pt>
    <dgm:pt modelId="{66F87D77-0601-4AFF-863F-56C2CC4414FD}" type="parTrans" cxnId="{8314FEAA-8A6D-4948-879F-53294DD34F4B}">
      <dgm:prSet/>
      <dgm:spPr/>
      <dgm:t>
        <a:bodyPr/>
        <a:lstStyle/>
        <a:p>
          <a:endParaRPr lang="zh-CN" altLang="en-US"/>
        </a:p>
      </dgm:t>
    </dgm:pt>
    <dgm:pt modelId="{BB54DC27-9A47-4744-815B-D180AF757366}" type="sibTrans" cxnId="{8314FEAA-8A6D-4948-879F-53294DD34F4B}">
      <dgm:prSet/>
      <dgm:spPr/>
      <dgm:t>
        <a:bodyPr/>
        <a:lstStyle/>
        <a:p>
          <a:endParaRPr lang="zh-CN" altLang="en-US"/>
        </a:p>
      </dgm:t>
    </dgm:pt>
    <dgm:pt modelId="{2063B304-ADE9-4A33-AFA1-182EBFD0456D}" type="pres">
      <dgm:prSet presAssocID="{E4B814D3-3322-4F75-B6FC-C60B4F2BDB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0280BE-DDFB-4336-975F-2C39AE31672F}" type="pres">
      <dgm:prSet presAssocID="{C904D33E-304F-411B-A07F-3B6FB14F30B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0F7398-7E35-49A9-B631-8B58A6E60701}" type="pres">
      <dgm:prSet presAssocID="{C904D33E-304F-411B-A07F-3B6FB14F30B0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367C23-7502-4737-819F-BB9AEBCDFFD2}" type="pres">
      <dgm:prSet presAssocID="{96B48E09-CDBE-4643-B030-10E05031578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C68915-DBF1-44F5-9BE1-3915FF51FD8E}" type="pres">
      <dgm:prSet presAssocID="{96B48E09-CDBE-4643-B030-10E050315789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46328C-EE10-4C95-97CE-C34B7BEFD414}" type="pres">
      <dgm:prSet presAssocID="{046C5FB1-9785-4453-B55A-EFEE15CDBF4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D4CC32-9E0F-4160-8F67-58AD46167789}" type="pres">
      <dgm:prSet presAssocID="{046C5FB1-9785-4453-B55A-EFEE15CDBF4D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8072C5-0900-4416-8EA5-C9C8D3AB0B04}" type="pres">
      <dgm:prSet presAssocID="{DABC282F-9009-4170-8034-D3CA97F1AB4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9A6335-C110-4182-83C5-0A01AEA39173}" type="pres">
      <dgm:prSet presAssocID="{DABC282F-9009-4170-8034-D3CA97F1AB4B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26D216-62E0-4362-B109-493D5B6EDD3F}" srcId="{046C5FB1-9785-4453-B55A-EFEE15CDBF4D}" destId="{68FD37AD-F17B-4675-AD53-06F87F56E637}" srcOrd="0" destOrd="0" parTransId="{387DF3AB-D78C-46C4-B5BE-C2F4307FF5A3}" sibTransId="{06BFFFFB-9715-42BB-96EA-AFC23609246B}"/>
    <dgm:cxn modelId="{509ECDA0-9696-4CED-8001-2431D4EA667C}" type="presOf" srcId="{68FD37AD-F17B-4675-AD53-06F87F56E637}" destId="{D6D4CC32-9E0F-4160-8F67-58AD46167789}" srcOrd="0" destOrd="0" presId="urn:microsoft.com/office/officeart/2005/8/layout/vList2"/>
    <dgm:cxn modelId="{C86D8F25-4D8E-4B23-9BC1-C9DE645D1C28}" type="presOf" srcId="{96B48E09-CDBE-4643-B030-10E050315789}" destId="{86367C23-7502-4737-819F-BB9AEBCDFFD2}" srcOrd="0" destOrd="0" presId="urn:microsoft.com/office/officeart/2005/8/layout/vList2"/>
    <dgm:cxn modelId="{3FD43D55-2E97-4C82-A29E-EE8FB2099FD8}" type="presOf" srcId="{675BD46D-6FD9-41C9-BD6D-C162E594FFDC}" destId="{690F7398-7E35-49A9-B631-8B58A6E60701}" srcOrd="0" destOrd="0" presId="urn:microsoft.com/office/officeart/2005/8/layout/vList2"/>
    <dgm:cxn modelId="{B19D3B0A-190C-4053-A3C9-F4F55057BFF3}" type="presOf" srcId="{E82F71E7-26DC-4064-AB97-557A73F84044}" destId="{499A6335-C110-4182-83C5-0A01AEA39173}" srcOrd="0" destOrd="0" presId="urn:microsoft.com/office/officeart/2005/8/layout/vList2"/>
    <dgm:cxn modelId="{79FE3212-A0FA-463B-AA99-F747D1697719}" srcId="{E4B814D3-3322-4F75-B6FC-C60B4F2BDB83}" destId="{96B48E09-CDBE-4643-B030-10E050315789}" srcOrd="1" destOrd="0" parTransId="{50D65FB2-9C5C-406F-98F4-332FBC28ABF8}" sibTransId="{1F1EA0AB-A1FE-49E2-9013-6241DF7BBAF5}"/>
    <dgm:cxn modelId="{9BB139C0-1E02-446A-99A3-2AE1EEB3C4B1}" srcId="{E4B814D3-3322-4F75-B6FC-C60B4F2BDB83}" destId="{046C5FB1-9785-4453-B55A-EFEE15CDBF4D}" srcOrd="2" destOrd="0" parTransId="{462F4544-333E-4EE2-9AB8-67E2C3FA9FE6}" sibTransId="{D2064F71-D4FC-44A7-80E5-EA026CC27950}"/>
    <dgm:cxn modelId="{A92C9E07-9008-483B-B647-FE57AAAD4695}" type="presOf" srcId="{F3DFBD5A-A458-4165-A18D-95B6CF9F826E}" destId="{F3C68915-DBF1-44F5-9BE1-3915FF51FD8E}" srcOrd="0" destOrd="0" presId="urn:microsoft.com/office/officeart/2005/8/layout/vList2"/>
    <dgm:cxn modelId="{27633CE5-E005-42C4-BBAD-E34C20EC6650}" srcId="{96B48E09-CDBE-4643-B030-10E050315789}" destId="{F3DFBD5A-A458-4165-A18D-95B6CF9F826E}" srcOrd="0" destOrd="0" parTransId="{2F5EB448-7821-4B9F-8640-4B47E0B174D7}" sibTransId="{27BEABDE-761A-4EB0-A657-B81BEBFB8AFC}"/>
    <dgm:cxn modelId="{8314FEAA-8A6D-4948-879F-53294DD34F4B}" srcId="{DABC282F-9009-4170-8034-D3CA97F1AB4B}" destId="{E82F71E7-26DC-4064-AB97-557A73F84044}" srcOrd="0" destOrd="0" parTransId="{66F87D77-0601-4AFF-863F-56C2CC4414FD}" sibTransId="{BB54DC27-9A47-4744-815B-D180AF757366}"/>
    <dgm:cxn modelId="{ED9760B4-7C6A-410D-BE9E-4E82994B9299}" type="presOf" srcId="{E4B814D3-3322-4F75-B6FC-C60B4F2BDB83}" destId="{2063B304-ADE9-4A33-AFA1-182EBFD0456D}" srcOrd="0" destOrd="0" presId="urn:microsoft.com/office/officeart/2005/8/layout/vList2"/>
    <dgm:cxn modelId="{8660AA49-7AD2-405E-ADB9-590FDEC81FEF}" srcId="{E4B814D3-3322-4F75-B6FC-C60B4F2BDB83}" destId="{C904D33E-304F-411B-A07F-3B6FB14F30B0}" srcOrd="0" destOrd="0" parTransId="{F0B46BA6-8D46-46CC-A126-77595BF1A202}" sibTransId="{E63B7A9B-643B-47C4-9782-8CE47D34A425}"/>
    <dgm:cxn modelId="{67F77C76-8E42-4571-A08C-13293DFCA573}" type="presOf" srcId="{046C5FB1-9785-4453-B55A-EFEE15CDBF4D}" destId="{C646328C-EE10-4C95-97CE-C34B7BEFD414}" srcOrd="0" destOrd="0" presId="urn:microsoft.com/office/officeart/2005/8/layout/vList2"/>
    <dgm:cxn modelId="{D16B5E31-49D0-45E0-9273-80D96B26C8E0}" type="presOf" srcId="{C904D33E-304F-411B-A07F-3B6FB14F30B0}" destId="{BA0280BE-DDFB-4336-975F-2C39AE31672F}" srcOrd="0" destOrd="0" presId="urn:microsoft.com/office/officeart/2005/8/layout/vList2"/>
    <dgm:cxn modelId="{4187FF38-4513-45FC-A402-ACA24B73C548}" type="presOf" srcId="{DABC282F-9009-4170-8034-D3CA97F1AB4B}" destId="{078072C5-0900-4416-8EA5-C9C8D3AB0B04}" srcOrd="0" destOrd="0" presId="urn:microsoft.com/office/officeart/2005/8/layout/vList2"/>
    <dgm:cxn modelId="{4B56D9D5-8E05-4709-B0F3-13AFADDAE45D}" srcId="{E4B814D3-3322-4F75-B6FC-C60B4F2BDB83}" destId="{DABC282F-9009-4170-8034-D3CA97F1AB4B}" srcOrd="3" destOrd="0" parTransId="{A68DCD3A-8FE6-4C3F-A884-DC9A028ECD8D}" sibTransId="{D3A23D33-9B64-47B5-9E98-A69E5FD9B59D}"/>
    <dgm:cxn modelId="{9BDEC1B1-A2B2-419B-8622-E003628211B9}" srcId="{C904D33E-304F-411B-A07F-3B6FB14F30B0}" destId="{675BD46D-6FD9-41C9-BD6D-C162E594FFDC}" srcOrd="0" destOrd="0" parTransId="{D20A9A37-B944-4A16-8BC7-613E99D2694F}" sibTransId="{13773144-214F-4CAD-971F-EB68CB20B666}"/>
    <dgm:cxn modelId="{E12A1EC5-3406-48E9-B391-447420328DB9}" type="presParOf" srcId="{2063B304-ADE9-4A33-AFA1-182EBFD0456D}" destId="{BA0280BE-DDFB-4336-975F-2C39AE31672F}" srcOrd="0" destOrd="0" presId="urn:microsoft.com/office/officeart/2005/8/layout/vList2"/>
    <dgm:cxn modelId="{BA1CB29A-7D22-4958-81BC-897CB2613911}" type="presParOf" srcId="{2063B304-ADE9-4A33-AFA1-182EBFD0456D}" destId="{690F7398-7E35-49A9-B631-8B58A6E60701}" srcOrd="1" destOrd="0" presId="urn:microsoft.com/office/officeart/2005/8/layout/vList2"/>
    <dgm:cxn modelId="{087A0716-FE25-4C19-905E-E877A0FB1DAC}" type="presParOf" srcId="{2063B304-ADE9-4A33-AFA1-182EBFD0456D}" destId="{86367C23-7502-4737-819F-BB9AEBCDFFD2}" srcOrd="2" destOrd="0" presId="urn:microsoft.com/office/officeart/2005/8/layout/vList2"/>
    <dgm:cxn modelId="{5280A24D-27F5-4E3F-B6F7-61529099E5FE}" type="presParOf" srcId="{2063B304-ADE9-4A33-AFA1-182EBFD0456D}" destId="{F3C68915-DBF1-44F5-9BE1-3915FF51FD8E}" srcOrd="3" destOrd="0" presId="urn:microsoft.com/office/officeart/2005/8/layout/vList2"/>
    <dgm:cxn modelId="{F1389F01-9F6D-4FB5-9256-E313E04B92B7}" type="presParOf" srcId="{2063B304-ADE9-4A33-AFA1-182EBFD0456D}" destId="{C646328C-EE10-4C95-97CE-C34B7BEFD414}" srcOrd="4" destOrd="0" presId="urn:microsoft.com/office/officeart/2005/8/layout/vList2"/>
    <dgm:cxn modelId="{BD183226-0A1E-4B40-B5BA-0B685A06A72E}" type="presParOf" srcId="{2063B304-ADE9-4A33-AFA1-182EBFD0456D}" destId="{D6D4CC32-9E0F-4160-8F67-58AD46167789}" srcOrd="5" destOrd="0" presId="urn:microsoft.com/office/officeart/2005/8/layout/vList2"/>
    <dgm:cxn modelId="{CA1C9BBA-D860-40CA-B024-85ADAAEF047B}" type="presParOf" srcId="{2063B304-ADE9-4A33-AFA1-182EBFD0456D}" destId="{078072C5-0900-4416-8EA5-C9C8D3AB0B04}" srcOrd="6" destOrd="0" presId="urn:microsoft.com/office/officeart/2005/8/layout/vList2"/>
    <dgm:cxn modelId="{5F3D7E3A-53E7-4ED3-B9E3-5784A51ADB8C}" type="presParOf" srcId="{2063B304-ADE9-4A33-AFA1-182EBFD0456D}" destId="{499A6335-C110-4182-83C5-0A01AEA3917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1408BF-058B-4114-997F-D301CCA11DB0}" type="doc">
      <dgm:prSet loTypeId="urn:microsoft.com/office/officeart/2005/8/layout/hList6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1B774B8-6B96-4565-9B68-ED48B72C4FD6}">
      <dgm:prSet/>
      <dgm:spPr/>
      <dgm:t>
        <a:bodyPr/>
        <a:lstStyle/>
        <a:p>
          <a:pPr rtl="0"/>
          <a:r>
            <a:rPr lang="zh-CN" b="1" dirty="0" smtClean="0"/>
            <a:t>洞见</a:t>
          </a:r>
          <a:r>
            <a:rPr lang="en-US" b="1" dirty="0" smtClean="0"/>
            <a:t>Clooney</a:t>
          </a:r>
        </a:p>
        <a:p>
          <a:pPr rtl="0"/>
          <a:r>
            <a:rPr lang="zh-CN" b="1" dirty="0" smtClean="0"/>
            <a:t>效应</a:t>
          </a:r>
          <a:endParaRPr lang="zh-CN" dirty="0"/>
        </a:p>
      </dgm:t>
    </dgm:pt>
    <dgm:pt modelId="{0A9547E9-AF21-41BE-8502-EECC58C63F0D}" type="parTrans" cxnId="{4C656B73-5CFC-4017-B8ED-62BA9830E22C}">
      <dgm:prSet/>
      <dgm:spPr/>
      <dgm:t>
        <a:bodyPr/>
        <a:lstStyle/>
        <a:p>
          <a:endParaRPr lang="zh-CN" altLang="en-US"/>
        </a:p>
      </dgm:t>
    </dgm:pt>
    <dgm:pt modelId="{4111B7AF-ABF4-4922-BE0A-AC3AD2195A52}" type="sibTrans" cxnId="{4C656B73-5CFC-4017-B8ED-62BA9830E22C}">
      <dgm:prSet/>
      <dgm:spPr/>
      <dgm:t>
        <a:bodyPr/>
        <a:lstStyle/>
        <a:p>
          <a:endParaRPr lang="zh-CN" altLang="en-US"/>
        </a:p>
      </dgm:t>
    </dgm:pt>
    <dgm:pt modelId="{5C51C46C-A2D9-4939-BE3D-2A3637948145}">
      <dgm:prSet/>
      <dgm:spPr/>
      <dgm:t>
        <a:bodyPr/>
        <a:lstStyle/>
        <a:p>
          <a:pPr rtl="0"/>
          <a:r>
            <a:rPr lang="zh-CN" b="1" dirty="0" smtClean="0"/>
            <a:t>复制</a:t>
          </a:r>
          <a:r>
            <a:rPr lang="en-US" b="1" dirty="0" smtClean="0"/>
            <a:t>Clooney</a:t>
          </a:r>
        </a:p>
        <a:p>
          <a:pPr rtl="0"/>
          <a:r>
            <a:rPr lang="zh-CN" b="1" dirty="0" smtClean="0"/>
            <a:t>效应</a:t>
          </a:r>
          <a:endParaRPr lang="zh-CN" dirty="0"/>
        </a:p>
      </dgm:t>
    </dgm:pt>
    <dgm:pt modelId="{E75BA90C-F9C0-4830-9B9C-729C16963FF8}" type="parTrans" cxnId="{1D16B52C-D201-4F63-949A-380FA031F423}">
      <dgm:prSet/>
      <dgm:spPr/>
      <dgm:t>
        <a:bodyPr/>
        <a:lstStyle/>
        <a:p>
          <a:endParaRPr lang="zh-CN" altLang="en-US"/>
        </a:p>
      </dgm:t>
    </dgm:pt>
    <dgm:pt modelId="{4633130C-C186-4CE9-A086-6F31DE6BB02B}" type="sibTrans" cxnId="{1D16B52C-D201-4F63-949A-380FA031F423}">
      <dgm:prSet/>
      <dgm:spPr/>
      <dgm:t>
        <a:bodyPr/>
        <a:lstStyle/>
        <a:p>
          <a:endParaRPr lang="zh-CN" altLang="en-US"/>
        </a:p>
      </dgm:t>
    </dgm:pt>
    <dgm:pt modelId="{1EEF87DC-0BFB-4941-87A6-89A673D0DD6C}">
      <dgm:prSet/>
      <dgm:spPr/>
      <dgm:t>
        <a:bodyPr/>
        <a:lstStyle/>
        <a:p>
          <a:pPr rtl="0"/>
          <a:r>
            <a:rPr lang="zh-CN" b="1" dirty="0" smtClean="0"/>
            <a:t>与奥巴马在</a:t>
          </a:r>
          <a:r>
            <a:rPr lang="en-US" b="1" dirty="0" smtClean="0"/>
            <a:t>Sarah Jessica Parker</a:t>
          </a:r>
          <a:r>
            <a:rPr lang="zh-CN" b="1" dirty="0" smtClean="0"/>
            <a:t>位于纽约的</a:t>
          </a:r>
          <a:r>
            <a:rPr lang="en-US" b="1" dirty="0" smtClean="0"/>
            <a:t>West Village</a:t>
          </a:r>
          <a:r>
            <a:rPr lang="zh-CN" b="1" dirty="0" smtClean="0"/>
            <a:t>豪宅共进晚餐的“竞争”</a:t>
          </a:r>
          <a:endParaRPr lang="zh-CN" dirty="0"/>
        </a:p>
      </dgm:t>
    </dgm:pt>
    <dgm:pt modelId="{8CE6446A-56C7-418E-9C64-5031B9FB55E9}" type="parTrans" cxnId="{1928734A-ECAE-41D2-8686-B36AC88696C7}">
      <dgm:prSet/>
      <dgm:spPr/>
      <dgm:t>
        <a:bodyPr/>
        <a:lstStyle/>
        <a:p>
          <a:endParaRPr lang="zh-CN" altLang="en-US"/>
        </a:p>
      </dgm:t>
    </dgm:pt>
    <dgm:pt modelId="{AD0C3C0E-0FCE-432B-8A35-09144BCD8C76}" type="sibTrans" cxnId="{1928734A-ECAE-41D2-8686-B36AC88696C7}">
      <dgm:prSet/>
      <dgm:spPr/>
      <dgm:t>
        <a:bodyPr/>
        <a:lstStyle/>
        <a:p>
          <a:endParaRPr lang="zh-CN" altLang="en-US"/>
        </a:p>
      </dgm:t>
    </dgm:pt>
    <dgm:pt modelId="{3F40D2B3-F406-471B-95E4-2688B3E466B0}">
      <dgm:prSet/>
      <dgm:spPr/>
      <dgm:t>
        <a:bodyPr/>
        <a:lstStyle/>
        <a:p>
          <a:pPr rtl="0"/>
          <a:r>
            <a:rPr lang="en-US" b="1" smtClean="0"/>
            <a:t>Sarah Jessica Parker</a:t>
          </a:r>
          <a:r>
            <a:rPr lang="zh-CN" b="1" smtClean="0"/>
            <a:t>粉丝群体的特征</a:t>
          </a:r>
          <a:r>
            <a:rPr lang="en-US" b="1" smtClean="0"/>
            <a:t>——</a:t>
          </a:r>
          <a:r>
            <a:rPr lang="zh-CN" b="1" smtClean="0"/>
            <a:t>喜欢竞赛、小型聚会和名人</a:t>
          </a:r>
          <a:endParaRPr lang="zh-CN"/>
        </a:p>
      </dgm:t>
    </dgm:pt>
    <dgm:pt modelId="{EF7271AE-D684-4BD4-88AD-2B769924C9FB}" type="parTrans" cxnId="{795AA54A-022A-4880-87AC-14E7CADD9425}">
      <dgm:prSet/>
      <dgm:spPr/>
      <dgm:t>
        <a:bodyPr/>
        <a:lstStyle/>
        <a:p>
          <a:endParaRPr lang="zh-CN" altLang="en-US"/>
        </a:p>
      </dgm:t>
    </dgm:pt>
    <dgm:pt modelId="{FBDFF8BB-50D9-4DB0-A7BB-59B8587BDAF3}" type="sibTrans" cxnId="{795AA54A-022A-4880-87AC-14E7CADD9425}">
      <dgm:prSet/>
      <dgm:spPr/>
      <dgm:t>
        <a:bodyPr/>
        <a:lstStyle/>
        <a:p>
          <a:endParaRPr lang="zh-CN" altLang="en-US"/>
        </a:p>
      </dgm:t>
    </dgm:pt>
    <dgm:pt modelId="{8B09934D-A284-4AA8-9E0E-96C326AE9400}" type="pres">
      <dgm:prSet presAssocID="{591408BF-058B-4114-997F-D301CCA11DB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608613-3B0D-435F-BC44-7EBDBBCBC9C1}" type="pres">
      <dgm:prSet presAssocID="{11B774B8-6B96-4565-9B68-ED48B72C4FD6}" presName="node" presStyleLbl="node1" presStyleIdx="0" presStyleCnt="4" custLinFactNeighborX="20716" custLinFactNeighborY="7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8CE723-8528-481B-9E27-001EE0AB193D}" type="pres">
      <dgm:prSet presAssocID="{4111B7AF-ABF4-4922-BE0A-AC3AD2195A52}" presName="sibTrans" presStyleCnt="0"/>
      <dgm:spPr/>
      <dgm:t>
        <a:bodyPr/>
        <a:lstStyle/>
        <a:p>
          <a:endParaRPr lang="zh-CN" altLang="en-US"/>
        </a:p>
      </dgm:t>
    </dgm:pt>
    <dgm:pt modelId="{A7F006D2-B66A-4F18-A948-DA8E5931C57E}" type="pres">
      <dgm:prSet presAssocID="{5C51C46C-A2D9-4939-BE3D-2A363794814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9E0451-4F00-414D-8274-8D8F6A4CAE16}" type="pres">
      <dgm:prSet presAssocID="{4633130C-C186-4CE9-A086-6F31DE6BB02B}" presName="sibTrans" presStyleCnt="0"/>
      <dgm:spPr/>
      <dgm:t>
        <a:bodyPr/>
        <a:lstStyle/>
        <a:p>
          <a:endParaRPr lang="zh-CN" altLang="en-US"/>
        </a:p>
      </dgm:t>
    </dgm:pt>
    <dgm:pt modelId="{341A2FC7-CD50-4D0C-8955-FA2FFE831F19}" type="pres">
      <dgm:prSet presAssocID="{1EEF87DC-0BFB-4941-87A6-89A673D0DD6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2A576C-D14C-46BE-96DB-5C928D86E109}" type="pres">
      <dgm:prSet presAssocID="{AD0C3C0E-0FCE-432B-8A35-09144BCD8C76}" presName="sibTrans" presStyleCnt="0"/>
      <dgm:spPr/>
      <dgm:t>
        <a:bodyPr/>
        <a:lstStyle/>
        <a:p>
          <a:endParaRPr lang="zh-CN" altLang="en-US"/>
        </a:p>
      </dgm:t>
    </dgm:pt>
    <dgm:pt modelId="{5B7F1A36-B488-4B2F-B22D-F833C7EEE56C}" type="pres">
      <dgm:prSet presAssocID="{3F40D2B3-F406-471B-95E4-2688B3E466B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656B73-5CFC-4017-B8ED-62BA9830E22C}" srcId="{591408BF-058B-4114-997F-D301CCA11DB0}" destId="{11B774B8-6B96-4565-9B68-ED48B72C4FD6}" srcOrd="0" destOrd="0" parTransId="{0A9547E9-AF21-41BE-8502-EECC58C63F0D}" sibTransId="{4111B7AF-ABF4-4922-BE0A-AC3AD2195A52}"/>
    <dgm:cxn modelId="{E892ED92-B140-4C90-BFA1-042C1DB2DF9B}" type="presOf" srcId="{1EEF87DC-0BFB-4941-87A6-89A673D0DD6C}" destId="{341A2FC7-CD50-4D0C-8955-FA2FFE831F19}" srcOrd="0" destOrd="0" presId="urn:microsoft.com/office/officeart/2005/8/layout/hList6"/>
    <dgm:cxn modelId="{795AA54A-022A-4880-87AC-14E7CADD9425}" srcId="{591408BF-058B-4114-997F-D301CCA11DB0}" destId="{3F40D2B3-F406-471B-95E4-2688B3E466B0}" srcOrd="3" destOrd="0" parTransId="{EF7271AE-D684-4BD4-88AD-2B769924C9FB}" sibTransId="{FBDFF8BB-50D9-4DB0-A7BB-59B8587BDAF3}"/>
    <dgm:cxn modelId="{1D16B52C-D201-4F63-949A-380FA031F423}" srcId="{591408BF-058B-4114-997F-D301CCA11DB0}" destId="{5C51C46C-A2D9-4939-BE3D-2A3637948145}" srcOrd="1" destOrd="0" parTransId="{E75BA90C-F9C0-4830-9B9C-729C16963FF8}" sibTransId="{4633130C-C186-4CE9-A086-6F31DE6BB02B}"/>
    <dgm:cxn modelId="{81468417-BE25-4DC4-BE46-52002063E345}" type="presOf" srcId="{591408BF-058B-4114-997F-D301CCA11DB0}" destId="{8B09934D-A284-4AA8-9E0E-96C326AE9400}" srcOrd="0" destOrd="0" presId="urn:microsoft.com/office/officeart/2005/8/layout/hList6"/>
    <dgm:cxn modelId="{10611D14-6B6C-4B7C-BFA2-D1FA9AB67E38}" type="presOf" srcId="{11B774B8-6B96-4565-9B68-ED48B72C4FD6}" destId="{6A608613-3B0D-435F-BC44-7EBDBBCBC9C1}" srcOrd="0" destOrd="0" presId="urn:microsoft.com/office/officeart/2005/8/layout/hList6"/>
    <dgm:cxn modelId="{1928734A-ECAE-41D2-8686-B36AC88696C7}" srcId="{591408BF-058B-4114-997F-D301CCA11DB0}" destId="{1EEF87DC-0BFB-4941-87A6-89A673D0DD6C}" srcOrd="2" destOrd="0" parTransId="{8CE6446A-56C7-418E-9C64-5031B9FB55E9}" sibTransId="{AD0C3C0E-0FCE-432B-8A35-09144BCD8C76}"/>
    <dgm:cxn modelId="{E0463535-0F5E-4A38-B84A-AC073453D208}" type="presOf" srcId="{3F40D2B3-F406-471B-95E4-2688B3E466B0}" destId="{5B7F1A36-B488-4B2F-B22D-F833C7EEE56C}" srcOrd="0" destOrd="0" presId="urn:microsoft.com/office/officeart/2005/8/layout/hList6"/>
    <dgm:cxn modelId="{F0BDB28D-4E95-4951-B3D8-9B9BD3B0ED3C}" type="presOf" srcId="{5C51C46C-A2D9-4939-BE3D-2A3637948145}" destId="{A7F006D2-B66A-4F18-A948-DA8E5931C57E}" srcOrd="0" destOrd="0" presId="urn:microsoft.com/office/officeart/2005/8/layout/hList6"/>
    <dgm:cxn modelId="{ACE9C5FE-4F68-4366-95E4-131A8ECFD2EE}" type="presParOf" srcId="{8B09934D-A284-4AA8-9E0E-96C326AE9400}" destId="{6A608613-3B0D-435F-BC44-7EBDBBCBC9C1}" srcOrd="0" destOrd="0" presId="urn:microsoft.com/office/officeart/2005/8/layout/hList6"/>
    <dgm:cxn modelId="{C60D88C5-2EC1-41B3-886A-94A1A5C54494}" type="presParOf" srcId="{8B09934D-A284-4AA8-9E0E-96C326AE9400}" destId="{0A8CE723-8528-481B-9E27-001EE0AB193D}" srcOrd="1" destOrd="0" presId="urn:microsoft.com/office/officeart/2005/8/layout/hList6"/>
    <dgm:cxn modelId="{B92E5FA6-7F70-4496-A7A4-D3A2C89FBCC5}" type="presParOf" srcId="{8B09934D-A284-4AA8-9E0E-96C326AE9400}" destId="{A7F006D2-B66A-4F18-A948-DA8E5931C57E}" srcOrd="2" destOrd="0" presId="urn:microsoft.com/office/officeart/2005/8/layout/hList6"/>
    <dgm:cxn modelId="{985D11DD-4ABF-4835-B1F7-75DB3C5E45D2}" type="presParOf" srcId="{8B09934D-A284-4AA8-9E0E-96C326AE9400}" destId="{D49E0451-4F00-414D-8274-8D8F6A4CAE16}" srcOrd="3" destOrd="0" presId="urn:microsoft.com/office/officeart/2005/8/layout/hList6"/>
    <dgm:cxn modelId="{F99515F0-9F29-4E6B-8BE7-642AF357753D}" type="presParOf" srcId="{8B09934D-A284-4AA8-9E0E-96C326AE9400}" destId="{341A2FC7-CD50-4D0C-8955-FA2FFE831F19}" srcOrd="4" destOrd="0" presId="urn:microsoft.com/office/officeart/2005/8/layout/hList6"/>
    <dgm:cxn modelId="{8A8803F4-4A7B-4181-88FA-85562413935F}" type="presParOf" srcId="{8B09934D-A284-4AA8-9E0E-96C326AE9400}" destId="{7F2A576C-D14C-46BE-96DB-5C928D86E109}" srcOrd="5" destOrd="0" presId="urn:microsoft.com/office/officeart/2005/8/layout/hList6"/>
    <dgm:cxn modelId="{47753F2B-CCE4-40EC-8303-C130741F5435}" type="presParOf" srcId="{8B09934D-A284-4AA8-9E0E-96C326AE9400}" destId="{5B7F1A36-B488-4B2F-B22D-F833C7EEE56C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678F4D-45E6-4AAA-A1E9-E3722FD4860E}" type="doc">
      <dgm:prSet loTypeId="urn:microsoft.com/office/officeart/2005/8/layout/process4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8D7EB14-C215-410F-B5E9-3B18A82B0A32}">
      <dgm:prSet/>
      <dgm:spPr/>
      <dgm:t>
        <a:bodyPr/>
        <a:lstStyle/>
        <a:p>
          <a:pPr rtl="0"/>
          <a:r>
            <a:rPr lang="en-US" dirty="0" smtClean="0"/>
            <a:t>2008</a:t>
          </a:r>
          <a:r>
            <a:rPr lang="zh-CN" dirty="0" smtClean="0"/>
            <a:t>年竞选的经验与教训</a:t>
          </a:r>
          <a:endParaRPr lang="zh-CN" dirty="0"/>
        </a:p>
      </dgm:t>
    </dgm:pt>
    <dgm:pt modelId="{74E38B83-D887-47A7-8C32-2384D9ADA5EC}" type="parTrans" cxnId="{E64AE38A-1793-4B60-BCD1-48EEFA06C92B}">
      <dgm:prSet/>
      <dgm:spPr/>
      <dgm:t>
        <a:bodyPr/>
        <a:lstStyle/>
        <a:p>
          <a:endParaRPr lang="zh-CN" altLang="en-US"/>
        </a:p>
      </dgm:t>
    </dgm:pt>
    <dgm:pt modelId="{7B068E10-9E01-4A8F-9F1C-0F972D65828E}" type="sibTrans" cxnId="{E64AE38A-1793-4B60-BCD1-48EEFA06C92B}">
      <dgm:prSet/>
      <dgm:spPr/>
      <dgm:t>
        <a:bodyPr/>
        <a:lstStyle/>
        <a:p>
          <a:endParaRPr lang="zh-CN" altLang="en-US"/>
        </a:p>
      </dgm:t>
    </dgm:pt>
    <dgm:pt modelId="{9F229B7C-47FA-4410-B5A3-07990AC8CEA7}">
      <dgm:prSet/>
      <dgm:spPr/>
      <dgm:t>
        <a:bodyPr/>
        <a:lstStyle/>
        <a:p>
          <a:pPr rtl="0"/>
          <a:r>
            <a:rPr lang="zh-CN" altLang="en-US" dirty="0" smtClean="0"/>
            <a:t>数据整合</a:t>
          </a:r>
          <a:endParaRPr lang="zh-CN" dirty="0"/>
        </a:p>
      </dgm:t>
    </dgm:pt>
    <dgm:pt modelId="{9F3B5122-1F2E-48C1-9E11-E630CE848DB3}" type="parTrans" cxnId="{E067C7FC-5A0D-4BD0-A2AB-9CBFBFFBFF35}">
      <dgm:prSet/>
      <dgm:spPr/>
      <dgm:t>
        <a:bodyPr/>
        <a:lstStyle/>
        <a:p>
          <a:endParaRPr lang="zh-CN" altLang="en-US"/>
        </a:p>
      </dgm:t>
    </dgm:pt>
    <dgm:pt modelId="{E85F7EEB-212C-496C-BC68-B861036D175A}" type="sibTrans" cxnId="{E067C7FC-5A0D-4BD0-A2AB-9CBFBFFBFF35}">
      <dgm:prSet/>
      <dgm:spPr/>
      <dgm:t>
        <a:bodyPr/>
        <a:lstStyle/>
        <a:p>
          <a:endParaRPr lang="zh-CN" altLang="en-US"/>
        </a:p>
      </dgm:t>
    </dgm:pt>
    <dgm:pt modelId="{2C73D1D5-A5DB-4868-9C30-7BEA850FCE89}">
      <dgm:prSet/>
      <dgm:spPr/>
      <dgm:t>
        <a:bodyPr/>
        <a:lstStyle/>
        <a:p>
          <a:pPr rtl="0"/>
          <a:r>
            <a:rPr lang="zh-CN" smtClean="0"/>
            <a:t>在总统竞选前的</a:t>
          </a:r>
          <a:r>
            <a:rPr lang="en-US" smtClean="0"/>
            <a:t>18</a:t>
          </a:r>
          <a:r>
            <a:rPr lang="zh-CN" smtClean="0"/>
            <a:t>个月，竞选团队就创建了一个庞大系统，此系统可以将民调者、注资者、工作人员、消费者、社交媒体以及“摇摆州”主要的民主党投票人的信息进行整合</a:t>
          </a:r>
          <a:endParaRPr lang="zh-CN" dirty="0"/>
        </a:p>
      </dgm:t>
    </dgm:pt>
    <dgm:pt modelId="{C81707DF-13FF-4B6B-9E87-726A56E4E434}" type="parTrans" cxnId="{82B7885B-D6F0-4DE9-B41D-9DAC89A2DBBD}">
      <dgm:prSet/>
      <dgm:spPr/>
      <dgm:t>
        <a:bodyPr/>
        <a:lstStyle/>
        <a:p>
          <a:endParaRPr lang="zh-CN" altLang="en-US"/>
        </a:p>
      </dgm:t>
    </dgm:pt>
    <dgm:pt modelId="{B69E25A9-C42E-40D5-A196-7C7838CFB04A}" type="sibTrans" cxnId="{82B7885B-D6F0-4DE9-B41D-9DAC89A2DBBD}">
      <dgm:prSet/>
      <dgm:spPr/>
      <dgm:t>
        <a:bodyPr/>
        <a:lstStyle/>
        <a:p>
          <a:endParaRPr lang="zh-CN" altLang="en-US"/>
        </a:p>
      </dgm:t>
    </dgm:pt>
    <dgm:pt modelId="{191904CA-A331-4490-BA91-DEDCB6C47A77}">
      <dgm:prSet/>
      <dgm:spPr/>
      <dgm:t>
        <a:bodyPr/>
        <a:lstStyle/>
        <a:p>
          <a:pPr rtl="0"/>
          <a:r>
            <a:rPr lang="zh-CN" dirty="0" smtClean="0"/>
            <a:t>允许数据分析团队进行一些测试</a:t>
          </a:r>
          <a:endParaRPr lang="zh-CN" dirty="0"/>
        </a:p>
      </dgm:t>
    </dgm:pt>
    <dgm:pt modelId="{7F287CDB-76BF-4E26-B18C-5DBF717DB6C0}" type="parTrans" cxnId="{9DDA9135-4ABD-44C8-A40A-4192E84C3D71}">
      <dgm:prSet/>
      <dgm:spPr/>
      <dgm:t>
        <a:bodyPr/>
        <a:lstStyle/>
        <a:p>
          <a:endParaRPr lang="zh-CN" altLang="en-US"/>
        </a:p>
      </dgm:t>
    </dgm:pt>
    <dgm:pt modelId="{EEC2748B-B9A2-4285-A60C-0743E70EC700}" type="sibTrans" cxnId="{9DDA9135-4ABD-44C8-A40A-4192E84C3D71}">
      <dgm:prSet/>
      <dgm:spPr/>
      <dgm:t>
        <a:bodyPr/>
        <a:lstStyle/>
        <a:p>
          <a:endParaRPr lang="zh-CN" altLang="en-US"/>
        </a:p>
      </dgm:t>
    </dgm:pt>
    <dgm:pt modelId="{BD467F7B-31E2-4AF2-ABE3-8CE4BAD03268}">
      <dgm:prSet/>
      <dgm:spPr/>
      <dgm:t>
        <a:bodyPr/>
        <a:lstStyle/>
        <a:p>
          <a:pPr rtl="0"/>
          <a:r>
            <a:rPr lang="zh-CN" smtClean="0"/>
            <a:t>竞选办公室的拉票电话名单不仅仅列出了姓名和电话号码，还按照他们被说服的可能性和重要性进行了分门别类的排序。</a:t>
          </a:r>
          <a:endParaRPr lang="zh-CN" dirty="0"/>
        </a:p>
      </dgm:t>
    </dgm:pt>
    <dgm:pt modelId="{5EEDC40F-7785-4D0E-A80A-2A37B58A9B60}" type="parTrans" cxnId="{69F069A1-A475-4811-BFDD-0F8913456569}">
      <dgm:prSet/>
      <dgm:spPr/>
      <dgm:t>
        <a:bodyPr/>
        <a:lstStyle/>
        <a:p>
          <a:endParaRPr lang="zh-CN" altLang="en-US"/>
        </a:p>
      </dgm:t>
    </dgm:pt>
    <dgm:pt modelId="{4B0EE27E-A01B-44A9-BD96-AF19A474C46D}" type="sibTrans" cxnId="{69F069A1-A475-4811-BFDD-0F8913456569}">
      <dgm:prSet/>
      <dgm:spPr/>
      <dgm:t>
        <a:bodyPr/>
        <a:lstStyle/>
        <a:p>
          <a:endParaRPr lang="zh-CN" altLang="en-US"/>
        </a:p>
      </dgm:t>
    </dgm:pt>
    <dgm:pt modelId="{D66793CC-BE4C-4098-B19C-7D9A607C1152}">
      <dgm:prSet/>
      <dgm:spPr/>
      <dgm:t>
        <a:bodyPr/>
        <a:lstStyle/>
        <a:p>
          <a:r>
            <a:rPr lang="zh-CN" smtClean="0"/>
            <a:t>成功的背后还存在一个严重的问题</a:t>
          </a:r>
          <a:r>
            <a:rPr lang="en-US" smtClean="0"/>
            <a:t>——</a:t>
          </a:r>
          <a:r>
            <a:rPr lang="zh-CN" smtClean="0"/>
            <a:t>缺乏数据连续性</a:t>
          </a:r>
          <a:endParaRPr lang="zh-CN"/>
        </a:p>
      </dgm:t>
    </dgm:pt>
    <dgm:pt modelId="{5998AD87-9044-4A39-A613-FDF9002C8F69}" type="parTrans" cxnId="{035FA256-FEBA-4DA8-8CAA-C5DD7B5080C9}">
      <dgm:prSet/>
      <dgm:spPr/>
      <dgm:t>
        <a:bodyPr/>
        <a:lstStyle/>
        <a:p>
          <a:endParaRPr lang="zh-CN" altLang="en-US"/>
        </a:p>
      </dgm:t>
    </dgm:pt>
    <dgm:pt modelId="{ABA50735-52FC-411E-89CC-9403F3753630}" type="sibTrans" cxnId="{035FA256-FEBA-4DA8-8CAA-C5DD7B5080C9}">
      <dgm:prSet/>
      <dgm:spPr/>
      <dgm:t>
        <a:bodyPr/>
        <a:lstStyle/>
        <a:p>
          <a:endParaRPr lang="zh-CN" altLang="en-US"/>
        </a:p>
      </dgm:t>
    </dgm:pt>
    <dgm:pt modelId="{0714690C-2596-41FC-AF46-93D89DF09E7E}" type="pres">
      <dgm:prSet presAssocID="{1B678F4D-45E6-4AAA-A1E9-E3722FD4860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B19709-29BF-47B5-8575-05CA5E24AE3C}" type="pres">
      <dgm:prSet presAssocID="{191904CA-A331-4490-BA91-DEDCB6C47A77}" presName="boxAndChildren" presStyleCnt="0"/>
      <dgm:spPr/>
      <dgm:t>
        <a:bodyPr/>
        <a:lstStyle/>
        <a:p>
          <a:endParaRPr lang="zh-CN" altLang="en-US"/>
        </a:p>
      </dgm:t>
    </dgm:pt>
    <dgm:pt modelId="{0013E842-C1EE-46A2-82AF-FAC89454B3C1}" type="pres">
      <dgm:prSet presAssocID="{191904CA-A331-4490-BA91-DEDCB6C47A77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F5219FF7-A1EE-426F-A8DF-5DBBED3CA999}" type="pres">
      <dgm:prSet presAssocID="{191904CA-A331-4490-BA91-DEDCB6C47A77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A083352C-5BB2-4A71-B886-1F98D783DC8E}" type="pres">
      <dgm:prSet presAssocID="{191904CA-A331-4490-BA91-DEDCB6C47A77}" presName="descendantBox" presStyleCnt="0"/>
      <dgm:spPr/>
      <dgm:t>
        <a:bodyPr/>
        <a:lstStyle/>
        <a:p>
          <a:endParaRPr lang="zh-CN" altLang="en-US"/>
        </a:p>
      </dgm:t>
    </dgm:pt>
    <dgm:pt modelId="{9A76F189-BA23-4C1A-B2F0-C563CCDA58D6}" type="pres">
      <dgm:prSet presAssocID="{BD467F7B-31E2-4AF2-ABE3-8CE4BAD03268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C54976-B705-4FC1-94C9-0BE5112DBC62}" type="pres">
      <dgm:prSet presAssocID="{E85F7EEB-212C-496C-BC68-B861036D175A}" presName="sp" presStyleCnt="0"/>
      <dgm:spPr/>
      <dgm:t>
        <a:bodyPr/>
        <a:lstStyle/>
        <a:p>
          <a:endParaRPr lang="zh-CN" altLang="en-US"/>
        </a:p>
      </dgm:t>
    </dgm:pt>
    <dgm:pt modelId="{4FE7F0D6-0FCF-459B-AE7F-9B03892731DB}" type="pres">
      <dgm:prSet presAssocID="{9F229B7C-47FA-4410-B5A3-07990AC8CEA7}" presName="arrowAndChildren" presStyleCnt="0"/>
      <dgm:spPr/>
      <dgm:t>
        <a:bodyPr/>
        <a:lstStyle/>
        <a:p>
          <a:endParaRPr lang="zh-CN" altLang="en-US"/>
        </a:p>
      </dgm:t>
    </dgm:pt>
    <dgm:pt modelId="{124BEA82-D3B6-4D97-A375-C4259EC78AF0}" type="pres">
      <dgm:prSet presAssocID="{9F229B7C-47FA-4410-B5A3-07990AC8CEA7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D63D36C7-7313-436E-8D0B-204CD1FE68EA}" type="pres">
      <dgm:prSet presAssocID="{9F229B7C-47FA-4410-B5A3-07990AC8CEA7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0DAF9CE7-74AF-4C9B-BE04-E2254A4AE44F}" type="pres">
      <dgm:prSet presAssocID="{9F229B7C-47FA-4410-B5A3-07990AC8CEA7}" presName="descendantArrow" presStyleCnt="0"/>
      <dgm:spPr/>
      <dgm:t>
        <a:bodyPr/>
        <a:lstStyle/>
        <a:p>
          <a:endParaRPr lang="zh-CN" altLang="en-US"/>
        </a:p>
      </dgm:t>
    </dgm:pt>
    <dgm:pt modelId="{0BC8B66B-5E4D-44CD-81DB-673A267C629E}" type="pres">
      <dgm:prSet presAssocID="{2C73D1D5-A5DB-4868-9C30-7BEA850FCE89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D5D234-8CEF-4F35-8805-211EDC03913D}" type="pres">
      <dgm:prSet presAssocID="{7B068E10-9E01-4A8F-9F1C-0F972D65828E}" presName="sp" presStyleCnt="0"/>
      <dgm:spPr/>
      <dgm:t>
        <a:bodyPr/>
        <a:lstStyle/>
        <a:p>
          <a:endParaRPr lang="zh-CN" altLang="en-US"/>
        </a:p>
      </dgm:t>
    </dgm:pt>
    <dgm:pt modelId="{39BBE1F2-4073-4438-81CA-B37AA5E08A44}" type="pres">
      <dgm:prSet presAssocID="{F8D7EB14-C215-410F-B5E9-3B18A82B0A32}" presName="arrowAndChildren" presStyleCnt="0"/>
      <dgm:spPr/>
      <dgm:t>
        <a:bodyPr/>
        <a:lstStyle/>
        <a:p>
          <a:endParaRPr lang="zh-CN" altLang="en-US"/>
        </a:p>
      </dgm:t>
    </dgm:pt>
    <dgm:pt modelId="{EE377E0E-D151-419D-A8F3-91F2203E6B2C}" type="pres">
      <dgm:prSet presAssocID="{F8D7EB14-C215-410F-B5E9-3B18A82B0A32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B87EBE1F-B86F-445E-8B11-5402F566DD1A}" type="pres">
      <dgm:prSet presAssocID="{F8D7EB14-C215-410F-B5E9-3B18A82B0A32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8ADFC5D6-0109-4C17-9BDD-665FF77F0279}" type="pres">
      <dgm:prSet presAssocID="{F8D7EB14-C215-410F-B5E9-3B18A82B0A32}" presName="descendantArrow" presStyleCnt="0"/>
      <dgm:spPr/>
      <dgm:t>
        <a:bodyPr/>
        <a:lstStyle/>
        <a:p>
          <a:endParaRPr lang="zh-CN" altLang="en-US"/>
        </a:p>
      </dgm:t>
    </dgm:pt>
    <dgm:pt modelId="{BF78344E-30EB-48FE-AE1B-5A14AE511821}" type="pres">
      <dgm:prSet presAssocID="{D66793CC-BE4C-4098-B19C-7D9A607C1152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7193E44-0B25-4285-8C63-BBF13E8E2FE7}" type="presOf" srcId="{BD467F7B-31E2-4AF2-ABE3-8CE4BAD03268}" destId="{9A76F189-BA23-4C1A-B2F0-C563CCDA58D6}" srcOrd="0" destOrd="0" presId="urn:microsoft.com/office/officeart/2005/8/layout/process4"/>
    <dgm:cxn modelId="{C2935797-8BF1-4B1F-9935-7F751C46FD47}" type="presOf" srcId="{1B678F4D-45E6-4AAA-A1E9-E3722FD4860E}" destId="{0714690C-2596-41FC-AF46-93D89DF09E7E}" srcOrd="0" destOrd="0" presId="urn:microsoft.com/office/officeart/2005/8/layout/process4"/>
    <dgm:cxn modelId="{ACB64770-1896-402F-9CFB-9A7AC62194D3}" type="presOf" srcId="{F8D7EB14-C215-410F-B5E9-3B18A82B0A32}" destId="{B87EBE1F-B86F-445E-8B11-5402F566DD1A}" srcOrd="1" destOrd="0" presId="urn:microsoft.com/office/officeart/2005/8/layout/process4"/>
    <dgm:cxn modelId="{4491D60F-111C-4420-8421-C201DD054FB3}" type="presOf" srcId="{191904CA-A331-4490-BA91-DEDCB6C47A77}" destId="{F5219FF7-A1EE-426F-A8DF-5DBBED3CA999}" srcOrd="1" destOrd="0" presId="urn:microsoft.com/office/officeart/2005/8/layout/process4"/>
    <dgm:cxn modelId="{91AC652E-2407-4584-AA5F-620479300458}" type="presOf" srcId="{2C73D1D5-A5DB-4868-9C30-7BEA850FCE89}" destId="{0BC8B66B-5E4D-44CD-81DB-673A267C629E}" srcOrd="0" destOrd="0" presId="urn:microsoft.com/office/officeart/2005/8/layout/process4"/>
    <dgm:cxn modelId="{5474695D-7D37-41BF-9DF7-C5B679D58DCF}" type="presOf" srcId="{9F229B7C-47FA-4410-B5A3-07990AC8CEA7}" destId="{124BEA82-D3B6-4D97-A375-C4259EC78AF0}" srcOrd="0" destOrd="0" presId="urn:microsoft.com/office/officeart/2005/8/layout/process4"/>
    <dgm:cxn modelId="{93AE8F8C-D4AC-4FB5-BC15-079C0CB190AB}" type="presOf" srcId="{9F229B7C-47FA-4410-B5A3-07990AC8CEA7}" destId="{D63D36C7-7313-436E-8D0B-204CD1FE68EA}" srcOrd="1" destOrd="0" presId="urn:microsoft.com/office/officeart/2005/8/layout/process4"/>
    <dgm:cxn modelId="{47EBBB16-2359-4B6A-9E34-4513A64F7CC5}" type="presOf" srcId="{191904CA-A331-4490-BA91-DEDCB6C47A77}" destId="{0013E842-C1EE-46A2-82AF-FAC89454B3C1}" srcOrd="0" destOrd="0" presId="urn:microsoft.com/office/officeart/2005/8/layout/process4"/>
    <dgm:cxn modelId="{CC492815-3FED-4757-9189-3DBDE43042D9}" type="presOf" srcId="{F8D7EB14-C215-410F-B5E9-3B18A82B0A32}" destId="{EE377E0E-D151-419D-A8F3-91F2203E6B2C}" srcOrd="0" destOrd="0" presId="urn:microsoft.com/office/officeart/2005/8/layout/process4"/>
    <dgm:cxn modelId="{E067C7FC-5A0D-4BD0-A2AB-9CBFBFFBFF35}" srcId="{1B678F4D-45E6-4AAA-A1E9-E3722FD4860E}" destId="{9F229B7C-47FA-4410-B5A3-07990AC8CEA7}" srcOrd="1" destOrd="0" parTransId="{9F3B5122-1F2E-48C1-9E11-E630CE848DB3}" sibTransId="{E85F7EEB-212C-496C-BC68-B861036D175A}"/>
    <dgm:cxn modelId="{9DDA9135-4ABD-44C8-A40A-4192E84C3D71}" srcId="{1B678F4D-45E6-4AAA-A1E9-E3722FD4860E}" destId="{191904CA-A331-4490-BA91-DEDCB6C47A77}" srcOrd="2" destOrd="0" parTransId="{7F287CDB-76BF-4E26-B18C-5DBF717DB6C0}" sibTransId="{EEC2748B-B9A2-4285-A60C-0743E70EC700}"/>
    <dgm:cxn modelId="{82B7885B-D6F0-4DE9-B41D-9DAC89A2DBBD}" srcId="{9F229B7C-47FA-4410-B5A3-07990AC8CEA7}" destId="{2C73D1D5-A5DB-4868-9C30-7BEA850FCE89}" srcOrd="0" destOrd="0" parTransId="{C81707DF-13FF-4B6B-9E87-726A56E4E434}" sibTransId="{B69E25A9-C42E-40D5-A196-7C7838CFB04A}"/>
    <dgm:cxn modelId="{69F069A1-A475-4811-BFDD-0F8913456569}" srcId="{191904CA-A331-4490-BA91-DEDCB6C47A77}" destId="{BD467F7B-31E2-4AF2-ABE3-8CE4BAD03268}" srcOrd="0" destOrd="0" parTransId="{5EEDC40F-7785-4D0E-A80A-2A37B58A9B60}" sibTransId="{4B0EE27E-A01B-44A9-BD96-AF19A474C46D}"/>
    <dgm:cxn modelId="{035FA256-FEBA-4DA8-8CAA-C5DD7B5080C9}" srcId="{F8D7EB14-C215-410F-B5E9-3B18A82B0A32}" destId="{D66793CC-BE4C-4098-B19C-7D9A607C1152}" srcOrd="0" destOrd="0" parTransId="{5998AD87-9044-4A39-A613-FDF9002C8F69}" sibTransId="{ABA50735-52FC-411E-89CC-9403F3753630}"/>
    <dgm:cxn modelId="{C61D4152-6E32-4718-B7EF-DD748AD537D5}" type="presOf" srcId="{D66793CC-BE4C-4098-B19C-7D9A607C1152}" destId="{BF78344E-30EB-48FE-AE1B-5A14AE511821}" srcOrd="0" destOrd="0" presId="urn:microsoft.com/office/officeart/2005/8/layout/process4"/>
    <dgm:cxn modelId="{E64AE38A-1793-4B60-BCD1-48EEFA06C92B}" srcId="{1B678F4D-45E6-4AAA-A1E9-E3722FD4860E}" destId="{F8D7EB14-C215-410F-B5E9-3B18A82B0A32}" srcOrd="0" destOrd="0" parTransId="{74E38B83-D887-47A7-8C32-2384D9ADA5EC}" sibTransId="{7B068E10-9E01-4A8F-9F1C-0F972D65828E}"/>
    <dgm:cxn modelId="{7B5B35E3-EE14-4B96-8A7F-9A8A9CC47C8B}" type="presParOf" srcId="{0714690C-2596-41FC-AF46-93D89DF09E7E}" destId="{32B19709-29BF-47B5-8575-05CA5E24AE3C}" srcOrd="0" destOrd="0" presId="urn:microsoft.com/office/officeart/2005/8/layout/process4"/>
    <dgm:cxn modelId="{9E731C21-0F0A-42DB-90D4-CF000224272C}" type="presParOf" srcId="{32B19709-29BF-47B5-8575-05CA5E24AE3C}" destId="{0013E842-C1EE-46A2-82AF-FAC89454B3C1}" srcOrd="0" destOrd="0" presId="urn:microsoft.com/office/officeart/2005/8/layout/process4"/>
    <dgm:cxn modelId="{C62FA6EF-72D0-4F07-B0DC-66BCC953EFAD}" type="presParOf" srcId="{32B19709-29BF-47B5-8575-05CA5E24AE3C}" destId="{F5219FF7-A1EE-426F-A8DF-5DBBED3CA999}" srcOrd="1" destOrd="0" presId="urn:microsoft.com/office/officeart/2005/8/layout/process4"/>
    <dgm:cxn modelId="{3932CFA4-C564-4114-8DE5-8C948C615A19}" type="presParOf" srcId="{32B19709-29BF-47B5-8575-05CA5E24AE3C}" destId="{A083352C-5BB2-4A71-B886-1F98D783DC8E}" srcOrd="2" destOrd="0" presId="urn:microsoft.com/office/officeart/2005/8/layout/process4"/>
    <dgm:cxn modelId="{2FD9AF7D-3381-414F-A260-8D2BAEEB170C}" type="presParOf" srcId="{A083352C-5BB2-4A71-B886-1F98D783DC8E}" destId="{9A76F189-BA23-4C1A-B2F0-C563CCDA58D6}" srcOrd="0" destOrd="0" presId="urn:microsoft.com/office/officeart/2005/8/layout/process4"/>
    <dgm:cxn modelId="{B4C3814B-3AAF-4CC4-80D8-195BC004B1A1}" type="presParOf" srcId="{0714690C-2596-41FC-AF46-93D89DF09E7E}" destId="{89C54976-B705-4FC1-94C9-0BE5112DBC62}" srcOrd="1" destOrd="0" presId="urn:microsoft.com/office/officeart/2005/8/layout/process4"/>
    <dgm:cxn modelId="{B2F01DDD-CD99-4B1C-9D1C-2CAF8EA4D549}" type="presParOf" srcId="{0714690C-2596-41FC-AF46-93D89DF09E7E}" destId="{4FE7F0D6-0FCF-459B-AE7F-9B03892731DB}" srcOrd="2" destOrd="0" presId="urn:microsoft.com/office/officeart/2005/8/layout/process4"/>
    <dgm:cxn modelId="{9320E31B-3EAE-493B-9A55-BEB09001002D}" type="presParOf" srcId="{4FE7F0D6-0FCF-459B-AE7F-9B03892731DB}" destId="{124BEA82-D3B6-4D97-A375-C4259EC78AF0}" srcOrd="0" destOrd="0" presId="urn:microsoft.com/office/officeart/2005/8/layout/process4"/>
    <dgm:cxn modelId="{8592BED8-20FA-4193-B29F-D16CE536B35F}" type="presParOf" srcId="{4FE7F0D6-0FCF-459B-AE7F-9B03892731DB}" destId="{D63D36C7-7313-436E-8D0B-204CD1FE68EA}" srcOrd="1" destOrd="0" presId="urn:microsoft.com/office/officeart/2005/8/layout/process4"/>
    <dgm:cxn modelId="{E6A4070B-E55C-4B21-82CE-7EFFBCB9E2EE}" type="presParOf" srcId="{4FE7F0D6-0FCF-459B-AE7F-9B03892731DB}" destId="{0DAF9CE7-74AF-4C9B-BE04-E2254A4AE44F}" srcOrd="2" destOrd="0" presId="urn:microsoft.com/office/officeart/2005/8/layout/process4"/>
    <dgm:cxn modelId="{E3768FAB-DE69-4350-9679-3A380C21E3D1}" type="presParOf" srcId="{0DAF9CE7-74AF-4C9B-BE04-E2254A4AE44F}" destId="{0BC8B66B-5E4D-44CD-81DB-673A267C629E}" srcOrd="0" destOrd="0" presId="urn:microsoft.com/office/officeart/2005/8/layout/process4"/>
    <dgm:cxn modelId="{037376E6-AACB-4983-8F1A-362FEAC154FB}" type="presParOf" srcId="{0714690C-2596-41FC-AF46-93D89DF09E7E}" destId="{0AD5D234-8CEF-4F35-8805-211EDC03913D}" srcOrd="3" destOrd="0" presId="urn:microsoft.com/office/officeart/2005/8/layout/process4"/>
    <dgm:cxn modelId="{67D98C4D-71E3-478D-B7CE-BD4A4D0D266B}" type="presParOf" srcId="{0714690C-2596-41FC-AF46-93D89DF09E7E}" destId="{39BBE1F2-4073-4438-81CA-B37AA5E08A44}" srcOrd="4" destOrd="0" presId="urn:microsoft.com/office/officeart/2005/8/layout/process4"/>
    <dgm:cxn modelId="{3705272D-CC0D-4CD8-9A13-04C90CB602B3}" type="presParOf" srcId="{39BBE1F2-4073-4438-81CA-B37AA5E08A44}" destId="{EE377E0E-D151-419D-A8F3-91F2203E6B2C}" srcOrd="0" destOrd="0" presId="urn:microsoft.com/office/officeart/2005/8/layout/process4"/>
    <dgm:cxn modelId="{1F5DF312-5B6C-47C3-8BDC-DC0EC4484DEA}" type="presParOf" srcId="{39BBE1F2-4073-4438-81CA-B37AA5E08A44}" destId="{B87EBE1F-B86F-445E-8B11-5402F566DD1A}" srcOrd="1" destOrd="0" presId="urn:microsoft.com/office/officeart/2005/8/layout/process4"/>
    <dgm:cxn modelId="{77760D77-D97F-447D-B4D8-FA51219BB701}" type="presParOf" srcId="{39BBE1F2-4073-4438-81CA-B37AA5E08A44}" destId="{8ADFC5D6-0109-4C17-9BDD-665FF77F0279}" srcOrd="2" destOrd="0" presId="urn:microsoft.com/office/officeart/2005/8/layout/process4"/>
    <dgm:cxn modelId="{CA0B5A46-DB91-4342-B783-8242D294B566}" type="presParOf" srcId="{8ADFC5D6-0109-4C17-9BDD-665FF77F0279}" destId="{BF78344E-30EB-48FE-AE1B-5A14AE51182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FA3E37-75FB-4AF1-9480-1310FEFD9A1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589C101E-2A9B-4B1C-9777-E000EFE50F36}">
      <dgm:prSet/>
      <dgm:spPr/>
      <dgm:t>
        <a:bodyPr/>
        <a:lstStyle/>
        <a:p>
          <a:pPr rtl="0"/>
          <a:r>
            <a:rPr lang="zh-CN" b="1" smtClean="0"/>
            <a:t>数据分析项目名称</a:t>
          </a:r>
          <a:endParaRPr lang="zh-CN"/>
        </a:p>
      </dgm:t>
    </dgm:pt>
    <dgm:pt modelId="{03E144F5-B7E7-4CB0-97C0-D9ECBCB8F0B5}" type="parTrans" cxnId="{F055840F-0678-40BC-88EE-EB5B36F0A6F4}">
      <dgm:prSet/>
      <dgm:spPr/>
      <dgm:t>
        <a:bodyPr/>
        <a:lstStyle/>
        <a:p>
          <a:endParaRPr lang="zh-CN" altLang="en-US"/>
        </a:p>
      </dgm:t>
    </dgm:pt>
    <dgm:pt modelId="{15A52F7D-76E7-41F7-AC20-4F9C2CCEB7E9}" type="sibTrans" cxnId="{F055840F-0678-40BC-88EE-EB5B36F0A6F4}">
      <dgm:prSet/>
      <dgm:spPr/>
      <dgm:t>
        <a:bodyPr/>
        <a:lstStyle/>
        <a:p>
          <a:endParaRPr lang="zh-CN" altLang="en-US"/>
        </a:p>
      </dgm:t>
    </dgm:pt>
    <dgm:pt modelId="{1AD679C6-6595-4DC1-8804-506C31433ABA}">
      <dgm:prSet/>
      <dgm:spPr/>
      <dgm:t>
        <a:bodyPr/>
        <a:lstStyle/>
        <a:p>
          <a:pPr rtl="0"/>
          <a:r>
            <a:rPr lang="en-US" dirty="0" smtClean="0"/>
            <a:t>Narwhal</a:t>
          </a:r>
          <a:endParaRPr lang="zh-CN" dirty="0"/>
        </a:p>
      </dgm:t>
    </dgm:pt>
    <dgm:pt modelId="{A19321AB-2E93-4E03-A7FD-6765729EB27C}" type="parTrans" cxnId="{3DD90ECA-2A2D-45BE-97B0-0F2B0C3EEAB9}">
      <dgm:prSet/>
      <dgm:spPr/>
      <dgm:t>
        <a:bodyPr/>
        <a:lstStyle/>
        <a:p>
          <a:endParaRPr lang="zh-CN" altLang="en-US"/>
        </a:p>
      </dgm:t>
    </dgm:pt>
    <dgm:pt modelId="{20065915-C3FB-4BBB-9655-976F82F932E9}" type="sibTrans" cxnId="{3DD90ECA-2A2D-45BE-97B0-0F2B0C3EEAB9}">
      <dgm:prSet/>
      <dgm:spPr/>
      <dgm:t>
        <a:bodyPr/>
        <a:lstStyle/>
        <a:p>
          <a:endParaRPr lang="zh-CN" altLang="en-US"/>
        </a:p>
      </dgm:t>
    </dgm:pt>
    <dgm:pt modelId="{B728F585-57F4-43CD-830F-7D47A31D6CB7}">
      <dgm:prSet/>
      <dgm:spPr/>
      <dgm:t>
        <a:bodyPr/>
        <a:lstStyle/>
        <a:p>
          <a:pPr rtl="0"/>
          <a:r>
            <a:rPr lang="en-US" dirty="0" smtClean="0"/>
            <a:t>Dreamcatcher</a:t>
          </a:r>
          <a:r>
            <a:rPr lang="zh-CN" dirty="0" smtClean="0"/>
            <a:t>等</a:t>
          </a:r>
          <a:endParaRPr lang="zh-CN" dirty="0"/>
        </a:p>
      </dgm:t>
    </dgm:pt>
    <dgm:pt modelId="{C8E6399C-CE72-4FFF-9F03-2B2F33CB38A3}" type="parTrans" cxnId="{4CDCBA3E-8504-483A-8854-8CBE3AE34FA4}">
      <dgm:prSet/>
      <dgm:spPr/>
      <dgm:t>
        <a:bodyPr/>
        <a:lstStyle/>
        <a:p>
          <a:endParaRPr lang="zh-CN" altLang="en-US"/>
        </a:p>
      </dgm:t>
    </dgm:pt>
    <dgm:pt modelId="{66DB2285-A209-4A85-A307-6711B5286017}" type="sibTrans" cxnId="{4CDCBA3E-8504-483A-8854-8CBE3AE34FA4}">
      <dgm:prSet/>
      <dgm:spPr/>
      <dgm:t>
        <a:bodyPr/>
        <a:lstStyle/>
        <a:p>
          <a:endParaRPr lang="zh-CN" altLang="en-US"/>
        </a:p>
      </dgm:t>
    </dgm:pt>
    <dgm:pt modelId="{789073E1-6135-47C6-93E5-FDD4BC052B1A}">
      <dgm:prSet/>
      <dgm:spPr/>
      <dgm:t>
        <a:bodyPr/>
        <a:lstStyle/>
        <a:p>
          <a:pPr rtl="0"/>
          <a:r>
            <a:rPr lang="zh-CN" smtClean="0"/>
            <a:t>无窗工作室</a:t>
          </a:r>
          <a:endParaRPr lang="zh-CN"/>
        </a:p>
      </dgm:t>
    </dgm:pt>
    <dgm:pt modelId="{1F3C7E4D-0FA1-4EA4-A900-BCEDEEBB6CCF}" type="parTrans" cxnId="{A9C3CF10-D475-46CC-833B-A428A1F87EE4}">
      <dgm:prSet/>
      <dgm:spPr/>
      <dgm:t>
        <a:bodyPr/>
        <a:lstStyle/>
        <a:p>
          <a:endParaRPr lang="zh-CN" altLang="en-US"/>
        </a:p>
      </dgm:t>
    </dgm:pt>
    <dgm:pt modelId="{E5F5B683-6740-4861-9B7E-12E91B44865C}" type="sibTrans" cxnId="{A9C3CF10-D475-46CC-833B-A428A1F87EE4}">
      <dgm:prSet/>
      <dgm:spPr/>
      <dgm:t>
        <a:bodyPr/>
        <a:lstStyle/>
        <a:p>
          <a:endParaRPr lang="zh-CN" altLang="en-US"/>
        </a:p>
      </dgm:t>
    </dgm:pt>
    <dgm:pt modelId="{DC3D7383-800E-424C-95A6-9D6D2F854FF0}">
      <dgm:prSet/>
      <dgm:spPr/>
      <dgm:t>
        <a:bodyPr/>
        <a:lstStyle/>
        <a:p>
          <a:pPr rtl="0"/>
          <a:r>
            <a:rPr lang="zh-CN" dirty="0" smtClean="0"/>
            <a:t>竞选总部的最北部设立了一个无窗的工作室</a:t>
          </a:r>
          <a:endParaRPr lang="zh-CN" dirty="0"/>
        </a:p>
      </dgm:t>
    </dgm:pt>
    <dgm:pt modelId="{333A71F9-4FF5-46EB-9EE2-65BE4F4B1DDD}" type="parTrans" cxnId="{2685261E-A03B-484C-AF57-FB8BBEEAAA7A}">
      <dgm:prSet/>
      <dgm:spPr/>
      <dgm:t>
        <a:bodyPr/>
        <a:lstStyle/>
        <a:p>
          <a:endParaRPr lang="zh-CN" altLang="en-US"/>
        </a:p>
      </dgm:t>
    </dgm:pt>
    <dgm:pt modelId="{A1E6F4FA-9E46-44AA-A311-73AF87F22EDB}" type="sibTrans" cxnId="{2685261E-A03B-484C-AF57-FB8BBEEAAA7A}">
      <dgm:prSet/>
      <dgm:spPr/>
      <dgm:t>
        <a:bodyPr/>
        <a:lstStyle/>
        <a:p>
          <a:endParaRPr lang="zh-CN" altLang="en-US"/>
        </a:p>
      </dgm:t>
    </dgm:pt>
    <dgm:pt modelId="{344F8F9B-F8AE-4236-BD15-E614C99986CF}">
      <dgm:prSet/>
      <dgm:spPr/>
      <dgm:t>
        <a:bodyPr/>
        <a:lstStyle/>
        <a:p>
          <a:pPr rtl="0"/>
          <a:r>
            <a:rPr lang="zh-CN" smtClean="0"/>
            <a:t>新闻发言人</a:t>
          </a:r>
          <a:endParaRPr lang="zh-CN"/>
        </a:p>
      </dgm:t>
    </dgm:pt>
    <dgm:pt modelId="{19E647F7-A4AE-4FC7-9F5A-96889FEBB797}" type="parTrans" cxnId="{203CEC11-3A0A-4C7C-B4E4-2847212773B8}">
      <dgm:prSet/>
      <dgm:spPr/>
      <dgm:t>
        <a:bodyPr/>
        <a:lstStyle/>
        <a:p>
          <a:endParaRPr lang="zh-CN" altLang="en-US"/>
        </a:p>
      </dgm:t>
    </dgm:pt>
    <dgm:pt modelId="{3AC69B2C-CD48-43A3-B8F9-B5AAFE9B0340}" type="sibTrans" cxnId="{203CEC11-3A0A-4C7C-B4E4-2847212773B8}">
      <dgm:prSet/>
      <dgm:spPr/>
      <dgm:t>
        <a:bodyPr/>
        <a:lstStyle/>
        <a:p>
          <a:endParaRPr lang="zh-CN" altLang="en-US"/>
        </a:p>
      </dgm:t>
    </dgm:pt>
    <dgm:pt modelId="{F62D4C6B-1073-4519-840E-E9ED6AB38A41}">
      <dgm:prSet/>
      <dgm:spPr/>
      <dgm:t>
        <a:bodyPr/>
        <a:lstStyle/>
        <a:p>
          <a:pPr rtl="0"/>
          <a:r>
            <a:rPr lang="en-US" b="1" dirty="0" smtClean="0"/>
            <a:t>Ben </a:t>
          </a:r>
          <a:r>
            <a:rPr lang="en-US" b="1" dirty="0" err="1" smtClean="0"/>
            <a:t>LaBolt</a:t>
          </a:r>
          <a:endParaRPr lang="zh-CN" dirty="0"/>
        </a:p>
      </dgm:t>
    </dgm:pt>
    <dgm:pt modelId="{73F6BC96-FAE8-4A89-9312-5B1DB4CAB6A1}" type="parTrans" cxnId="{ED35AD66-789E-4202-9EF1-3ADB47B480A8}">
      <dgm:prSet/>
      <dgm:spPr/>
      <dgm:t>
        <a:bodyPr/>
        <a:lstStyle/>
        <a:p>
          <a:endParaRPr lang="zh-CN" altLang="en-US"/>
        </a:p>
      </dgm:t>
    </dgm:pt>
    <dgm:pt modelId="{FA53C0FD-271A-4F25-9311-ADC45DA5C768}" type="sibTrans" cxnId="{ED35AD66-789E-4202-9EF1-3ADB47B480A8}">
      <dgm:prSet/>
      <dgm:spPr/>
      <dgm:t>
        <a:bodyPr/>
        <a:lstStyle/>
        <a:p>
          <a:endParaRPr lang="zh-CN" altLang="en-US"/>
        </a:p>
      </dgm:t>
    </dgm:pt>
    <dgm:pt modelId="{0C8225BD-E3D4-47C2-A8CB-D2E504DAC32C}">
      <dgm:prSet/>
      <dgm:spPr/>
      <dgm:t>
        <a:bodyPr/>
        <a:lstStyle/>
        <a:p>
          <a:pPr rtl="0"/>
          <a:r>
            <a:rPr lang="zh-CN" smtClean="0"/>
            <a:t>对外透露</a:t>
          </a:r>
          <a:endParaRPr lang="zh-CN"/>
        </a:p>
      </dgm:t>
    </dgm:pt>
    <dgm:pt modelId="{3856DE02-5B6C-43C6-B3A9-755678B1C080}" type="parTrans" cxnId="{38259F4D-C857-48CB-A7B2-CDCEF491F3A4}">
      <dgm:prSet/>
      <dgm:spPr/>
      <dgm:t>
        <a:bodyPr/>
        <a:lstStyle/>
        <a:p>
          <a:endParaRPr lang="zh-CN" altLang="en-US"/>
        </a:p>
      </dgm:t>
    </dgm:pt>
    <dgm:pt modelId="{85513B7D-54FB-466B-A2DD-65662F95CD05}" type="sibTrans" cxnId="{38259F4D-C857-48CB-A7B2-CDCEF491F3A4}">
      <dgm:prSet/>
      <dgm:spPr/>
      <dgm:t>
        <a:bodyPr/>
        <a:lstStyle/>
        <a:p>
          <a:endParaRPr lang="zh-CN" altLang="en-US"/>
        </a:p>
      </dgm:t>
    </dgm:pt>
    <dgm:pt modelId="{D7D72369-7829-44FB-91FA-B735937A1AA4}">
      <dgm:prSet/>
      <dgm:spPr/>
      <dgm:t>
        <a:bodyPr/>
        <a:lstStyle/>
        <a:p>
          <a:pPr rtl="0"/>
          <a:r>
            <a:rPr lang="en-US" b="1" smtClean="0"/>
            <a:t>2012</a:t>
          </a:r>
          <a:r>
            <a:rPr lang="zh-CN" b="1" smtClean="0"/>
            <a:t>年</a:t>
          </a:r>
          <a:r>
            <a:rPr lang="en-US" b="1" smtClean="0"/>
            <a:t>11</a:t>
          </a:r>
          <a:r>
            <a:rPr lang="zh-CN" b="1" smtClean="0"/>
            <a:t>月</a:t>
          </a:r>
          <a:r>
            <a:rPr lang="en-US" b="1" smtClean="0"/>
            <a:t>4</a:t>
          </a:r>
          <a:r>
            <a:rPr lang="zh-CN" b="1" smtClean="0"/>
            <a:t>日，奥巴马竞选团队的多位高级顾问同意向</a:t>
          </a:r>
          <a:r>
            <a:rPr lang="en-US" b="1" smtClean="0"/>
            <a:t>《</a:t>
          </a:r>
          <a:r>
            <a:rPr lang="zh-CN" b="1" smtClean="0"/>
            <a:t>时代</a:t>
          </a:r>
          <a:r>
            <a:rPr lang="en-US" b="1" smtClean="0"/>
            <a:t>》</a:t>
          </a:r>
          <a:r>
            <a:rPr lang="zh-CN" b="1" smtClean="0"/>
            <a:t>杂志介绍他们的工作，但提出了两个前提条件</a:t>
          </a:r>
          <a:endParaRPr lang="zh-CN"/>
        </a:p>
      </dgm:t>
    </dgm:pt>
    <dgm:pt modelId="{3151F193-BBB8-4A97-BA37-D3CE6F2D78A2}" type="parTrans" cxnId="{1999A4C4-F9BD-477C-9BE7-6B10886C3E73}">
      <dgm:prSet/>
      <dgm:spPr/>
      <dgm:t>
        <a:bodyPr/>
        <a:lstStyle/>
        <a:p>
          <a:endParaRPr lang="zh-CN" altLang="en-US"/>
        </a:p>
      </dgm:t>
    </dgm:pt>
    <dgm:pt modelId="{E48B4981-0F53-4776-803C-6EFF3A092F8F}" type="sibTrans" cxnId="{1999A4C4-F9BD-477C-9BE7-6B10886C3E73}">
      <dgm:prSet/>
      <dgm:spPr/>
      <dgm:t>
        <a:bodyPr/>
        <a:lstStyle/>
        <a:p>
          <a:endParaRPr lang="zh-CN" altLang="en-US"/>
        </a:p>
      </dgm:t>
    </dgm:pt>
    <dgm:pt modelId="{FD15DFFB-0741-45E8-AA63-8192C2D4C990}">
      <dgm:prSet/>
      <dgm:spPr/>
      <dgm:t>
        <a:bodyPr/>
        <a:lstStyle/>
        <a:p>
          <a:pPr rtl="0"/>
          <a:r>
            <a:rPr lang="zh-CN" smtClean="0"/>
            <a:t>自己的名字不对外公开；</a:t>
          </a:r>
          <a:endParaRPr lang="zh-CN"/>
        </a:p>
      </dgm:t>
    </dgm:pt>
    <dgm:pt modelId="{6D760A61-0219-46E2-9D36-BB0D1E6C8235}" type="parTrans" cxnId="{B303AA66-8990-4C06-B797-1A874639C380}">
      <dgm:prSet/>
      <dgm:spPr/>
      <dgm:t>
        <a:bodyPr/>
        <a:lstStyle/>
        <a:p>
          <a:endParaRPr lang="zh-CN" altLang="en-US"/>
        </a:p>
      </dgm:t>
    </dgm:pt>
    <dgm:pt modelId="{0A1C80DD-1630-4ACD-B8F1-F942E7E57F37}" type="sibTrans" cxnId="{B303AA66-8990-4C06-B797-1A874639C380}">
      <dgm:prSet/>
      <dgm:spPr/>
      <dgm:t>
        <a:bodyPr/>
        <a:lstStyle/>
        <a:p>
          <a:endParaRPr lang="zh-CN" altLang="en-US"/>
        </a:p>
      </dgm:t>
    </dgm:pt>
    <dgm:pt modelId="{F0E10AFD-68B5-48EF-984C-E9BCE3FF49CD}">
      <dgm:prSet/>
      <dgm:spPr/>
      <dgm:t>
        <a:bodyPr/>
        <a:lstStyle/>
        <a:p>
          <a:pPr rtl="0"/>
          <a:r>
            <a:rPr lang="zh-CN" smtClean="0"/>
            <a:t>谈话内容在下任总统确定前不得公开</a:t>
          </a:r>
          <a:endParaRPr lang="zh-CN"/>
        </a:p>
      </dgm:t>
    </dgm:pt>
    <dgm:pt modelId="{4648D793-CE93-4F16-ADC6-1BDA5BA059D3}" type="parTrans" cxnId="{D8DCC5AD-A259-4408-ABF1-9F0DF34A4695}">
      <dgm:prSet/>
      <dgm:spPr/>
      <dgm:t>
        <a:bodyPr/>
        <a:lstStyle/>
        <a:p>
          <a:endParaRPr lang="zh-CN" altLang="en-US"/>
        </a:p>
      </dgm:t>
    </dgm:pt>
    <dgm:pt modelId="{B6C52C6B-EB09-4906-A2D1-0DCE406F80D4}" type="sibTrans" cxnId="{D8DCC5AD-A259-4408-ABF1-9F0DF34A4695}">
      <dgm:prSet/>
      <dgm:spPr/>
      <dgm:t>
        <a:bodyPr/>
        <a:lstStyle/>
        <a:p>
          <a:endParaRPr lang="zh-CN" altLang="en-US"/>
        </a:p>
      </dgm:t>
    </dgm:pt>
    <dgm:pt modelId="{B1E63FE9-5712-48BA-8AAE-BB55F4452BCC}" type="pres">
      <dgm:prSet presAssocID="{EDFA3E37-75FB-4AF1-9480-1310FEFD9A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6BF7FD7-AB6D-4DD2-A37E-496A5D64FC3D}" type="pres">
      <dgm:prSet presAssocID="{589C101E-2A9B-4B1C-9777-E000EFE50F3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0BE499-8E97-470B-A99A-57003ED7AEA3}" type="pres">
      <dgm:prSet presAssocID="{589C101E-2A9B-4B1C-9777-E000EFE50F36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A857C9-AF09-46E8-B7C1-DE208BB2B976}" type="pres">
      <dgm:prSet presAssocID="{789073E1-6135-47C6-93E5-FDD4BC052B1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516F16-C79B-46CC-BDCC-28F66AE00E28}" type="pres">
      <dgm:prSet presAssocID="{789073E1-6135-47C6-93E5-FDD4BC052B1A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B16BF5-63BA-4A5A-89FF-E043EEAD359D}" type="pres">
      <dgm:prSet presAssocID="{344F8F9B-F8AE-4236-BD15-E614C99986C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611C67-457B-4644-B86A-32B263B50F88}" type="pres">
      <dgm:prSet presAssocID="{344F8F9B-F8AE-4236-BD15-E614C99986CF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2181CE-F738-4E5B-805C-6261378756CB}" type="pres">
      <dgm:prSet presAssocID="{0C8225BD-E3D4-47C2-A8CB-D2E504DAC32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4D8846-6553-46D4-B81A-251192C75A2A}" type="pres">
      <dgm:prSet presAssocID="{0C8225BD-E3D4-47C2-A8CB-D2E504DAC32C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3CEC11-3A0A-4C7C-B4E4-2847212773B8}" srcId="{EDFA3E37-75FB-4AF1-9480-1310FEFD9A11}" destId="{344F8F9B-F8AE-4236-BD15-E614C99986CF}" srcOrd="2" destOrd="0" parTransId="{19E647F7-A4AE-4FC7-9F5A-96889FEBB797}" sibTransId="{3AC69B2C-CD48-43A3-B8F9-B5AAFE9B0340}"/>
    <dgm:cxn modelId="{8A553814-D460-4B27-8C7A-7CB836605D1C}" type="presOf" srcId="{F62D4C6B-1073-4519-840E-E9ED6AB38A41}" destId="{33611C67-457B-4644-B86A-32B263B50F88}" srcOrd="0" destOrd="0" presId="urn:microsoft.com/office/officeart/2005/8/layout/vList2"/>
    <dgm:cxn modelId="{4CDCBA3E-8504-483A-8854-8CBE3AE34FA4}" srcId="{589C101E-2A9B-4B1C-9777-E000EFE50F36}" destId="{B728F585-57F4-43CD-830F-7D47A31D6CB7}" srcOrd="1" destOrd="0" parTransId="{C8E6399C-CE72-4FFF-9F03-2B2F33CB38A3}" sibTransId="{66DB2285-A209-4A85-A307-6711B5286017}"/>
    <dgm:cxn modelId="{D8DCC5AD-A259-4408-ABF1-9F0DF34A4695}" srcId="{0C8225BD-E3D4-47C2-A8CB-D2E504DAC32C}" destId="{F0E10AFD-68B5-48EF-984C-E9BCE3FF49CD}" srcOrd="2" destOrd="0" parTransId="{4648D793-CE93-4F16-ADC6-1BDA5BA059D3}" sibTransId="{B6C52C6B-EB09-4906-A2D1-0DCE406F80D4}"/>
    <dgm:cxn modelId="{ED35AD66-789E-4202-9EF1-3ADB47B480A8}" srcId="{344F8F9B-F8AE-4236-BD15-E614C99986CF}" destId="{F62D4C6B-1073-4519-840E-E9ED6AB38A41}" srcOrd="0" destOrd="0" parTransId="{73F6BC96-FAE8-4A89-9312-5B1DB4CAB6A1}" sibTransId="{FA53C0FD-271A-4F25-9311-ADC45DA5C768}"/>
    <dgm:cxn modelId="{2685261E-A03B-484C-AF57-FB8BBEEAAA7A}" srcId="{789073E1-6135-47C6-93E5-FDD4BC052B1A}" destId="{DC3D7383-800E-424C-95A6-9D6D2F854FF0}" srcOrd="0" destOrd="0" parTransId="{333A71F9-4FF5-46EB-9EE2-65BE4F4B1DDD}" sibTransId="{A1E6F4FA-9E46-44AA-A311-73AF87F22EDB}"/>
    <dgm:cxn modelId="{2D35F788-1A56-4BDA-9185-65CD4D224B37}" type="presOf" srcId="{589C101E-2A9B-4B1C-9777-E000EFE50F36}" destId="{56BF7FD7-AB6D-4DD2-A37E-496A5D64FC3D}" srcOrd="0" destOrd="0" presId="urn:microsoft.com/office/officeart/2005/8/layout/vList2"/>
    <dgm:cxn modelId="{35A62AC7-86D0-4CAD-8CC1-E6D85022119F}" type="presOf" srcId="{789073E1-6135-47C6-93E5-FDD4BC052B1A}" destId="{C8A857C9-AF09-46E8-B7C1-DE208BB2B976}" srcOrd="0" destOrd="0" presId="urn:microsoft.com/office/officeart/2005/8/layout/vList2"/>
    <dgm:cxn modelId="{67B2BD9E-E404-4ED4-9581-9D0AA559D562}" type="presOf" srcId="{F0E10AFD-68B5-48EF-984C-E9BCE3FF49CD}" destId="{234D8846-6553-46D4-B81A-251192C75A2A}" srcOrd="0" destOrd="2" presId="urn:microsoft.com/office/officeart/2005/8/layout/vList2"/>
    <dgm:cxn modelId="{90098DCF-CBB7-453E-B0BE-2321B47CBF1F}" type="presOf" srcId="{1AD679C6-6595-4DC1-8804-506C31433ABA}" destId="{BC0BE499-8E97-470B-A99A-57003ED7AEA3}" srcOrd="0" destOrd="0" presId="urn:microsoft.com/office/officeart/2005/8/layout/vList2"/>
    <dgm:cxn modelId="{543ECA44-72CC-440F-A3E1-14ED71E2EECC}" type="presOf" srcId="{344F8F9B-F8AE-4236-BD15-E614C99986CF}" destId="{C1B16BF5-63BA-4A5A-89FF-E043EEAD359D}" srcOrd="0" destOrd="0" presId="urn:microsoft.com/office/officeart/2005/8/layout/vList2"/>
    <dgm:cxn modelId="{38259F4D-C857-48CB-A7B2-CDCEF491F3A4}" srcId="{EDFA3E37-75FB-4AF1-9480-1310FEFD9A11}" destId="{0C8225BD-E3D4-47C2-A8CB-D2E504DAC32C}" srcOrd="3" destOrd="0" parTransId="{3856DE02-5B6C-43C6-B3A9-755678B1C080}" sibTransId="{85513B7D-54FB-466B-A2DD-65662F95CD05}"/>
    <dgm:cxn modelId="{B303AA66-8990-4C06-B797-1A874639C380}" srcId="{0C8225BD-E3D4-47C2-A8CB-D2E504DAC32C}" destId="{FD15DFFB-0741-45E8-AA63-8192C2D4C990}" srcOrd="1" destOrd="0" parTransId="{6D760A61-0219-46E2-9D36-BB0D1E6C8235}" sibTransId="{0A1C80DD-1630-4ACD-B8F1-F942E7E57F37}"/>
    <dgm:cxn modelId="{E920B535-8ABA-4360-A454-060B90759BAE}" type="presOf" srcId="{DC3D7383-800E-424C-95A6-9D6D2F854FF0}" destId="{FF516F16-C79B-46CC-BDCC-28F66AE00E28}" srcOrd="0" destOrd="0" presId="urn:microsoft.com/office/officeart/2005/8/layout/vList2"/>
    <dgm:cxn modelId="{A9C3CF10-D475-46CC-833B-A428A1F87EE4}" srcId="{EDFA3E37-75FB-4AF1-9480-1310FEFD9A11}" destId="{789073E1-6135-47C6-93E5-FDD4BC052B1A}" srcOrd="1" destOrd="0" parTransId="{1F3C7E4D-0FA1-4EA4-A900-BCEDEEBB6CCF}" sibTransId="{E5F5B683-6740-4861-9B7E-12E91B44865C}"/>
    <dgm:cxn modelId="{F055840F-0678-40BC-88EE-EB5B36F0A6F4}" srcId="{EDFA3E37-75FB-4AF1-9480-1310FEFD9A11}" destId="{589C101E-2A9B-4B1C-9777-E000EFE50F36}" srcOrd="0" destOrd="0" parTransId="{03E144F5-B7E7-4CB0-97C0-D9ECBCB8F0B5}" sibTransId="{15A52F7D-76E7-41F7-AC20-4F9C2CCEB7E9}"/>
    <dgm:cxn modelId="{08911E7B-E1A3-4B04-8570-ED3B31E4AA6C}" type="presOf" srcId="{0C8225BD-E3D4-47C2-A8CB-D2E504DAC32C}" destId="{1D2181CE-F738-4E5B-805C-6261378756CB}" srcOrd="0" destOrd="0" presId="urn:microsoft.com/office/officeart/2005/8/layout/vList2"/>
    <dgm:cxn modelId="{1999A4C4-F9BD-477C-9BE7-6B10886C3E73}" srcId="{0C8225BD-E3D4-47C2-A8CB-D2E504DAC32C}" destId="{D7D72369-7829-44FB-91FA-B735937A1AA4}" srcOrd="0" destOrd="0" parTransId="{3151F193-BBB8-4A97-BA37-D3CE6F2D78A2}" sibTransId="{E48B4981-0F53-4776-803C-6EFF3A092F8F}"/>
    <dgm:cxn modelId="{3669E4E9-DAF5-45D0-980B-50DA9AE0EA5C}" type="presOf" srcId="{B728F585-57F4-43CD-830F-7D47A31D6CB7}" destId="{BC0BE499-8E97-470B-A99A-57003ED7AEA3}" srcOrd="0" destOrd="1" presId="urn:microsoft.com/office/officeart/2005/8/layout/vList2"/>
    <dgm:cxn modelId="{DB3DA05F-316E-458C-8386-F7413C973741}" type="presOf" srcId="{EDFA3E37-75FB-4AF1-9480-1310FEFD9A11}" destId="{B1E63FE9-5712-48BA-8AAE-BB55F4452BCC}" srcOrd="0" destOrd="0" presId="urn:microsoft.com/office/officeart/2005/8/layout/vList2"/>
    <dgm:cxn modelId="{095FAB97-8852-4F22-9C01-5942ACF5191C}" type="presOf" srcId="{FD15DFFB-0741-45E8-AA63-8192C2D4C990}" destId="{234D8846-6553-46D4-B81A-251192C75A2A}" srcOrd="0" destOrd="1" presId="urn:microsoft.com/office/officeart/2005/8/layout/vList2"/>
    <dgm:cxn modelId="{3DD90ECA-2A2D-45BE-97B0-0F2B0C3EEAB9}" srcId="{589C101E-2A9B-4B1C-9777-E000EFE50F36}" destId="{1AD679C6-6595-4DC1-8804-506C31433ABA}" srcOrd="0" destOrd="0" parTransId="{A19321AB-2E93-4E03-A7FD-6765729EB27C}" sibTransId="{20065915-C3FB-4BBB-9655-976F82F932E9}"/>
    <dgm:cxn modelId="{A42002ED-2312-4173-8FFE-561954FEC995}" type="presOf" srcId="{D7D72369-7829-44FB-91FA-B735937A1AA4}" destId="{234D8846-6553-46D4-B81A-251192C75A2A}" srcOrd="0" destOrd="0" presId="urn:microsoft.com/office/officeart/2005/8/layout/vList2"/>
    <dgm:cxn modelId="{241DC36D-5DDA-4EEB-8011-58479DCAE9AD}" type="presParOf" srcId="{B1E63FE9-5712-48BA-8AAE-BB55F4452BCC}" destId="{56BF7FD7-AB6D-4DD2-A37E-496A5D64FC3D}" srcOrd="0" destOrd="0" presId="urn:microsoft.com/office/officeart/2005/8/layout/vList2"/>
    <dgm:cxn modelId="{441522CF-ACF4-4F04-9CDE-BC7B24000E7C}" type="presParOf" srcId="{B1E63FE9-5712-48BA-8AAE-BB55F4452BCC}" destId="{BC0BE499-8E97-470B-A99A-57003ED7AEA3}" srcOrd="1" destOrd="0" presId="urn:microsoft.com/office/officeart/2005/8/layout/vList2"/>
    <dgm:cxn modelId="{1EC80FC9-AF59-41DA-AF62-27B6D65931D3}" type="presParOf" srcId="{B1E63FE9-5712-48BA-8AAE-BB55F4452BCC}" destId="{C8A857C9-AF09-46E8-B7C1-DE208BB2B976}" srcOrd="2" destOrd="0" presId="urn:microsoft.com/office/officeart/2005/8/layout/vList2"/>
    <dgm:cxn modelId="{D846C8EE-F64A-43D8-AF5C-5E1CBF898284}" type="presParOf" srcId="{B1E63FE9-5712-48BA-8AAE-BB55F4452BCC}" destId="{FF516F16-C79B-46CC-BDCC-28F66AE00E28}" srcOrd="3" destOrd="0" presId="urn:microsoft.com/office/officeart/2005/8/layout/vList2"/>
    <dgm:cxn modelId="{B7941B40-091F-48A7-84E6-778005F8B110}" type="presParOf" srcId="{B1E63FE9-5712-48BA-8AAE-BB55F4452BCC}" destId="{C1B16BF5-63BA-4A5A-89FF-E043EEAD359D}" srcOrd="4" destOrd="0" presId="urn:microsoft.com/office/officeart/2005/8/layout/vList2"/>
    <dgm:cxn modelId="{D1F71739-90B5-4622-9963-7CC2B0B27735}" type="presParOf" srcId="{B1E63FE9-5712-48BA-8AAE-BB55F4452BCC}" destId="{33611C67-457B-4644-B86A-32B263B50F88}" srcOrd="5" destOrd="0" presId="urn:microsoft.com/office/officeart/2005/8/layout/vList2"/>
    <dgm:cxn modelId="{603A318A-4054-4B74-84B5-7E5A8A29E6A4}" type="presParOf" srcId="{B1E63FE9-5712-48BA-8AAE-BB55F4452BCC}" destId="{1D2181CE-F738-4E5B-805C-6261378756CB}" srcOrd="6" destOrd="0" presId="urn:microsoft.com/office/officeart/2005/8/layout/vList2"/>
    <dgm:cxn modelId="{0E7053AB-1724-46D5-9C2E-12CF503523A6}" type="presParOf" srcId="{B1E63FE9-5712-48BA-8AAE-BB55F4452BCC}" destId="{234D8846-6553-46D4-B81A-251192C75A2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FC4D55-502F-45DF-82F7-FA763B2AF84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0422B6E-F019-4C67-9FEE-74D76285819C}">
      <dgm:prSet/>
      <dgm:spPr/>
      <dgm:t>
        <a:bodyPr/>
        <a:lstStyle/>
        <a:p>
          <a:pPr rtl="0"/>
          <a:r>
            <a:rPr lang="en-US" b="1" dirty="0" smtClean="0"/>
            <a:t>2008</a:t>
          </a:r>
          <a:r>
            <a:rPr lang="zh-CN" b="1" dirty="0" smtClean="0"/>
            <a:t>年大选中曾退订竞选电子邮件的人群是他们的首要游说目标，竞选战略家们甚至为特定人群制订了相应测试</a:t>
          </a:r>
          <a:endParaRPr lang="zh-CN" b="1" dirty="0"/>
        </a:p>
      </dgm:t>
    </dgm:pt>
    <dgm:pt modelId="{4C95ED6E-F61E-42B1-8B8C-8AE9F39556A8}" type="parTrans" cxnId="{EABC7FE5-F65D-45D7-962B-1E0B578EA596}">
      <dgm:prSet/>
      <dgm:spPr/>
      <dgm:t>
        <a:bodyPr/>
        <a:lstStyle/>
        <a:p>
          <a:endParaRPr lang="zh-CN" altLang="en-US" b="1"/>
        </a:p>
      </dgm:t>
    </dgm:pt>
    <dgm:pt modelId="{ACACDF9F-7D6E-45B6-A94F-AC246B6D7715}" type="sibTrans" cxnId="{EABC7FE5-F65D-45D7-962B-1E0B578EA596}">
      <dgm:prSet/>
      <dgm:spPr/>
      <dgm:t>
        <a:bodyPr/>
        <a:lstStyle/>
        <a:p>
          <a:endParaRPr lang="zh-CN" altLang="en-US" b="1"/>
        </a:p>
      </dgm:t>
    </dgm:pt>
    <dgm:pt modelId="{DB7FC501-CCCF-47E8-8FA3-ED079D8DDD96}">
      <dgm:prSet/>
      <dgm:spPr/>
      <dgm:t>
        <a:bodyPr/>
        <a:lstStyle/>
        <a:p>
          <a:pPr rtl="0"/>
          <a:r>
            <a:rPr lang="zh-CN" b="1" smtClean="0"/>
            <a:t>截至</a:t>
          </a:r>
          <a:r>
            <a:rPr lang="en-US" b="1" smtClean="0"/>
            <a:t>2012</a:t>
          </a:r>
          <a:r>
            <a:rPr lang="zh-CN" b="1" smtClean="0"/>
            <a:t>年</a:t>
          </a:r>
          <a:r>
            <a:rPr lang="en-US" b="1" smtClean="0"/>
            <a:t>8</a:t>
          </a:r>
          <a:r>
            <a:rPr lang="zh-CN" b="1" smtClean="0"/>
            <a:t>月，奥巴马团队中的每个人都认为他们无法达到</a:t>
          </a:r>
          <a:r>
            <a:rPr lang="en-US" b="1" smtClean="0"/>
            <a:t>10</a:t>
          </a:r>
          <a:r>
            <a:rPr lang="zh-CN" b="1" smtClean="0"/>
            <a:t>亿美金的筹资目标</a:t>
          </a:r>
          <a:endParaRPr lang="zh-CN" b="1"/>
        </a:p>
      </dgm:t>
    </dgm:pt>
    <dgm:pt modelId="{B7148DC3-1951-4743-AA00-518C0F34CFCB}" type="parTrans" cxnId="{7AAC7BB4-F9FC-44D1-A95E-7250C1A7A91C}">
      <dgm:prSet/>
      <dgm:spPr/>
      <dgm:t>
        <a:bodyPr/>
        <a:lstStyle/>
        <a:p>
          <a:endParaRPr lang="zh-CN" altLang="en-US" b="1"/>
        </a:p>
      </dgm:t>
    </dgm:pt>
    <dgm:pt modelId="{25A030E1-AB9A-4BA9-AACD-B165B807446F}" type="sibTrans" cxnId="{7AAC7BB4-F9FC-44D1-A95E-7250C1A7A91C}">
      <dgm:prSet/>
      <dgm:spPr/>
      <dgm:t>
        <a:bodyPr/>
        <a:lstStyle/>
        <a:p>
          <a:endParaRPr lang="zh-CN" altLang="en-US" b="1"/>
        </a:p>
      </dgm:t>
    </dgm:pt>
    <dgm:pt modelId="{EC8CEC7A-6771-478F-8585-5C7616FD1E9D}">
      <dgm:prSet/>
      <dgm:spPr/>
      <dgm:t>
        <a:bodyPr/>
        <a:lstStyle/>
        <a:p>
          <a:pPr rtl="0"/>
          <a:r>
            <a:rPr lang="zh-CN" b="1" smtClean="0"/>
            <a:t>参加“快速捐赠计划（ </a:t>
          </a:r>
          <a:r>
            <a:rPr lang="en-US" b="1" smtClean="0"/>
            <a:t>Quick Donate Program</a:t>
          </a:r>
          <a:r>
            <a:rPr lang="zh-CN" b="1" smtClean="0"/>
            <a:t>） ”的人所捐献的资金是其他捐献者的</a:t>
          </a:r>
          <a:r>
            <a:rPr lang="en-US" b="1" smtClean="0"/>
            <a:t>4</a:t>
          </a:r>
          <a:r>
            <a:rPr lang="zh-CN" b="1" smtClean="0"/>
            <a:t>倍，所以这一计划在后期被大力推广</a:t>
          </a:r>
          <a:endParaRPr lang="zh-CN" b="1" dirty="0"/>
        </a:p>
      </dgm:t>
    </dgm:pt>
    <dgm:pt modelId="{886CBA13-543F-477C-A2E0-E1939646F847}" type="parTrans" cxnId="{34D14D52-4C11-4F07-9287-14367A462786}">
      <dgm:prSet/>
      <dgm:spPr/>
      <dgm:t>
        <a:bodyPr/>
        <a:lstStyle/>
        <a:p>
          <a:endParaRPr lang="zh-CN" altLang="en-US" b="1"/>
        </a:p>
      </dgm:t>
    </dgm:pt>
    <dgm:pt modelId="{A644B166-A3D1-40B8-B8E1-E4EDFF0B7E3C}" type="sibTrans" cxnId="{34D14D52-4C11-4F07-9287-14367A462786}">
      <dgm:prSet/>
      <dgm:spPr/>
      <dgm:t>
        <a:bodyPr/>
        <a:lstStyle/>
        <a:p>
          <a:endParaRPr lang="zh-CN" altLang="en-US" b="1"/>
        </a:p>
      </dgm:t>
    </dgm:pt>
    <dgm:pt modelId="{A8722177-452E-4C03-980C-F069B72ED31B}">
      <dgm:prSet/>
      <dgm:spPr/>
      <dgm:t>
        <a:bodyPr/>
        <a:lstStyle/>
        <a:p>
          <a:r>
            <a:rPr lang="zh-CN" b="1" dirty="0" smtClean="0"/>
            <a:t>可以预测哪些人会在线捐款，哪些人会通过电邮汇款，我们甚至可以对志愿者进行建模分析</a:t>
          </a:r>
          <a:endParaRPr lang="zh-CN" b="1" dirty="0"/>
        </a:p>
      </dgm:t>
    </dgm:pt>
    <dgm:pt modelId="{6BEDF124-8542-4950-99C5-873F353F2C36}" type="parTrans" cxnId="{86331559-F8BA-4316-9257-8B9568AC448B}">
      <dgm:prSet/>
      <dgm:spPr/>
      <dgm:t>
        <a:bodyPr/>
        <a:lstStyle/>
        <a:p>
          <a:endParaRPr lang="zh-CN" altLang="en-US" b="1"/>
        </a:p>
      </dgm:t>
    </dgm:pt>
    <dgm:pt modelId="{BB6FF7A7-8C1E-41B8-B59C-D681D94E9D41}" type="sibTrans" cxnId="{86331559-F8BA-4316-9257-8B9568AC448B}">
      <dgm:prSet/>
      <dgm:spPr/>
      <dgm:t>
        <a:bodyPr/>
        <a:lstStyle/>
        <a:p>
          <a:endParaRPr lang="zh-CN" altLang="en-US" b="1"/>
        </a:p>
      </dgm:t>
    </dgm:pt>
    <dgm:pt modelId="{6FD0822A-AF94-4375-B72C-03FAAE86F829}" type="pres">
      <dgm:prSet presAssocID="{97FC4D55-502F-45DF-82F7-FA763B2AF84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DB8DA6C-E5B3-4155-8210-4651D3B232C2}" type="pres">
      <dgm:prSet presAssocID="{40422B6E-F019-4C67-9FEE-74D76285819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762D34-051E-415B-A2E0-0A87EB6CC777}" type="pres">
      <dgm:prSet presAssocID="{ACACDF9F-7D6E-45B6-A94F-AC246B6D7715}" presName="spacer" presStyleCnt="0"/>
      <dgm:spPr/>
      <dgm:t>
        <a:bodyPr/>
        <a:lstStyle/>
        <a:p>
          <a:endParaRPr lang="zh-CN" altLang="en-US"/>
        </a:p>
      </dgm:t>
    </dgm:pt>
    <dgm:pt modelId="{F4A43E76-53C6-4FE1-AFF1-E1BA5F23248A}" type="pres">
      <dgm:prSet presAssocID="{A8722177-452E-4C03-980C-F069B72ED31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AACF57-48EB-478F-BF41-9CED59B55135}" type="pres">
      <dgm:prSet presAssocID="{BB6FF7A7-8C1E-41B8-B59C-D681D94E9D41}" presName="spacer" presStyleCnt="0"/>
      <dgm:spPr/>
      <dgm:t>
        <a:bodyPr/>
        <a:lstStyle/>
        <a:p>
          <a:endParaRPr lang="zh-CN" altLang="en-US"/>
        </a:p>
      </dgm:t>
    </dgm:pt>
    <dgm:pt modelId="{1CF09480-B196-4EEA-9DE2-F0752BC988ED}" type="pres">
      <dgm:prSet presAssocID="{DB7FC501-CCCF-47E8-8FA3-ED079D8DDD9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19DE7F-A4F7-4E23-9215-A7564689B8FF}" type="pres">
      <dgm:prSet presAssocID="{25A030E1-AB9A-4BA9-AACD-B165B807446F}" presName="spacer" presStyleCnt="0"/>
      <dgm:spPr/>
      <dgm:t>
        <a:bodyPr/>
        <a:lstStyle/>
        <a:p>
          <a:endParaRPr lang="zh-CN" altLang="en-US"/>
        </a:p>
      </dgm:t>
    </dgm:pt>
    <dgm:pt modelId="{4883E434-387A-40C3-9136-66416D5A461D}" type="pres">
      <dgm:prSet presAssocID="{EC8CEC7A-6771-478F-8585-5C7616FD1E9D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CF8432-3F6F-44B1-BEC3-0A2138431523}" type="presOf" srcId="{DB7FC501-CCCF-47E8-8FA3-ED079D8DDD96}" destId="{1CF09480-B196-4EEA-9DE2-F0752BC988ED}" srcOrd="0" destOrd="0" presId="urn:microsoft.com/office/officeart/2005/8/layout/vList2"/>
    <dgm:cxn modelId="{558008DF-F242-48B7-9C7A-2BA37FEEBC1A}" type="presOf" srcId="{40422B6E-F019-4C67-9FEE-74D76285819C}" destId="{DDB8DA6C-E5B3-4155-8210-4651D3B232C2}" srcOrd="0" destOrd="0" presId="urn:microsoft.com/office/officeart/2005/8/layout/vList2"/>
    <dgm:cxn modelId="{2A24951D-0302-4259-BB18-69331DF7D347}" type="presOf" srcId="{EC8CEC7A-6771-478F-8585-5C7616FD1E9D}" destId="{4883E434-387A-40C3-9136-66416D5A461D}" srcOrd="0" destOrd="0" presId="urn:microsoft.com/office/officeart/2005/8/layout/vList2"/>
    <dgm:cxn modelId="{7AAC7BB4-F9FC-44D1-A95E-7250C1A7A91C}" srcId="{97FC4D55-502F-45DF-82F7-FA763B2AF849}" destId="{DB7FC501-CCCF-47E8-8FA3-ED079D8DDD96}" srcOrd="2" destOrd="0" parTransId="{B7148DC3-1951-4743-AA00-518C0F34CFCB}" sibTransId="{25A030E1-AB9A-4BA9-AACD-B165B807446F}"/>
    <dgm:cxn modelId="{EABC7FE5-F65D-45D7-962B-1E0B578EA596}" srcId="{97FC4D55-502F-45DF-82F7-FA763B2AF849}" destId="{40422B6E-F019-4C67-9FEE-74D76285819C}" srcOrd="0" destOrd="0" parTransId="{4C95ED6E-F61E-42B1-8B8C-8AE9F39556A8}" sibTransId="{ACACDF9F-7D6E-45B6-A94F-AC246B6D7715}"/>
    <dgm:cxn modelId="{34D14D52-4C11-4F07-9287-14367A462786}" srcId="{97FC4D55-502F-45DF-82F7-FA763B2AF849}" destId="{EC8CEC7A-6771-478F-8585-5C7616FD1E9D}" srcOrd="3" destOrd="0" parTransId="{886CBA13-543F-477C-A2E0-E1939646F847}" sibTransId="{A644B166-A3D1-40B8-B8E1-E4EDFF0B7E3C}"/>
    <dgm:cxn modelId="{CAB57BDE-4582-46A0-972D-4CB91C70C63C}" type="presOf" srcId="{97FC4D55-502F-45DF-82F7-FA763B2AF849}" destId="{6FD0822A-AF94-4375-B72C-03FAAE86F829}" srcOrd="0" destOrd="0" presId="urn:microsoft.com/office/officeart/2005/8/layout/vList2"/>
    <dgm:cxn modelId="{86331559-F8BA-4316-9257-8B9568AC448B}" srcId="{97FC4D55-502F-45DF-82F7-FA763B2AF849}" destId="{A8722177-452E-4C03-980C-F069B72ED31B}" srcOrd="1" destOrd="0" parTransId="{6BEDF124-8542-4950-99C5-873F353F2C36}" sibTransId="{BB6FF7A7-8C1E-41B8-B59C-D681D94E9D41}"/>
    <dgm:cxn modelId="{F9E9F397-E657-432E-A0D6-FA4515C1407C}" type="presOf" srcId="{A8722177-452E-4C03-980C-F069B72ED31B}" destId="{F4A43E76-53C6-4FE1-AFF1-E1BA5F23248A}" srcOrd="0" destOrd="0" presId="urn:microsoft.com/office/officeart/2005/8/layout/vList2"/>
    <dgm:cxn modelId="{CFD3904E-38A6-4EE7-9AD7-5E06F81F48E9}" type="presParOf" srcId="{6FD0822A-AF94-4375-B72C-03FAAE86F829}" destId="{DDB8DA6C-E5B3-4155-8210-4651D3B232C2}" srcOrd="0" destOrd="0" presId="urn:microsoft.com/office/officeart/2005/8/layout/vList2"/>
    <dgm:cxn modelId="{B2CDBDF9-9841-40C3-8614-A980CE277633}" type="presParOf" srcId="{6FD0822A-AF94-4375-B72C-03FAAE86F829}" destId="{A0762D34-051E-415B-A2E0-0A87EB6CC777}" srcOrd="1" destOrd="0" presId="urn:microsoft.com/office/officeart/2005/8/layout/vList2"/>
    <dgm:cxn modelId="{DE432E56-486F-424C-A77F-58A3DAC1FC98}" type="presParOf" srcId="{6FD0822A-AF94-4375-B72C-03FAAE86F829}" destId="{F4A43E76-53C6-4FE1-AFF1-E1BA5F23248A}" srcOrd="2" destOrd="0" presId="urn:microsoft.com/office/officeart/2005/8/layout/vList2"/>
    <dgm:cxn modelId="{CE89912E-8225-4957-9B43-C2DD79B70F03}" type="presParOf" srcId="{6FD0822A-AF94-4375-B72C-03FAAE86F829}" destId="{C1AACF57-48EB-478F-BF41-9CED59B55135}" srcOrd="3" destOrd="0" presId="urn:microsoft.com/office/officeart/2005/8/layout/vList2"/>
    <dgm:cxn modelId="{AE1C0C1F-6304-44A8-84D3-0E95828C92C8}" type="presParOf" srcId="{6FD0822A-AF94-4375-B72C-03FAAE86F829}" destId="{1CF09480-B196-4EEA-9DE2-F0752BC988ED}" srcOrd="4" destOrd="0" presId="urn:microsoft.com/office/officeart/2005/8/layout/vList2"/>
    <dgm:cxn modelId="{765AB861-EA5A-4835-8537-3A6D43A9BCC8}" type="presParOf" srcId="{6FD0822A-AF94-4375-B72C-03FAAE86F829}" destId="{E719DE7F-A4F7-4E23-9215-A7564689B8FF}" srcOrd="5" destOrd="0" presId="urn:microsoft.com/office/officeart/2005/8/layout/vList2"/>
    <dgm:cxn modelId="{6462C684-2B40-4CE7-AA30-FBE706AF416B}" type="presParOf" srcId="{6FD0822A-AF94-4375-B72C-03FAAE86F829}" destId="{4883E434-387A-40C3-9136-66416D5A46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D9021D-ED77-4B03-B9BA-3F8D70F8AAF8}" type="doc">
      <dgm:prSet loTypeId="urn:microsoft.com/office/officeart/2005/8/layout/vList4" loCatId="pictur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EAE7157-F12C-4A68-AB96-EEB08D440209}">
      <dgm:prSet/>
      <dgm:spPr/>
      <dgm:t>
        <a:bodyPr/>
        <a:lstStyle/>
        <a:p>
          <a:pPr rtl="0"/>
          <a:r>
            <a:rPr lang="zh-CN" b="0" dirty="0" smtClean="0">
              <a:latin typeface="+mn-ea"/>
              <a:ea typeface="+mn-ea"/>
            </a:rPr>
            <a:t>每天晚上大约都会试运行一次大约</a:t>
          </a:r>
          <a:r>
            <a:rPr lang="en-US" b="0" dirty="0" smtClean="0">
              <a:latin typeface="+mn-ea"/>
              <a:ea typeface="+mn-ea"/>
            </a:rPr>
            <a:t>66000</a:t>
          </a:r>
          <a:r>
            <a:rPr lang="zh-CN" b="0" dirty="0" smtClean="0">
              <a:latin typeface="+mn-ea"/>
              <a:ea typeface="+mn-ea"/>
            </a:rPr>
            <a:t>人次的大选，并在第二天上午模拟出结果以帮助</a:t>
          </a:r>
          <a:r>
            <a:rPr lang="zh-CN" altLang="en-US" b="0" dirty="0" smtClean="0">
              <a:latin typeface="+mn-ea"/>
              <a:ea typeface="+mn-ea"/>
            </a:rPr>
            <a:t>竞选团队</a:t>
          </a:r>
          <a:r>
            <a:rPr lang="zh-CN" b="0" dirty="0" smtClean="0">
              <a:latin typeface="+mn-ea"/>
              <a:ea typeface="+mn-ea"/>
            </a:rPr>
            <a:t>了解奥巴马在部分地区获胜的可能，从而可以有针对性地分配资源。</a:t>
          </a:r>
          <a:endParaRPr lang="zh-CN" b="0" dirty="0">
            <a:latin typeface="+mn-ea"/>
            <a:ea typeface="+mn-ea"/>
          </a:endParaRPr>
        </a:p>
      </dgm:t>
    </dgm:pt>
    <dgm:pt modelId="{CDC2EA8E-6943-4D55-81D9-4B550CFD236A}" type="parTrans" cxnId="{DD82CC78-FA58-44FB-8D33-86965A96D369}">
      <dgm:prSet/>
      <dgm:spPr/>
      <dgm:t>
        <a:bodyPr/>
        <a:lstStyle/>
        <a:p>
          <a:endParaRPr lang="zh-CN" altLang="en-US" b="0">
            <a:latin typeface="+mn-ea"/>
            <a:ea typeface="+mn-ea"/>
          </a:endParaRPr>
        </a:p>
      </dgm:t>
    </dgm:pt>
    <dgm:pt modelId="{E1A1A908-7D8D-491C-BF72-589DAD50BF51}" type="sibTrans" cxnId="{DD82CC78-FA58-44FB-8D33-86965A96D369}">
      <dgm:prSet/>
      <dgm:spPr/>
      <dgm:t>
        <a:bodyPr/>
        <a:lstStyle/>
        <a:p>
          <a:endParaRPr lang="zh-CN" altLang="en-US" b="0">
            <a:latin typeface="+mn-ea"/>
            <a:ea typeface="+mn-ea"/>
          </a:endParaRPr>
        </a:p>
      </dgm:t>
    </dgm:pt>
    <dgm:pt modelId="{3A332FBA-FBEF-4F6B-A4FF-C0E0F6377FF3}">
      <dgm:prSet/>
      <dgm:spPr/>
      <dgm:t>
        <a:bodyPr/>
        <a:lstStyle/>
        <a:p>
          <a:pPr rtl="0"/>
          <a:r>
            <a:rPr lang="zh-CN" b="0" dirty="0" smtClean="0">
              <a:latin typeface="+mn-ea"/>
              <a:ea typeface="+mn-ea"/>
            </a:rPr>
            <a:t>“在过去</a:t>
          </a:r>
          <a:r>
            <a:rPr lang="en-US" b="0" dirty="0" smtClean="0">
              <a:latin typeface="+mn-ea"/>
              <a:ea typeface="+mn-ea"/>
            </a:rPr>
            <a:t>1</a:t>
          </a:r>
          <a:r>
            <a:rPr lang="zh-CN" b="0" dirty="0" smtClean="0">
              <a:latin typeface="+mn-ea"/>
              <a:ea typeface="+mn-ea"/>
            </a:rPr>
            <a:t>个月，数据分析团队在俄亥俄州就获得了约</a:t>
          </a:r>
          <a:r>
            <a:rPr lang="en-US" b="0" dirty="0" smtClean="0">
              <a:latin typeface="+mn-ea"/>
              <a:ea typeface="+mn-ea"/>
            </a:rPr>
            <a:t>2.9</a:t>
          </a:r>
          <a:r>
            <a:rPr lang="zh-CN" b="0" dirty="0" smtClean="0">
              <a:latin typeface="+mn-ea"/>
              <a:ea typeface="+mn-ea"/>
            </a:rPr>
            <a:t>万人的投票数据，接近</a:t>
          </a:r>
          <a:r>
            <a:rPr lang="en-US" b="0" dirty="0" smtClean="0">
              <a:latin typeface="+mn-ea"/>
              <a:ea typeface="+mn-ea"/>
            </a:rPr>
            <a:t>1%</a:t>
          </a:r>
          <a:r>
            <a:rPr lang="zh-CN" b="0" dirty="0" smtClean="0">
              <a:latin typeface="+mn-ea"/>
              <a:ea typeface="+mn-ea"/>
            </a:rPr>
            <a:t>的总体选民数。”</a:t>
          </a:r>
          <a:endParaRPr lang="zh-CN" b="0" dirty="0">
            <a:latin typeface="+mn-ea"/>
            <a:ea typeface="+mn-ea"/>
          </a:endParaRPr>
        </a:p>
      </dgm:t>
    </dgm:pt>
    <dgm:pt modelId="{ACAE0ACD-FF45-4D25-872D-75709DF7A89C}" type="parTrans" cxnId="{040F06AA-7099-40BA-B12E-12DDC2E59E01}">
      <dgm:prSet/>
      <dgm:spPr/>
      <dgm:t>
        <a:bodyPr/>
        <a:lstStyle/>
        <a:p>
          <a:endParaRPr lang="zh-CN" altLang="en-US" b="0">
            <a:latin typeface="+mn-ea"/>
            <a:ea typeface="+mn-ea"/>
          </a:endParaRPr>
        </a:p>
      </dgm:t>
    </dgm:pt>
    <dgm:pt modelId="{99DD61D4-920C-4836-9298-1B7ACE958F25}" type="sibTrans" cxnId="{040F06AA-7099-40BA-B12E-12DDC2E59E01}">
      <dgm:prSet/>
      <dgm:spPr/>
      <dgm:t>
        <a:bodyPr/>
        <a:lstStyle/>
        <a:p>
          <a:endParaRPr lang="zh-CN" altLang="en-US" b="0">
            <a:latin typeface="+mn-ea"/>
            <a:ea typeface="+mn-ea"/>
          </a:endParaRPr>
        </a:p>
      </dgm:t>
    </dgm:pt>
    <dgm:pt modelId="{18A3B52D-002A-4893-890E-CE20005617A2}">
      <dgm:prSet/>
      <dgm:spPr/>
      <dgm:t>
        <a:bodyPr/>
        <a:lstStyle/>
        <a:p>
          <a:pPr rtl="0"/>
          <a:r>
            <a:rPr lang="zh-CN" b="0" dirty="0" smtClean="0">
              <a:latin typeface="+mn-ea"/>
              <a:ea typeface="+mn-ea"/>
            </a:rPr>
            <a:t>第一次电视辩论结束时，数据分析团队立即知道哪些选民改变了自己的态度，哪些选民仍坚持自己的选择</a:t>
          </a:r>
          <a:endParaRPr lang="zh-CN" b="0" dirty="0">
            <a:latin typeface="+mn-ea"/>
            <a:ea typeface="+mn-ea"/>
          </a:endParaRPr>
        </a:p>
      </dgm:t>
    </dgm:pt>
    <dgm:pt modelId="{69D31824-63CF-44C2-A690-08AB1296AA78}" type="parTrans" cxnId="{CEE49744-C120-4906-B559-3768517AA6C6}">
      <dgm:prSet/>
      <dgm:spPr/>
      <dgm:t>
        <a:bodyPr/>
        <a:lstStyle/>
        <a:p>
          <a:endParaRPr lang="zh-CN" altLang="en-US" b="0">
            <a:latin typeface="+mn-ea"/>
            <a:ea typeface="+mn-ea"/>
          </a:endParaRPr>
        </a:p>
      </dgm:t>
    </dgm:pt>
    <dgm:pt modelId="{ECFD68A4-5EED-4FEC-A5C5-0454521F0B99}" type="sibTrans" cxnId="{CEE49744-C120-4906-B559-3768517AA6C6}">
      <dgm:prSet/>
      <dgm:spPr/>
      <dgm:t>
        <a:bodyPr/>
        <a:lstStyle/>
        <a:p>
          <a:endParaRPr lang="zh-CN" altLang="en-US" b="0">
            <a:latin typeface="+mn-ea"/>
            <a:ea typeface="+mn-ea"/>
          </a:endParaRPr>
        </a:p>
      </dgm:t>
    </dgm:pt>
    <dgm:pt modelId="{71FCF5E3-0341-4DF4-8660-790B1BF70490}">
      <dgm:prSet/>
      <dgm:spPr/>
      <dgm:t>
        <a:bodyPr/>
        <a:lstStyle/>
        <a:p>
          <a:pPr rtl="0"/>
          <a:r>
            <a:rPr lang="zh-CN" b="0" smtClean="0">
              <a:latin typeface="+mn-ea"/>
              <a:ea typeface="+mn-ea"/>
            </a:rPr>
            <a:t>奥巴马竞选团队分析出，大部分俄亥俄州的摇摆选民原本并非奥巴马的支持者，只是在（当年）</a:t>
          </a:r>
          <a:r>
            <a:rPr lang="en-US" b="0" smtClean="0">
              <a:latin typeface="+mn-ea"/>
              <a:ea typeface="+mn-ea"/>
            </a:rPr>
            <a:t>9</a:t>
          </a:r>
          <a:r>
            <a:rPr lang="zh-CN" b="0" smtClean="0">
              <a:latin typeface="+mn-ea"/>
              <a:ea typeface="+mn-ea"/>
            </a:rPr>
            <a:t>月罗姆尼竞选出现失误后才开始支持奥巴马。</a:t>
          </a:r>
          <a:endParaRPr lang="zh-CN" b="0">
            <a:latin typeface="+mn-ea"/>
            <a:ea typeface="+mn-ea"/>
          </a:endParaRPr>
        </a:p>
      </dgm:t>
    </dgm:pt>
    <dgm:pt modelId="{23DE542B-68EC-4CB6-BB98-A8AE80FF4298}" type="parTrans" cxnId="{8C9BBDA4-3764-4950-98D4-1A7EAD3C75C5}">
      <dgm:prSet/>
      <dgm:spPr/>
      <dgm:t>
        <a:bodyPr/>
        <a:lstStyle/>
        <a:p>
          <a:endParaRPr lang="zh-CN" altLang="en-US" b="0">
            <a:latin typeface="+mn-ea"/>
            <a:ea typeface="+mn-ea"/>
          </a:endParaRPr>
        </a:p>
      </dgm:t>
    </dgm:pt>
    <dgm:pt modelId="{CCB61873-8FA3-4D1C-8D35-64014CABF2D8}" type="sibTrans" cxnId="{8C9BBDA4-3764-4950-98D4-1A7EAD3C75C5}">
      <dgm:prSet/>
      <dgm:spPr/>
      <dgm:t>
        <a:bodyPr/>
        <a:lstStyle/>
        <a:p>
          <a:endParaRPr lang="zh-CN" altLang="en-US" b="0">
            <a:latin typeface="+mn-ea"/>
            <a:ea typeface="+mn-ea"/>
          </a:endParaRPr>
        </a:p>
      </dgm:t>
    </dgm:pt>
    <dgm:pt modelId="{231B592F-852B-48D0-8740-F82CCC4C0A9B}" type="pres">
      <dgm:prSet presAssocID="{4ED9021D-ED77-4B03-B9BA-3F8D70F8AAF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BDEBD4-0AF5-40AE-8C9A-5023ADB2A149}" type="pres">
      <dgm:prSet presAssocID="{DEAE7157-F12C-4A68-AB96-EEB08D440209}" presName="comp" presStyleCnt="0"/>
      <dgm:spPr/>
      <dgm:t>
        <a:bodyPr/>
        <a:lstStyle/>
        <a:p>
          <a:endParaRPr lang="zh-CN" altLang="en-US"/>
        </a:p>
      </dgm:t>
    </dgm:pt>
    <dgm:pt modelId="{22A9D96E-13C0-466A-A2D0-1BCE02D0BFFE}" type="pres">
      <dgm:prSet presAssocID="{DEAE7157-F12C-4A68-AB96-EEB08D440209}" presName="box" presStyleLbl="node1" presStyleIdx="0" presStyleCnt="4"/>
      <dgm:spPr/>
      <dgm:t>
        <a:bodyPr/>
        <a:lstStyle/>
        <a:p>
          <a:endParaRPr lang="zh-CN" altLang="en-US"/>
        </a:p>
      </dgm:t>
    </dgm:pt>
    <dgm:pt modelId="{A9282B7D-08C8-421C-BB0F-CFBFC4AA70D7}" type="pres">
      <dgm:prSet presAssocID="{DEAE7157-F12C-4A68-AB96-EEB08D440209}" presName="img" presStyleLbl="fgImgPlace1" presStyleIdx="0" presStyleCnt="4"/>
      <dgm:spPr/>
      <dgm:t>
        <a:bodyPr/>
        <a:lstStyle/>
        <a:p>
          <a:endParaRPr lang="zh-CN" altLang="en-US"/>
        </a:p>
      </dgm:t>
    </dgm:pt>
    <dgm:pt modelId="{87A36756-3ADB-41C0-B573-DA29C0CD1F31}" type="pres">
      <dgm:prSet presAssocID="{DEAE7157-F12C-4A68-AB96-EEB08D440209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E1AB10-94DB-4D99-9E68-F9DA14367816}" type="pres">
      <dgm:prSet presAssocID="{E1A1A908-7D8D-491C-BF72-589DAD50BF51}" presName="spacer" presStyleCnt="0"/>
      <dgm:spPr/>
      <dgm:t>
        <a:bodyPr/>
        <a:lstStyle/>
        <a:p>
          <a:endParaRPr lang="zh-CN" altLang="en-US"/>
        </a:p>
      </dgm:t>
    </dgm:pt>
    <dgm:pt modelId="{595E6699-9894-4BCF-A1EA-E17E806EBC3C}" type="pres">
      <dgm:prSet presAssocID="{3A332FBA-FBEF-4F6B-A4FF-C0E0F6377FF3}" presName="comp" presStyleCnt="0"/>
      <dgm:spPr/>
      <dgm:t>
        <a:bodyPr/>
        <a:lstStyle/>
        <a:p>
          <a:endParaRPr lang="zh-CN" altLang="en-US"/>
        </a:p>
      </dgm:t>
    </dgm:pt>
    <dgm:pt modelId="{D4B4C613-6E27-44C0-8418-04505E13DAFA}" type="pres">
      <dgm:prSet presAssocID="{3A332FBA-FBEF-4F6B-A4FF-C0E0F6377FF3}" presName="box" presStyleLbl="node1" presStyleIdx="1" presStyleCnt="4"/>
      <dgm:spPr/>
      <dgm:t>
        <a:bodyPr/>
        <a:lstStyle/>
        <a:p>
          <a:endParaRPr lang="zh-CN" altLang="en-US"/>
        </a:p>
      </dgm:t>
    </dgm:pt>
    <dgm:pt modelId="{A1C1FB5A-58EB-4436-9F5F-9E53743819CF}" type="pres">
      <dgm:prSet presAssocID="{3A332FBA-FBEF-4F6B-A4FF-C0E0F6377FF3}" presName="img" presStyleLbl="fgImgPlace1" presStyleIdx="1" presStyleCnt="4"/>
      <dgm:spPr/>
      <dgm:t>
        <a:bodyPr/>
        <a:lstStyle/>
        <a:p>
          <a:endParaRPr lang="zh-CN" altLang="en-US"/>
        </a:p>
      </dgm:t>
    </dgm:pt>
    <dgm:pt modelId="{80A741EA-3112-4D4F-BC4D-70C8D5F25C54}" type="pres">
      <dgm:prSet presAssocID="{3A332FBA-FBEF-4F6B-A4FF-C0E0F6377FF3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4CC236-43D7-45BE-8D46-DAF8E0780387}" type="pres">
      <dgm:prSet presAssocID="{99DD61D4-920C-4836-9298-1B7ACE958F25}" presName="spacer" presStyleCnt="0"/>
      <dgm:spPr/>
      <dgm:t>
        <a:bodyPr/>
        <a:lstStyle/>
        <a:p>
          <a:endParaRPr lang="zh-CN" altLang="en-US"/>
        </a:p>
      </dgm:t>
    </dgm:pt>
    <dgm:pt modelId="{C70AE521-2F96-4DB2-9E84-780E48D0F411}" type="pres">
      <dgm:prSet presAssocID="{18A3B52D-002A-4893-890E-CE20005617A2}" presName="comp" presStyleCnt="0"/>
      <dgm:spPr/>
      <dgm:t>
        <a:bodyPr/>
        <a:lstStyle/>
        <a:p>
          <a:endParaRPr lang="zh-CN" altLang="en-US"/>
        </a:p>
      </dgm:t>
    </dgm:pt>
    <dgm:pt modelId="{937F0B4D-3DAC-4BD9-94C3-E2E7F90D2B72}" type="pres">
      <dgm:prSet presAssocID="{18A3B52D-002A-4893-890E-CE20005617A2}" presName="box" presStyleLbl="node1" presStyleIdx="2" presStyleCnt="4"/>
      <dgm:spPr/>
      <dgm:t>
        <a:bodyPr/>
        <a:lstStyle/>
        <a:p>
          <a:endParaRPr lang="zh-CN" altLang="en-US"/>
        </a:p>
      </dgm:t>
    </dgm:pt>
    <dgm:pt modelId="{282334EC-4F65-497B-9C66-2C61BC748DC9}" type="pres">
      <dgm:prSet presAssocID="{18A3B52D-002A-4893-890E-CE20005617A2}" presName="img" presStyleLbl="fgImgPlace1" presStyleIdx="2" presStyleCnt="4"/>
      <dgm:spPr/>
      <dgm:t>
        <a:bodyPr/>
        <a:lstStyle/>
        <a:p>
          <a:endParaRPr lang="zh-CN" altLang="en-US"/>
        </a:p>
      </dgm:t>
    </dgm:pt>
    <dgm:pt modelId="{007226B2-916D-41DE-94D6-3A3DC859440A}" type="pres">
      <dgm:prSet presAssocID="{18A3B52D-002A-4893-890E-CE20005617A2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6FFECA-3389-4A97-9FA4-BBA02BE96DC2}" type="pres">
      <dgm:prSet presAssocID="{ECFD68A4-5EED-4FEC-A5C5-0454521F0B99}" presName="spacer" presStyleCnt="0"/>
      <dgm:spPr/>
      <dgm:t>
        <a:bodyPr/>
        <a:lstStyle/>
        <a:p>
          <a:endParaRPr lang="zh-CN" altLang="en-US"/>
        </a:p>
      </dgm:t>
    </dgm:pt>
    <dgm:pt modelId="{97885D47-00A2-4E89-AB4E-1984295CD844}" type="pres">
      <dgm:prSet presAssocID="{71FCF5E3-0341-4DF4-8660-790B1BF70490}" presName="comp" presStyleCnt="0"/>
      <dgm:spPr/>
      <dgm:t>
        <a:bodyPr/>
        <a:lstStyle/>
        <a:p>
          <a:endParaRPr lang="zh-CN" altLang="en-US"/>
        </a:p>
      </dgm:t>
    </dgm:pt>
    <dgm:pt modelId="{67572393-9B6A-425B-9E3A-5260D66696D3}" type="pres">
      <dgm:prSet presAssocID="{71FCF5E3-0341-4DF4-8660-790B1BF70490}" presName="box" presStyleLbl="node1" presStyleIdx="3" presStyleCnt="4"/>
      <dgm:spPr/>
      <dgm:t>
        <a:bodyPr/>
        <a:lstStyle/>
        <a:p>
          <a:endParaRPr lang="zh-CN" altLang="en-US"/>
        </a:p>
      </dgm:t>
    </dgm:pt>
    <dgm:pt modelId="{38B9DBE9-984D-466D-81BF-BA5B59430912}" type="pres">
      <dgm:prSet presAssocID="{71FCF5E3-0341-4DF4-8660-790B1BF70490}" presName="img" presStyleLbl="fgImgPlace1" presStyleIdx="3" presStyleCnt="4"/>
      <dgm:spPr/>
      <dgm:t>
        <a:bodyPr/>
        <a:lstStyle/>
        <a:p>
          <a:endParaRPr lang="zh-CN" altLang="en-US"/>
        </a:p>
      </dgm:t>
    </dgm:pt>
    <dgm:pt modelId="{60E0A475-D46C-4B18-B889-8B033E89F26C}" type="pres">
      <dgm:prSet presAssocID="{71FCF5E3-0341-4DF4-8660-790B1BF70490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82CC78-FA58-44FB-8D33-86965A96D369}" srcId="{4ED9021D-ED77-4B03-B9BA-3F8D70F8AAF8}" destId="{DEAE7157-F12C-4A68-AB96-EEB08D440209}" srcOrd="0" destOrd="0" parTransId="{CDC2EA8E-6943-4D55-81D9-4B550CFD236A}" sibTransId="{E1A1A908-7D8D-491C-BF72-589DAD50BF51}"/>
    <dgm:cxn modelId="{A83CC862-E46F-4F40-B6E4-309F6AA60CF7}" type="presOf" srcId="{4ED9021D-ED77-4B03-B9BA-3F8D70F8AAF8}" destId="{231B592F-852B-48D0-8740-F82CCC4C0A9B}" srcOrd="0" destOrd="0" presId="urn:microsoft.com/office/officeart/2005/8/layout/vList4"/>
    <dgm:cxn modelId="{040F06AA-7099-40BA-B12E-12DDC2E59E01}" srcId="{4ED9021D-ED77-4B03-B9BA-3F8D70F8AAF8}" destId="{3A332FBA-FBEF-4F6B-A4FF-C0E0F6377FF3}" srcOrd="1" destOrd="0" parTransId="{ACAE0ACD-FF45-4D25-872D-75709DF7A89C}" sibTransId="{99DD61D4-920C-4836-9298-1B7ACE958F25}"/>
    <dgm:cxn modelId="{8C9BBDA4-3764-4950-98D4-1A7EAD3C75C5}" srcId="{4ED9021D-ED77-4B03-B9BA-3F8D70F8AAF8}" destId="{71FCF5E3-0341-4DF4-8660-790B1BF70490}" srcOrd="3" destOrd="0" parTransId="{23DE542B-68EC-4CB6-BB98-A8AE80FF4298}" sibTransId="{CCB61873-8FA3-4D1C-8D35-64014CABF2D8}"/>
    <dgm:cxn modelId="{CEE49744-C120-4906-B559-3768517AA6C6}" srcId="{4ED9021D-ED77-4B03-B9BA-3F8D70F8AAF8}" destId="{18A3B52D-002A-4893-890E-CE20005617A2}" srcOrd="2" destOrd="0" parTransId="{69D31824-63CF-44C2-A690-08AB1296AA78}" sibTransId="{ECFD68A4-5EED-4FEC-A5C5-0454521F0B99}"/>
    <dgm:cxn modelId="{1077DE78-586E-4283-BD8F-11B980C5DDD6}" type="presOf" srcId="{71FCF5E3-0341-4DF4-8660-790B1BF70490}" destId="{67572393-9B6A-425B-9E3A-5260D66696D3}" srcOrd="0" destOrd="0" presId="urn:microsoft.com/office/officeart/2005/8/layout/vList4"/>
    <dgm:cxn modelId="{34F4877C-532C-4364-AE1D-1FE39910B087}" type="presOf" srcId="{3A332FBA-FBEF-4F6B-A4FF-C0E0F6377FF3}" destId="{D4B4C613-6E27-44C0-8418-04505E13DAFA}" srcOrd="0" destOrd="0" presId="urn:microsoft.com/office/officeart/2005/8/layout/vList4"/>
    <dgm:cxn modelId="{BDDBE65F-512B-4C34-A67D-F2A6B1175589}" type="presOf" srcId="{18A3B52D-002A-4893-890E-CE20005617A2}" destId="{937F0B4D-3DAC-4BD9-94C3-E2E7F90D2B72}" srcOrd="0" destOrd="0" presId="urn:microsoft.com/office/officeart/2005/8/layout/vList4"/>
    <dgm:cxn modelId="{59300834-F84C-4420-9C26-48C896A8216F}" type="presOf" srcId="{71FCF5E3-0341-4DF4-8660-790B1BF70490}" destId="{60E0A475-D46C-4B18-B889-8B033E89F26C}" srcOrd="1" destOrd="0" presId="urn:microsoft.com/office/officeart/2005/8/layout/vList4"/>
    <dgm:cxn modelId="{3721A294-8F64-45E7-82A7-DF56229EEC27}" type="presOf" srcId="{18A3B52D-002A-4893-890E-CE20005617A2}" destId="{007226B2-916D-41DE-94D6-3A3DC859440A}" srcOrd="1" destOrd="0" presId="urn:microsoft.com/office/officeart/2005/8/layout/vList4"/>
    <dgm:cxn modelId="{EFBC42FF-793F-41F0-9538-80891726EFDD}" type="presOf" srcId="{DEAE7157-F12C-4A68-AB96-EEB08D440209}" destId="{87A36756-3ADB-41C0-B573-DA29C0CD1F31}" srcOrd="1" destOrd="0" presId="urn:microsoft.com/office/officeart/2005/8/layout/vList4"/>
    <dgm:cxn modelId="{EAE8A873-A7D9-4CBD-8CA5-B851D733604B}" type="presOf" srcId="{DEAE7157-F12C-4A68-AB96-EEB08D440209}" destId="{22A9D96E-13C0-466A-A2D0-1BCE02D0BFFE}" srcOrd="0" destOrd="0" presId="urn:microsoft.com/office/officeart/2005/8/layout/vList4"/>
    <dgm:cxn modelId="{8341B0EA-B773-4141-B3BC-9D0106210458}" type="presOf" srcId="{3A332FBA-FBEF-4F6B-A4FF-C0E0F6377FF3}" destId="{80A741EA-3112-4D4F-BC4D-70C8D5F25C54}" srcOrd="1" destOrd="0" presId="urn:microsoft.com/office/officeart/2005/8/layout/vList4"/>
    <dgm:cxn modelId="{898ECACE-E92B-40F3-AF79-374918944451}" type="presParOf" srcId="{231B592F-852B-48D0-8740-F82CCC4C0A9B}" destId="{CABDEBD4-0AF5-40AE-8C9A-5023ADB2A149}" srcOrd="0" destOrd="0" presId="urn:microsoft.com/office/officeart/2005/8/layout/vList4"/>
    <dgm:cxn modelId="{9130F0D2-FF2D-45AF-96BF-9BE12D0A5192}" type="presParOf" srcId="{CABDEBD4-0AF5-40AE-8C9A-5023ADB2A149}" destId="{22A9D96E-13C0-466A-A2D0-1BCE02D0BFFE}" srcOrd="0" destOrd="0" presId="urn:microsoft.com/office/officeart/2005/8/layout/vList4"/>
    <dgm:cxn modelId="{FA627FD7-89D4-4A73-991A-C7B3A19FBD5E}" type="presParOf" srcId="{CABDEBD4-0AF5-40AE-8C9A-5023ADB2A149}" destId="{A9282B7D-08C8-421C-BB0F-CFBFC4AA70D7}" srcOrd="1" destOrd="0" presId="urn:microsoft.com/office/officeart/2005/8/layout/vList4"/>
    <dgm:cxn modelId="{5613A19F-2FFF-4791-944B-DBAD54C6564D}" type="presParOf" srcId="{CABDEBD4-0AF5-40AE-8C9A-5023ADB2A149}" destId="{87A36756-3ADB-41C0-B573-DA29C0CD1F31}" srcOrd="2" destOrd="0" presId="urn:microsoft.com/office/officeart/2005/8/layout/vList4"/>
    <dgm:cxn modelId="{D93C1F89-D02B-4298-934A-9E957F71AE2B}" type="presParOf" srcId="{231B592F-852B-48D0-8740-F82CCC4C0A9B}" destId="{6EE1AB10-94DB-4D99-9E68-F9DA14367816}" srcOrd="1" destOrd="0" presId="urn:microsoft.com/office/officeart/2005/8/layout/vList4"/>
    <dgm:cxn modelId="{173E345D-D597-4ED9-A94D-A6F01FDE5A0B}" type="presParOf" srcId="{231B592F-852B-48D0-8740-F82CCC4C0A9B}" destId="{595E6699-9894-4BCF-A1EA-E17E806EBC3C}" srcOrd="2" destOrd="0" presId="urn:microsoft.com/office/officeart/2005/8/layout/vList4"/>
    <dgm:cxn modelId="{6786634A-7D7F-44E7-9DE9-DEA111D23706}" type="presParOf" srcId="{595E6699-9894-4BCF-A1EA-E17E806EBC3C}" destId="{D4B4C613-6E27-44C0-8418-04505E13DAFA}" srcOrd="0" destOrd="0" presId="urn:microsoft.com/office/officeart/2005/8/layout/vList4"/>
    <dgm:cxn modelId="{B5056C3A-6CAB-4D5F-AA48-526C753EAFE0}" type="presParOf" srcId="{595E6699-9894-4BCF-A1EA-E17E806EBC3C}" destId="{A1C1FB5A-58EB-4436-9F5F-9E53743819CF}" srcOrd="1" destOrd="0" presId="urn:microsoft.com/office/officeart/2005/8/layout/vList4"/>
    <dgm:cxn modelId="{3CAECCD1-1381-4C62-B55F-BCA1DBA9DC95}" type="presParOf" srcId="{595E6699-9894-4BCF-A1EA-E17E806EBC3C}" destId="{80A741EA-3112-4D4F-BC4D-70C8D5F25C54}" srcOrd="2" destOrd="0" presId="urn:microsoft.com/office/officeart/2005/8/layout/vList4"/>
    <dgm:cxn modelId="{CB10AFDD-AEA6-4970-AE73-6EDD353F0456}" type="presParOf" srcId="{231B592F-852B-48D0-8740-F82CCC4C0A9B}" destId="{2B4CC236-43D7-45BE-8D46-DAF8E0780387}" srcOrd="3" destOrd="0" presId="urn:microsoft.com/office/officeart/2005/8/layout/vList4"/>
    <dgm:cxn modelId="{0C0EBECB-6E68-4965-AC72-1A3662B288D7}" type="presParOf" srcId="{231B592F-852B-48D0-8740-F82CCC4C0A9B}" destId="{C70AE521-2F96-4DB2-9E84-780E48D0F411}" srcOrd="4" destOrd="0" presId="urn:microsoft.com/office/officeart/2005/8/layout/vList4"/>
    <dgm:cxn modelId="{14A95062-1C8E-49D3-AD1A-7037FC3DD7CF}" type="presParOf" srcId="{C70AE521-2F96-4DB2-9E84-780E48D0F411}" destId="{937F0B4D-3DAC-4BD9-94C3-E2E7F90D2B72}" srcOrd="0" destOrd="0" presId="urn:microsoft.com/office/officeart/2005/8/layout/vList4"/>
    <dgm:cxn modelId="{3E4BC147-AD5C-4274-851C-79A3B7D4FD9E}" type="presParOf" srcId="{C70AE521-2F96-4DB2-9E84-780E48D0F411}" destId="{282334EC-4F65-497B-9C66-2C61BC748DC9}" srcOrd="1" destOrd="0" presId="urn:microsoft.com/office/officeart/2005/8/layout/vList4"/>
    <dgm:cxn modelId="{568AE7FA-A684-4FCC-A3CC-1E9269D952BF}" type="presParOf" srcId="{C70AE521-2F96-4DB2-9E84-780E48D0F411}" destId="{007226B2-916D-41DE-94D6-3A3DC859440A}" srcOrd="2" destOrd="0" presId="urn:microsoft.com/office/officeart/2005/8/layout/vList4"/>
    <dgm:cxn modelId="{28C8C95D-3692-4624-8705-29E0D4CD1C2B}" type="presParOf" srcId="{231B592F-852B-48D0-8740-F82CCC4C0A9B}" destId="{3D6FFECA-3389-4A97-9FA4-BBA02BE96DC2}" srcOrd="5" destOrd="0" presId="urn:microsoft.com/office/officeart/2005/8/layout/vList4"/>
    <dgm:cxn modelId="{A73CB492-741C-4137-AE9E-106801DD925F}" type="presParOf" srcId="{231B592F-852B-48D0-8740-F82CCC4C0A9B}" destId="{97885D47-00A2-4E89-AB4E-1984295CD844}" srcOrd="6" destOrd="0" presId="urn:microsoft.com/office/officeart/2005/8/layout/vList4"/>
    <dgm:cxn modelId="{BA1A3B9C-CB88-40A9-BFAE-0E0124F5EC3F}" type="presParOf" srcId="{97885D47-00A2-4E89-AB4E-1984295CD844}" destId="{67572393-9B6A-425B-9E3A-5260D66696D3}" srcOrd="0" destOrd="0" presId="urn:microsoft.com/office/officeart/2005/8/layout/vList4"/>
    <dgm:cxn modelId="{7CE36D57-C2E4-46BC-9F44-35BB8723E541}" type="presParOf" srcId="{97885D47-00A2-4E89-AB4E-1984295CD844}" destId="{38B9DBE9-984D-466D-81BF-BA5B59430912}" srcOrd="1" destOrd="0" presId="urn:microsoft.com/office/officeart/2005/8/layout/vList4"/>
    <dgm:cxn modelId="{9278BC56-57A0-4310-8A81-ECE880FB3487}" type="presParOf" srcId="{97885D47-00A2-4E89-AB4E-1984295CD844}" destId="{60E0A475-D46C-4B18-B889-8B033E89F26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23E86E-4EDF-41E2-B115-D8375F02F980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6E3597C6-988A-496A-8FC8-7B5AC759E6C4}">
      <dgm:prSet/>
      <dgm:spPr/>
      <dgm:t>
        <a:bodyPr/>
        <a:lstStyle/>
        <a:p>
          <a:pPr rtl="0"/>
          <a:r>
            <a:rPr lang="zh-CN" dirty="0" smtClean="0"/>
            <a:t>本地志愿者打电话的效果到底比一个从非摇摆州</a:t>
          </a:r>
          <a:r>
            <a:rPr lang="en-US" dirty="0" smtClean="0"/>
            <a:t>(</a:t>
          </a:r>
          <a:r>
            <a:rPr lang="zh-CN" dirty="0" smtClean="0"/>
            <a:t>如加利福尼亚州</a:t>
          </a:r>
          <a:r>
            <a:rPr lang="en-US" dirty="0" smtClean="0"/>
            <a:t>)</a:t>
          </a:r>
          <a:r>
            <a:rPr lang="zh-CN" dirty="0" smtClean="0"/>
            <a:t>志愿者打来电话效果好多少</a:t>
          </a:r>
          <a:endParaRPr lang="zh-CN" dirty="0"/>
        </a:p>
      </dgm:t>
    </dgm:pt>
    <dgm:pt modelId="{9AF596BE-C1AC-4F3C-B4E7-FF5ABBE9E8D6}" type="parTrans" cxnId="{11046EE2-6DE2-468C-8F7F-35838BA532FA}">
      <dgm:prSet/>
      <dgm:spPr/>
      <dgm:t>
        <a:bodyPr/>
        <a:lstStyle/>
        <a:p>
          <a:endParaRPr lang="zh-CN" altLang="en-US"/>
        </a:p>
      </dgm:t>
    </dgm:pt>
    <dgm:pt modelId="{9D64E10D-D76F-435F-9780-4F0B44EC3BCB}" type="sibTrans" cxnId="{11046EE2-6DE2-468C-8F7F-35838BA532FA}">
      <dgm:prSet/>
      <dgm:spPr/>
      <dgm:t>
        <a:bodyPr/>
        <a:lstStyle/>
        <a:p>
          <a:endParaRPr lang="zh-CN" altLang="en-US"/>
        </a:p>
      </dgm:t>
    </dgm:pt>
    <dgm:pt modelId="{884BE2AF-366A-4095-B06B-61E406F70AC4}" type="pres">
      <dgm:prSet presAssocID="{8323E86E-4EDF-41E2-B115-D8375F02F9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3FA2E36-AE77-46C1-B7EE-4EC5B7D1C1DF}" type="pres">
      <dgm:prSet presAssocID="{6E3597C6-988A-496A-8FC8-7B5AC759E6C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9FF506-089D-4FE2-A814-8711C5F24FDB}" type="presOf" srcId="{8323E86E-4EDF-41E2-B115-D8375F02F980}" destId="{884BE2AF-366A-4095-B06B-61E406F70AC4}" srcOrd="0" destOrd="0" presId="urn:microsoft.com/office/officeart/2005/8/layout/vList2"/>
    <dgm:cxn modelId="{11046EE2-6DE2-468C-8F7F-35838BA532FA}" srcId="{8323E86E-4EDF-41E2-B115-D8375F02F980}" destId="{6E3597C6-988A-496A-8FC8-7B5AC759E6C4}" srcOrd="0" destOrd="0" parTransId="{9AF596BE-C1AC-4F3C-B4E7-FF5ABBE9E8D6}" sibTransId="{9D64E10D-D76F-435F-9780-4F0B44EC3BCB}"/>
    <dgm:cxn modelId="{3073D2D9-4774-4D96-8857-B9E2BA1564DB}" type="presOf" srcId="{6E3597C6-988A-496A-8FC8-7B5AC759E6C4}" destId="{13FA2E36-AE77-46C1-B7EE-4EC5B7D1C1DF}" srcOrd="0" destOrd="0" presId="urn:microsoft.com/office/officeart/2005/8/layout/vList2"/>
    <dgm:cxn modelId="{82D434C2-06A8-4468-9B4E-550CC71A59DE}" type="presParOf" srcId="{884BE2AF-366A-4095-B06B-61E406F70AC4}" destId="{13FA2E36-AE77-46C1-B7EE-4EC5B7D1C1D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D61E4D-0D07-468E-8797-842C19F2EE3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7769AB0-4D6C-46EF-AE63-BC034B016570}">
      <dgm:prSet/>
      <dgm:spPr/>
      <dgm:t>
        <a:bodyPr/>
        <a:lstStyle/>
        <a:p>
          <a:pPr rtl="0"/>
          <a:r>
            <a:rPr lang="zh-CN" smtClean="0"/>
            <a:t>首次利用</a:t>
          </a:r>
          <a:r>
            <a:rPr lang="en-US" smtClean="0"/>
            <a:t>Facebook</a:t>
          </a:r>
          <a:r>
            <a:rPr lang="zh-CN" smtClean="0"/>
            <a:t>等社交网络进行大规模的游说</a:t>
          </a:r>
          <a:endParaRPr lang="zh-CN"/>
        </a:p>
      </dgm:t>
    </dgm:pt>
    <dgm:pt modelId="{1EB17269-431F-4FCA-B6B3-CA9DA11E6B31}" type="parTrans" cxnId="{1B6E2AC5-66A1-4F64-A776-3B10AB39D4F4}">
      <dgm:prSet/>
      <dgm:spPr/>
      <dgm:t>
        <a:bodyPr/>
        <a:lstStyle/>
        <a:p>
          <a:endParaRPr lang="zh-CN" altLang="en-US"/>
        </a:p>
      </dgm:t>
    </dgm:pt>
    <dgm:pt modelId="{68D09255-FC87-466A-9171-D91BFAD05F95}" type="sibTrans" cxnId="{1B6E2AC5-66A1-4F64-A776-3B10AB39D4F4}">
      <dgm:prSet/>
      <dgm:spPr/>
      <dgm:t>
        <a:bodyPr/>
        <a:lstStyle/>
        <a:p>
          <a:endParaRPr lang="zh-CN" altLang="en-US"/>
        </a:p>
      </dgm:t>
    </dgm:pt>
    <dgm:pt modelId="{A4AEDB3C-21B7-4F32-B275-E7B32D527637}">
      <dgm:prSet/>
      <dgm:spPr/>
      <dgm:t>
        <a:bodyPr/>
        <a:lstStyle/>
        <a:p>
          <a:pPr rtl="0"/>
          <a:r>
            <a:rPr lang="zh-CN" dirty="0" smtClean="0"/>
            <a:t>针对</a:t>
          </a:r>
          <a:r>
            <a:rPr lang="en-US" dirty="0" smtClean="0"/>
            <a:t>35</a:t>
          </a:r>
          <a:r>
            <a:rPr lang="zh-CN" dirty="0" smtClean="0"/>
            <a:t>岁以下的目标群众，在电视剧</a:t>
          </a:r>
          <a:r>
            <a:rPr lang="en-US" dirty="0" smtClean="0"/>
            <a:t>Sons of Anarchy</a:t>
          </a:r>
          <a:r>
            <a:rPr lang="zh-CN" dirty="0" smtClean="0"/>
            <a:t>、</a:t>
          </a:r>
          <a:r>
            <a:rPr lang="en-US" dirty="0" smtClean="0"/>
            <a:t>The Walking Dead</a:t>
          </a:r>
          <a:r>
            <a:rPr lang="zh-CN" dirty="0" smtClean="0"/>
            <a:t>和</a:t>
          </a:r>
          <a:r>
            <a:rPr lang="en-US" dirty="0" smtClean="0"/>
            <a:t>Don't Trust the B</a:t>
          </a:r>
          <a:r>
            <a:rPr lang="zh-CN" dirty="0" smtClean="0"/>
            <a:t>中就出现了奥巴马的竞选广告。然而</a:t>
          </a:r>
          <a:r>
            <a:rPr lang="en-US" dirty="0" smtClean="0"/>
            <a:t>,</a:t>
          </a:r>
          <a:r>
            <a:rPr lang="zh-CN" dirty="0" smtClean="0"/>
            <a:t>此前的竞选广告通常只会出现在本地新闻节目中。</a:t>
          </a:r>
          <a:endParaRPr lang="zh-CN" dirty="0"/>
        </a:p>
      </dgm:t>
    </dgm:pt>
    <dgm:pt modelId="{3CCEA3F1-E3C2-4AC9-AF10-900D11C4943D}" type="parTrans" cxnId="{C89BC700-C76C-4474-94BF-233731088A8F}">
      <dgm:prSet/>
      <dgm:spPr/>
      <dgm:t>
        <a:bodyPr/>
        <a:lstStyle/>
        <a:p>
          <a:endParaRPr lang="zh-CN" altLang="en-US"/>
        </a:p>
      </dgm:t>
    </dgm:pt>
    <dgm:pt modelId="{A8E0390B-EFEE-4E1D-9666-D93872E69514}" type="sibTrans" cxnId="{C89BC700-C76C-4474-94BF-233731088A8F}">
      <dgm:prSet/>
      <dgm:spPr/>
      <dgm:t>
        <a:bodyPr/>
        <a:lstStyle/>
        <a:p>
          <a:endParaRPr lang="zh-CN" altLang="en-US"/>
        </a:p>
      </dgm:t>
    </dgm:pt>
    <dgm:pt modelId="{70A45602-9280-4751-8D25-453CB73DB695}">
      <dgm:prSet/>
      <dgm:spPr/>
      <dgm:t>
        <a:bodyPr/>
        <a:lstStyle/>
        <a:p>
          <a:pPr rtl="0"/>
          <a:r>
            <a:rPr lang="en-US" dirty="0" smtClean="0"/>
            <a:t>2012</a:t>
          </a:r>
          <a:r>
            <a:rPr lang="zh-CN" dirty="0" smtClean="0"/>
            <a:t>年</a:t>
          </a:r>
          <a:r>
            <a:rPr lang="en-US" dirty="0" smtClean="0"/>
            <a:t>8</a:t>
          </a:r>
          <a:r>
            <a:rPr lang="zh-CN" dirty="0" smtClean="0"/>
            <a:t>月，奥巴马决定在</a:t>
          </a:r>
          <a:r>
            <a:rPr lang="en-US" dirty="0" err="1" smtClean="0"/>
            <a:t>Reddit</a:t>
          </a:r>
          <a:r>
            <a:rPr lang="zh-CN" dirty="0" smtClean="0"/>
            <a:t>上回答问题</a:t>
          </a:r>
          <a:endParaRPr lang="zh-CN" dirty="0"/>
        </a:p>
      </dgm:t>
    </dgm:pt>
    <dgm:pt modelId="{5102D610-E719-40F2-B71C-69AD9B7BE6B2}" type="parTrans" cxnId="{31E6BC0A-8DBE-43CD-B911-63B065480938}">
      <dgm:prSet/>
      <dgm:spPr/>
      <dgm:t>
        <a:bodyPr/>
        <a:lstStyle/>
        <a:p>
          <a:endParaRPr lang="zh-CN" altLang="en-US"/>
        </a:p>
      </dgm:t>
    </dgm:pt>
    <dgm:pt modelId="{A1415D39-C5C1-482A-B60F-685B5E5031EE}" type="sibTrans" cxnId="{31E6BC0A-8DBE-43CD-B911-63B065480938}">
      <dgm:prSet/>
      <dgm:spPr/>
      <dgm:t>
        <a:bodyPr/>
        <a:lstStyle/>
        <a:p>
          <a:endParaRPr lang="zh-CN" altLang="en-US"/>
        </a:p>
      </dgm:t>
    </dgm:pt>
    <dgm:pt modelId="{5CB7D69E-C33E-4415-B951-E7F0B4E1F2C6}">
      <dgm:prSet/>
      <dgm:spPr/>
      <dgm:t>
        <a:bodyPr/>
        <a:lstStyle/>
        <a:p>
          <a:pPr rtl="0"/>
          <a:r>
            <a:rPr lang="zh-CN" dirty="0" smtClean="0"/>
            <a:t>如人们原以为 “中间派” 选民对选举结果最为关键， 但事实是在某些党派忠诚选民中引起共鸣的议题会转变这部分人。 根据大规模</a:t>
          </a:r>
          <a:r>
            <a:rPr lang="zh-CN" altLang="en-US" dirty="0" smtClean="0"/>
            <a:t>试验</a:t>
          </a:r>
          <a:r>
            <a:rPr lang="zh-CN" dirty="0" smtClean="0"/>
            <a:t>的结果制作了用来操纵选民态度的预测模型</a:t>
          </a:r>
          <a:r>
            <a:rPr lang="zh-CN" altLang="en-US" dirty="0" smtClean="0"/>
            <a:t>。</a:t>
          </a:r>
          <a:endParaRPr lang="zh-CN" dirty="0"/>
        </a:p>
      </dgm:t>
    </dgm:pt>
    <dgm:pt modelId="{4FBB7775-5625-4E3C-96CC-601931F55D0B}" type="parTrans" cxnId="{A051262C-0452-4CAC-8E1A-D7DEDC33DCFC}">
      <dgm:prSet/>
      <dgm:spPr/>
      <dgm:t>
        <a:bodyPr/>
        <a:lstStyle/>
        <a:p>
          <a:endParaRPr lang="zh-CN" altLang="en-US"/>
        </a:p>
      </dgm:t>
    </dgm:pt>
    <dgm:pt modelId="{D0D7A331-41C5-4EC1-8311-89C713014917}" type="sibTrans" cxnId="{A051262C-0452-4CAC-8E1A-D7DEDC33DCFC}">
      <dgm:prSet/>
      <dgm:spPr/>
      <dgm:t>
        <a:bodyPr/>
        <a:lstStyle/>
        <a:p>
          <a:endParaRPr lang="zh-CN" altLang="en-US"/>
        </a:p>
      </dgm:t>
    </dgm:pt>
    <dgm:pt modelId="{B77EE732-41BB-4050-B304-3B5985C97007}">
      <dgm:prSet/>
      <dgm:spPr/>
      <dgm:t>
        <a:bodyPr/>
        <a:lstStyle/>
        <a:p>
          <a:r>
            <a:rPr lang="zh-CN" smtClean="0"/>
            <a:t>在竞选的最后几周，下载特定应用的用户收到了包括他们在</a:t>
          </a:r>
          <a:r>
            <a:rPr lang="en-US" smtClean="0"/>
            <a:t>“</a:t>
          </a:r>
          <a:r>
            <a:rPr lang="zh-CN" smtClean="0"/>
            <a:t>摇摆州</a:t>
          </a:r>
          <a:r>
            <a:rPr lang="en-US" smtClean="0"/>
            <a:t>”</a:t>
          </a:r>
          <a:r>
            <a:rPr lang="zh-CN" smtClean="0"/>
            <a:t>好友照片在内的多条消息，应用鼓励他们通过点击按钮来呼吁这些选民采取行动</a:t>
          </a:r>
          <a:endParaRPr lang="zh-CN" dirty="0"/>
        </a:p>
      </dgm:t>
    </dgm:pt>
    <dgm:pt modelId="{3BDBFA38-77DE-4578-B33F-3FC568F38508}" type="parTrans" cxnId="{B9CAAAFF-9253-4EA6-9177-9F8ECA2DED0F}">
      <dgm:prSet/>
      <dgm:spPr/>
      <dgm:t>
        <a:bodyPr/>
        <a:lstStyle/>
        <a:p>
          <a:endParaRPr lang="zh-CN" altLang="en-US"/>
        </a:p>
      </dgm:t>
    </dgm:pt>
    <dgm:pt modelId="{5010F226-5106-49AC-A970-F0488F0B1FB5}" type="sibTrans" cxnId="{B9CAAAFF-9253-4EA6-9177-9F8ECA2DED0F}">
      <dgm:prSet/>
      <dgm:spPr/>
      <dgm:t>
        <a:bodyPr/>
        <a:lstStyle/>
        <a:p>
          <a:endParaRPr lang="zh-CN" altLang="en-US"/>
        </a:p>
      </dgm:t>
    </dgm:pt>
    <dgm:pt modelId="{9A362843-11CE-462A-A21F-2553452C296B}" type="pres">
      <dgm:prSet presAssocID="{32D61E4D-0D07-468E-8797-842C19F2EE3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110C0DE-F6A8-436A-9977-A5F6ECAF42FE}" type="pres">
      <dgm:prSet presAssocID="{B7769AB0-4D6C-46EF-AE63-BC034B016570}" presName="parentText" presStyleLbl="node1" presStyleIdx="0" presStyleCnt="5" custScaleY="559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A62598-1D4B-44A7-B9EE-7825CD5AFE25}" type="pres">
      <dgm:prSet presAssocID="{68D09255-FC87-466A-9171-D91BFAD05F95}" presName="spacer" presStyleCnt="0"/>
      <dgm:spPr/>
      <dgm:t>
        <a:bodyPr/>
        <a:lstStyle/>
        <a:p>
          <a:endParaRPr lang="zh-CN" altLang="en-US"/>
        </a:p>
      </dgm:t>
    </dgm:pt>
    <dgm:pt modelId="{DB041E5F-9CE8-4A08-A7F1-000DF9839EE0}" type="pres">
      <dgm:prSet presAssocID="{A4AEDB3C-21B7-4F32-B275-E7B32D52763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C17D3-2437-4537-BBAC-D0E486919524}" type="pres">
      <dgm:prSet presAssocID="{A8E0390B-EFEE-4E1D-9666-D93872E69514}" presName="spacer" presStyleCnt="0"/>
      <dgm:spPr/>
      <dgm:t>
        <a:bodyPr/>
        <a:lstStyle/>
        <a:p>
          <a:endParaRPr lang="zh-CN" altLang="en-US"/>
        </a:p>
      </dgm:t>
    </dgm:pt>
    <dgm:pt modelId="{2B7E1EDD-670E-459A-AF38-1B63F14E3257}" type="pres">
      <dgm:prSet presAssocID="{70A45602-9280-4751-8D25-453CB73DB695}" presName="parentText" presStyleLbl="node1" presStyleIdx="2" presStyleCnt="5" custScaleY="3952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D33826-6641-4008-8FBD-6FB5B03E4DDE}" type="pres">
      <dgm:prSet presAssocID="{A1415D39-C5C1-482A-B60F-685B5E5031EE}" presName="spacer" presStyleCnt="0"/>
      <dgm:spPr/>
      <dgm:t>
        <a:bodyPr/>
        <a:lstStyle/>
        <a:p>
          <a:endParaRPr lang="zh-CN" altLang="en-US"/>
        </a:p>
      </dgm:t>
    </dgm:pt>
    <dgm:pt modelId="{7D607410-4D7C-4DAB-97C6-167BC43CD5BD}" type="pres">
      <dgm:prSet presAssocID="{5CB7D69E-C33E-4415-B951-E7F0B4E1F2C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50A888-5118-4AA8-B3B7-38F1FFFC601C}" type="pres">
      <dgm:prSet presAssocID="{D0D7A331-41C5-4EC1-8311-89C713014917}" presName="spacer" presStyleCnt="0"/>
      <dgm:spPr/>
      <dgm:t>
        <a:bodyPr/>
        <a:lstStyle/>
        <a:p>
          <a:endParaRPr lang="zh-CN" altLang="en-US"/>
        </a:p>
      </dgm:t>
    </dgm:pt>
    <dgm:pt modelId="{261FD507-9E42-4FF8-9DD4-370E5821FB48}" type="pres">
      <dgm:prSet presAssocID="{B77EE732-41BB-4050-B304-3B5985C9700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051262C-0452-4CAC-8E1A-D7DEDC33DCFC}" srcId="{32D61E4D-0D07-468E-8797-842C19F2EE36}" destId="{5CB7D69E-C33E-4415-B951-E7F0B4E1F2C6}" srcOrd="3" destOrd="0" parTransId="{4FBB7775-5625-4E3C-96CC-601931F55D0B}" sibTransId="{D0D7A331-41C5-4EC1-8311-89C713014917}"/>
    <dgm:cxn modelId="{B9CAAAFF-9253-4EA6-9177-9F8ECA2DED0F}" srcId="{32D61E4D-0D07-468E-8797-842C19F2EE36}" destId="{B77EE732-41BB-4050-B304-3B5985C97007}" srcOrd="4" destOrd="0" parTransId="{3BDBFA38-77DE-4578-B33F-3FC568F38508}" sibTransId="{5010F226-5106-49AC-A970-F0488F0B1FB5}"/>
    <dgm:cxn modelId="{B9320BCA-6FE0-4E56-94D4-F6773D922EDB}" type="presOf" srcId="{32D61E4D-0D07-468E-8797-842C19F2EE36}" destId="{9A362843-11CE-462A-A21F-2553452C296B}" srcOrd="0" destOrd="0" presId="urn:microsoft.com/office/officeart/2005/8/layout/vList2"/>
    <dgm:cxn modelId="{C25A47CA-F2A1-4F74-8D25-088F33A6CE48}" type="presOf" srcId="{A4AEDB3C-21B7-4F32-B275-E7B32D527637}" destId="{DB041E5F-9CE8-4A08-A7F1-000DF9839EE0}" srcOrd="0" destOrd="0" presId="urn:microsoft.com/office/officeart/2005/8/layout/vList2"/>
    <dgm:cxn modelId="{31E6BC0A-8DBE-43CD-B911-63B065480938}" srcId="{32D61E4D-0D07-468E-8797-842C19F2EE36}" destId="{70A45602-9280-4751-8D25-453CB73DB695}" srcOrd="2" destOrd="0" parTransId="{5102D610-E719-40F2-B71C-69AD9B7BE6B2}" sibTransId="{A1415D39-C5C1-482A-B60F-685B5E5031EE}"/>
    <dgm:cxn modelId="{B1BE47E5-9009-4721-9E1D-62C6DC874B49}" type="presOf" srcId="{B77EE732-41BB-4050-B304-3B5985C97007}" destId="{261FD507-9E42-4FF8-9DD4-370E5821FB48}" srcOrd="0" destOrd="0" presId="urn:microsoft.com/office/officeart/2005/8/layout/vList2"/>
    <dgm:cxn modelId="{6A0ED1D5-1C2E-49AB-B21D-1AB855AEDF37}" type="presOf" srcId="{70A45602-9280-4751-8D25-453CB73DB695}" destId="{2B7E1EDD-670E-459A-AF38-1B63F14E3257}" srcOrd="0" destOrd="0" presId="urn:microsoft.com/office/officeart/2005/8/layout/vList2"/>
    <dgm:cxn modelId="{1B6E2AC5-66A1-4F64-A776-3B10AB39D4F4}" srcId="{32D61E4D-0D07-468E-8797-842C19F2EE36}" destId="{B7769AB0-4D6C-46EF-AE63-BC034B016570}" srcOrd="0" destOrd="0" parTransId="{1EB17269-431F-4FCA-B6B3-CA9DA11E6B31}" sibTransId="{68D09255-FC87-466A-9171-D91BFAD05F95}"/>
    <dgm:cxn modelId="{5F98734C-D937-470F-901E-D2FCC006AD6E}" type="presOf" srcId="{B7769AB0-4D6C-46EF-AE63-BC034B016570}" destId="{E110C0DE-F6A8-436A-9977-A5F6ECAF42FE}" srcOrd="0" destOrd="0" presId="urn:microsoft.com/office/officeart/2005/8/layout/vList2"/>
    <dgm:cxn modelId="{C7404F1C-2CBE-44F7-A481-1DD66AB94AEC}" type="presOf" srcId="{5CB7D69E-C33E-4415-B951-E7F0B4E1F2C6}" destId="{7D607410-4D7C-4DAB-97C6-167BC43CD5BD}" srcOrd="0" destOrd="0" presId="urn:microsoft.com/office/officeart/2005/8/layout/vList2"/>
    <dgm:cxn modelId="{C89BC700-C76C-4474-94BF-233731088A8F}" srcId="{32D61E4D-0D07-468E-8797-842C19F2EE36}" destId="{A4AEDB3C-21B7-4F32-B275-E7B32D527637}" srcOrd="1" destOrd="0" parTransId="{3CCEA3F1-E3C2-4AC9-AF10-900D11C4943D}" sibTransId="{A8E0390B-EFEE-4E1D-9666-D93872E69514}"/>
    <dgm:cxn modelId="{3205CEC5-7E32-4F5D-847F-00AD1558560E}" type="presParOf" srcId="{9A362843-11CE-462A-A21F-2553452C296B}" destId="{E110C0DE-F6A8-436A-9977-A5F6ECAF42FE}" srcOrd="0" destOrd="0" presId="urn:microsoft.com/office/officeart/2005/8/layout/vList2"/>
    <dgm:cxn modelId="{3604DED9-DAF8-4428-9324-CB1D6B8BD4B4}" type="presParOf" srcId="{9A362843-11CE-462A-A21F-2553452C296B}" destId="{62A62598-1D4B-44A7-B9EE-7825CD5AFE25}" srcOrd="1" destOrd="0" presId="urn:microsoft.com/office/officeart/2005/8/layout/vList2"/>
    <dgm:cxn modelId="{888C6A4E-864E-4F96-851A-3EEB6820A5E5}" type="presParOf" srcId="{9A362843-11CE-462A-A21F-2553452C296B}" destId="{DB041E5F-9CE8-4A08-A7F1-000DF9839EE0}" srcOrd="2" destOrd="0" presId="urn:microsoft.com/office/officeart/2005/8/layout/vList2"/>
    <dgm:cxn modelId="{A63B9B43-9FCF-4FA0-8722-B0EE718B8E98}" type="presParOf" srcId="{9A362843-11CE-462A-A21F-2553452C296B}" destId="{8C4C17D3-2437-4537-BBAC-D0E486919524}" srcOrd="3" destOrd="0" presId="urn:microsoft.com/office/officeart/2005/8/layout/vList2"/>
    <dgm:cxn modelId="{E47F6187-B66F-4CD0-B150-F2496E9E5752}" type="presParOf" srcId="{9A362843-11CE-462A-A21F-2553452C296B}" destId="{2B7E1EDD-670E-459A-AF38-1B63F14E3257}" srcOrd="4" destOrd="0" presId="urn:microsoft.com/office/officeart/2005/8/layout/vList2"/>
    <dgm:cxn modelId="{1D083BE5-E7D6-40AC-83B9-FEF12AAE5A2B}" type="presParOf" srcId="{9A362843-11CE-462A-A21F-2553452C296B}" destId="{9FD33826-6641-4008-8FBD-6FB5B03E4DDE}" srcOrd="5" destOrd="0" presId="urn:microsoft.com/office/officeart/2005/8/layout/vList2"/>
    <dgm:cxn modelId="{4B50952F-1108-4244-ACF1-9E83BF2A6EEB}" type="presParOf" srcId="{9A362843-11CE-462A-A21F-2553452C296B}" destId="{7D607410-4D7C-4DAB-97C6-167BC43CD5BD}" srcOrd="6" destOrd="0" presId="urn:microsoft.com/office/officeart/2005/8/layout/vList2"/>
    <dgm:cxn modelId="{DA60A393-3E99-4AE6-9733-342E1A71B24D}" type="presParOf" srcId="{9A362843-11CE-462A-A21F-2553452C296B}" destId="{ED50A888-5118-4AA8-B3B7-38F1FFFC601C}" srcOrd="7" destOrd="0" presId="urn:microsoft.com/office/officeart/2005/8/layout/vList2"/>
    <dgm:cxn modelId="{2CE761D8-207C-4879-B7E9-4EA539F0E989}" type="presParOf" srcId="{9A362843-11CE-462A-A21F-2553452C296B}" destId="{261FD507-9E42-4FF8-9DD4-370E5821FB4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311FF-4CA8-4F45-9FAF-6BCD3B5048C5}">
      <dsp:nvSpPr>
        <dsp:cNvPr id="0" name=""/>
        <dsp:cNvSpPr/>
      </dsp:nvSpPr>
      <dsp:spPr>
        <a:xfrm>
          <a:off x="0" y="6107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1.</a:t>
          </a:r>
          <a:r>
            <a:rPr lang="zh-CN" sz="2400" b="1" kern="1200" dirty="0" smtClean="0"/>
            <a:t>团队构建</a:t>
          </a:r>
          <a:r>
            <a:rPr lang="en-US" sz="2400" b="1" kern="1200" dirty="0" smtClean="0"/>
            <a:t>——</a:t>
          </a:r>
          <a:r>
            <a:rPr lang="zh-CN" sz="2400" b="1" kern="1200" dirty="0" smtClean="0"/>
            <a:t>竞选团队</a:t>
          </a:r>
          <a:endParaRPr lang="zh-CN" sz="2400" kern="1200" dirty="0"/>
        </a:p>
      </dsp:txBody>
      <dsp:txXfrm>
        <a:off x="29471" y="90546"/>
        <a:ext cx="6736426" cy="544777"/>
      </dsp:txXfrm>
    </dsp:sp>
    <dsp:sp modelId="{147FD06D-9592-4F03-A9C3-CB46623F22BB}">
      <dsp:nvSpPr>
        <dsp:cNvPr id="0" name=""/>
        <dsp:cNvSpPr/>
      </dsp:nvSpPr>
      <dsp:spPr>
        <a:xfrm>
          <a:off x="0" y="73391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  <a:shade val="47500"/>
                <a:satMod val="137000"/>
              </a:schemeClr>
            </a:gs>
            <a:gs pos="55000">
              <a:schemeClr val="accent5">
                <a:hueOff val="-1225557"/>
                <a:satOff val="-1705"/>
                <a:lumOff val="-654"/>
                <a:alphaOff val="0"/>
                <a:shade val="69000"/>
                <a:satMod val="137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2.</a:t>
          </a:r>
          <a:r>
            <a:rPr lang="zh-CN" sz="2400" b="1" kern="1200" smtClean="0"/>
            <a:t>数据洞见</a:t>
          </a:r>
          <a:r>
            <a:rPr lang="en-US" sz="2400" b="1" kern="1200" smtClean="0"/>
            <a:t>——</a:t>
          </a:r>
          <a:r>
            <a:rPr lang="zh-CN" sz="2400" b="1" kern="1200" smtClean="0"/>
            <a:t>乔治</a:t>
          </a:r>
          <a:r>
            <a:rPr lang="en-US" sz="2400" b="1" kern="1200" smtClean="0"/>
            <a:t>•</a:t>
          </a:r>
          <a:r>
            <a:rPr lang="zh-CN" sz="2400" b="1" kern="1200" smtClean="0"/>
            <a:t>克鲁尼效应</a:t>
          </a:r>
          <a:endParaRPr lang="zh-CN" sz="2400" kern="1200"/>
        </a:p>
      </dsp:txBody>
      <dsp:txXfrm>
        <a:off x="29471" y="763386"/>
        <a:ext cx="6736426" cy="544777"/>
      </dsp:txXfrm>
    </dsp:sp>
    <dsp:sp modelId="{713690A1-1F62-44E1-8728-B96D1C1910D1}">
      <dsp:nvSpPr>
        <dsp:cNvPr id="0" name=""/>
        <dsp:cNvSpPr/>
      </dsp:nvSpPr>
      <dsp:spPr>
        <a:xfrm>
          <a:off x="0" y="140675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3.</a:t>
          </a:r>
          <a:r>
            <a:rPr lang="zh-CN" altLang="en-US" sz="2400" b="1" kern="1200" dirty="0" smtClean="0"/>
            <a:t>数据加工</a:t>
          </a:r>
          <a:r>
            <a:rPr lang="en-US" altLang="zh-CN" sz="2400" b="1" kern="1200" dirty="0" smtClean="0"/>
            <a:t>——</a:t>
          </a:r>
          <a:r>
            <a:rPr lang="zh-CN" altLang="en-US" sz="2400" b="1" kern="1200" dirty="0" smtClean="0"/>
            <a:t>集成与试验</a:t>
          </a:r>
          <a:endParaRPr lang="zh-CN" sz="2400" kern="1200" dirty="0"/>
        </a:p>
      </dsp:txBody>
      <dsp:txXfrm>
        <a:off x="29471" y="1436226"/>
        <a:ext cx="6736426" cy="544777"/>
      </dsp:txXfrm>
    </dsp:sp>
    <dsp:sp modelId="{5731B1E5-EE28-482E-8404-EAF39FD733BE}">
      <dsp:nvSpPr>
        <dsp:cNvPr id="0" name=""/>
        <dsp:cNvSpPr/>
      </dsp:nvSpPr>
      <dsp:spPr>
        <a:xfrm>
          <a:off x="0" y="207959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4.</a:t>
          </a:r>
          <a:r>
            <a:rPr lang="zh-CN" sz="2400" b="1" kern="1200" smtClean="0"/>
            <a:t>数据的资产化管理</a:t>
          </a:r>
          <a:r>
            <a:rPr lang="en-US" sz="2400" b="1" kern="1200" smtClean="0"/>
            <a:t>——</a:t>
          </a:r>
          <a:r>
            <a:rPr lang="zh-CN" sz="2400" b="1" kern="1200" smtClean="0"/>
            <a:t>数据保密</a:t>
          </a:r>
          <a:endParaRPr lang="zh-CN" sz="2400" kern="1200"/>
        </a:p>
      </dsp:txBody>
      <dsp:txXfrm>
        <a:off x="29471" y="2109066"/>
        <a:ext cx="6736426" cy="544777"/>
      </dsp:txXfrm>
    </dsp:sp>
    <dsp:sp modelId="{DE912E82-B865-4A27-87BC-6D321841D910}">
      <dsp:nvSpPr>
        <dsp:cNvPr id="0" name=""/>
        <dsp:cNvSpPr/>
      </dsp:nvSpPr>
      <dsp:spPr>
        <a:xfrm>
          <a:off x="0" y="275243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5.</a:t>
          </a:r>
          <a:r>
            <a:rPr lang="zh-CN" sz="2400" b="1" kern="1200" smtClean="0"/>
            <a:t>大规模协同</a:t>
          </a:r>
          <a:r>
            <a:rPr lang="en-US" sz="2400" b="1" kern="1200" smtClean="0"/>
            <a:t>——</a:t>
          </a:r>
          <a:r>
            <a:rPr lang="zh-CN" sz="2400" b="1" kern="1200" smtClean="0"/>
            <a:t>筹集资金</a:t>
          </a:r>
          <a:endParaRPr lang="zh-CN" sz="2400" kern="1200"/>
        </a:p>
      </dsp:txBody>
      <dsp:txXfrm>
        <a:off x="29471" y="2781906"/>
        <a:ext cx="6736426" cy="544777"/>
      </dsp:txXfrm>
    </dsp:sp>
    <dsp:sp modelId="{8F191964-6519-4DAA-A99E-224D85A42B56}">
      <dsp:nvSpPr>
        <dsp:cNvPr id="0" name=""/>
        <dsp:cNvSpPr/>
      </dsp:nvSpPr>
      <dsp:spPr>
        <a:xfrm>
          <a:off x="0" y="342527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  <a:shade val="47500"/>
                <a:satMod val="137000"/>
              </a:schemeClr>
            </a:gs>
            <a:gs pos="55000">
              <a:schemeClr val="accent5">
                <a:hueOff val="-6127787"/>
                <a:satOff val="-8523"/>
                <a:lumOff val="-3268"/>
                <a:alphaOff val="0"/>
                <a:shade val="69000"/>
                <a:satMod val="137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6.</a:t>
          </a:r>
          <a:r>
            <a:rPr lang="zh-CN" sz="2400" b="1" kern="1200" dirty="0" smtClean="0"/>
            <a:t>数据驱动型决策</a:t>
          </a:r>
          <a:r>
            <a:rPr lang="en-US" sz="2400" b="1" kern="1200" dirty="0" smtClean="0"/>
            <a:t>——</a:t>
          </a:r>
          <a:r>
            <a:rPr lang="zh-CN" altLang="en-US" sz="2400" b="1" kern="1200" dirty="0" smtClean="0"/>
            <a:t>模拟与仿真</a:t>
          </a:r>
          <a:endParaRPr lang="zh-CN" sz="2400" kern="1200" dirty="0"/>
        </a:p>
      </dsp:txBody>
      <dsp:txXfrm>
        <a:off x="29471" y="3454746"/>
        <a:ext cx="6736426" cy="544777"/>
      </dsp:txXfrm>
    </dsp:sp>
    <dsp:sp modelId="{B3ECE906-71C0-4872-873B-BB437DA602E4}">
      <dsp:nvSpPr>
        <dsp:cNvPr id="0" name=""/>
        <dsp:cNvSpPr/>
      </dsp:nvSpPr>
      <dsp:spPr>
        <a:xfrm>
          <a:off x="0" y="4098115"/>
          <a:ext cx="6795368" cy="60371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/>
            <a:t>7. DIKUW</a:t>
          </a:r>
          <a:r>
            <a:rPr lang="zh-CN" sz="2400" b="1" kern="1200" smtClean="0"/>
            <a:t>模型</a:t>
          </a:r>
          <a:r>
            <a:rPr lang="en-US" sz="2400" b="1" kern="1200" smtClean="0"/>
            <a:t>——</a:t>
          </a:r>
          <a:r>
            <a:rPr lang="zh-CN" sz="2400" b="1" kern="1200" smtClean="0"/>
            <a:t>从数据到智慧</a:t>
          </a:r>
          <a:endParaRPr lang="zh-CN" sz="2400" kern="1200"/>
        </a:p>
      </dsp:txBody>
      <dsp:txXfrm>
        <a:off x="29471" y="4127586"/>
        <a:ext cx="6736426" cy="5447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B5738-4B02-4D98-ADE7-636DE94BD7ED}">
      <dsp:nvSpPr>
        <dsp:cNvPr id="0" name=""/>
        <dsp:cNvSpPr/>
      </dsp:nvSpPr>
      <dsp:spPr>
        <a:xfrm>
          <a:off x="843909" y="210305"/>
          <a:ext cx="1802911" cy="8154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数据科学理论与实践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dirty="0" smtClean="0"/>
            <a:t>朝乐门</a:t>
          </a:r>
          <a:endParaRPr lang="zh-C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2017</a:t>
          </a:r>
          <a:endParaRPr lang="zh-CN" sz="900" kern="1200"/>
        </a:p>
      </dsp:txBody>
      <dsp:txXfrm>
        <a:off x="843909" y="210305"/>
        <a:ext cx="1802911" cy="815427"/>
      </dsp:txXfrm>
    </dsp:sp>
    <dsp:sp modelId="{8A757072-4D53-4913-8AB3-2135C0C0AA4A}">
      <dsp:nvSpPr>
        <dsp:cNvPr id="0" name=""/>
        <dsp:cNvSpPr/>
      </dsp:nvSpPr>
      <dsp:spPr>
        <a:xfrm>
          <a:off x="44091" y="210305"/>
          <a:ext cx="630908" cy="81542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48000" cap="flat" cmpd="thickThin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  <a:reflection blurRad="6350" stA="50000" endA="300" endPos="550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74384-C148-40CE-BD76-F745C6D74BAB}">
      <dsp:nvSpPr>
        <dsp:cNvPr id="0" name=""/>
        <dsp:cNvSpPr/>
      </dsp:nvSpPr>
      <dsp:spPr>
        <a:xfrm>
          <a:off x="60113" y="1160278"/>
          <a:ext cx="1802911" cy="81542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数据科学</a:t>
          </a:r>
          <a:endParaRPr lang="zh-CN" sz="12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朝乐门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900" kern="1200" smtClean="0"/>
            <a:t>清华大学出版社</a:t>
          </a:r>
          <a:endParaRPr lang="zh-C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2016</a:t>
          </a:r>
          <a:endParaRPr lang="zh-CN" sz="900" kern="1200"/>
        </a:p>
      </dsp:txBody>
      <dsp:txXfrm>
        <a:off x="60113" y="1160278"/>
        <a:ext cx="1802911" cy="815427"/>
      </dsp:txXfrm>
    </dsp:sp>
    <dsp:sp modelId="{B04D9DAF-74E3-4633-AB2C-5DEAC69A399D}">
      <dsp:nvSpPr>
        <dsp:cNvPr id="0" name=""/>
        <dsp:cNvSpPr/>
      </dsp:nvSpPr>
      <dsp:spPr>
        <a:xfrm>
          <a:off x="2063979" y="1160278"/>
          <a:ext cx="566819" cy="81542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9D96E-13C0-466A-A2D0-1BCE02D0BFFE}">
      <dsp:nvSpPr>
        <dsp:cNvPr id="0" name=""/>
        <dsp:cNvSpPr/>
      </dsp:nvSpPr>
      <dsp:spPr>
        <a:xfrm>
          <a:off x="0" y="0"/>
          <a:ext cx="6795368" cy="1107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0" kern="1200" dirty="0" smtClean="0">
              <a:latin typeface="+mn-ea"/>
              <a:ea typeface="+mn-ea"/>
            </a:rPr>
            <a:t>每天晚上大约都会试运行一次大约</a:t>
          </a:r>
          <a:r>
            <a:rPr lang="en-US" sz="1700" b="0" kern="1200" dirty="0" smtClean="0">
              <a:latin typeface="+mn-ea"/>
              <a:ea typeface="+mn-ea"/>
            </a:rPr>
            <a:t>66000</a:t>
          </a:r>
          <a:r>
            <a:rPr lang="zh-CN" sz="1700" b="0" kern="1200" dirty="0" smtClean="0">
              <a:latin typeface="+mn-ea"/>
              <a:ea typeface="+mn-ea"/>
            </a:rPr>
            <a:t>人次的大选，并在第二天上午模拟出结果以帮助</a:t>
          </a:r>
          <a:r>
            <a:rPr lang="zh-CN" altLang="en-US" sz="1700" b="0" kern="1200" dirty="0" smtClean="0">
              <a:latin typeface="+mn-ea"/>
              <a:ea typeface="+mn-ea"/>
            </a:rPr>
            <a:t>竞选团队</a:t>
          </a:r>
          <a:r>
            <a:rPr lang="zh-CN" sz="1700" b="0" kern="1200" dirty="0" smtClean="0">
              <a:latin typeface="+mn-ea"/>
              <a:ea typeface="+mn-ea"/>
            </a:rPr>
            <a:t>了解奥巴马在部分地区获胜的可能，从而可以有针对性地分配资源。</a:t>
          </a:r>
          <a:endParaRPr lang="zh-CN" sz="1700" b="0" kern="1200" dirty="0">
            <a:latin typeface="+mn-ea"/>
            <a:ea typeface="+mn-ea"/>
          </a:endParaRPr>
        </a:p>
      </dsp:txBody>
      <dsp:txXfrm>
        <a:off x="1469774" y="0"/>
        <a:ext cx="5325593" cy="1107004"/>
      </dsp:txXfrm>
    </dsp:sp>
    <dsp:sp modelId="{A9282B7D-08C8-421C-BB0F-CFBFC4AA70D7}">
      <dsp:nvSpPr>
        <dsp:cNvPr id="0" name=""/>
        <dsp:cNvSpPr/>
      </dsp:nvSpPr>
      <dsp:spPr>
        <a:xfrm>
          <a:off x="110700" y="110700"/>
          <a:ext cx="1359073" cy="885603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4B4C613-6E27-44C0-8418-04505E13DAFA}">
      <dsp:nvSpPr>
        <dsp:cNvPr id="0" name=""/>
        <dsp:cNvSpPr/>
      </dsp:nvSpPr>
      <dsp:spPr>
        <a:xfrm>
          <a:off x="0" y="1217704"/>
          <a:ext cx="6795368" cy="1107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0" kern="1200" dirty="0" smtClean="0">
              <a:latin typeface="+mn-ea"/>
              <a:ea typeface="+mn-ea"/>
            </a:rPr>
            <a:t>“在过去</a:t>
          </a:r>
          <a:r>
            <a:rPr lang="en-US" sz="1700" b="0" kern="1200" dirty="0" smtClean="0">
              <a:latin typeface="+mn-ea"/>
              <a:ea typeface="+mn-ea"/>
            </a:rPr>
            <a:t>1</a:t>
          </a:r>
          <a:r>
            <a:rPr lang="zh-CN" sz="1700" b="0" kern="1200" dirty="0" smtClean="0">
              <a:latin typeface="+mn-ea"/>
              <a:ea typeface="+mn-ea"/>
            </a:rPr>
            <a:t>个月，数据分析团队在俄亥俄州就获得了约</a:t>
          </a:r>
          <a:r>
            <a:rPr lang="en-US" sz="1700" b="0" kern="1200" dirty="0" smtClean="0">
              <a:latin typeface="+mn-ea"/>
              <a:ea typeface="+mn-ea"/>
            </a:rPr>
            <a:t>2.9</a:t>
          </a:r>
          <a:r>
            <a:rPr lang="zh-CN" sz="1700" b="0" kern="1200" dirty="0" smtClean="0">
              <a:latin typeface="+mn-ea"/>
              <a:ea typeface="+mn-ea"/>
            </a:rPr>
            <a:t>万人的投票数据，接近</a:t>
          </a:r>
          <a:r>
            <a:rPr lang="en-US" sz="1700" b="0" kern="1200" dirty="0" smtClean="0">
              <a:latin typeface="+mn-ea"/>
              <a:ea typeface="+mn-ea"/>
            </a:rPr>
            <a:t>1%</a:t>
          </a:r>
          <a:r>
            <a:rPr lang="zh-CN" sz="1700" b="0" kern="1200" dirty="0" smtClean="0">
              <a:latin typeface="+mn-ea"/>
              <a:ea typeface="+mn-ea"/>
            </a:rPr>
            <a:t>的总体选民数。”</a:t>
          </a:r>
          <a:endParaRPr lang="zh-CN" sz="1700" b="0" kern="1200" dirty="0">
            <a:latin typeface="+mn-ea"/>
            <a:ea typeface="+mn-ea"/>
          </a:endParaRPr>
        </a:p>
      </dsp:txBody>
      <dsp:txXfrm>
        <a:off x="1469774" y="1217704"/>
        <a:ext cx="5325593" cy="1107004"/>
      </dsp:txXfrm>
    </dsp:sp>
    <dsp:sp modelId="{A1C1FB5A-58EB-4436-9F5F-9E53743819CF}">
      <dsp:nvSpPr>
        <dsp:cNvPr id="0" name=""/>
        <dsp:cNvSpPr/>
      </dsp:nvSpPr>
      <dsp:spPr>
        <a:xfrm>
          <a:off x="110700" y="1328405"/>
          <a:ext cx="1359073" cy="885603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2462990"/>
            <a:satOff val="-4332"/>
            <a:lumOff val="-557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37F0B4D-3DAC-4BD9-94C3-E2E7F90D2B72}">
      <dsp:nvSpPr>
        <dsp:cNvPr id="0" name=""/>
        <dsp:cNvSpPr/>
      </dsp:nvSpPr>
      <dsp:spPr>
        <a:xfrm>
          <a:off x="0" y="2435409"/>
          <a:ext cx="6795368" cy="1107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0" kern="1200" dirty="0" smtClean="0">
              <a:latin typeface="+mn-ea"/>
              <a:ea typeface="+mn-ea"/>
            </a:rPr>
            <a:t>第一次电视辩论结束时，数据分析团队立即知道哪些选民改变了自己的态度，哪些选民仍坚持自己的选择</a:t>
          </a:r>
          <a:endParaRPr lang="zh-CN" sz="1700" b="0" kern="1200" dirty="0">
            <a:latin typeface="+mn-ea"/>
            <a:ea typeface="+mn-ea"/>
          </a:endParaRPr>
        </a:p>
      </dsp:txBody>
      <dsp:txXfrm>
        <a:off x="1469774" y="2435409"/>
        <a:ext cx="5325593" cy="1107004"/>
      </dsp:txXfrm>
    </dsp:sp>
    <dsp:sp modelId="{282334EC-4F65-497B-9C66-2C61BC748DC9}">
      <dsp:nvSpPr>
        <dsp:cNvPr id="0" name=""/>
        <dsp:cNvSpPr/>
      </dsp:nvSpPr>
      <dsp:spPr>
        <a:xfrm>
          <a:off x="110700" y="2546110"/>
          <a:ext cx="1359073" cy="885603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4925980"/>
            <a:satOff val="-8665"/>
            <a:lumOff val="-1115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7572393-9B6A-425B-9E3A-5260D66696D3}">
      <dsp:nvSpPr>
        <dsp:cNvPr id="0" name=""/>
        <dsp:cNvSpPr/>
      </dsp:nvSpPr>
      <dsp:spPr>
        <a:xfrm>
          <a:off x="0" y="3653114"/>
          <a:ext cx="6795368" cy="1107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b="0" kern="1200" smtClean="0">
              <a:latin typeface="+mn-ea"/>
              <a:ea typeface="+mn-ea"/>
            </a:rPr>
            <a:t>奥巴马竞选团队分析出，大部分俄亥俄州的摇摆选民原本并非奥巴马的支持者，只是在（当年）</a:t>
          </a:r>
          <a:r>
            <a:rPr lang="en-US" sz="1700" b="0" kern="1200" smtClean="0">
              <a:latin typeface="+mn-ea"/>
              <a:ea typeface="+mn-ea"/>
            </a:rPr>
            <a:t>9</a:t>
          </a:r>
          <a:r>
            <a:rPr lang="zh-CN" sz="1700" b="0" kern="1200" smtClean="0">
              <a:latin typeface="+mn-ea"/>
              <a:ea typeface="+mn-ea"/>
            </a:rPr>
            <a:t>月罗姆尼竞选出现失误后才开始支持奥巴马。</a:t>
          </a:r>
          <a:endParaRPr lang="zh-CN" sz="1700" b="0" kern="1200">
            <a:latin typeface="+mn-ea"/>
            <a:ea typeface="+mn-ea"/>
          </a:endParaRPr>
        </a:p>
      </dsp:txBody>
      <dsp:txXfrm>
        <a:off x="1469774" y="3653114"/>
        <a:ext cx="5325593" cy="1107004"/>
      </dsp:txXfrm>
    </dsp:sp>
    <dsp:sp modelId="{38B9DBE9-984D-466D-81BF-BA5B59430912}">
      <dsp:nvSpPr>
        <dsp:cNvPr id="0" name=""/>
        <dsp:cNvSpPr/>
      </dsp:nvSpPr>
      <dsp:spPr>
        <a:xfrm>
          <a:off x="110700" y="3763815"/>
          <a:ext cx="1359073" cy="885603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7388970"/>
            <a:satOff val="-12997"/>
            <a:lumOff val="-1672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A2E36-AE77-46C1-B7EE-4EC5B7D1C1DF}">
      <dsp:nvSpPr>
        <dsp:cNvPr id="0" name=""/>
        <dsp:cNvSpPr/>
      </dsp:nvSpPr>
      <dsp:spPr>
        <a:xfrm>
          <a:off x="0" y="132164"/>
          <a:ext cx="3178958" cy="9360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本地志愿者打电话的效果到底比一个从非摇摆州</a:t>
          </a:r>
          <a:r>
            <a:rPr lang="en-US" sz="1600" kern="1200" dirty="0" smtClean="0"/>
            <a:t>(</a:t>
          </a:r>
          <a:r>
            <a:rPr lang="zh-CN" sz="1600" kern="1200" dirty="0" smtClean="0"/>
            <a:t>如加利福尼亚州</a:t>
          </a:r>
          <a:r>
            <a:rPr lang="en-US" sz="1600" kern="1200" dirty="0" smtClean="0"/>
            <a:t>)</a:t>
          </a:r>
          <a:r>
            <a:rPr lang="zh-CN" sz="1600" kern="1200" dirty="0" smtClean="0"/>
            <a:t>志愿者打来电话效果好多少</a:t>
          </a:r>
          <a:endParaRPr lang="zh-CN" sz="1600" kern="1200" dirty="0"/>
        </a:p>
      </dsp:txBody>
      <dsp:txXfrm>
        <a:off x="45692" y="177856"/>
        <a:ext cx="3087574" cy="8446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0C0DE-F6A8-436A-9977-A5F6ECAF42FE}">
      <dsp:nvSpPr>
        <dsp:cNvPr id="0" name=""/>
        <dsp:cNvSpPr/>
      </dsp:nvSpPr>
      <dsp:spPr>
        <a:xfrm>
          <a:off x="0" y="86724"/>
          <a:ext cx="6795368" cy="61796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smtClean="0"/>
            <a:t>首次利用</a:t>
          </a:r>
          <a:r>
            <a:rPr lang="en-US" sz="1700" kern="1200" smtClean="0"/>
            <a:t>Facebook</a:t>
          </a:r>
          <a:r>
            <a:rPr lang="zh-CN" sz="1700" kern="1200" smtClean="0"/>
            <a:t>等社交网络进行大规模的游说</a:t>
          </a:r>
          <a:endParaRPr lang="zh-CN" sz="1700" kern="1200"/>
        </a:p>
      </dsp:txBody>
      <dsp:txXfrm>
        <a:off x="30167" y="116891"/>
        <a:ext cx="6735034" cy="557632"/>
      </dsp:txXfrm>
    </dsp:sp>
    <dsp:sp modelId="{DB041E5F-9CE8-4A08-A7F1-000DF9839EE0}">
      <dsp:nvSpPr>
        <dsp:cNvPr id="0" name=""/>
        <dsp:cNvSpPr/>
      </dsp:nvSpPr>
      <dsp:spPr>
        <a:xfrm>
          <a:off x="0" y="759410"/>
          <a:ext cx="6795368" cy="1105247"/>
        </a:xfrm>
        <a:prstGeom prst="round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47500"/>
                <a:satMod val="137000"/>
              </a:schemeClr>
            </a:gs>
            <a:gs pos="55000">
              <a:schemeClr val="accent5">
                <a:hueOff val="-1838336"/>
                <a:satOff val="-2557"/>
                <a:lumOff val="-981"/>
                <a:alphaOff val="0"/>
                <a:shade val="69000"/>
                <a:satMod val="137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针对</a:t>
          </a:r>
          <a:r>
            <a:rPr lang="en-US" sz="1700" kern="1200" dirty="0" smtClean="0"/>
            <a:t>35</a:t>
          </a:r>
          <a:r>
            <a:rPr lang="zh-CN" sz="1700" kern="1200" dirty="0" smtClean="0"/>
            <a:t>岁以下的目标群众，在电视剧</a:t>
          </a:r>
          <a:r>
            <a:rPr lang="en-US" sz="1700" kern="1200" dirty="0" smtClean="0"/>
            <a:t>Sons of Anarchy</a:t>
          </a:r>
          <a:r>
            <a:rPr lang="zh-CN" sz="1700" kern="1200" dirty="0" smtClean="0"/>
            <a:t>、</a:t>
          </a:r>
          <a:r>
            <a:rPr lang="en-US" sz="1700" kern="1200" dirty="0" smtClean="0"/>
            <a:t>The Walking Dead</a:t>
          </a:r>
          <a:r>
            <a:rPr lang="zh-CN" sz="1700" kern="1200" dirty="0" smtClean="0"/>
            <a:t>和</a:t>
          </a:r>
          <a:r>
            <a:rPr lang="en-US" sz="1700" kern="1200" dirty="0" smtClean="0"/>
            <a:t>Don't Trust the B</a:t>
          </a:r>
          <a:r>
            <a:rPr lang="zh-CN" sz="1700" kern="1200" dirty="0" smtClean="0"/>
            <a:t>中就出现了奥巴马的竞选广告。然而</a:t>
          </a:r>
          <a:r>
            <a:rPr lang="en-US" sz="1700" kern="1200" dirty="0" smtClean="0"/>
            <a:t>,</a:t>
          </a:r>
          <a:r>
            <a:rPr lang="zh-CN" sz="1700" kern="1200" dirty="0" smtClean="0"/>
            <a:t>此前的竞选广告通常只会出现在本地新闻节目中。</a:t>
          </a:r>
          <a:endParaRPr lang="zh-CN" sz="1700" kern="1200" dirty="0"/>
        </a:p>
      </dsp:txBody>
      <dsp:txXfrm>
        <a:off x="53954" y="813364"/>
        <a:ext cx="6687460" cy="997339"/>
      </dsp:txXfrm>
    </dsp:sp>
    <dsp:sp modelId="{2B7E1EDD-670E-459A-AF38-1B63F14E3257}">
      <dsp:nvSpPr>
        <dsp:cNvPr id="0" name=""/>
        <dsp:cNvSpPr/>
      </dsp:nvSpPr>
      <dsp:spPr>
        <a:xfrm>
          <a:off x="0" y="1919378"/>
          <a:ext cx="6795368" cy="436871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2012</a:t>
          </a:r>
          <a:r>
            <a:rPr lang="zh-CN" sz="1700" kern="1200" dirty="0" smtClean="0"/>
            <a:t>年</a:t>
          </a:r>
          <a:r>
            <a:rPr lang="en-US" sz="1700" kern="1200" dirty="0" smtClean="0"/>
            <a:t>8</a:t>
          </a:r>
          <a:r>
            <a:rPr lang="zh-CN" sz="1700" kern="1200" dirty="0" smtClean="0"/>
            <a:t>月，奥巴马决定在</a:t>
          </a:r>
          <a:r>
            <a:rPr lang="en-US" sz="1700" kern="1200" dirty="0" err="1" smtClean="0"/>
            <a:t>Reddit</a:t>
          </a:r>
          <a:r>
            <a:rPr lang="zh-CN" sz="1700" kern="1200" dirty="0" smtClean="0"/>
            <a:t>上回答问题</a:t>
          </a:r>
          <a:endParaRPr lang="zh-CN" sz="1700" kern="1200" dirty="0"/>
        </a:p>
      </dsp:txBody>
      <dsp:txXfrm>
        <a:off x="21326" y="1940704"/>
        <a:ext cx="6752716" cy="394219"/>
      </dsp:txXfrm>
    </dsp:sp>
    <dsp:sp modelId="{7D607410-4D7C-4DAB-97C6-167BC43CD5BD}">
      <dsp:nvSpPr>
        <dsp:cNvPr id="0" name=""/>
        <dsp:cNvSpPr/>
      </dsp:nvSpPr>
      <dsp:spPr>
        <a:xfrm>
          <a:off x="0" y="2410969"/>
          <a:ext cx="6795368" cy="1105247"/>
        </a:xfrm>
        <a:prstGeom prst="round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47500"/>
                <a:satMod val="137000"/>
              </a:schemeClr>
            </a:gs>
            <a:gs pos="55000">
              <a:schemeClr val="accent5">
                <a:hueOff val="-5515009"/>
                <a:satOff val="-7671"/>
                <a:lumOff val="-2942"/>
                <a:alphaOff val="0"/>
                <a:shade val="69000"/>
                <a:satMod val="137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如人们原以为 “中间派” 选民对选举结果最为关键， 但事实是在某些党派忠诚选民中引起共鸣的议题会转变这部分人。 根据大规模</a:t>
          </a:r>
          <a:r>
            <a:rPr lang="zh-CN" altLang="en-US" sz="1700" kern="1200" dirty="0" smtClean="0"/>
            <a:t>试验</a:t>
          </a:r>
          <a:r>
            <a:rPr lang="zh-CN" sz="1700" kern="1200" dirty="0" smtClean="0"/>
            <a:t>的结果制作了用来操纵选民态度的预测模型</a:t>
          </a:r>
          <a:r>
            <a:rPr lang="zh-CN" altLang="en-US" sz="1700" kern="1200" dirty="0" smtClean="0"/>
            <a:t>。</a:t>
          </a:r>
          <a:endParaRPr lang="zh-CN" sz="1700" kern="1200" dirty="0"/>
        </a:p>
      </dsp:txBody>
      <dsp:txXfrm>
        <a:off x="53954" y="2464923"/>
        <a:ext cx="6687460" cy="997339"/>
      </dsp:txXfrm>
    </dsp:sp>
    <dsp:sp modelId="{261FD507-9E42-4FF8-9DD4-370E5821FB48}">
      <dsp:nvSpPr>
        <dsp:cNvPr id="0" name=""/>
        <dsp:cNvSpPr/>
      </dsp:nvSpPr>
      <dsp:spPr>
        <a:xfrm>
          <a:off x="0" y="3570937"/>
          <a:ext cx="6795368" cy="1105247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smtClean="0"/>
            <a:t>在竞选的最后几周，下载特定应用的用户收到了包括他们在</a:t>
          </a:r>
          <a:r>
            <a:rPr lang="en-US" sz="1700" kern="1200" smtClean="0"/>
            <a:t>“</a:t>
          </a:r>
          <a:r>
            <a:rPr lang="zh-CN" sz="1700" kern="1200" smtClean="0"/>
            <a:t>摇摆州</a:t>
          </a:r>
          <a:r>
            <a:rPr lang="en-US" sz="1700" kern="1200" smtClean="0"/>
            <a:t>”</a:t>
          </a:r>
          <a:r>
            <a:rPr lang="zh-CN" sz="1700" kern="1200" smtClean="0"/>
            <a:t>好友照片在内的多条消息，应用鼓励他们通过点击按钮来呼吁这些选民采取行动</a:t>
          </a:r>
          <a:endParaRPr lang="zh-CN" sz="1700" kern="1200" dirty="0"/>
        </a:p>
      </dsp:txBody>
      <dsp:txXfrm>
        <a:off x="53954" y="3624891"/>
        <a:ext cx="6687460" cy="997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91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  <a:pPr>
                <a:defRPr/>
              </a:pPr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35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05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 defTabSz="990478">
              <a:buFont typeface="+mj-lt"/>
              <a:buAutoNum type="arabicPeriod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00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 defTabSz="990478">
              <a:buFont typeface="+mj-lt"/>
              <a:buAutoNum type="arabicPeriod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1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20" indent="-24762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1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02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0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55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3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8692"/>
            <a:ext cx="12192000" cy="716692"/>
          </a:xfrm>
          <a:prstGeom prst="rect">
            <a:avLst/>
          </a:prstGeom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6693768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264352" y="623067"/>
            <a:ext cx="2210406" cy="221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4156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731022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09043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99013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1120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7425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648542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772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81103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8977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668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9957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1829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25701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1391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3138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93690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7085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3648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76480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19383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43097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402376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752844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67326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4431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59381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83500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7660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10979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64696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2683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46738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0885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12784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820992"/>
      </p:ext>
    </p:extLst>
  </p:cSld>
  <p:clrMapOvr>
    <a:masterClrMapping/>
  </p:clrMapOvr>
  <p:transition>
    <p:blinds dir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76268277"/>
      </p:ext>
    </p:extLst>
  </p:cSld>
  <p:clrMapOvr>
    <a:masterClrMapping/>
  </p:clrMapOvr>
  <p:transition>
    <p:blinds dir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875842"/>
      </p:ext>
    </p:extLst>
  </p:cSld>
  <p:clrMapOvr>
    <a:masterClrMapping/>
  </p:clrMapOvr>
  <p:transition>
    <p:blinds dir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4842644"/>
      </p:ext>
    </p:extLst>
  </p:cSld>
  <p:clrMapOvr>
    <a:masterClrMapping/>
  </p:clrMapOvr>
  <p:transition>
    <p:blinds dir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475785"/>
      </p:ext>
    </p:extLst>
  </p:cSld>
  <p:clrMapOvr>
    <a:masterClrMapping/>
  </p:clrMapOvr>
  <p:transition>
    <p:blinds dir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0929087"/>
      </p:ext>
    </p:extLst>
  </p:cSld>
  <p:clrMapOvr>
    <a:masterClrMapping/>
  </p:clrMapOvr>
  <p:transition>
    <p:blinds dir="vert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1416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5351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918553"/>
      </p:ext>
    </p:extLst>
  </p:cSld>
  <p:clrMapOvr>
    <a:masterClrMapping/>
  </p:clrMapOvr>
  <p:transition>
    <p:blinds dir="vert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66270046"/>
      </p:ext>
    </p:extLst>
  </p:cSld>
  <p:clrMapOvr>
    <a:masterClrMapping/>
  </p:clrMapOvr>
  <p:transition>
    <p:blinds dir="vert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434770"/>
      </p:ext>
    </p:extLst>
  </p:cSld>
  <p:clrMapOvr>
    <a:masterClrMapping/>
  </p:clrMapOvr>
  <p:transition>
    <p:blinds dir="vert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2046210"/>
      </p:ext>
    </p:extLst>
  </p:cSld>
  <p:clrMapOvr>
    <a:masterClrMapping/>
  </p:clrMapOvr>
  <p:transition>
    <p:blinds dir="vert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5676558"/>
      </p:ext>
    </p:extLst>
  </p:cSld>
  <p:clrMapOvr>
    <a:masterClrMapping/>
  </p:clrMapOvr>
  <p:transition>
    <p:blinds dir="vert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808276"/>
      </p:ext>
    </p:extLst>
  </p:cSld>
  <p:clrMapOvr>
    <a:masterClrMapping/>
  </p:clrMapOvr>
  <p:transition>
    <p:blinds dir="vert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9938245"/>
      </p:ext>
    </p:extLst>
  </p:cSld>
  <p:clrMapOvr>
    <a:masterClrMapping/>
  </p:clrMapOvr>
  <p:transition>
    <p:blinds dir="vert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7634933"/>
      </p:ext>
    </p:extLst>
  </p:cSld>
  <p:clrMapOvr>
    <a:masterClrMapping/>
  </p:clrMapOvr>
  <p:transition>
    <p:blinds dir="vert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1416206"/>
      </p:ext>
    </p:extLst>
  </p:cSld>
  <p:clrMapOvr>
    <a:masterClrMapping/>
  </p:clrMapOvr>
  <p:transition>
    <p:blinds dir="vert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536863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1559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4230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0501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99863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46990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461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17060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922681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96288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9109480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11927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64145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458313"/>
      </p:ext>
    </p:extLst>
  </p:cSld>
  <p:clrMapOvr>
    <a:masterClrMapping/>
  </p:clrMapOvr>
  <p:transition>
    <p:blinds dir="vert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23798"/>
      </p:ext>
    </p:extLst>
  </p:cSld>
  <p:clrMapOvr>
    <a:masterClrMapping/>
  </p:clrMapOvr>
  <p:transition>
    <p:blinds dir="vert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4707186"/>
      </p:ext>
    </p:extLst>
  </p:cSld>
  <p:clrMapOvr>
    <a:masterClrMapping/>
  </p:clrMapOvr>
  <p:transition>
    <p:blinds dir="vert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4465445"/>
      </p:ext>
    </p:extLst>
  </p:cSld>
  <p:clrMapOvr>
    <a:masterClrMapping/>
  </p:clrMapOvr>
  <p:transition>
    <p:blinds dir="vert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215487"/>
      </p:ext>
    </p:extLst>
  </p:cSld>
  <p:clrMapOvr>
    <a:masterClrMapping/>
  </p:clrMapOvr>
  <p:transition>
    <p:blinds dir="vert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5164125"/>
      </p:ext>
    </p:extLst>
  </p:cSld>
  <p:clrMapOvr>
    <a:masterClrMapping/>
  </p:clrMapOvr>
  <p:transition>
    <p:blinds dir="vert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3989990"/>
      </p:ext>
    </p:extLst>
  </p:cSld>
  <p:clrMapOvr>
    <a:masterClrMapping/>
  </p:clrMapOvr>
  <p:transition>
    <p:blinds dir="vert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517571"/>
      </p:ext>
    </p:extLst>
  </p:cSld>
  <p:clrMapOvr>
    <a:masterClrMapping/>
  </p:clrMapOvr>
  <p:transition>
    <p:blinds dir="vert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42159385"/>
      </p:ext>
    </p:extLst>
  </p:cSld>
  <p:clrMapOvr>
    <a:masterClrMapping/>
  </p:clrMapOvr>
  <p:transition>
    <p:blinds dir="vert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839474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36280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145330"/>
      </p:ext>
    </p:extLst>
  </p:cSld>
  <p:clrMapOvr>
    <a:masterClrMapping/>
  </p:clrMapOvr>
  <p:transition>
    <p:blinds dir="vert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2467993"/>
      </p:ext>
    </p:extLst>
  </p:cSld>
  <p:clrMapOvr>
    <a:masterClrMapping/>
  </p:clrMapOvr>
  <p:transition>
    <p:blinds dir="vert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8935840"/>
      </p:ext>
    </p:extLst>
  </p:cSld>
  <p:clrMapOvr>
    <a:masterClrMapping/>
  </p:clrMapOvr>
  <p:transition>
    <p:blinds dir="vert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252143"/>
      </p:ext>
    </p:extLst>
  </p:cSld>
  <p:clrMapOvr>
    <a:masterClrMapping/>
  </p:clrMapOvr>
  <p:transition>
    <p:blinds dir="vert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46435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56072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84928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574166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9128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382261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7643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499186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1857272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4257891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5364444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1603388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8887203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6254422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12696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139932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277003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-2380"/>
            <a:ext cx="5422900" cy="2762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-3996"/>
            <a:ext cx="6769100" cy="27622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-31616" y="6627200"/>
            <a:ext cx="11672232" cy="258184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课程名称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 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主讲教师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朝乐门                 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数据科学理论与实践（清华大学出版社，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【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】2017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2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月</a:t>
            </a: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zh-CN" altLang="en-US" sz="1200" kern="0" dirty="0" smtClean="0">
              <a:latin typeface="+mn-lt"/>
              <a:ea typeface="+mn-ea"/>
            </a:endParaRPr>
          </a:p>
        </p:txBody>
      </p:sp>
      <p:pic>
        <p:nvPicPr>
          <p:cNvPr id="15" name="Picture 254" descr="D:\PPT模板\rendanew.jpg"/>
          <p:cNvPicPr>
            <a:picLocks noChangeAspect="1" noChangeArrowheads="1"/>
          </p:cNvPicPr>
          <p:nvPr userDrawn="1"/>
        </p:nvPicPr>
        <p:blipFill>
          <a:blip r:embed="rId10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88488" y="623067"/>
            <a:ext cx="986270" cy="9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5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  <p:sldLayoutId id="2147484364" r:id="rId10"/>
    <p:sldLayoutId id="2147484365" r:id="rId11"/>
    <p:sldLayoutId id="2147484366" r:id="rId12"/>
    <p:sldLayoutId id="2147484367" r:id="rId13"/>
    <p:sldLayoutId id="2147484368" r:id="rId14"/>
    <p:sldLayoutId id="2147484369" r:id="rId15"/>
    <p:sldLayoutId id="2147484370" r:id="rId16"/>
    <p:sldLayoutId id="2147484371" r:id="rId17"/>
    <p:sldLayoutId id="2147484372" r:id="rId18"/>
    <p:sldLayoutId id="2147484373" r:id="rId19"/>
    <p:sldLayoutId id="2147484374" r:id="rId20"/>
    <p:sldLayoutId id="2147484376" r:id="rId21"/>
    <p:sldLayoutId id="2147484377" r:id="rId22"/>
    <p:sldLayoutId id="2147484379" r:id="rId23"/>
    <p:sldLayoutId id="2147484380" r:id="rId24"/>
    <p:sldLayoutId id="2147484381" r:id="rId25"/>
    <p:sldLayoutId id="2147484382" r:id="rId26"/>
    <p:sldLayoutId id="2147484383" r:id="rId27"/>
    <p:sldLayoutId id="2147484384" r:id="rId28"/>
    <p:sldLayoutId id="2147484385" r:id="rId29"/>
    <p:sldLayoutId id="2147484386" r:id="rId30"/>
    <p:sldLayoutId id="2147484387" r:id="rId31"/>
    <p:sldLayoutId id="2147484388" r:id="rId32"/>
    <p:sldLayoutId id="2147484389" r:id="rId33"/>
    <p:sldLayoutId id="2147484390" r:id="rId34"/>
    <p:sldLayoutId id="2147484391" r:id="rId35"/>
    <p:sldLayoutId id="2147484392" r:id="rId36"/>
    <p:sldLayoutId id="2147484393" r:id="rId37"/>
    <p:sldLayoutId id="2147484394" r:id="rId38"/>
    <p:sldLayoutId id="2147484395" r:id="rId39"/>
    <p:sldLayoutId id="2147484396" r:id="rId40"/>
    <p:sldLayoutId id="2147484397" r:id="rId41"/>
    <p:sldLayoutId id="2147484419" r:id="rId42"/>
    <p:sldLayoutId id="2147484445" r:id="rId43"/>
    <p:sldLayoutId id="2147484446" r:id="rId44"/>
    <p:sldLayoutId id="2147484449" r:id="rId45"/>
    <p:sldLayoutId id="2147484499" r:id="rId46"/>
    <p:sldLayoutId id="2147484500" r:id="rId47"/>
    <p:sldLayoutId id="2147484513" r:id="rId48"/>
    <p:sldLayoutId id="2147484514" r:id="rId49"/>
    <p:sldLayoutId id="2147484515" r:id="rId50"/>
    <p:sldLayoutId id="2147484516" r:id="rId51"/>
    <p:sldLayoutId id="2147484517" r:id="rId52"/>
    <p:sldLayoutId id="2147484518" r:id="rId53"/>
    <p:sldLayoutId id="2147484519" r:id="rId54"/>
    <p:sldLayoutId id="2147484520" r:id="rId55"/>
    <p:sldLayoutId id="2147484521" r:id="rId56"/>
    <p:sldLayoutId id="2147484522" r:id="rId57"/>
    <p:sldLayoutId id="2147484528" r:id="rId58"/>
    <p:sldLayoutId id="2147484530" r:id="rId59"/>
    <p:sldLayoutId id="2147484531" r:id="rId60"/>
    <p:sldLayoutId id="2147484532" r:id="rId61"/>
    <p:sldLayoutId id="2147484534" r:id="rId62"/>
    <p:sldLayoutId id="2147484535" r:id="rId63"/>
    <p:sldLayoutId id="2147484537" r:id="rId64"/>
    <p:sldLayoutId id="2147484538" r:id="rId65"/>
    <p:sldLayoutId id="2147484539" r:id="rId66"/>
    <p:sldLayoutId id="2147484540" r:id="rId67"/>
    <p:sldLayoutId id="2147484542" r:id="rId68"/>
    <p:sldLayoutId id="2147484543" r:id="rId69"/>
    <p:sldLayoutId id="2147484544" r:id="rId70"/>
    <p:sldLayoutId id="2147484545" r:id="rId71"/>
    <p:sldLayoutId id="2147484546" r:id="rId72"/>
    <p:sldLayoutId id="2147484547" r:id="rId73"/>
    <p:sldLayoutId id="2147484548" r:id="rId74"/>
    <p:sldLayoutId id="2147484549" r:id="rId75"/>
    <p:sldLayoutId id="2147484550" r:id="rId76"/>
    <p:sldLayoutId id="2147484551" r:id="rId77"/>
    <p:sldLayoutId id="2147484552" r:id="rId78"/>
    <p:sldLayoutId id="2147484553" r:id="rId79"/>
    <p:sldLayoutId id="2147484554" r:id="rId80"/>
    <p:sldLayoutId id="2147484555" r:id="rId81"/>
    <p:sldLayoutId id="2147484556" r:id="rId82"/>
    <p:sldLayoutId id="2147484557" r:id="rId83"/>
    <p:sldLayoutId id="2147484558" r:id="rId84"/>
    <p:sldLayoutId id="2147484559" r:id="rId85"/>
    <p:sldLayoutId id="2147484560" r:id="rId86"/>
    <p:sldLayoutId id="2147484561" r:id="rId87"/>
    <p:sldLayoutId id="2147484563" r:id="rId88"/>
    <p:sldLayoutId id="2147484564" r:id="rId89"/>
    <p:sldLayoutId id="2147484565" r:id="rId90"/>
    <p:sldLayoutId id="2147484566" r:id="rId91"/>
    <p:sldLayoutId id="2147484567" r:id="rId92"/>
    <p:sldLayoutId id="2147484568" r:id="rId93"/>
    <p:sldLayoutId id="2147484569" r:id="rId94"/>
    <p:sldLayoutId id="2147484570" r:id="rId95"/>
    <p:sldLayoutId id="2147484573" r:id="rId96"/>
    <p:sldLayoutId id="2147484574" r:id="rId97"/>
    <p:sldLayoutId id="2147484575" r:id="rId98"/>
    <p:sldLayoutId id="2147484576" r:id="rId99"/>
    <p:sldLayoutId id="2147484578" r:id="rId100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23.jpe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10" Type="http://schemas.openxmlformats.org/officeDocument/2006/relationships/image" Target="../media/image27.jpg"/><Relationship Id="rId4" Type="http://schemas.openxmlformats.org/officeDocument/2006/relationships/image" Target="../media/image24.jpeg"/><Relationship Id="rId9" Type="http://schemas.microsoft.com/office/2007/relationships/diagramDrawing" Target="../diagrams/drawing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diagramColors" Target="../diagrams/colors2.xml"/><Relationship Id="rId5" Type="http://schemas.openxmlformats.org/officeDocument/2006/relationships/image" Target="../media/image7.jpe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6.jpeg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5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16.png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microsoft.com/office/2007/relationships/diagramDrawing" Target="../diagrams/drawing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QuickStyle" Target="../diagrams/quickStyle8.xml"/><Relationship Id="rId5" Type="http://schemas.openxmlformats.org/officeDocument/2006/relationships/diagramQuickStyle" Target="../diagrams/quickStyle7.xml"/><Relationship Id="rId10" Type="http://schemas.openxmlformats.org/officeDocument/2006/relationships/diagramLayout" Target="../diagrams/layout8.xml"/><Relationship Id="rId4" Type="http://schemas.openxmlformats.org/officeDocument/2006/relationships/diagramLayout" Target="../diagrams/layout7.xml"/><Relationship Id="rId9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9142040" cy="1143000"/>
          </a:xfrm>
        </p:spPr>
        <p:txBody>
          <a:bodyPr/>
          <a:lstStyle/>
          <a:p>
            <a:pPr algn="l"/>
            <a:r>
              <a:rPr lang="en-US" altLang="zh-CN" sz="4400" dirty="0"/>
              <a:t>2.</a:t>
            </a:r>
            <a:r>
              <a:rPr lang="zh-CN" altLang="en-US" sz="4400" dirty="0"/>
              <a:t>数据科学与</a:t>
            </a:r>
            <a:r>
              <a:rPr lang="en-US" altLang="zh-CN" sz="4400" dirty="0"/>
              <a:t>2012</a:t>
            </a:r>
            <a:r>
              <a:rPr lang="zh-CN" altLang="en-US" sz="4400" dirty="0" smtClean="0"/>
              <a:t>美国总统</a:t>
            </a:r>
            <a:r>
              <a:rPr lang="zh-CN" altLang="en-US" sz="4400" dirty="0"/>
              <a:t>大选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3215680" y="4038602"/>
            <a:ext cx="4320480" cy="1752600"/>
          </a:xfrm>
        </p:spPr>
        <p:txBody>
          <a:bodyPr/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▲1.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数据科学的应用现状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数据科学与贝尔实验室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84564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14491" cy="821913"/>
          </a:xfrm>
        </p:spPr>
        <p:txBody>
          <a:bodyPr/>
          <a:lstStyle/>
          <a:p>
            <a:r>
              <a:rPr lang="zh-CN" altLang="en-US" b="1" dirty="0" smtClean="0"/>
              <a:t>影响与意义</a:t>
            </a:r>
            <a:endParaRPr lang="en-US" altLang="zh-CN" b="1" dirty="0"/>
          </a:p>
        </p:txBody>
      </p:sp>
      <p:sp>
        <p:nvSpPr>
          <p:cNvPr id="8602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331051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2.</a:t>
            </a:r>
            <a:r>
              <a:rPr lang="zh-CN" altLang="en-US" dirty="0"/>
              <a:t>数据科学与</a:t>
            </a:r>
            <a:r>
              <a:rPr lang="en-US" altLang="zh-CN" dirty="0"/>
              <a:t>2012</a:t>
            </a:r>
            <a:r>
              <a:rPr lang="zh-CN" altLang="en-US" dirty="0"/>
              <a:t>美国总统大选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107736" cy="4762910"/>
          </a:xfrm>
        </p:spPr>
        <p:txBody>
          <a:bodyPr/>
          <a:lstStyle/>
          <a:p>
            <a:r>
              <a:rPr lang="en-US" altLang="zh-CN" sz="4000" i="1" dirty="0">
                <a:latin typeface="Franklin Gothic Demi Cond" panose="020B0706030402020204" pitchFamily="34" charset="0"/>
              </a:rPr>
              <a:t> As one official put it, the time of “guys sitting in a back room smoking cigars, saying ‘We always buy 60 Minutes'” is over. In politics, the era of big data has </a:t>
            </a:r>
            <a:r>
              <a:rPr lang="en-US" altLang="zh-CN" sz="4000" i="1" dirty="0" smtClean="0">
                <a:latin typeface="Franklin Gothic Demi Cond" panose="020B0706030402020204" pitchFamily="34" charset="0"/>
              </a:rPr>
              <a:t>arrived…</a:t>
            </a:r>
            <a:endParaRPr lang="zh-CN" altLang="zh-CN" sz="4000" dirty="0">
              <a:solidFill>
                <a:schemeClr val="tx2"/>
              </a:solidFill>
              <a:latin typeface="Franklin Gothic Demi Cond" panose="020B0706030402020204" pitchFamily="34" charset="0"/>
            </a:endParaRPr>
          </a:p>
          <a:p>
            <a:endParaRPr lang="zh-CN" altLang="en-US" dirty="0">
              <a:latin typeface="Franklin Gothic Demi Cond" panose="020B0706030402020204" pitchFamily="34" charset="0"/>
            </a:endParaRPr>
          </a:p>
        </p:txBody>
      </p:sp>
      <p:pic>
        <p:nvPicPr>
          <p:cNvPr id="11" name="Picture 2" descr="President Barack Obama during a town hall meeting at the Computer History Museum, Monday, Sept., 26, 2011, at Mountain View, Calif. | AP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39" y="4696864"/>
            <a:ext cx="3415985" cy="185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4149080"/>
            <a:ext cx="1838911" cy="2597826"/>
          </a:xfrm>
          <a:prstGeom prst="rect">
            <a:avLst/>
          </a:prstGeom>
        </p:spPr>
      </p:pic>
      <p:pic>
        <p:nvPicPr>
          <p:cNvPr id="4098" name="Picture 2" descr="“politics big data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4250929"/>
            <a:ext cx="2021306" cy="260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2132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 smtClean="0"/>
              <a:t>结束</a:t>
            </a:r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 smtClean="0"/>
          </a:p>
        </p:txBody>
      </p:sp>
      <p:pic>
        <p:nvPicPr>
          <p:cNvPr id="12" name="Picture 20" descr="thankyo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752" y="692696"/>
            <a:ext cx="3960043" cy="265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01" y="3991128"/>
            <a:ext cx="1992430" cy="199243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 flipH="1">
            <a:off x="4020021" y="6145409"/>
            <a:ext cx="1992309" cy="28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教学支撑平台</a:t>
            </a:r>
            <a:endParaRPr lang="zh-CN" altLang="en-US" sz="12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776976" y="4122127"/>
            <a:ext cx="2093637" cy="1754326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err="1" smtClean="0"/>
              <a:t>chaolemen</a:t>
            </a:r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@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 smtClean="0"/>
              <a:t>ruc.edu.cn</a:t>
            </a:r>
          </a:p>
        </p:txBody>
      </p:sp>
      <p:sp>
        <p:nvSpPr>
          <p:cNvPr id="24" name="文本框 23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参考书目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主讲人联系方式</a:t>
            </a:r>
            <a:endParaRPr lang="zh-CN" altLang="en-US" sz="1200" dirty="0"/>
          </a:p>
        </p:txBody>
      </p:sp>
      <p:graphicFrame>
        <p:nvGraphicFramePr>
          <p:cNvPr id="26" name="内容占位符 9"/>
          <p:cNvGraphicFramePr>
            <a:graphicFrameLocks noGrp="1"/>
          </p:cNvGraphicFramePr>
          <p:nvPr>
            <p:ph idx="1"/>
            <p:extLst/>
          </p:nvPr>
        </p:nvGraphicFramePr>
        <p:xfrm>
          <a:off x="787720" y="3906284"/>
          <a:ext cx="2690912" cy="218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2" t="40550" r="21962" b="27951"/>
          <a:stretch/>
        </p:blipFill>
        <p:spPr>
          <a:xfrm>
            <a:off x="9480376" y="4021715"/>
            <a:ext cx="1926242" cy="192624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/>
              <a:t>主讲人微信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272059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570275" cy="821913"/>
          </a:xfrm>
        </p:spPr>
        <p:txBody>
          <a:bodyPr/>
          <a:lstStyle/>
          <a:p>
            <a:r>
              <a:rPr lang="zh-CN" altLang="en-US" b="1" dirty="0" smtClean="0"/>
              <a:t>数据</a:t>
            </a:r>
            <a:r>
              <a:rPr lang="zh-CN" altLang="en-US" b="1" dirty="0"/>
              <a:t>科学与</a:t>
            </a:r>
            <a:r>
              <a:rPr lang="en-US" altLang="zh-CN" b="1" dirty="0"/>
              <a:t>2012</a:t>
            </a:r>
            <a:r>
              <a:rPr lang="zh-CN" altLang="en-US" b="1" dirty="0"/>
              <a:t>年美国总统大选</a:t>
            </a:r>
            <a:endParaRPr lang="en-US" altLang="zh-CN" b="1" dirty="0"/>
          </a:p>
        </p:txBody>
      </p:sp>
      <p:sp>
        <p:nvSpPr>
          <p:cNvPr id="76805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538963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2.</a:t>
            </a:r>
            <a:r>
              <a:rPr lang="zh-CN" altLang="en-US" dirty="0"/>
              <a:t>数据科学与</a:t>
            </a:r>
            <a:r>
              <a:rPr lang="en-US" altLang="zh-CN" dirty="0"/>
              <a:t>2012</a:t>
            </a:r>
            <a:r>
              <a:rPr lang="zh-CN" altLang="en-US" dirty="0"/>
              <a:t>美国总统大选</a:t>
            </a:r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4437112"/>
            <a:ext cx="3970213" cy="1955748"/>
          </a:xfrm>
          <a:prstGeom prst="rect">
            <a:avLst/>
          </a:prstGeom>
        </p:spPr>
      </p:pic>
      <p:pic>
        <p:nvPicPr>
          <p:cNvPr id="13" name="Picture 2" descr="“obama election 2012 big data”的图片搜索结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1700808"/>
            <a:ext cx="2980810" cy="230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09317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570275" cy="821913"/>
          </a:xfrm>
        </p:spPr>
        <p:txBody>
          <a:bodyPr/>
          <a:lstStyle/>
          <a:p>
            <a:pPr lvl="0"/>
            <a:r>
              <a:rPr lang="en-US" altLang="zh-CN" b="1" dirty="0"/>
              <a:t>1.</a:t>
            </a:r>
            <a:r>
              <a:rPr lang="zh-CN" altLang="zh-CN" b="1" dirty="0"/>
              <a:t>团队构建</a:t>
            </a:r>
            <a:r>
              <a:rPr lang="en-US" altLang="zh-CN" b="1" dirty="0"/>
              <a:t>——</a:t>
            </a:r>
            <a:r>
              <a:rPr lang="zh-CN" altLang="zh-CN" b="1" dirty="0"/>
              <a:t>竞选团队</a:t>
            </a:r>
            <a:endParaRPr lang="zh-CN" altLang="zh-CN" dirty="0"/>
          </a:p>
        </p:txBody>
      </p:sp>
      <p:sp>
        <p:nvSpPr>
          <p:cNvPr id="76805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403059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2.</a:t>
            </a:r>
            <a:r>
              <a:rPr lang="zh-CN" altLang="en-US" dirty="0"/>
              <a:t>数据科学与</a:t>
            </a:r>
            <a:r>
              <a:rPr lang="en-US" altLang="zh-CN" dirty="0"/>
              <a:t>2012</a:t>
            </a:r>
            <a:r>
              <a:rPr lang="zh-CN" altLang="en-US" dirty="0"/>
              <a:t>美国总统大选</a:t>
            </a:r>
          </a:p>
        </p:txBody>
      </p:sp>
      <p:pic>
        <p:nvPicPr>
          <p:cNvPr id="142338" name="Picture 2" descr="https://news.uchicago.edu/sites/default/files/styles/siderail_width/public/images/image/20130416/zjnlvmygwu1555820130416.jpg?itok=cv-ByOj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896" y="3207466"/>
            <a:ext cx="1296144" cy="136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005415" y="4667853"/>
            <a:ext cx="1742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Rayid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Ghani, </a:t>
            </a:r>
            <a:endParaRPr lang="en-US" altLang="zh-CN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Obama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chief 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scientist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2340" name="Picture 4" descr="“Ben LaBolt obama campaign”的图片搜索结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017" y="1766702"/>
            <a:ext cx="1765538" cy="113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0236922" y="2957917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发言人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:Ben </a:t>
            </a:r>
            <a:r>
              <a:rPr lang="en-US" altLang="zh-C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LaBolt</a:t>
            </a:r>
            <a:endParaRPr lang="zh-CN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30742" y="5193505"/>
            <a:ext cx="5945378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zh-CN" sz="1600" dirty="0"/>
              <a:t>在竞选活动的初期</a:t>
            </a:r>
            <a:r>
              <a:rPr lang="zh-CN" altLang="zh-CN" sz="1600" dirty="0" smtClean="0"/>
              <a:t>，奥巴马竞选团队主管</a:t>
            </a:r>
            <a:r>
              <a:rPr lang="en-US" altLang="zh-CN" sz="1600" dirty="0" smtClean="0"/>
              <a:t>Jim Messina</a:t>
            </a:r>
            <a:r>
              <a:rPr lang="zh-CN" altLang="zh-CN" sz="1600" dirty="0" smtClean="0"/>
              <a:t>曾</a:t>
            </a:r>
            <a:r>
              <a:rPr lang="zh-CN" altLang="zh-CN" sz="1600" dirty="0"/>
              <a:t>宣布将打造一个完全不同、以数据为驱动力的竞选</a:t>
            </a:r>
            <a:r>
              <a:rPr lang="zh-CN" altLang="zh-CN" sz="1600" dirty="0" smtClean="0"/>
              <a:t>活动</a:t>
            </a:r>
            <a:r>
              <a:rPr lang="en-US" altLang="zh-CN" sz="1600" dirty="0" smtClean="0"/>
              <a:t>….</a:t>
            </a:r>
            <a:r>
              <a:rPr lang="zh-CN" altLang="zh-CN" sz="1600" dirty="0" smtClean="0"/>
              <a:t>我们</a:t>
            </a:r>
            <a:r>
              <a:rPr lang="zh-CN" altLang="zh-CN" sz="1600" dirty="0"/>
              <a:t>会在此次竞选活动中对每个事件进行数据分析</a:t>
            </a:r>
            <a:r>
              <a:rPr lang="en-US" altLang="zh-CN" sz="1600" dirty="0"/>
              <a:t>”</a:t>
            </a:r>
            <a:endParaRPr lang="zh-CN" altLang="en-US" sz="1600" dirty="0"/>
          </a:p>
        </p:txBody>
      </p:sp>
      <p:pic>
        <p:nvPicPr>
          <p:cNvPr id="1026" name="Picture 2" descr="https://d267cvn3rvuq91.cloudfront.net/i/images/election.data_.day1x519.jpg?sw=37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954" y="3237132"/>
            <a:ext cx="1631702" cy="13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9942702" y="4589515"/>
            <a:ext cx="2039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 Wagner, the chief analytics officer for Obama 2012, led the campaign’s “Cave” of data scientists.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taff members work at President Barack Obama's 2012 re-election campaign headquarters during a media tour of the new facility Thursday, May 12, 2011, in Chicago. | AP Phot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035" y="5360099"/>
            <a:ext cx="2762537" cy="149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13" y="1738794"/>
            <a:ext cx="1922022" cy="116522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563052" y="2942661"/>
            <a:ext cx="8290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Jim Messina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idx="1"/>
            <p:extLst/>
          </p:nvPr>
        </p:nvGraphicFramePr>
        <p:xfrm>
          <a:off x="1187519" y="1516635"/>
          <a:ext cx="6075288" cy="3440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2920927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115027" cy="303560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2.</a:t>
            </a:r>
            <a:r>
              <a:rPr lang="zh-CN" altLang="en-US" dirty="0"/>
              <a:t>数据科学与</a:t>
            </a:r>
            <a:r>
              <a:rPr lang="en-US" altLang="zh-CN" dirty="0"/>
              <a:t>2012</a:t>
            </a:r>
            <a:r>
              <a:rPr lang="zh-CN" altLang="en-US" dirty="0"/>
              <a:t>美国总统大选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570275" cy="821913"/>
          </a:xfrm>
        </p:spPr>
        <p:txBody>
          <a:bodyPr/>
          <a:lstStyle/>
          <a:p>
            <a:pPr lvl="0"/>
            <a:r>
              <a:rPr lang="en-US" altLang="zh-CN" b="1" dirty="0"/>
              <a:t>2.</a:t>
            </a:r>
            <a:r>
              <a:rPr lang="zh-CN" altLang="zh-CN" b="1" dirty="0"/>
              <a:t>数据洞见</a:t>
            </a:r>
            <a:r>
              <a:rPr lang="en-US" altLang="zh-CN" b="1" dirty="0"/>
              <a:t>——</a:t>
            </a:r>
            <a:r>
              <a:rPr lang="zh-CN" altLang="zh-CN" b="1" dirty="0"/>
              <a:t>乔治</a:t>
            </a:r>
            <a:r>
              <a:rPr lang="en-US" altLang="zh-CN" b="1" dirty="0"/>
              <a:t>•</a:t>
            </a:r>
            <a:r>
              <a:rPr lang="zh-CN" altLang="zh-CN" b="1" dirty="0"/>
              <a:t>克鲁尼效应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8967896" y="3727194"/>
            <a:ext cx="1300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200" dirty="0"/>
              <a:t>George Clooney</a:t>
            </a:r>
            <a:endParaRPr lang="zh-CN" altLang="en-US" sz="1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248" y="4077072"/>
            <a:ext cx="2663619" cy="177015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835471" y="5992982"/>
            <a:ext cx="16530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Sarah Jessica Parker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8768" y="237437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《</a:t>
            </a:r>
            <a:r>
              <a:rPr lang="zh-CN" altLang="en-US" sz="1400" dirty="0"/>
              <a:t>地心引力</a:t>
            </a:r>
            <a:r>
              <a:rPr lang="en-US" altLang="zh-CN" sz="1400" dirty="0"/>
              <a:t>》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11025822" y="462660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《</a:t>
            </a:r>
            <a:r>
              <a:rPr lang="zh-CN" altLang="en-US" sz="1400" dirty="0"/>
              <a:t>欲望都市</a:t>
            </a:r>
            <a:r>
              <a:rPr lang="en-US" altLang="zh-CN" sz="1400" dirty="0"/>
              <a:t>》</a:t>
            </a:r>
            <a:endParaRPr lang="zh-CN" altLang="en-US" sz="1400" dirty="0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0" name="Picture 2" descr="“clooney effect”的图片搜索结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2332720"/>
            <a:ext cx="2315214" cy="130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9069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608613-3B0D-435F-BC44-7EBDBBCBC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graphicEl>
                                              <a:dgm id="{6A608613-3B0D-435F-BC44-7EBDBBCBC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graphicEl>
                                              <a:dgm id="{6A608613-3B0D-435F-BC44-7EBDBBCBC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7F006D2-B66A-4F18-A948-DA8E5931C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graphicEl>
                                              <a:dgm id="{A7F006D2-B66A-4F18-A948-DA8E5931C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graphicEl>
                                              <a:dgm id="{A7F006D2-B66A-4F18-A948-DA8E5931C5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41A2FC7-CD50-4D0C-8955-FA2FFE831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graphicEl>
                                              <a:dgm id="{341A2FC7-CD50-4D0C-8955-FA2FFE831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graphicEl>
                                              <a:dgm id="{341A2FC7-CD50-4D0C-8955-FA2FFE831F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B7F1A36-B488-4B2F-B22D-F833C7EEE5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graphicEl>
                                              <a:dgm id="{5B7F1A36-B488-4B2F-B22D-F833C7EEE5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graphicEl>
                                              <a:dgm id="{5B7F1A36-B488-4B2F-B22D-F833C7EEE5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331051" cy="392510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2.</a:t>
            </a:r>
            <a:r>
              <a:rPr lang="zh-CN" altLang="en-US" dirty="0"/>
              <a:t>数据科学与</a:t>
            </a:r>
            <a:r>
              <a:rPr lang="en-US" altLang="zh-CN" dirty="0"/>
              <a:t>2012</a:t>
            </a:r>
            <a:r>
              <a:rPr lang="zh-CN" altLang="en-US" dirty="0"/>
              <a:t>美国总统大选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570275" cy="821913"/>
          </a:xfrm>
        </p:spPr>
        <p:txBody>
          <a:bodyPr/>
          <a:lstStyle/>
          <a:p>
            <a:pPr lvl="0"/>
            <a:r>
              <a:rPr lang="en-US" altLang="zh-CN" b="1" dirty="0"/>
              <a:t>3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数据加工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集成与试验</a:t>
            </a:r>
            <a:endParaRPr lang="zh-CN" altLang="zh-CN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“obama  big data thank”的图片搜索结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4463392"/>
            <a:ext cx="3199454" cy="179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617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7EBE1F-B86F-445E-8B11-5402F566DD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B87EBE1F-B86F-445E-8B11-5402F566DD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B87EBE1F-B86F-445E-8B11-5402F566DD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78344E-30EB-48FE-AE1B-5A14AE511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BF78344E-30EB-48FE-AE1B-5A14AE511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BF78344E-30EB-48FE-AE1B-5A14AE5118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3D36C7-7313-436E-8D0B-204CD1FE6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D63D36C7-7313-436E-8D0B-204CD1FE6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D63D36C7-7313-436E-8D0B-204CD1FE6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C8B66B-5E4D-44CD-81DB-673A267C6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0BC8B66B-5E4D-44CD-81DB-673A267C6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0BC8B66B-5E4D-44CD-81DB-673A267C6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219FF7-A1EE-426F-A8DF-5DBBED3CA9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F5219FF7-A1EE-426F-A8DF-5DBBED3CA9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F5219FF7-A1EE-426F-A8DF-5DBBED3CA9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76F189-BA23-4C1A-B2F0-C563CCDA5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9A76F189-BA23-4C1A-B2F0-C563CCDA5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9A76F189-BA23-4C1A-B2F0-C563CCDA5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619083" cy="392510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2.</a:t>
            </a:r>
            <a:r>
              <a:rPr lang="zh-CN" altLang="en-US" dirty="0"/>
              <a:t>数据科学与</a:t>
            </a:r>
            <a:r>
              <a:rPr lang="en-US" altLang="zh-CN" dirty="0"/>
              <a:t>2012</a:t>
            </a:r>
            <a:r>
              <a:rPr lang="zh-CN" altLang="en-US" dirty="0"/>
              <a:t>美国总统大选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570275" cy="821913"/>
          </a:xfrm>
        </p:spPr>
        <p:txBody>
          <a:bodyPr/>
          <a:lstStyle/>
          <a:p>
            <a:pPr lvl="0"/>
            <a:r>
              <a:rPr lang="en-US" altLang="zh-CN" b="1" dirty="0" smtClean="0"/>
              <a:t>4.</a:t>
            </a:r>
            <a:r>
              <a:rPr lang="zh-CN" altLang="zh-CN" b="1" dirty="0" smtClean="0"/>
              <a:t>数据的资产化管理</a:t>
            </a:r>
            <a:r>
              <a:rPr lang="en-US" altLang="zh-CN" b="1" dirty="0" smtClean="0"/>
              <a:t>——</a:t>
            </a:r>
            <a:r>
              <a:rPr lang="zh-CN" altLang="en-US" b="1" dirty="0"/>
              <a:t>数据</a:t>
            </a:r>
            <a:r>
              <a:rPr lang="zh-CN" altLang="zh-CN" b="1" dirty="0"/>
              <a:t>保密</a:t>
            </a:r>
            <a:endParaRPr lang="zh-CN" altLang="zh-CN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“Ben LaBolt  obama”的图片搜索结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766" y="4246861"/>
            <a:ext cx="302433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“Ben LaBolt  obama”的图片搜索结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766" y="2164211"/>
            <a:ext cx="3065294" cy="172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0511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6BF7FD7-AB6D-4DD2-A37E-496A5D64FC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56BF7FD7-AB6D-4DD2-A37E-496A5D64FC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56BF7FD7-AB6D-4DD2-A37E-496A5D64FC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C0BE499-8E97-470B-A99A-57003ED7A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BC0BE499-8E97-470B-A99A-57003ED7A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BC0BE499-8E97-470B-A99A-57003ED7A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8A857C9-AF09-46E8-B7C1-DE208BB2B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C8A857C9-AF09-46E8-B7C1-DE208BB2B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C8A857C9-AF09-46E8-B7C1-DE208BB2B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F516F16-C79B-46CC-BDCC-28F66AE00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FF516F16-C79B-46CC-BDCC-28F66AE00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FF516F16-C79B-46CC-BDCC-28F66AE00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1B16BF5-63BA-4A5A-89FF-E043EEAD3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C1B16BF5-63BA-4A5A-89FF-E043EEAD3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graphicEl>
                                              <a:dgm id="{C1B16BF5-63BA-4A5A-89FF-E043EEAD3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611C67-457B-4644-B86A-32B263B50F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graphicEl>
                                              <a:dgm id="{33611C67-457B-4644-B86A-32B263B50F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dgm id="{33611C67-457B-4644-B86A-32B263B50F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D2181CE-F738-4E5B-805C-6261378756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graphicEl>
                                              <a:dgm id="{1D2181CE-F738-4E5B-805C-6261378756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graphicEl>
                                              <a:dgm id="{1D2181CE-F738-4E5B-805C-6261378756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34D8846-6553-46D4-B81A-251192C75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graphicEl>
                                              <a:dgm id="{234D8846-6553-46D4-B81A-251192C75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graphicEl>
                                              <a:dgm id="{234D8846-6553-46D4-B81A-251192C75A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3763099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2.</a:t>
            </a:r>
            <a:r>
              <a:rPr lang="zh-CN" altLang="en-US" dirty="0"/>
              <a:t>数据科学与</a:t>
            </a:r>
            <a:r>
              <a:rPr lang="en-US" altLang="zh-CN" dirty="0"/>
              <a:t>2012</a:t>
            </a:r>
            <a:r>
              <a:rPr lang="zh-CN" altLang="en-US" dirty="0"/>
              <a:t>美国总统大选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570275" cy="821913"/>
          </a:xfrm>
        </p:spPr>
        <p:txBody>
          <a:bodyPr/>
          <a:lstStyle/>
          <a:p>
            <a:pPr lvl="0"/>
            <a:r>
              <a:rPr lang="en-US" altLang="zh-CN" b="1" dirty="0"/>
              <a:t>5.</a:t>
            </a:r>
            <a:r>
              <a:rPr lang="zh-CN" altLang="en-US" b="1" dirty="0"/>
              <a:t>大规模协同</a:t>
            </a:r>
            <a:r>
              <a:rPr lang="en-US" altLang="zh-CN" b="1" dirty="0"/>
              <a:t>——</a:t>
            </a:r>
            <a:r>
              <a:rPr lang="zh-CN" altLang="zh-CN" b="1" dirty="0"/>
              <a:t>筹集资金</a:t>
            </a:r>
            <a:endParaRPr lang="zh-CN" altLang="zh-CN" dirty="0"/>
          </a:p>
        </p:txBody>
      </p:sp>
      <p:pic>
        <p:nvPicPr>
          <p:cNvPr id="3074" name="Picture 2" descr="Quick Donate Chiclet - S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12" y="4293096"/>
            <a:ext cx="3240360" cy="212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80" y="1844824"/>
            <a:ext cx="3816424" cy="2299584"/>
          </a:xfrm>
          <a:prstGeom prst="rect">
            <a:avLst/>
          </a:prstGeom>
        </p:spPr>
      </p:pic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688288" y="620688"/>
            <a:ext cx="110799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试验设计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9390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DB8DA6C-E5B3-4155-8210-4651D3B23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DDB8DA6C-E5B3-4155-8210-4651D3B23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DDB8DA6C-E5B3-4155-8210-4651D3B23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A43E76-53C6-4FE1-AFF1-E1BA5F232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F4A43E76-53C6-4FE1-AFF1-E1BA5F232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F4A43E76-53C6-4FE1-AFF1-E1BA5F232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F09480-B196-4EEA-9DE2-F0752BC98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1CF09480-B196-4EEA-9DE2-F0752BC98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1CF09480-B196-4EEA-9DE2-F0752BC98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83E434-387A-40C3-9136-66416D5A4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4883E434-387A-40C3-9136-66416D5A4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4883E434-387A-40C3-9136-66416D5A4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195147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2.</a:t>
            </a:r>
            <a:r>
              <a:rPr lang="zh-CN" altLang="en-US" dirty="0"/>
              <a:t>数据科学与</a:t>
            </a:r>
            <a:r>
              <a:rPr lang="en-US" altLang="zh-CN" dirty="0"/>
              <a:t>2012</a:t>
            </a:r>
            <a:r>
              <a:rPr lang="zh-CN" altLang="en-US" dirty="0"/>
              <a:t>美国总统大选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570275" cy="821913"/>
          </a:xfrm>
        </p:spPr>
        <p:txBody>
          <a:bodyPr/>
          <a:lstStyle/>
          <a:p>
            <a:pPr lvl="0"/>
            <a:r>
              <a:rPr lang="en-US" altLang="zh-CN" b="1" dirty="0" smtClean="0"/>
              <a:t>6.</a:t>
            </a:r>
            <a:r>
              <a:rPr lang="zh-CN" altLang="en-US" b="1" dirty="0" smtClean="0"/>
              <a:t>数据驱动</a:t>
            </a:r>
            <a:r>
              <a:rPr lang="zh-CN" altLang="en-US" b="1" dirty="0"/>
              <a:t>型</a:t>
            </a:r>
            <a:r>
              <a:rPr lang="zh-CN" altLang="zh-CN" b="1" dirty="0"/>
              <a:t>决策</a:t>
            </a:r>
            <a:r>
              <a:rPr lang="en-US" altLang="zh-CN" b="1" dirty="0" smtClean="0"/>
              <a:t>——</a:t>
            </a:r>
            <a:r>
              <a:rPr lang="zh-CN" altLang="en-US" b="1" dirty="0" smtClean="0"/>
              <a:t>模拟与仿真</a:t>
            </a:r>
            <a:endParaRPr lang="zh-CN" altLang="zh-CN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 descr="https://upload.wikimedia.org/wikipedia/commons/thumb/b/b8/20121106_Barack_Obama_making_phone_calls.jpg/800px-20121106_Barack_Obama_making_phone_calls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526960"/>
            <a:ext cx="3312368" cy="248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图示 3"/>
          <p:cNvGraphicFramePr/>
          <p:nvPr>
            <p:extLst/>
          </p:nvPr>
        </p:nvGraphicFramePr>
        <p:xfrm>
          <a:off x="8173626" y="4941168"/>
          <a:ext cx="3178958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961196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82B7D-08C8-421C-BB0F-CFBFC4AA7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A9282B7D-08C8-421C-BB0F-CFBFC4AA7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A9282B7D-08C8-421C-BB0F-CFBFC4AA7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2A9D96E-13C0-466A-A2D0-1BCE02D0B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22A9D96E-13C0-466A-A2D0-1BCE02D0B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22A9D96E-13C0-466A-A2D0-1BCE02D0B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1C1FB5A-58EB-4436-9F5F-9E5374381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A1C1FB5A-58EB-4436-9F5F-9E5374381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A1C1FB5A-58EB-4436-9F5F-9E5374381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4B4C613-6E27-44C0-8418-04505E13DA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D4B4C613-6E27-44C0-8418-04505E13DA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graphicEl>
                                              <a:dgm id="{D4B4C613-6E27-44C0-8418-04505E13DA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2334EC-4F65-497B-9C66-2C61BC748D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282334EC-4F65-497B-9C66-2C61BC748D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282334EC-4F65-497B-9C66-2C61BC748D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7F0B4D-3DAC-4BD9-94C3-E2E7F90D2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937F0B4D-3DAC-4BD9-94C3-E2E7F90D2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937F0B4D-3DAC-4BD9-94C3-E2E7F90D2B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B9DBE9-984D-466D-81BF-BA5B594309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38B9DBE9-984D-466D-81BF-BA5B594309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38B9DBE9-984D-466D-81BF-BA5B594309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572393-9B6A-425B-9E3A-5260D6669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graphicEl>
                                              <a:dgm id="{67572393-9B6A-425B-9E3A-5260D6669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dgm id="{67572393-9B6A-425B-9E3A-5260D6669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 smtClean="0"/>
              <a:t>▼专题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案例与实践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051131" cy="260648"/>
          </a:xfrm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2.</a:t>
            </a:r>
            <a:r>
              <a:rPr lang="zh-CN" altLang="en-US" dirty="0"/>
              <a:t>数据科学与</a:t>
            </a:r>
            <a:r>
              <a:rPr lang="en-US" altLang="zh-CN" dirty="0"/>
              <a:t>2012</a:t>
            </a:r>
            <a:r>
              <a:rPr lang="zh-CN" altLang="en-US" dirty="0"/>
              <a:t>美国总统大选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570275" cy="821913"/>
          </a:xfrm>
        </p:spPr>
        <p:txBody>
          <a:bodyPr/>
          <a:lstStyle/>
          <a:p>
            <a:pPr lvl="0"/>
            <a:r>
              <a:rPr lang="en-US" altLang="zh-CN" b="1" dirty="0"/>
              <a:t>7. DIKUW</a:t>
            </a:r>
            <a:r>
              <a:rPr lang="zh-CN" altLang="zh-CN" b="1" dirty="0"/>
              <a:t>模型</a:t>
            </a:r>
            <a:r>
              <a:rPr lang="en-US" altLang="zh-CN" b="1" dirty="0"/>
              <a:t>——</a:t>
            </a:r>
            <a:r>
              <a:rPr lang="zh-CN" altLang="en-US" b="1" dirty="0"/>
              <a:t>从数据到智慧</a:t>
            </a:r>
            <a:endParaRPr lang="zh-CN" altLang="zh-CN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812800" y="1500175"/>
          <a:ext cx="6795368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6280" y="2852936"/>
            <a:ext cx="2592288" cy="1718800"/>
          </a:xfrm>
          <a:prstGeom prst="rect">
            <a:avLst/>
          </a:prstGeom>
        </p:spPr>
      </p:pic>
      <p:pic>
        <p:nvPicPr>
          <p:cNvPr id="3080" name="Picture 8" descr="“obama election 2012 reddit”的图片搜索结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4797152"/>
            <a:ext cx="2592288" cy="157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2900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10C0DE-F6A8-436A-9977-A5F6ECAF42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E110C0DE-F6A8-436A-9977-A5F6ECAF42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E110C0DE-F6A8-436A-9977-A5F6ECAF42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41E5F-9CE8-4A08-A7F1-000DF9839E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DB041E5F-9CE8-4A08-A7F1-000DF9839E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DB041E5F-9CE8-4A08-A7F1-000DF9839E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B7E1EDD-670E-459A-AF38-1B63F14E3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2B7E1EDD-670E-459A-AF38-1B63F14E3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2B7E1EDD-670E-459A-AF38-1B63F14E3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607410-4D7C-4DAB-97C6-167BC43CD5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7D607410-4D7C-4DAB-97C6-167BC43CD5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7D607410-4D7C-4DAB-97C6-167BC43CD5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1FD507-9E42-4FF8-9DD4-370E5821F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261FD507-9E42-4FF8-9DD4-370E5821F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261FD507-9E42-4FF8-9DD4-370E5821F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13707</TotalTime>
  <Words>1122</Words>
  <Application>Microsoft Office PowerPoint</Application>
  <PresentationFormat>宽屏</PresentationFormat>
  <Paragraphs>123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华文中宋</vt:lpstr>
      <vt:lpstr>宋体</vt:lpstr>
      <vt:lpstr>Arial</vt:lpstr>
      <vt:lpstr>Calibri</vt:lpstr>
      <vt:lpstr>Franklin Gothic Demi Cond</vt:lpstr>
      <vt:lpstr>Times New Roman</vt:lpstr>
      <vt:lpstr>Wingdings</vt:lpstr>
      <vt:lpstr>Wingdings 2</vt:lpstr>
      <vt:lpstr>吉祥如意</vt:lpstr>
      <vt:lpstr>2.数据科学与2012美国总统大选</vt:lpstr>
      <vt:lpstr>数据科学与2012年美国总统大选</vt:lpstr>
      <vt:lpstr>1.团队构建——竞选团队</vt:lpstr>
      <vt:lpstr>2.数据洞见——乔治•克鲁尼效应</vt:lpstr>
      <vt:lpstr>3.数据加工——集成与试验</vt:lpstr>
      <vt:lpstr>4.数据的资产化管理——数据保密</vt:lpstr>
      <vt:lpstr>5.大规模协同——筹集资金</vt:lpstr>
      <vt:lpstr>6.数据驱动型决策——模拟与仿真</vt:lpstr>
      <vt:lpstr>7. DIKUW模型——从数据到智慧</vt:lpstr>
      <vt:lpstr>影响与意义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LIU Yan</cp:lastModifiedBy>
  <cp:revision>1553</cp:revision>
  <cp:lastPrinted>2017-07-17T10:21:59Z</cp:lastPrinted>
  <dcterms:created xsi:type="dcterms:W3CDTF">2007-03-02T11:26:21Z</dcterms:created>
  <dcterms:modified xsi:type="dcterms:W3CDTF">2017-12-04T11:30:24Z</dcterms:modified>
</cp:coreProperties>
</file>