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"/>
  </p:notesMasterIdLst>
  <p:handoutMasterIdLst>
    <p:handoutMasterId r:id="rId8"/>
  </p:handoutMasterIdLst>
  <p:sldIdLst>
    <p:sldId id="859" r:id="rId2"/>
    <p:sldId id="818" r:id="rId3"/>
    <p:sldId id="819" r:id="rId4"/>
    <p:sldId id="820" r:id="rId5"/>
    <p:sldId id="872" r:id="rId6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65704" autoAdjust="0"/>
  </p:normalViewPr>
  <p:slideViewPr>
    <p:cSldViewPr>
      <p:cViewPr varScale="1">
        <p:scale>
          <a:sx n="44" d="100"/>
          <a:sy n="44" d="100"/>
        </p:scale>
        <p:origin x="4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88" indent="-247688">
              <a:buFont typeface="+mj-lt"/>
              <a:buAutoNum type="arabicPeriod"/>
            </a:pPr>
            <a:endParaRPr lang="zh-CN" altLang="zh-CN" sz="1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94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96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91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30" r:id="rId59"/>
    <p:sldLayoutId id="2147484531" r:id="rId60"/>
    <p:sldLayoutId id="2147484532" r:id="rId61"/>
    <p:sldLayoutId id="2147484534" r:id="rId62"/>
    <p:sldLayoutId id="2147484535" r:id="rId63"/>
    <p:sldLayoutId id="2147484537" r:id="rId64"/>
    <p:sldLayoutId id="2147484538" r:id="rId65"/>
    <p:sldLayoutId id="2147484539" r:id="rId66"/>
    <p:sldLayoutId id="2147484540" r:id="rId67"/>
    <p:sldLayoutId id="2147484542" r:id="rId68"/>
    <p:sldLayoutId id="2147484543" r:id="rId69"/>
    <p:sldLayoutId id="2147484544" r:id="rId70"/>
    <p:sldLayoutId id="2147484545" r:id="rId71"/>
    <p:sldLayoutId id="2147484546" r:id="rId72"/>
    <p:sldLayoutId id="2147484547" r:id="rId73"/>
    <p:sldLayoutId id="2147484548" r:id="rId74"/>
    <p:sldLayoutId id="2147484549" r:id="rId75"/>
    <p:sldLayoutId id="2147484550" r:id="rId76"/>
    <p:sldLayoutId id="2147484551" r:id="rId77"/>
    <p:sldLayoutId id="2147484552" r:id="rId78"/>
    <p:sldLayoutId id="2147484553" r:id="rId79"/>
    <p:sldLayoutId id="2147484554" r:id="rId80"/>
    <p:sldLayoutId id="2147484555" r:id="rId81"/>
    <p:sldLayoutId id="2147484556" r:id="rId82"/>
    <p:sldLayoutId id="2147484557" r:id="rId83"/>
    <p:sldLayoutId id="2147484558" r:id="rId84"/>
    <p:sldLayoutId id="2147484559" r:id="rId85"/>
    <p:sldLayoutId id="2147484560" r:id="rId86"/>
    <p:sldLayoutId id="2147484561" r:id="rId87"/>
    <p:sldLayoutId id="2147484563" r:id="rId88"/>
    <p:sldLayoutId id="2147484564" r:id="rId89"/>
    <p:sldLayoutId id="2147484565" r:id="rId90"/>
    <p:sldLayoutId id="2147484566" r:id="rId91"/>
    <p:sldLayoutId id="2147484567" r:id="rId92"/>
    <p:sldLayoutId id="2147484568" r:id="rId93"/>
    <p:sldLayoutId id="2147484569" r:id="rId94"/>
    <p:sldLayoutId id="2147484570" r:id="rId95"/>
    <p:sldLayoutId id="2147484573" r:id="rId96"/>
    <p:sldLayoutId id="2147484574" r:id="rId97"/>
    <p:sldLayoutId id="2147484575" r:id="rId98"/>
    <p:sldLayoutId id="2147484576" r:id="rId99"/>
    <p:sldLayoutId id="2147484578" r:id="rId10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0.jpg"/><Relationship Id="rId4" Type="http://schemas.openxmlformats.org/officeDocument/2006/relationships/image" Target="../media/image7.jpe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5757664" cy="1143000"/>
          </a:xfrm>
        </p:spPr>
        <p:txBody>
          <a:bodyPr/>
          <a:lstStyle/>
          <a:p>
            <a:r>
              <a:rPr lang="en-US" altLang="zh-CN" sz="4800" dirty="0"/>
              <a:t>5.</a:t>
            </a:r>
            <a:r>
              <a:rPr lang="zh-CN" altLang="en-US" sz="4800" dirty="0"/>
              <a:t>基于</a:t>
            </a:r>
            <a:r>
              <a:rPr lang="en-US" altLang="zh-CN" sz="4800" dirty="0"/>
              <a:t>R</a:t>
            </a:r>
            <a:r>
              <a:rPr lang="zh-CN" altLang="en-US" sz="4800" dirty="0"/>
              <a:t>的统计分析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215680" y="4038602"/>
            <a:ext cx="4320480" cy="17526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▲4.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基于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的数据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可视化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基于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的机器学习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12900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 smtClean="0"/>
              <a:t>基于</a:t>
            </a:r>
            <a:r>
              <a:rPr lang="en-US" altLang="zh-CN" b="1" dirty="0"/>
              <a:t>R</a:t>
            </a:r>
            <a:r>
              <a:rPr lang="zh-CN" altLang="zh-CN" b="1" dirty="0" smtClean="0"/>
              <a:t>的</a:t>
            </a:r>
            <a:r>
              <a:rPr lang="zh-CN" altLang="en-US" b="1" dirty="0" smtClean="0"/>
              <a:t>统计分析</a:t>
            </a:r>
            <a:endParaRPr lang="zh-CN" altLang="en-US" b="1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kern="1200" dirty="0" smtClean="0"/>
              <a:t>在</a:t>
            </a:r>
            <a:r>
              <a:rPr lang="zh-CN" altLang="zh-CN" kern="1200" dirty="0" smtClean="0"/>
              <a:t>数据集</a:t>
            </a:r>
            <a:r>
              <a:rPr lang="en-US" altLang="zh-CN" kern="1200" dirty="0" smtClean="0"/>
              <a:t>women</a:t>
            </a:r>
            <a:r>
              <a:rPr lang="zh-CN" altLang="en-US" kern="1200" dirty="0" smtClean="0"/>
              <a:t>的基础上，</a:t>
            </a:r>
            <a:r>
              <a:rPr lang="zh-CN" altLang="zh-CN" kern="1200" dirty="0" smtClean="0">
                <a:solidFill>
                  <a:srgbClr val="FF0000"/>
                </a:solidFill>
              </a:rPr>
              <a:t>以</a:t>
            </a:r>
            <a:r>
              <a:rPr lang="zh-CN" altLang="zh-CN" kern="1200" dirty="0">
                <a:solidFill>
                  <a:srgbClr val="FF0000"/>
                </a:solidFill>
              </a:rPr>
              <a:t>身高为自变量，而体重为因变量</a:t>
            </a:r>
            <a:r>
              <a:rPr lang="zh-CN" altLang="zh-CN" kern="1200" dirty="0"/>
              <a:t>进行</a:t>
            </a:r>
            <a:r>
              <a:rPr lang="zh-CN" altLang="zh-CN" kern="1200" dirty="0">
                <a:solidFill>
                  <a:srgbClr val="FF0000"/>
                </a:solidFill>
              </a:rPr>
              <a:t>线性回归分析</a:t>
            </a:r>
          </a:p>
          <a:p>
            <a:endParaRPr lang="zh-CN" altLang="en-US" sz="2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899003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</a:t>
            </a:r>
            <a:r>
              <a:rPr lang="zh-CN" altLang="en-US" dirty="0"/>
              <a:t>基于</a:t>
            </a:r>
            <a:r>
              <a:rPr lang="en-US" altLang="zh-CN" dirty="0"/>
              <a:t>R</a:t>
            </a:r>
            <a:r>
              <a:rPr lang="zh-CN" altLang="en-US" dirty="0"/>
              <a:t>的统计分析</a:t>
            </a:r>
          </a:p>
        </p:txBody>
      </p:sp>
      <p:pic>
        <p:nvPicPr>
          <p:cNvPr id="11" name="内容占位符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7"/>
          <a:stretch/>
        </p:blipFill>
        <p:spPr bwMode="auto">
          <a:xfrm>
            <a:off x="1199456" y="2374653"/>
            <a:ext cx="6164435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8940102" y="0"/>
            <a:ext cx="3240360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The World Almanac and Book of Facts</a:t>
            </a:r>
            <a:r>
              <a:rPr lang="zh-CN" altLang="zh-CN" sz="1400" dirty="0"/>
              <a:t>（</a:t>
            </a:r>
            <a:r>
              <a:rPr lang="en-US" altLang="zh-CN" sz="1400" dirty="0" smtClean="0"/>
              <a:t>1975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30-39</a:t>
            </a:r>
            <a:r>
              <a:rPr lang="zh-CN" altLang="zh-CN" sz="1400" dirty="0"/>
              <a:t>岁之间的</a:t>
            </a:r>
            <a:r>
              <a:rPr lang="en-US" altLang="zh-CN" sz="1400" dirty="0"/>
              <a:t>15</a:t>
            </a:r>
            <a:r>
              <a:rPr lang="zh-CN" altLang="zh-CN" sz="1400" dirty="0"/>
              <a:t>名女性的身高和体重信息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524488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90555" cy="821913"/>
          </a:xfrm>
        </p:spPr>
        <p:txBody>
          <a:bodyPr/>
          <a:lstStyle/>
          <a:p>
            <a:r>
              <a:rPr lang="zh-CN" altLang="zh-CN" b="1" dirty="0" smtClean="0"/>
              <a:t>基于</a:t>
            </a:r>
            <a:r>
              <a:rPr lang="en-US" altLang="zh-CN" b="1" dirty="0"/>
              <a:t>R</a:t>
            </a:r>
            <a:r>
              <a:rPr lang="zh-CN" altLang="zh-CN" b="1" dirty="0"/>
              <a:t>的线性回归分析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15027" cy="836712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</a:t>
            </a:r>
            <a:r>
              <a:rPr lang="zh-CN" altLang="en-US" dirty="0"/>
              <a:t>基于</a:t>
            </a:r>
            <a:r>
              <a:rPr lang="en-US" altLang="zh-CN" dirty="0"/>
              <a:t>R</a:t>
            </a:r>
            <a:r>
              <a:rPr lang="zh-CN" altLang="en-US" dirty="0"/>
              <a:t>的统计分析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32077" y="1214422"/>
            <a:ext cx="87036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711" y="1222098"/>
            <a:ext cx="8540559" cy="56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49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02523" cy="821913"/>
          </a:xfrm>
        </p:spPr>
        <p:txBody>
          <a:bodyPr/>
          <a:lstStyle/>
          <a:p>
            <a:r>
              <a:rPr lang="zh-CN" altLang="zh-CN" b="1" dirty="0" smtClean="0"/>
              <a:t>基于</a:t>
            </a:r>
            <a:r>
              <a:rPr lang="en-US" altLang="zh-CN" b="1" dirty="0"/>
              <a:t>R</a:t>
            </a:r>
            <a:r>
              <a:rPr lang="zh-CN" altLang="zh-CN" b="1" dirty="0"/>
              <a:t>的线性回归分析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971011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</a:t>
            </a:r>
            <a:r>
              <a:rPr lang="zh-CN" altLang="en-US" dirty="0"/>
              <a:t>基于</a:t>
            </a:r>
            <a:r>
              <a:rPr lang="en-US" altLang="zh-CN" dirty="0"/>
              <a:t>R</a:t>
            </a:r>
            <a:r>
              <a:rPr lang="zh-CN" altLang="en-US" dirty="0"/>
              <a:t>的统计分析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32077" y="1214422"/>
            <a:ext cx="87036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1556792"/>
            <a:ext cx="784774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9736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pic>
        <p:nvPicPr>
          <p:cNvPr id="12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24" name="文本框 23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6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163010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13706</TotalTime>
  <Words>164</Words>
  <Application>Microsoft Office PowerPoint</Application>
  <PresentationFormat>宽屏</PresentationFormat>
  <Paragraphs>41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5.基于R的统计分析</vt:lpstr>
      <vt:lpstr>基于R的统计分析</vt:lpstr>
      <vt:lpstr>基于R的线性回归分析</vt:lpstr>
      <vt:lpstr>基于R的线性回归分析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1553</cp:revision>
  <cp:lastPrinted>2017-07-17T10:21:59Z</cp:lastPrinted>
  <dcterms:created xsi:type="dcterms:W3CDTF">2007-03-02T11:26:21Z</dcterms:created>
  <dcterms:modified xsi:type="dcterms:W3CDTF">2017-12-04T11:32:19Z</dcterms:modified>
</cp:coreProperties>
</file>