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861" r:id="rId2"/>
    <p:sldId id="810" r:id="rId3"/>
    <p:sldId id="811" r:id="rId4"/>
    <p:sldId id="812" r:id="rId5"/>
    <p:sldId id="813" r:id="rId6"/>
    <p:sldId id="814" r:id="rId7"/>
    <p:sldId id="815" r:id="rId8"/>
    <p:sldId id="816" r:id="rId9"/>
    <p:sldId id="817" r:id="rId10"/>
    <p:sldId id="871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1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1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0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4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3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9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0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6.jpg"/><Relationship Id="rId4" Type="http://schemas.openxmlformats.org/officeDocument/2006/relationships/image" Target="../media/image13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/>
              <a:t>6.</a:t>
            </a:r>
            <a:r>
              <a:rPr lang="zh-CN" altLang="en-US" sz="4800" dirty="0"/>
              <a:t>基于</a:t>
            </a:r>
            <a:r>
              <a:rPr lang="en-US" altLang="zh-CN" sz="4800" dirty="0"/>
              <a:t>R</a:t>
            </a:r>
            <a:r>
              <a:rPr lang="zh-CN" altLang="en-US" sz="4800" dirty="0"/>
              <a:t>的机器学习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▲5.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的统计分析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的大数据分析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7239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37420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的机器学习</a:t>
            </a:r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826995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243640" cy="4762910"/>
          </a:xfrm>
        </p:spPr>
        <p:txBody>
          <a:bodyPr/>
          <a:lstStyle/>
          <a:p>
            <a:r>
              <a:rPr lang="zh-CN" altLang="zh-CN" dirty="0"/>
              <a:t>本例主要采用</a:t>
            </a:r>
            <a:r>
              <a:rPr lang="en-US" altLang="zh-CN" dirty="0"/>
              <a:t>k-mean</a:t>
            </a:r>
            <a:r>
              <a:rPr lang="zh-CN" altLang="zh-CN" dirty="0"/>
              <a:t>方法分析此数据集，按照</a:t>
            </a:r>
            <a:r>
              <a:rPr lang="zh-CN" altLang="zh-CN" dirty="0">
                <a:solidFill>
                  <a:srgbClr val="FF0000"/>
                </a:solidFill>
              </a:rPr>
              <a:t>各国对蛋白质的消费的相似性</a:t>
            </a:r>
            <a:r>
              <a:rPr lang="zh-CN" altLang="zh-CN" dirty="0"/>
              <a:t>进行聚类分析。</a:t>
            </a:r>
            <a:endParaRPr lang="en-US" altLang="zh-CN" dirty="0"/>
          </a:p>
          <a:p>
            <a:pPr lvl="1"/>
            <a:r>
              <a:rPr lang="zh-CN" altLang="en-US" dirty="0" smtClean="0"/>
              <a:t>国家</a:t>
            </a:r>
            <a:r>
              <a:rPr lang="zh-CN" altLang="en-US" dirty="0"/>
              <a:t>名称（</a:t>
            </a:r>
            <a:r>
              <a:rPr lang="en-US" altLang="zh-CN" dirty="0"/>
              <a:t>Country</a:t>
            </a:r>
            <a:r>
              <a:rPr lang="zh-CN" altLang="en-US" dirty="0"/>
              <a:t>）、红肉（</a:t>
            </a:r>
            <a:r>
              <a:rPr lang="en-US" altLang="zh-CN" dirty="0" err="1"/>
              <a:t>RdMeat</a:t>
            </a:r>
            <a:r>
              <a:rPr lang="zh-CN" altLang="en-US" dirty="0"/>
              <a:t>）、白肉（</a:t>
            </a:r>
            <a:r>
              <a:rPr lang="en-US" altLang="zh-CN" dirty="0" err="1"/>
              <a:t>WhMeat</a:t>
            </a:r>
            <a:r>
              <a:rPr lang="zh-CN" altLang="en-US" dirty="0"/>
              <a:t>）、鸡蛋（</a:t>
            </a:r>
            <a:r>
              <a:rPr lang="en-US" altLang="zh-CN" dirty="0"/>
              <a:t>Eggs</a:t>
            </a:r>
            <a:r>
              <a:rPr lang="zh-CN" altLang="en-US" dirty="0"/>
              <a:t>）、牛奶（</a:t>
            </a:r>
            <a:r>
              <a:rPr lang="en-US" altLang="zh-CN" dirty="0"/>
              <a:t>Milk</a:t>
            </a:r>
            <a:r>
              <a:rPr lang="zh-CN" altLang="en-US" dirty="0"/>
              <a:t>）、鱼肉（</a:t>
            </a:r>
            <a:r>
              <a:rPr lang="en-US" altLang="zh-CN" dirty="0"/>
              <a:t>Fish</a:t>
            </a:r>
            <a:r>
              <a:rPr lang="zh-CN" altLang="en-US" dirty="0"/>
              <a:t>）、谷物（</a:t>
            </a:r>
            <a:r>
              <a:rPr lang="en-US" altLang="zh-CN" dirty="0"/>
              <a:t>Cereal</a:t>
            </a:r>
            <a:r>
              <a:rPr lang="zh-CN" altLang="en-US" dirty="0"/>
              <a:t>）、淀粉类食品（</a:t>
            </a:r>
            <a:r>
              <a:rPr lang="en-US" altLang="zh-CN" dirty="0"/>
              <a:t>Starch</a:t>
            </a:r>
            <a:r>
              <a:rPr lang="zh-CN" altLang="en-US" dirty="0"/>
              <a:t>）、豆类</a:t>
            </a:r>
            <a:r>
              <a:rPr lang="en-US" altLang="zh-CN" dirty="0"/>
              <a:t>/</a:t>
            </a:r>
            <a:r>
              <a:rPr lang="zh-CN" altLang="en-US" dirty="0"/>
              <a:t>坚果</a:t>
            </a:r>
            <a:r>
              <a:rPr lang="en-US" altLang="zh-CN" dirty="0"/>
              <a:t>/</a:t>
            </a:r>
            <a:r>
              <a:rPr lang="zh-CN" altLang="en-US" dirty="0"/>
              <a:t>油籽（</a:t>
            </a:r>
            <a:r>
              <a:rPr lang="en-US" altLang="zh-CN" dirty="0" smtClean="0"/>
              <a:t>Nuts</a:t>
            </a:r>
            <a:r>
              <a:rPr lang="zh-CN" altLang="en-US" dirty="0"/>
              <a:t>）和水果</a:t>
            </a:r>
            <a:r>
              <a:rPr lang="en-US" altLang="zh-CN" dirty="0"/>
              <a:t>/</a:t>
            </a:r>
            <a:r>
              <a:rPr lang="zh-CN" altLang="en-US" dirty="0"/>
              <a:t>蔬菜（</a:t>
            </a:r>
            <a:r>
              <a:rPr lang="en-US" altLang="zh-CN" dirty="0" err="1"/>
              <a:t>Fr&amp;Veg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789040"/>
            <a:ext cx="6264695" cy="247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123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K-Means </a:t>
            </a:r>
            <a:r>
              <a:rPr lang="zh-CN" altLang="en-US" b="1" dirty="0" smtClean="0"/>
              <a:t>的聚类分析</a:t>
            </a:r>
            <a:endParaRPr lang="en-US" altLang="zh-CN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5366" y="2924944"/>
            <a:ext cx="6795368" cy="4762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的机器学习的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362527"/>
            <a:ext cx="7556275" cy="5495473"/>
          </a:xfrm>
          <a:prstGeom prst="rect">
            <a:avLst/>
          </a:prstGeom>
        </p:spPr>
      </p:pic>
      <p:pic>
        <p:nvPicPr>
          <p:cNvPr id="16" name="图片 15" descr="C:\Users\clm\AppData\Roaming\Tencent\Users\527899385\QQ\WinTemp\RichOle\)PMAF0FFSERO[X@6KWVV5YF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64352" y="4233407"/>
            <a:ext cx="1761813" cy="1078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图片 16" descr="C:\Users\clm\AppData\Roaming\Tencent\Users\527899385\QQ\WinTemp\RichOle\Y`HU(JXT2}$FBY`1BFA$(%K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64353" y="5533818"/>
            <a:ext cx="1761812" cy="13241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54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026659" cy="821913"/>
          </a:xfrm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K-Means </a:t>
            </a:r>
            <a:r>
              <a:rPr lang="zh-CN" altLang="en-US" b="1" dirty="0" smtClean="0"/>
              <a:t>的聚类分析</a:t>
            </a:r>
            <a:endParaRPr lang="en-US" altLang="zh-CN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5366" y="2924944"/>
            <a:ext cx="6795368" cy="4762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</p:txBody>
      </p:sp>
      <p:pic>
        <p:nvPicPr>
          <p:cNvPr id="9" name="图片 8" descr="C:\Users\clm\AppData\Roaming\Tencent\Users\527899385\QQ\WinTemp\RichOle\7I0}PZ_%X9U_$$2J`S{P5I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7550" y="1844824"/>
            <a:ext cx="2304256" cy="1513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图片 9" descr="C:\Users\clm\AppData\Roaming\Tencent\Users\527899385\QQ\WinTemp\RichOle\R}_@Q_{VP21P{FM@(41C0@Q.png"/>
          <p:cNvPicPr/>
          <p:nvPr/>
        </p:nvPicPr>
        <p:blipFill rotWithShape="1">
          <a:blip r:embed="rId4" cstate="print"/>
          <a:srcRect r="27289"/>
          <a:stretch/>
        </p:blipFill>
        <p:spPr bwMode="auto">
          <a:xfrm>
            <a:off x="9161401" y="4466490"/>
            <a:ext cx="2407207" cy="1679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1346285"/>
            <a:ext cx="7894721" cy="51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05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</p:txBody>
      </p:sp>
      <p:pic>
        <p:nvPicPr>
          <p:cNvPr id="9" name="图片 8" descr="C:\Users\clm\AppData\Roaming\Tencent\Users\527899385\QQ\WinTemp\RichOle\7I0}PZ_%X9U_$$2J`S{P5I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140" y="260648"/>
            <a:ext cx="8605236" cy="6597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7356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22603" cy="821913"/>
          </a:xfrm>
        </p:spPr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</a:t>
            </a:r>
            <a:r>
              <a:rPr lang="en-US" altLang="zh-CN" b="1" dirty="0"/>
              <a:t>K-Means </a:t>
            </a:r>
            <a:r>
              <a:rPr lang="zh-CN" altLang="en-US" b="1" dirty="0"/>
              <a:t>的聚类分析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5366" y="2924944"/>
            <a:ext cx="6795368" cy="4762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  <a:p>
            <a:endParaRPr lang="zh-CN" altLang="en-US" dirty="0"/>
          </a:p>
        </p:txBody>
      </p:sp>
      <p:pic>
        <p:nvPicPr>
          <p:cNvPr id="9" name="图片 8" descr="C:\Users\clm\AppData\Roaming\Tencent\Users\527899385\QQ\WinTemp\RichOle\7I0}PZ_%X9U_$$2J`S{P5I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7550" y="1844824"/>
            <a:ext cx="2304256" cy="1513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图片 9" descr="C:\Users\clm\AppData\Roaming\Tencent\Users\527899385\QQ\WinTemp\RichOle\R}_@Q_{VP21P{FM@(41C0@Q.png"/>
          <p:cNvPicPr/>
          <p:nvPr/>
        </p:nvPicPr>
        <p:blipFill rotWithShape="1">
          <a:blip r:embed="rId4" cstate="print"/>
          <a:srcRect r="27289"/>
          <a:stretch/>
        </p:blipFill>
        <p:spPr bwMode="auto">
          <a:xfrm>
            <a:off x="9161401" y="4466490"/>
            <a:ext cx="2407207" cy="1679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1346285"/>
            <a:ext cx="7894721" cy="51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5366" y="2924944"/>
            <a:ext cx="6795368" cy="4762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</p:txBody>
      </p:sp>
      <p:pic>
        <p:nvPicPr>
          <p:cNvPr id="10" name="图片 9" descr="C:\Users\clm\AppData\Roaming\Tencent\Users\527899385\QQ\WinTemp\RichOle\R}_@Q_{VP21P{FM@(41C0@Q.png"/>
          <p:cNvPicPr/>
          <p:nvPr/>
        </p:nvPicPr>
        <p:blipFill rotWithShape="1">
          <a:blip r:embed="rId3" cstate="print"/>
          <a:srcRect r="27289"/>
          <a:stretch/>
        </p:blipFill>
        <p:spPr bwMode="auto">
          <a:xfrm>
            <a:off x="1199456" y="1340768"/>
            <a:ext cx="6912768" cy="4260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4846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K-Means </a:t>
            </a:r>
            <a:r>
              <a:rPr lang="zh-CN" altLang="en-US" b="1" dirty="0" smtClean="0"/>
              <a:t>的聚类分析</a:t>
            </a:r>
            <a:endParaRPr lang="en-US" altLang="zh-CN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5366" y="2924944"/>
            <a:ext cx="6795368" cy="4762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00808"/>
            <a:ext cx="8239056" cy="4320480"/>
          </a:xfrm>
          <a:prstGeom prst="rect">
            <a:avLst/>
          </a:prstGeom>
        </p:spPr>
      </p:pic>
      <p:pic>
        <p:nvPicPr>
          <p:cNvPr id="9" name="图片 8" descr="C:\Users\clm\AppData\Roaming\Tencent\Users\527899385\QQ\WinTemp\RichOle\4[~HV8BJ7UFVIJCSZLGSZ8K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1761" y="2884453"/>
            <a:ext cx="1734880" cy="3231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59285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442483" cy="821913"/>
          </a:xfrm>
        </p:spPr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</a:t>
            </a:r>
            <a:r>
              <a:rPr lang="en-US" altLang="zh-CN" b="1" dirty="0"/>
              <a:t>K-Means </a:t>
            </a:r>
            <a:r>
              <a:rPr lang="zh-CN" altLang="en-US" b="1" dirty="0"/>
              <a:t>的聚类分析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5366" y="2924944"/>
            <a:ext cx="6795368" cy="4762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的机器学习</a:t>
            </a:r>
          </a:p>
        </p:txBody>
      </p:sp>
      <p:pic>
        <p:nvPicPr>
          <p:cNvPr id="9" name="图片 8" descr="C:\Users\clm\AppData\Roaming\Tencent\Users\527899385\QQ\WinTemp\RichOle\4[~HV8BJ7UFVIJCSZLGSZ8K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672" y="1322575"/>
            <a:ext cx="3600400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7611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13706</TotalTime>
  <Words>303</Words>
  <Application>Microsoft Office PowerPoint</Application>
  <PresentationFormat>宽屏</PresentationFormat>
  <Paragraphs>94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6.基于R的机器学习</vt:lpstr>
      <vt:lpstr>基于R的机器学习</vt:lpstr>
      <vt:lpstr>基于R的K-Means 的聚类分析</vt:lpstr>
      <vt:lpstr>基于R的K-Means 的聚类分析</vt:lpstr>
      <vt:lpstr>PowerPoint 演示文稿</vt:lpstr>
      <vt:lpstr>基于R的K-Means 的聚类分析</vt:lpstr>
      <vt:lpstr>PowerPoint 演示文稿</vt:lpstr>
      <vt:lpstr>基于R的K-Means 的聚类分析</vt:lpstr>
      <vt:lpstr>基于R的K-Means 的聚类分析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1553</cp:revision>
  <cp:lastPrinted>2017-07-17T10:21:59Z</cp:lastPrinted>
  <dcterms:created xsi:type="dcterms:W3CDTF">2007-03-02T11:26:21Z</dcterms:created>
  <dcterms:modified xsi:type="dcterms:W3CDTF">2017-12-04T11:32:46Z</dcterms:modified>
</cp:coreProperties>
</file>