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7"/>
  </p:notesMasterIdLst>
  <p:handoutMasterIdLst>
    <p:handoutMasterId r:id="rId8"/>
  </p:handoutMasterIdLst>
  <p:sldIdLst>
    <p:sldId id="863" r:id="rId2"/>
    <p:sldId id="877" r:id="rId3"/>
    <p:sldId id="809" r:id="rId4"/>
    <p:sldId id="742" r:id="rId5"/>
    <p:sldId id="832" r:id="rId6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AB0000"/>
    <a:srgbClr val="EDCDCB"/>
    <a:srgbClr val="A9CDCB"/>
    <a:srgbClr val="D1EBF1"/>
    <a:srgbClr val="EBF1DE"/>
    <a:srgbClr val="F1EEF4"/>
    <a:srgbClr val="DFF5A9"/>
    <a:srgbClr val="E5F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65704" autoAdjust="0"/>
  </p:normalViewPr>
  <p:slideViewPr>
    <p:cSldViewPr>
      <p:cViewPr varScale="1">
        <p:scale>
          <a:sx n="44" d="100"/>
          <a:sy n="44" d="100"/>
        </p:scale>
        <p:origin x="4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CBA9FB-2209-4904-9867-E48EAD876747}" type="doc">
      <dgm:prSet loTypeId="urn:microsoft.com/office/officeart/2005/8/layout/bProcess3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205A4D5-6DEA-46B5-A066-4D2962309302}">
      <dgm:prSet/>
      <dgm:spPr/>
      <dgm:t>
        <a:bodyPr/>
        <a:lstStyle/>
        <a:p>
          <a:pPr rtl="0"/>
          <a:r>
            <a:rPr lang="en-US" altLang="zh-CN" dirty="0" smtClean="0"/>
            <a:t>【1】</a:t>
          </a:r>
          <a:r>
            <a:rPr lang="zh-CN" dirty="0" smtClean="0"/>
            <a:t>开发环境的搭建方法</a:t>
          </a:r>
          <a:endParaRPr lang="zh-CN" dirty="0"/>
        </a:p>
      </dgm:t>
    </dgm:pt>
    <dgm:pt modelId="{F09D6FAF-D35C-4698-B028-ED31FF99894A}" type="parTrans" cxnId="{1F21A1C1-00FD-42ED-8B83-716F5C511E2C}">
      <dgm:prSet/>
      <dgm:spPr/>
      <dgm:t>
        <a:bodyPr/>
        <a:lstStyle/>
        <a:p>
          <a:endParaRPr lang="zh-CN" altLang="en-US"/>
        </a:p>
      </dgm:t>
    </dgm:pt>
    <dgm:pt modelId="{92036231-6480-42C9-AF83-106977F085BE}" type="sibTrans" cxnId="{1F21A1C1-00FD-42ED-8B83-716F5C511E2C}">
      <dgm:prSet/>
      <dgm:spPr/>
      <dgm:t>
        <a:bodyPr/>
        <a:lstStyle/>
        <a:p>
          <a:endParaRPr lang="zh-CN" altLang="en-US"/>
        </a:p>
      </dgm:t>
    </dgm:pt>
    <dgm:pt modelId="{765BE254-4465-4C8D-A52C-92D790C3823C}">
      <dgm:prSet/>
      <dgm:spPr/>
      <dgm:t>
        <a:bodyPr/>
        <a:lstStyle/>
        <a:p>
          <a:pPr rtl="0"/>
          <a:r>
            <a:rPr lang="en-US" altLang="zh-CN" dirty="0" smtClean="0"/>
            <a:t>【2】</a:t>
          </a:r>
          <a:r>
            <a:rPr lang="zh-CN" altLang="en-US" dirty="0" smtClean="0"/>
            <a:t>十问十答</a:t>
          </a:r>
          <a:r>
            <a:rPr lang="en-US" altLang="zh-CN" dirty="0" smtClean="0"/>
            <a:t>SparkR</a:t>
          </a:r>
          <a:r>
            <a:rPr lang="zh-CN" altLang="en-US" dirty="0" smtClean="0"/>
            <a:t>编程</a:t>
          </a:r>
          <a:endParaRPr lang="zh-CN" dirty="0"/>
        </a:p>
      </dgm:t>
    </dgm:pt>
    <dgm:pt modelId="{1123FDAD-1ACD-440A-B303-0582034504F3}" type="parTrans" cxnId="{D3C09674-96AD-44F8-ABF5-D654C7534B44}">
      <dgm:prSet/>
      <dgm:spPr/>
      <dgm:t>
        <a:bodyPr/>
        <a:lstStyle/>
        <a:p>
          <a:endParaRPr lang="zh-CN" altLang="en-US"/>
        </a:p>
      </dgm:t>
    </dgm:pt>
    <dgm:pt modelId="{46DAFF0C-BD98-4C9E-B0DB-43579CDE5C18}" type="sibTrans" cxnId="{D3C09674-96AD-44F8-ABF5-D654C7534B44}">
      <dgm:prSet/>
      <dgm:spPr/>
      <dgm:t>
        <a:bodyPr/>
        <a:lstStyle/>
        <a:p>
          <a:endParaRPr lang="zh-CN" altLang="en-US"/>
        </a:p>
      </dgm:t>
    </dgm:pt>
    <dgm:pt modelId="{045892F5-F18E-473A-9AFE-20E4C12E23A9}">
      <dgm:prSet/>
      <dgm:spPr/>
      <dgm:t>
        <a:bodyPr/>
        <a:lstStyle/>
        <a:p>
          <a:pPr rtl="0"/>
          <a:r>
            <a:rPr lang="en-US" altLang="zh-CN" dirty="0" smtClean="0"/>
            <a:t>【3】SarkR</a:t>
          </a:r>
          <a:r>
            <a:rPr lang="zh-CN" altLang="en-US" dirty="0" smtClean="0"/>
            <a:t>语法讲解</a:t>
          </a:r>
          <a:endParaRPr lang="zh-CN" dirty="0"/>
        </a:p>
      </dgm:t>
    </dgm:pt>
    <dgm:pt modelId="{9B0D0A37-68C4-4BF6-A2C3-8191505A2D3A}" type="parTrans" cxnId="{42496ADD-CE4E-4AD0-A4A0-BE546E0B72B3}">
      <dgm:prSet/>
      <dgm:spPr/>
      <dgm:t>
        <a:bodyPr/>
        <a:lstStyle/>
        <a:p>
          <a:endParaRPr lang="zh-CN" altLang="en-US"/>
        </a:p>
      </dgm:t>
    </dgm:pt>
    <dgm:pt modelId="{718306CF-91D2-4F7C-8CE0-EEEFDD096890}" type="sibTrans" cxnId="{42496ADD-CE4E-4AD0-A4A0-BE546E0B72B3}">
      <dgm:prSet/>
      <dgm:spPr/>
      <dgm:t>
        <a:bodyPr/>
        <a:lstStyle/>
        <a:p>
          <a:endParaRPr lang="zh-CN" altLang="en-US"/>
        </a:p>
      </dgm:t>
    </dgm:pt>
    <dgm:pt modelId="{C1328877-A5B0-433C-B486-8750FAD987EE}">
      <dgm:prSet/>
      <dgm:spPr/>
      <dgm:t>
        <a:bodyPr/>
        <a:lstStyle/>
        <a:p>
          <a:pPr rtl="0"/>
          <a:r>
            <a:rPr lang="en-US" altLang="zh-CN" dirty="0" smtClean="0"/>
            <a:t>【4】</a:t>
          </a:r>
          <a:r>
            <a:rPr lang="zh-CN" altLang="en-US" dirty="0" smtClean="0"/>
            <a:t>基于</a:t>
          </a:r>
          <a:r>
            <a:rPr lang="en-US" dirty="0" smtClean="0"/>
            <a:t>SparkR</a:t>
          </a:r>
          <a:r>
            <a:rPr lang="zh-CN" altLang="en-US" dirty="0" smtClean="0"/>
            <a:t>的</a:t>
          </a:r>
          <a:r>
            <a:rPr lang="zh-CN" dirty="0" smtClean="0"/>
            <a:t>数据框操作</a:t>
          </a:r>
          <a:r>
            <a:rPr lang="zh-CN" altLang="en-US" dirty="0" smtClean="0"/>
            <a:t>详解</a:t>
          </a:r>
          <a:endParaRPr lang="zh-CN" dirty="0"/>
        </a:p>
      </dgm:t>
    </dgm:pt>
    <dgm:pt modelId="{0D1FC29E-4E21-4918-9488-A9BF0492BC77}" type="parTrans" cxnId="{DA959D4E-3631-40DF-BEAC-2F86267766C8}">
      <dgm:prSet/>
      <dgm:spPr/>
      <dgm:t>
        <a:bodyPr/>
        <a:lstStyle/>
        <a:p>
          <a:endParaRPr lang="zh-CN" altLang="en-US"/>
        </a:p>
      </dgm:t>
    </dgm:pt>
    <dgm:pt modelId="{D0281DED-AD68-4D4D-9835-300D3076DA13}" type="sibTrans" cxnId="{DA959D4E-3631-40DF-BEAC-2F86267766C8}">
      <dgm:prSet/>
      <dgm:spPr/>
      <dgm:t>
        <a:bodyPr/>
        <a:lstStyle/>
        <a:p>
          <a:endParaRPr lang="zh-CN" altLang="en-US"/>
        </a:p>
      </dgm:t>
    </dgm:pt>
    <dgm:pt modelId="{C218E17B-728C-4D19-B727-6C111938AE18}">
      <dgm:prSet/>
      <dgm:spPr/>
      <dgm:t>
        <a:bodyPr/>
        <a:lstStyle/>
        <a:p>
          <a:pPr rtl="0"/>
          <a:r>
            <a:rPr lang="en-US" altLang="zh-CN" dirty="0" smtClean="0"/>
            <a:t>【5】</a:t>
          </a:r>
          <a:r>
            <a:rPr lang="zh-CN" altLang="en-US" dirty="0" smtClean="0"/>
            <a:t>基于</a:t>
          </a:r>
          <a:r>
            <a:rPr lang="en-US" dirty="0" smtClean="0"/>
            <a:t>SparkR</a:t>
          </a:r>
          <a:r>
            <a:rPr lang="zh-CN" altLang="en-US" dirty="0" smtClean="0"/>
            <a:t>的</a:t>
          </a:r>
          <a:r>
            <a:rPr lang="zh-CN" dirty="0" smtClean="0"/>
            <a:t>机器学习</a:t>
          </a:r>
          <a:r>
            <a:rPr lang="zh-CN" altLang="en-US" dirty="0" smtClean="0"/>
            <a:t>详解</a:t>
          </a:r>
          <a:endParaRPr lang="zh-CN" dirty="0"/>
        </a:p>
      </dgm:t>
    </dgm:pt>
    <dgm:pt modelId="{57B1821F-55E9-4482-9195-3255FAFB34C3}" type="parTrans" cxnId="{23B67C22-CDD3-4925-8BF1-1D3E0C490135}">
      <dgm:prSet/>
      <dgm:spPr/>
      <dgm:t>
        <a:bodyPr/>
        <a:lstStyle/>
        <a:p>
          <a:endParaRPr lang="zh-CN" altLang="en-US"/>
        </a:p>
      </dgm:t>
    </dgm:pt>
    <dgm:pt modelId="{59153F44-421E-47C0-992F-AD5F59D50EE4}" type="sibTrans" cxnId="{23B67C22-CDD3-4925-8BF1-1D3E0C490135}">
      <dgm:prSet/>
      <dgm:spPr/>
      <dgm:t>
        <a:bodyPr/>
        <a:lstStyle/>
        <a:p>
          <a:endParaRPr lang="zh-CN" altLang="en-US"/>
        </a:p>
      </dgm:t>
    </dgm:pt>
    <dgm:pt modelId="{C151EEF1-9881-46B6-9CCD-4912EEB3E33E}">
      <dgm:prSet/>
      <dgm:spPr/>
      <dgm:t>
        <a:bodyPr/>
        <a:lstStyle/>
        <a:p>
          <a:pPr rtl="0"/>
          <a:r>
            <a:rPr lang="en-US" altLang="zh-CN" dirty="0" smtClean="0"/>
            <a:t>【6】</a:t>
          </a:r>
          <a:r>
            <a:rPr lang="zh-CN" altLang="en-US" dirty="0" smtClean="0"/>
            <a:t>基于</a:t>
          </a:r>
          <a:r>
            <a:rPr lang="en-US" dirty="0" smtClean="0"/>
            <a:t>SparkR</a:t>
          </a:r>
          <a:r>
            <a:rPr lang="zh-CN" altLang="en-US" dirty="0" smtClean="0"/>
            <a:t>数据转换详解</a:t>
          </a:r>
          <a:endParaRPr lang="zh-CN" dirty="0"/>
        </a:p>
      </dgm:t>
    </dgm:pt>
    <dgm:pt modelId="{405C2136-C844-4E2A-A3DA-B01DAE4C5C9E}" type="parTrans" cxnId="{763E7853-2BF8-4706-B801-37D4AA754F37}">
      <dgm:prSet/>
      <dgm:spPr/>
      <dgm:t>
        <a:bodyPr/>
        <a:lstStyle/>
        <a:p>
          <a:endParaRPr lang="zh-CN" altLang="en-US"/>
        </a:p>
      </dgm:t>
    </dgm:pt>
    <dgm:pt modelId="{98528E1F-A681-4086-81A0-DBCC57E9FC3C}" type="sibTrans" cxnId="{763E7853-2BF8-4706-B801-37D4AA754F37}">
      <dgm:prSet/>
      <dgm:spPr/>
      <dgm:t>
        <a:bodyPr/>
        <a:lstStyle/>
        <a:p>
          <a:endParaRPr lang="zh-CN" altLang="en-US"/>
        </a:p>
      </dgm:t>
    </dgm:pt>
    <dgm:pt modelId="{EE6A6A59-29D3-4DA8-93B2-1AD56C09E07E}">
      <dgm:prSet/>
      <dgm:spPr/>
      <dgm:t>
        <a:bodyPr/>
        <a:lstStyle/>
        <a:p>
          <a:pPr rtl="0"/>
          <a:r>
            <a:rPr lang="en-US" altLang="zh-CN" dirty="0" smtClean="0"/>
            <a:t>【7】</a:t>
          </a:r>
          <a:r>
            <a:rPr lang="zh-CN" altLang="en-US" dirty="0" smtClean="0"/>
            <a:t>基于</a:t>
          </a:r>
          <a:r>
            <a:rPr lang="en-US" dirty="0" smtClean="0"/>
            <a:t>SparkR</a:t>
          </a:r>
          <a:r>
            <a:rPr lang="zh-CN" altLang="en-US" dirty="0" smtClean="0"/>
            <a:t>的</a:t>
          </a:r>
          <a:r>
            <a:rPr lang="en-US" dirty="0" smtClean="0"/>
            <a:t> SQL</a:t>
          </a:r>
          <a:r>
            <a:rPr lang="zh-CN" altLang="en-US" dirty="0" smtClean="0"/>
            <a:t>查询详解</a:t>
          </a:r>
          <a:endParaRPr lang="zh-CN" dirty="0"/>
        </a:p>
      </dgm:t>
    </dgm:pt>
    <dgm:pt modelId="{18DB81F9-2F1A-4E1A-BA40-BBED474E5E8C}" type="parTrans" cxnId="{A0B8A69B-5BF7-4E12-BDF6-2499998E758E}">
      <dgm:prSet/>
      <dgm:spPr/>
      <dgm:t>
        <a:bodyPr/>
        <a:lstStyle/>
        <a:p>
          <a:endParaRPr lang="zh-CN" altLang="en-US"/>
        </a:p>
      </dgm:t>
    </dgm:pt>
    <dgm:pt modelId="{F4D00E76-7784-4720-9DAD-E9DC733C71AE}" type="sibTrans" cxnId="{A0B8A69B-5BF7-4E12-BDF6-2499998E758E}">
      <dgm:prSet/>
      <dgm:spPr/>
      <dgm:t>
        <a:bodyPr/>
        <a:lstStyle/>
        <a:p>
          <a:endParaRPr lang="zh-CN" altLang="en-US"/>
        </a:p>
      </dgm:t>
    </dgm:pt>
    <dgm:pt modelId="{6F44353A-3A7B-4993-B56E-5B1663CED13C}">
      <dgm:prSet/>
      <dgm:spPr/>
      <dgm:t>
        <a:bodyPr/>
        <a:lstStyle/>
        <a:p>
          <a:pPr rtl="0"/>
          <a:r>
            <a:rPr lang="en-US" altLang="zh-CN" dirty="0" smtClean="0"/>
            <a:t>【8】</a:t>
          </a:r>
          <a:r>
            <a:rPr lang="zh-CN" altLang="en-US" dirty="0" smtClean="0"/>
            <a:t>基于</a:t>
          </a:r>
          <a:r>
            <a:rPr lang="en-US" dirty="0" smtClean="0"/>
            <a:t>SparkR </a:t>
          </a:r>
          <a:r>
            <a:rPr lang="zh-CN" altLang="en-US" dirty="0" smtClean="0"/>
            <a:t>的</a:t>
          </a:r>
          <a:r>
            <a:rPr lang="zh-CN" dirty="0" smtClean="0"/>
            <a:t>综合案例</a:t>
          </a:r>
          <a:r>
            <a:rPr lang="zh-CN" altLang="en-US" dirty="0" smtClean="0"/>
            <a:t>详解</a:t>
          </a:r>
          <a:endParaRPr lang="zh-CN" dirty="0"/>
        </a:p>
      </dgm:t>
    </dgm:pt>
    <dgm:pt modelId="{C54EC892-8B8D-4A41-A82F-3982EBECD458}" type="parTrans" cxnId="{A1DA01B3-438A-40CF-A48B-9E9BB0001412}">
      <dgm:prSet/>
      <dgm:spPr/>
      <dgm:t>
        <a:bodyPr/>
        <a:lstStyle/>
        <a:p>
          <a:endParaRPr lang="zh-CN" altLang="en-US"/>
        </a:p>
      </dgm:t>
    </dgm:pt>
    <dgm:pt modelId="{DE9BB3FF-AB94-4F70-BC1A-30694D953F13}" type="sibTrans" cxnId="{A1DA01B3-438A-40CF-A48B-9E9BB0001412}">
      <dgm:prSet/>
      <dgm:spPr/>
      <dgm:t>
        <a:bodyPr/>
        <a:lstStyle/>
        <a:p>
          <a:endParaRPr lang="zh-CN" altLang="en-US"/>
        </a:p>
      </dgm:t>
    </dgm:pt>
    <dgm:pt modelId="{8A3AFF51-DC7E-4A8F-A42B-796111C9FF96}" type="pres">
      <dgm:prSet presAssocID="{9DCBA9FB-2209-4904-9867-E48EAD87674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95D71F-D89B-463B-AB44-5F6F30E1C3E4}" type="pres">
      <dgm:prSet presAssocID="{9205A4D5-6DEA-46B5-A066-4D2962309302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8DD49D-2DB9-4BFE-9456-769581330A7C}" type="pres">
      <dgm:prSet presAssocID="{92036231-6480-42C9-AF83-106977F085BE}" presName="sibTrans" presStyleLbl="sibTrans1D1" presStyleIdx="0" presStyleCnt="7"/>
      <dgm:spPr/>
      <dgm:t>
        <a:bodyPr/>
        <a:lstStyle/>
        <a:p>
          <a:endParaRPr lang="zh-CN" altLang="en-US"/>
        </a:p>
      </dgm:t>
    </dgm:pt>
    <dgm:pt modelId="{0410C2C7-D6FC-46AE-A816-3B6D06045F53}" type="pres">
      <dgm:prSet presAssocID="{92036231-6480-42C9-AF83-106977F085BE}" presName="connectorText" presStyleLbl="sibTrans1D1" presStyleIdx="0" presStyleCnt="7"/>
      <dgm:spPr/>
      <dgm:t>
        <a:bodyPr/>
        <a:lstStyle/>
        <a:p>
          <a:endParaRPr lang="zh-CN" altLang="en-US"/>
        </a:p>
      </dgm:t>
    </dgm:pt>
    <dgm:pt modelId="{723FF77F-78E6-48C4-9BEA-5A9184699F10}" type="pres">
      <dgm:prSet presAssocID="{765BE254-4465-4C8D-A52C-92D790C3823C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9C4E4E-F78E-4FC3-A286-98803582559D}" type="pres">
      <dgm:prSet presAssocID="{46DAFF0C-BD98-4C9E-B0DB-43579CDE5C18}" presName="sibTrans" presStyleLbl="sibTrans1D1" presStyleIdx="1" presStyleCnt="7"/>
      <dgm:spPr/>
      <dgm:t>
        <a:bodyPr/>
        <a:lstStyle/>
        <a:p>
          <a:endParaRPr lang="zh-CN" altLang="en-US"/>
        </a:p>
      </dgm:t>
    </dgm:pt>
    <dgm:pt modelId="{32F68411-0A21-42C0-916B-2520D169BF3B}" type="pres">
      <dgm:prSet presAssocID="{46DAFF0C-BD98-4C9E-B0DB-43579CDE5C18}" presName="connectorText" presStyleLbl="sibTrans1D1" presStyleIdx="1" presStyleCnt="7"/>
      <dgm:spPr/>
      <dgm:t>
        <a:bodyPr/>
        <a:lstStyle/>
        <a:p>
          <a:endParaRPr lang="zh-CN" altLang="en-US"/>
        </a:p>
      </dgm:t>
    </dgm:pt>
    <dgm:pt modelId="{A30AED06-0D00-42E9-B564-35AB89DED9AB}" type="pres">
      <dgm:prSet presAssocID="{045892F5-F18E-473A-9AFE-20E4C12E23A9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8805CF-8BE3-4A9F-A327-8DA1B2FE535E}" type="pres">
      <dgm:prSet presAssocID="{718306CF-91D2-4F7C-8CE0-EEEFDD096890}" presName="sibTrans" presStyleLbl="sibTrans1D1" presStyleIdx="2" presStyleCnt="7"/>
      <dgm:spPr/>
      <dgm:t>
        <a:bodyPr/>
        <a:lstStyle/>
        <a:p>
          <a:endParaRPr lang="zh-CN" altLang="en-US"/>
        </a:p>
      </dgm:t>
    </dgm:pt>
    <dgm:pt modelId="{792433B8-E70B-46C2-B07E-F75C4DD3CFFC}" type="pres">
      <dgm:prSet presAssocID="{718306CF-91D2-4F7C-8CE0-EEEFDD096890}" presName="connectorText" presStyleLbl="sibTrans1D1" presStyleIdx="2" presStyleCnt="7"/>
      <dgm:spPr/>
      <dgm:t>
        <a:bodyPr/>
        <a:lstStyle/>
        <a:p>
          <a:endParaRPr lang="zh-CN" altLang="en-US"/>
        </a:p>
      </dgm:t>
    </dgm:pt>
    <dgm:pt modelId="{8E274EC1-A5CD-47DD-BAA9-E572BEA633FB}" type="pres">
      <dgm:prSet presAssocID="{C1328877-A5B0-433C-B486-8750FAD987EE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9E3868-9215-48F4-B1F9-0625B864AB5E}" type="pres">
      <dgm:prSet presAssocID="{D0281DED-AD68-4D4D-9835-300D3076DA13}" presName="sibTrans" presStyleLbl="sibTrans1D1" presStyleIdx="3" presStyleCnt="7"/>
      <dgm:spPr/>
      <dgm:t>
        <a:bodyPr/>
        <a:lstStyle/>
        <a:p>
          <a:endParaRPr lang="zh-CN" altLang="en-US"/>
        </a:p>
      </dgm:t>
    </dgm:pt>
    <dgm:pt modelId="{8115AA01-B84B-45A1-B85B-F725C1F4839A}" type="pres">
      <dgm:prSet presAssocID="{D0281DED-AD68-4D4D-9835-300D3076DA13}" presName="connectorText" presStyleLbl="sibTrans1D1" presStyleIdx="3" presStyleCnt="7"/>
      <dgm:spPr/>
      <dgm:t>
        <a:bodyPr/>
        <a:lstStyle/>
        <a:p>
          <a:endParaRPr lang="zh-CN" altLang="en-US"/>
        </a:p>
      </dgm:t>
    </dgm:pt>
    <dgm:pt modelId="{2185EF0A-6D23-41B5-9A31-3B4159D50673}" type="pres">
      <dgm:prSet presAssocID="{C218E17B-728C-4D19-B727-6C111938AE18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06179A-909A-40E3-A87F-4CAE7B3CF10C}" type="pres">
      <dgm:prSet presAssocID="{59153F44-421E-47C0-992F-AD5F59D50EE4}" presName="sibTrans" presStyleLbl="sibTrans1D1" presStyleIdx="4" presStyleCnt="7"/>
      <dgm:spPr/>
      <dgm:t>
        <a:bodyPr/>
        <a:lstStyle/>
        <a:p>
          <a:endParaRPr lang="zh-CN" altLang="en-US"/>
        </a:p>
      </dgm:t>
    </dgm:pt>
    <dgm:pt modelId="{42BFD61B-2DEA-4F63-901F-FE541AC00E29}" type="pres">
      <dgm:prSet presAssocID="{59153F44-421E-47C0-992F-AD5F59D50EE4}" presName="connectorText" presStyleLbl="sibTrans1D1" presStyleIdx="4" presStyleCnt="7"/>
      <dgm:spPr/>
      <dgm:t>
        <a:bodyPr/>
        <a:lstStyle/>
        <a:p>
          <a:endParaRPr lang="zh-CN" altLang="en-US"/>
        </a:p>
      </dgm:t>
    </dgm:pt>
    <dgm:pt modelId="{32A7894E-A288-482B-810E-685FC749A299}" type="pres">
      <dgm:prSet presAssocID="{C151EEF1-9881-46B6-9CCD-4912EEB3E33E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6A4ACD-2BD0-4648-8173-49A3A90654E6}" type="pres">
      <dgm:prSet presAssocID="{98528E1F-A681-4086-81A0-DBCC57E9FC3C}" presName="sibTrans" presStyleLbl="sibTrans1D1" presStyleIdx="5" presStyleCnt="7"/>
      <dgm:spPr/>
      <dgm:t>
        <a:bodyPr/>
        <a:lstStyle/>
        <a:p>
          <a:endParaRPr lang="zh-CN" altLang="en-US"/>
        </a:p>
      </dgm:t>
    </dgm:pt>
    <dgm:pt modelId="{6D1929FA-13E2-4FEA-B398-3999BBD65D4A}" type="pres">
      <dgm:prSet presAssocID="{98528E1F-A681-4086-81A0-DBCC57E9FC3C}" presName="connectorText" presStyleLbl="sibTrans1D1" presStyleIdx="5" presStyleCnt="7"/>
      <dgm:spPr/>
      <dgm:t>
        <a:bodyPr/>
        <a:lstStyle/>
        <a:p>
          <a:endParaRPr lang="zh-CN" altLang="en-US"/>
        </a:p>
      </dgm:t>
    </dgm:pt>
    <dgm:pt modelId="{0B110F8B-CC9F-41BB-9D3C-247D542FD5CF}" type="pres">
      <dgm:prSet presAssocID="{EE6A6A59-29D3-4DA8-93B2-1AD56C09E07E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753953-24E9-49DA-896D-FF5CF1C6049D}" type="pres">
      <dgm:prSet presAssocID="{F4D00E76-7784-4720-9DAD-E9DC733C71AE}" presName="sibTrans" presStyleLbl="sibTrans1D1" presStyleIdx="6" presStyleCnt="7"/>
      <dgm:spPr/>
      <dgm:t>
        <a:bodyPr/>
        <a:lstStyle/>
        <a:p>
          <a:endParaRPr lang="zh-CN" altLang="en-US"/>
        </a:p>
      </dgm:t>
    </dgm:pt>
    <dgm:pt modelId="{CB047D97-DAB3-4C5C-A342-121A7154A9DE}" type="pres">
      <dgm:prSet presAssocID="{F4D00E76-7784-4720-9DAD-E9DC733C71AE}" presName="connectorText" presStyleLbl="sibTrans1D1" presStyleIdx="6" presStyleCnt="7"/>
      <dgm:spPr/>
      <dgm:t>
        <a:bodyPr/>
        <a:lstStyle/>
        <a:p>
          <a:endParaRPr lang="zh-CN" altLang="en-US"/>
        </a:p>
      </dgm:t>
    </dgm:pt>
    <dgm:pt modelId="{E8BD97B5-6629-453E-B40B-9E1FAADD6DD1}" type="pres">
      <dgm:prSet presAssocID="{6F44353A-3A7B-4993-B56E-5B1663CED13C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2CAFC2F-FFFF-49B5-8B86-3A41A568073F}" type="presOf" srcId="{D0281DED-AD68-4D4D-9835-300D3076DA13}" destId="{BE9E3868-9215-48F4-B1F9-0625B864AB5E}" srcOrd="0" destOrd="0" presId="urn:microsoft.com/office/officeart/2005/8/layout/bProcess3"/>
    <dgm:cxn modelId="{48166DE9-F5AF-4723-B8B9-08E4AFA84E87}" type="presOf" srcId="{C1328877-A5B0-433C-B486-8750FAD987EE}" destId="{8E274EC1-A5CD-47DD-BAA9-E572BEA633FB}" srcOrd="0" destOrd="0" presId="urn:microsoft.com/office/officeart/2005/8/layout/bProcess3"/>
    <dgm:cxn modelId="{D85DCB7C-7D2F-4C5C-B86F-BFEC576C69E9}" type="presOf" srcId="{59153F44-421E-47C0-992F-AD5F59D50EE4}" destId="{7F06179A-909A-40E3-A87F-4CAE7B3CF10C}" srcOrd="0" destOrd="0" presId="urn:microsoft.com/office/officeart/2005/8/layout/bProcess3"/>
    <dgm:cxn modelId="{0CA73D5D-AFB2-4A96-BB83-405AAEC25663}" type="presOf" srcId="{59153F44-421E-47C0-992F-AD5F59D50EE4}" destId="{42BFD61B-2DEA-4F63-901F-FE541AC00E29}" srcOrd="1" destOrd="0" presId="urn:microsoft.com/office/officeart/2005/8/layout/bProcess3"/>
    <dgm:cxn modelId="{B54F372F-02BE-4A92-9610-256746A1BFE9}" type="presOf" srcId="{C151EEF1-9881-46B6-9CCD-4912EEB3E33E}" destId="{32A7894E-A288-482B-810E-685FC749A299}" srcOrd="0" destOrd="0" presId="urn:microsoft.com/office/officeart/2005/8/layout/bProcess3"/>
    <dgm:cxn modelId="{A0B8A69B-5BF7-4E12-BDF6-2499998E758E}" srcId="{9DCBA9FB-2209-4904-9867-E48EAD876747}" destId="{EE6A6A59-29D3-4DA8-93B2-1AD56C09E07E}" srcOrd="6" destOrd="0" parTransId="{18DB81F9-2F1A-4E1A-BA40-BBED474E5E8C}" sibTransId="{F4D00E76-7784-4720-9DAD-E9DC733C71AE}"/>
    <dgm:cxn modelId="{85FE59CF-8316-48B6-8A9B-8F7913DF342F}" type="presOf" srcId="{F4D00E76-7784-4720-9DAD-E9DC733C71AE}" destId="{CB047D97-DAB3-4C5C-A342-121A7154A9DE}" srcOrd="1" destOrd="0" presId="urn:microsoft.com/office/officeart/2005/8/layout/bProcess3"/>
    <dgm:cxn modelId="{0680F5FD-42BB-4592-A175-3D57AE97264E}" type="presOf" srcId="{045892F5-F18E-473A-9AFE-20E4C12E23A9}" destId="{A30AED06-0D00-42E9-B564-35AB89DED9AB}" srcOrd="0" destOrd="0" presId="urn:microsoft.com/office/officeart/2005/8/layout/bProcess3"/>
    <dgm:cxn modelId="{3A0DFD07-2F69-438B-AE43-07E1DAE7CC0A}" type="presOf" srcId="{46DAFF0C-BD98-4C9E-B0DB-43579CDE5C18}" destId="{32F68411-0A21-42C0-916B-2520D169BF3B}" srcOrd="1" destOrd="0" presId="urn:microsoft.com/office/officeart/2005/8/layout/bProcess3"/>
    <dgm:cxn modelId="{A1CE7DA6-24FE-4494-8C5F-D8C267EF83A4}" type="presOf" srcId="{EE6A6A59-29D3-4DA8-93B2-1AD56C09E07E}" destId="{0B110F8B-CC9F-41BB-9D3C-247D542FD5CF}" srcOrd="0" destOrd="0" presId="urn:microsoft.com/office/officeart/2005/8/layout/bProcess3"/>
    <dgm:cxn modelId="{42496ADD-CE4E-4AD0-A4A0-BE546E0B72B3}" srcId="{9DCBA9FB-2209-4904-9867-E48EAD876747}" destId="{045892F5-F18E-473A-9AFE-20E4C12E23A9}" srcOrd="2" destOrd="0" parTransId="{9B0D0A37-68C4-4BF6-A2C3-8191505A2D3A}" sibTransId="{718306CF-91D2-4F7C-8CE0-EEEFDD096890}"/>
    <dgm:cxn modelId="{07478D12-4A4A-4C6F-A9CE-F159E04E097C}" type="presOf" srcId="{98528E1F-A681-4086-81A0-DBCC57E9FC3C}" destId="{166A4ACD-2BD0-4648-8173-49A3A90654E6}" srcOrd="0" destOrd="0" presId="urn:microsoft.com/office/officeart/2005/8/layout/bProcess3"/>
    <dgm:cxn modelId="{766E273B-1C5E-4C1D-9C7A-2072684B6BBD}" type="presOf" srcId="{92036231-6480-42C9-AF83-106977F085BE}" destId="{0410C2C7-D6FC-46AE-A816-3B6D06045F53}" srcOrd="1" destOrd="0" presId="urn:microsoft.com/office/officeart/2005/8/layout/bProcess3"/>
    <dgm:cxn modelId="{2833B54C-BC59-442F-9C5F-DC2ADC05A2BF}" type="presOf" srcId="{718306CF-91D2-4F7C-8CE0-EEEFDD096890}" destId="{792433B8-E70B-46C2-B07E-F75C4DD3CFFC}" srcOrd="1" destOrd="0" presId="urn:microsoft.com/office/officeart/2005/8/layout/bProcess3"/>
    <dgm:cxn modelId="{A0EDFAAB-AC8D-4F5A-979E-D40DE1DA2E58}" type="presOf" srcId="{92036231-6480-42C9-AF83-106977F085BE}" destId="{8B8DD49D-2DB9-4BFE-9456-769581330A7C}" srcOrd="0" destOrd="0" presId="urn:microsoft.com/office/officeart/2005/8/layout/bProcess3"/>
    <dgm:cxn modelId="{DA959D4E-3631-40DF-BEAC-2F86267766C8}" srcId="{9DCBA9FB-2209-4904-9867-E48EAD876747}" destId="{C1328877-A5B0-433C-B486-8750FAD987EE}" srcOrd="3" destOrd="0" parTransId="{0D1FC29E-4E21-4918-9488-A9BF0492BC77}" sibTransId="{D0281DED-AD68-4D4D-9835-300D3076DA13}"/>
    <dgm:cxn modelId="{3FA65A2E-E577-48B0-BFEF-0C7E0C70F467}" type="presOf" srcId="{765BE254-4465-4C8D-A52C-92D790C3823C}" destId="{723FF77F-78E6-48C4-9BEA-5A9184699F10}" srcOrd="0" destOrd="0" presId="urn:microsoft.com/office/officeart/2005/8/layout/bProcess3"/>
    <dgm:cxn modelId="{11DFE220-0180-425E-949E-18580EB234DF}" type="presOf" srcId="{718306CF-91D2-4F7C-8CE0-EEEFDD096890}" destId="{5F8805CF-8BE3-4A9F-A327-8DA1B2FE535E}" srcOrd="0" destOrd="0" presId="urn:microsoft.com/office/officeart/2005/8/layout/bProcess3"/>
    <dgm:cxn modelId="{BBE20D69-242D-4EE3-87E9-502262D73CCA}" type="presOf" srcId="{6F44353A-3A7B-4993-B56E-5B1663CED13C}" destId="{E8BD97B5-6629-453E-B40B-9E1FAADD6DD1}" srcOrd="0" destOrd="0" presId="urn:microsoft.com/office/officeart/2005/8/layout/bProcess3"/>
    <dgm:cxn modelId="{D6FF9304-8458-43EA-8BD4-E5877A0DC946}" type="presOf" srcId="{9205A4D5-6DEA-46B5-A066-4D2962309302}" destId="{E795D71F-D89B-463B-AB44-5F6F30E1C3E4}" srcOrd="0" destOrd="0" presId="urn:microsoft.com/office/officeart/2005/8/layout/bProcess3"/>
    <dgm:cxn modelId="{ABB14DCC-D16A-459D-8793-EC2F84EFC21A}" type="presOf" srcId="{46DAFF0C-BD98-4C9E-B0DB-43579CDE5C18}" destId="{989C4E4E-F78E-4FC3-A286-98803582559D}" srcOrd="0" destOrd="0" presId="urn:microsoft.com/office/officeart/2005/8/layout/bProcess3"/>
    <dgm:cxn modelId="{EE4948BB-DA13-4398-9000-3AE74899E82F}" type="presOf" srcId="{C218E17B-728C-4D19-B727-6C111938AE18}" destId="{2185EF0A-6D23-41B5-9A31-3B4159D50673}" srcOrd="0" destOrd="0" presId="urn:microsoft.com/office/officeart/2005/8/layout/bProcess3"/>
    <dgm:cxn modelId="{3D231B0A-2DE7-438E-8508-EFB24EA88189}" type="presOf" srcId="{F4D00E76-7784-4720-9DAD-E9DC733C71AE}" destId="{8D753953-24E9-49DA-896D-FF5CF1C6049D}" srcOrd="0" destOrd="0" presId="urn:microsoft.com/office/officeart/2005/8/layout/bProcess3"/>
    <dgm:cxn modelId="{8FF72629-6DF2-4307-82B9-096DB72FCBF9}" type="presOf" srcId="{98528E1F-A681-4086-81A0-DBCC57E9FC3C}" destId="{6D1929FA-13E2-4FEA-B398-3999BBD65D4A}" srcOrd="1" destOrd="0" presId="urn:microsoft.com/office/officeart/2005/8/layout/bProcess3"/>
    <dgm:cxn modelId="{763E7853-2BF8-4706-B801-37D4AA754F37}" srcId="{9DCBA9FB-2209-4904-9867-E48EAD876747}" destId="{C151EEF1-9881-46B6-9CCD-4912EEB3E33E}" srcOrd="5" destOrd="0" parTransId="{405C2136-C844-4E2A-A3DA-B01DAE4C5C9E}" sibTransId="{98528E1F-A681-4086-81A0-DBCC57E9FC3C}"/>
    <dgm:cxn modelId="{A1DA01B3-438A-40CF-A48B-9E9BB0001412}" srcId="{9DCBA9FB-2209-4904-9867-E48EAD876747}" destId="{6F44353A-3A7B-4993-B56E-5B1663CED13C}" srcOrd="7" destOrd="0" parTransId="{C54EC892-8B8D-4A41-A82F-3982EBECD458}" sibTransId="{DE9BB3FF-AB94-4F70-BC1A-30694D953F13}"/>
    <dgm:cxn modelId="{23B67C22-CDD3-4925-8BF1-1D3E0C490135}" srcId="{9DCBA9FB-2209-4904-9867-E48EAD876747}" destId="{C218E17B-728C-4D19-B727-6C111938AE18}" srcOrd="4" destOrd="0" parTransId="{57B1821F-55E9-4482-9195-3255FAFB34C3}" sibTransId="{59153F44-421E-47C0-992F-AD5F59D50EE4}"/>
    <dgm:cxn modelId="{573F6120-5ED5-47E1-ADC1-19E3C2AE8F62}" type="presOf" srcId="{9DCBA9FB-2209-4904-9867-E48EAD876747}" destId="{8A3AFF51-DC7E-4A8F-A42B-796111C9FF96}" srcOrd="0" destOrd="0" presId="urn:microsoft.com/office/officeart/2005/8/layout/bProcess3"/>
    <dgm:cxn modelId="{1F21A1C1-00FD-42ED-8B83-716F5C511E2C}" srcId="{9DCBA9FB-2209-4904-9867-E48EAD876747}" destId="{9205A4D5-6DEA-46B5-A066-4D2962309302}" srcOrd="0" destOrd="0" parTransId="{F09D6FAF-D35C-4698-B028-ED31FF99894A}" sibTransId="{92036231-6480-42C9-AF83-106977F085BE}"/>
    <dgm:cxn modelId="{D3C09674-96AD-44F8-ABF5-D654C7534B44}" srcId="{9DCBA9FB-2209-4904-9867-E48EAD876747}" destId="{765BE254-4465-4C8D-A52C-92D790C3823C}" srcOrd="1" destOrd="0" parTransId="{1123FDAD-1ACD-440A-B303-0582034504F3}" sibTransId="{46DAFF0C-BD98-4C9E-B0DB-43579CDE5C18}"/>
    <dgm:cxn modelId="{9395BC34-3C70-4F66-8301-04A07201365A}" type="presOf" srcId="{D0281DED-AD68-4D4D-9835-300D3076DA13}" destId="{8115AA01-B84B-45A1-B85B-F725C1F4839A}" srcOrd="1" destOrd="0" presId="urn:microsoft.com/office/officeart/2005/8/layout/bProcess3"/>
    <dgm:cxn modelId="{72CB2EDB-9B62-4C6D-809E-ECBCA2D982D0}" type="presParOf" srcId="{8A3AFF51-DC7E-4A8F-A42B-796111C9FF96}" destId="{E795D71F-D89B-463B-AB44-5F6F30E1C3E4}" srcOrd="0" destOrd="0" presId="urn:microsoft.com/office/officeart/2005/8/layout/bProcess3"/>
    <dgm:cxn modelId="{891B4D70-9048-4F08-8FDF-7A4E767845C6}" type="presParOf" srcId="{8A3AFF51-DC7E-4A8F-A42B-796111C9FF96}" destId="{8B8DD49D-2DB9-4BFE-9456-769581330A7C}" srcOrd="1" destOrd="0" presId="urn:microsoft.com/office/officeart/2005/8/layout/bProcess3"/>
    <dgm:cxn modelId="{E81603CB-D7E0-46F9-A3D0-073CDFC2F732}" type="presParOf" srcId="{8B8DD49D-2DB9-4BFE-9456-769581330A7C}" destId="{0410C2C7-D6FC-46AE-A816-3B6D06045F53}" srcOrd="0" destOrd="0" presId="urn:microsoft.com/office/officeart/2005/8/layout/bProcess3"/>
    <dgm:cxn modelId="{0DCD8051-4992-4EE1-A689-4E3B65F43F4E}" type="presParOf" srcId="{8A3AFF51-DC7E-4A8F-A42B-796111C9FF96}" destId="{723FF77F-78E6-48C4-9BEA-5A9184699F10}" srcOrd="2" destOrd="0" presId="urn:microsoft.com/office/officeart/2005/8/layout/bProcess3"/>
    <dgm:cxn modelId="{85F9CBBB-FD1A-488E-A14E-33E73795A15F}" type="presParOf" srcId="{8A3AFF51-DC7E-4A8F-A42B-796111C9FF96}" destId="{989C4E4E-F78E-4FC3-A286-98803582559D}" srcOrd="3" destOrd="0" presId="urn:microsoft.com/office/officeart/2005/8/layout/bProcess3"/>
    <dgm:cxn modelId="{55E3BEEA-4350-4781-BF78-8C6D7CECC043}" type="presParOf" srcId="{989C4E4E-F78E-4FC3-A286-98803582559D}" destId="{32F68411-0A21-42C0-916B-2520D169BF3B}" srcOrd="0" destOrd="0" presId="urn:microsoft.com/office/officeart/2005/8/layout/bProcess3"/>
    <dgm:cxn modelId="{7AF86EEE-C350-4C7A-99A0-2C5F33B8D3F1}" type="presParOf" srcId="{8A3AFF51-DC7E-4A8F-A42B-796111C9FF96}" destId="{A30AED06-0D00-42E9-B564-35AB89DED9AB}" srcOrd="4" destOrd="0" presId="urn:microsoft.com/office/officeart/2005/8/layout/bProcess3"/>
    <dgm:cxn modelId="{9114D475-EE1D-48B2-A1D9-1D44E09415AC}" type="presParOf" srcId="{8A3AFF51-DC7E-4A8F-A42B-796111C9FF96}" destId="{5F8805CF-8BE3-4A9F-A327-8DA1B2FE535E}" srcOrd="5" destOrd="0" presId="urn:microsoft.com/office/officeart/2005/8/layout/bProcess3"/>
    <dgm:cxn modelId="{1ABD0540-5D01-432B-930E-11A688A1C418}" type="presParOf" srcId="{5F8805CF-8BE3-4A9F-A327-8DA1B2FE535E}" destId="{792433B8-E70B-46C2-B07E-F75C4DD3CFFC}" srcOrd="0" destOrd="0" presId="urn:microsoft.com/office/officeart/2005/8/layout/bProcess3"/>
    <dgm:cxn modelId="{C1F1F615-9473-4355-AAFB-D1EEDB866826}" type="presParOf" srcId="{8A3AFF51-DC7E-4A8F-A42B-796111C9FF96}" destId="{8E274EC1-A5CD-47DD-BAA9-E572BEA633FB}" srcOrd="6" destOrd="0" presId="urn:microsoft.com/office/officeart/2005/8/layout/bProcess3"/>
    <dgm:cxn modelId="{490835B9-2026-4E89-B429-06C2BFA759D9}" type="presParOf" srcId="{8A3AFF51-DC7E-4A8F-A42B-796111C9FF96}" destId="{BE9E3868-9215-48F4-B1F9-0625B864AB5E}" srcOrd="7" destOrd="0" presId="urn:microsoft.com/office/officeart/2005/8/layout/bProcess3"/>
    <dgm:cxn modelId="{8A16D78F-8081-47B5-BCA4-403A2470FC20}" type="presParOf" srcId="{BE9E3868-9215-48F4-B1F9-0625B864AB5E}" destId="{8115AA01-B84B-45A1-B85B-F725C1F4839A}" srcOrd="0" destOrd="0" presId="urn:microsoft.com/office/officeart/2005/8/layout/bProcess3"/>
    <dgm:cxn modelId="{697FF69D-71D3-4D1E-9B18-8E81D0B56748}" type="presParOf" srcId="{8A3AFF51-DC7E-4A8F-A42B-796111C9FF96}" destId="{2185EF0A-6D23-41B5-9A31-3B4159D50673}" srcOrd="8" destOrd="0" presId="urn:microsoft.com/office/officeart/2005/8/layout/bProcess3"/>
    <dgm:cxn modelId="{7166E6DC-7A70-413D-A7EE-419A0D88CA97}" type="presParOf" srcId="{8A3AFF51-DC7E-4A8F-A42B-796111C9FF96}" destId="{7F06179A-909A-40E3-A87F-4CAE7B3CF10C}" srcOrd="9" destOrd="0" presId="urn:microsoft.com/office/officeart/2005/8/layout/bProcess3"/>
    <dgm:cxn modelId="{FD070313-38E4-4349-AAD3-497A3871ACCC}" type="presParOf" srcId="{7F06179A-909A-40E3-A87F-4CAE7B3CF10C}" destId="{42BFD61B-2DEA-4F63-901F-FE541AC00E29}" srcOrd="0" destOrd="0" presId="urn:microsoft.com/office/officeart/2005/8/layout/bProcess3"/>
    <dgm:cxn modelId="{72C82D11-CA42-4513-9255-DEE90DB12DBD}" type="presParOf" srcId="{8A3AFF51-DC7E-4A8F-A42B-796111C9FF96}" destId="{32A7894E-A288-482B-810E-685FC749A299}" srcOrd="10" destOrd="0" presId="urn:microsoft.com/office/officeart/2005/8/layout/bProcess3"/>
    <dgm:cxn modelId="{76FA7330-89A8-4FC3-B23E-A27DCA0239DE}" type="presParOf" srcId="{8A3AFF51-DC7E-4A8F-A42B-796111C9FF96}" destId="{166A4ACD-2BD0-4648-8173-49A3A90654E6}" srcOrd="11" destOrd="0" presId="urn:microsoft.com/office/officeart/2005/8/layout/bProcess3"/>
    <dgm:cxn modelId="{405A7F2F-F6F2-4704-BC97-37B2EFEC1628}" type="presParOf" srcId="{166A4ACD-2BD0-4648-8173-49A3A90654E6}" destId="{6D1929FA-13E2-4FEA-B398-3999BBD65D4A}" srcOrd="0" destOrd="0" presId="urn:microsoft.com/office/officeart/2005/8/layout/bProcess3"/>
    <dgm:cxn modelId="{FCCBD39A-56C1-4803-9AFC-BCCDC75F2238}" type="presParOf" srcId="{8A3AFF51-DC7E-4A8F-A42B-796111C9FF96}" destId="{0B110F8B-CC9F-41BB-9D3C-247D542FD5CF}" srcOrd="12" destOrd="0" presId="urn:microsoft.com/office/officeart/2005/8/layout/bProcess3"/>
    <dgm:cxn modelId="{49AEF4FF-9DFA-41A1-8258-8CBAFFEEAA29}" type="presParOf" srcId="{8A3AFF51-DC7E-4A8F-A42B-796111C9FF96}" destId="{8D753953-24E9-49DA-896D-FF5CF1C6049D}" srcOrd="13" destOrd="0" presId="urn:microsoft.com/office/officeart/2005/8/layout/bProcess3"/>
    <dgm:cxn modelId="{31FFA652-9006-4D86-93E2-4FE26C192718}" type="presParOf" srcId="{8D753953-24E9-49DA-896D-FF5CF1C6049D}" destId="{CB047D97-DAB3-4C5C-A342-121A7154A9DE}" srcOrd="0" destOrd="0" presId="urn:microsoft.com/office/officeart/2005/8/layout/bProcess3"/>
    <dgm:cxn modelId="{B0CDD721-C1CE-45B6-A50A-CC21BB027A7D}" type="presParOf" srcId="{8A3AFF51-DC7E-4A8F-A42B-796111C9FF96}" destId="{E8BD97B5-6629-453E-B40B-9E1FAADD6DD1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 smtClean="0"/>
            <a:t>数据科学理论与实践</a:t>
          </a:r>
          <a:endParaRPr lang="zh-CN"/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 smtClean="0"/>
            <a:t>朝乐门</a:t>
          </a:r>
          <a:endParaRPr lang="zh-CN" dirty="0"/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 smtClean="0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 smtClean="0"/>
            <a:t>数据科学</a:t>
          </a:r>
          <a:endParaRPr lang="zh-CN" dirty="0"/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 smtClean="0"/>
            <a:t>朝乐门</a:t>
          </a:r>
          <a:endParaRPr lang="zh-CN"/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 smtClean="0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smtClean="0"/>
            <a:t>数据科学理论与实践</a:t>
          </a:r>
          <a:endParaRPr lang="zh-CN" sz="12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 smtClean="0"/>
            <a:t>朝乐门</a:t>
          </a:r>
          <a:endParaRPr lang="zh-CN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朝乐门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576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92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503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8692"/>
            <a:ext cx="12192000" cy="716692"/>
          </a:xfrm>
          <a:prstGeom prst="rect">
            <a:avLst/>
          </a:prstGeom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264352" y="623067"/>
            <a:ext cx="2210406" cy="221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7310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875842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4842644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75785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0929087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1416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918553"/>
      </p:ext>
    </p:extLst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6270046"/>
      </p:ext>
    </p:extLst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7434770"/>
      </p:ext>
    </p:extLst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046210"/>
      </p:ext>
    </p:extLst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5676558"/>
      </p:ext>
    </p:extLst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808276"/>
      </p:ext>
    </p:extLst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938245"/>
      </p:ext>
    </p:extLst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634933"/>
      </p:ext>
    </p:extLst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1416206"/>
      </p:ext>
    </p:extLst>
  </p:cSld>
  <p:clrMapOvr>
    <a:masterClrMapping/>
  </p:clrMapOvr>
  <p:transition>
    <p:blinds dir="vert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368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4230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05010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99863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4699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461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170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92268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96288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0948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1192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58313"/>
      </p:ext>
    </p:extLst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223798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4707186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465445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215487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5164125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3989990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4517571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2159385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839474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145330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2467993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8935840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252143"/>
      </p:ext>
    </p:extLst>
  </p:cSld>
  <p:clrMapOvr>
    <a:masterClrMapping/>
  </p:clrMapOvr>
  <p:transition>
    <p:blinds dir="vert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64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607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4928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74166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9128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8226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499186"/>
      </p:ext>
    </p:extLst>
  </p:cSld>
  <p:clrMapOvr>
    <a:masterClrMapping/>
  </p:clrMapOvr>
  <p:transition>
    <p:blinds dir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857272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4257891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364444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1603388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887203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6254422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9912696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139932"/>
      </p:ext>
    </p:extLst>
  </p:cSld>
  <p:clrMapOvr>
    <a:masterClrMapping/>
  </p:clrMapOvr>
  <p:transition>
    <p:blinds dir="vert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27700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-2380"/>
            <a:ext cx="5422900" cy="2762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-3996"/>
            <a:ext cx="6769100" cy="276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31616" y="6627200"/>
            <a:ext cx="11672232" cy="258184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    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   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数据科学理论与实践（清华大学出版社，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      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  <p:pic>
        <p:nvPicPr>
          <p:cNvPr id="15" name="Picture 254" descr="D:\PPT模板\rendanew.jpg"/>
          <p:cNvPicPr>
            <a:picLocks noChangeAspect="1" noChangeArrowheads="1"/>
          </p:cNvPicPr>
          <p:nvPr userDrawn="1"/>
        </p:nvPicPr>
        <p:blipFill>
          <a:blip r:embed="rId10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  <p:sldLayoutId id="2147484371" r:id="rId17"/>
    <p:sldLayoutId id="2147484372" r:id="rId18"/>
    <p:sldLayoutId id="2147484373" r:id="rId19"/>
    <p:sldLayoutId id="2147484374" r:id="rId20"/>
    <p:sldLayoutId id="2147484376" r:id="rId21"/>
    <p:sldLayoutId id="2147484377" r:id="rId22"/>
    <p:sldLayoutId id="2147484379" r:id="rId23"/>
    <p:sldLayoutId id="2147484380" r:id="rId24"/>
    <p:sldLayoutId id="2147484381" r:id="rId25"/>
    <p:sldLayoutId id="2147484382" r:id="rId26"/>
    <p:sldLayoutId id="2147484383" r:id="rId27"/>
    <p:sldLayoutId id="2147484384" r:id="rId28"/>
    <p:sldLayoutId id="2147484385" r:id="rId29"/>
    <p:sldLayoutId id="2147484386" r:id="rId30"/>
    <p:sldLayoutId id="2147484387" r:id="rId31"/>
    <p:sldLayoutId id="2147484388" r:id="rId32"/>
    <p:sldLayoutId id="2147484389" r:id="rId33"/>
    <p:sldLayoutId id="2147484390" r:id="rId34"/>
    <p:sldLayoutId id="2147484391" r:id="rId35"/>
    <p:sldLayoutId id="2147484392" r:id="rId36"/>
    <p:sldLayoutId id="2147484393" r:id="rId37"/>
    <p:sldLayoutId id="2147484394" r:id="rId38"/>
    <p:sldLayoutId id="2147484395" r:id="rId39"/>
    <p:sldLayoutId id="2147484396" r:id="rId40"/>
    <p:sldLayoutId id="2147484397" r:id="rId41"/>
    <p:sldLayoutId id="2147484419" r:id="rId42"/>
    <p:sldLayoutId id="2147484445" r:id="rId43"/>
    <p:sldLayoutId id="2147484446" r:id="rId44"/>
    <p:sldLayoutId id="2147484449" r:id="rId45"/>
    <p:sldLayoutId id="2147484499" r:id="rId46"/>
    <p:sldLayoutId id="2147484500" r:id="rId47"/>
    <p:sldLayoutId id="2147484513" r:id="rId48"/>
    <p:sldLayoutId id="2147484514" r:id="rId49"/>
    <p:sldLayoutId id="2147484515" r:id="rId50"/>
    <p:sldLayoutId id="2147484516" r:id="rId51"/>
    <p:sldLayoutId id="2147484517" r:id="rId52"/>
    <p:sldLayoutId id="2147484518" r:id="rId53"/>
    <p:sldLayoutId id="2147484519" r:id="rId54"/>
    <p:sldLayoutId id="2147484520" r:id="rId55"/>
    <p:sldLayoutId id="2147484521" r:id="rId56"/>
    <p:sldLayoutId id="2147484522" r:id="rId57"/>
    <p:sldLayoutId id="2147484528" r:id="rId58"/>
    <p:sldLayoutId id="2147484530" r:id="rId59"/>
    <p:sldLayoutId id="2147484531" r:id="rId60"/>
    <p:sldLayoutId id="2147484532" r:id="rId61"/>
    <p:sldLayoutId id="2147484534" r:id="rId62"/>
    <p:sldLayoutId id="2147484535" r:id="rId63"/>
    <p:sldLayoutId id="2147484537" r:id="rId64"/>
    <p:sldLayoutId id="2147484538" r:id="rId65"/>
    <p:sldLayoutId id="2147484539" r:id="rId66"/>
    <p:sldLayoutId id="2147484540" r:id="rId67"/>
    <p:sldLayoutId id="2147484542" r:id="rId68"/>
    <p:sldLayoutId id="2147484543" r:id="rId69"/>
    <p:sldLayoutId id="2147484544" r:id="rId70"/>
    <p:sldLayoutId id="2147484545" r:id="rId71"/>
    <p:sldLayoutId id="2147484546" r:id="rId72"/>
    <p:sldLayoutId id="2147484547" r:id="rId73"/>
    <p:sldLayoutId id="2147484548" r:id="rId74"/>
    <p:sldLayoutId id="2147484549" r:id="rId75"/>
    <p:sldLayoutId id="2147484550" r:id="rId76"/>
    <p:sldLayoutId id="2147484551" r:id="rId77"/>
    <p:sldLayoutId id="2147484552" r:id="rId78"/>
    <p:sldLayoutId id="2147484553" r:id="rId79"/>
    <p:sldLayoutId id="2147484554" r:id="rId80"/>
    <p:sldLayoutId id="2147484555" r:id="rId81"/>
    <p:sldLayoutId id="2147484556" r:id="rId82"/>
    <p:sldLayoutId id="2147484557" r:id="rId83"/>
    <p:sldLayoutId id="2147484558" r:id="rId84"/>
    <p:sldLayoutId id="2147484559" r:id="rId85"/>
    <p:sldLayoutId id="2147484560" r:id="rId86"/>
    <p:sldLayoutId id="2147484561" r:id="rId87"/>
    <p:sldLayoutId id="2147484563" r:id="rId88"/>
    <p:sldLayoutId id="2147484564" r:id="rId89"/>
    <p:sldLayoutId id="2147484565" r:id="rId90"/>
    <p:sldLayoutId id="2147484566" r:id="rId91"/>
    <p:sldLayoutId id="2147484567" r:id="rId92"/>
    <p:sldLayoutId id="2147484568" r:id="rId93"/>
    <p:sldLayoutId id="2147484569" r:id="rId94"/>
    <p:sldLayoutId id="2147484570" r:id="rId95"/>
    <p:sldLayoutId id="2147484573" r:id="rId96"/>
    <p:sldLayoutId id="2147484574" r:id="rId97"/>
    <p:sldLayoutId id="2147484575" r:id="rId98"/>
    <p:sldLayoutId id="2147484576" r:id="rId99"/>
    <p:sldLayoutId id="2147484578" r:id="rId100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0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4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13.jpg"/><Relationship Id="rId4" Type="http://schemas.openxmlformats.org/officeDocument/2006/relationships/image" Target="../media/image11.jpeg"/><Relationship Id="rId9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8637984" cy="1143000"/>
          </a:xfrm>
        </p:spPr>
        <p:txBody>
          <a:bodyPr/>
          <a:lstStyle/>
          <a:p>
            <a:r>
              <a:rPr lang="en-US" altLang="zh-CN" sz="4800" dirty="0"/>
              <a:t>7.</a:t>
            </a:r>
            <a:r>
              <a:rPr lang="zh-CN" altLang="en-US" sz="4800" dirty="0"/>
              <a:t>基于</a:t>
            </a:r>
            <a:r>
              <a:rPr lang="en-US" altLang="zh-CN" sz="4800" dirty="0"/>
              <a:t>R</a:t>
            </a:r>
            <a:r>
              <a:rPr lang="zh-CN" altLang="en-US" sz="4800" dirty="0"/>
              <a:t>和</a:t>
            </a:r>
            <a:r>
              <a:rPr lang="en-US" altLang="zh-CN" sz="4800" dirty="0"/>
              <a:t>Spark</a:t>
            </a:r>
            <a:r>
              <a:rPr lang="zh-CN" altLang="en-US" sz="4800" dirty="0"/>
              <a:t>的大数据分析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3215680" y="4038602"/>
            <a:ext cx="4320480" cy="1752600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▲6.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基于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机器学习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8.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如何继续学习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576406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案例与实践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619083" cy="260648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7.</a:t>
            </a:r>
            <a:r>
              <a:rPr lang="zh-CN" altLang="en-US" dirty="0"/>
              <a:t>基于</a:t>
            </a:r>
            <a:r>
              <a:rPr lang="en-US" altLang="zh-CN" dirty="0"/>
              <a:t>R</a:t>
            </a:r>
            <a:r>
              <a:rPr lang="zh-CN" altLang="en-US" dirty="0"/>
              <a:t>和</a:t>
            </a:r>
            <a:r>
              <a:rPr lang="en-US" altLang="zh-CN" dirty="0"/>
              <a:t>Spark</a:t>
            </a:r>
            <a:r>
              <a:rPr lang="zh-CN" altLang="en-US" dirty="0"/>
              <a:t>的大数据分析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623392" y="743685"/>
            <a:ext cx="9226459" cy="82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4000" b="1" kern="0" smtClean="0"/>
              <a:t>SparkR</a:t>
            </a:r>
            <a:r>
              <a:rPr lang="zh-CN" altLang="en-US" sz="4000" b="1" kern="0" smtClean="0"/>
              <a:t>编程系列教程</a:t>
            </a:r>
            <a:endParaRPr lang="zh-CN" altLang="en-US" sz="4000" b="1" kern="0" dirty="0" smtClean="0"/>
          </a:p>
        </p:txBody>
      </p:sp>
      <p:graphicFrame>
        <p:nvGraphicFramePr>
          <p:cNvPr id="9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605269"/>
              </p:ext>
            </p:extLst>
          </p:nvPr>
        </p:nvGraphicFramePr>
        <p:xfrm>
          <a:off x="632842" y="1568996"/>
          <a:ext cx="10719742" cy="4884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ttp://qr.api.cli.im/qr?data=http%253A%252F%252Fmp.weixin.qq.com%252Fs%252F18Ep6tzWI-_usfd96L4fHg&amp;level=H&amp;transparent=false&amp;bgcolor=%23ffffff&amp;forecolor=%23000000&amp;blockpixel=12&amp;marginblock=1&amp;logourl=&amp;size=280&amp;kid=cliim&amp;key=b3d219ebf7415771e6df37455b0333f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301" y="385053"/>
            <a:ext cx="1539176" cy="153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8679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946539" cy="821913"/>
          </a:xfrm>
        </p:spPr>
        <p:txBody>
          <a:bodyPr/>
          <a:lstStyle/>
          <a:p>
            <a:r>
              <a:rPr lang="zh-CN" altLang="en-US" b="1" dirty="0" smtClean="0"/>
              <a:t>基于</a:t>
            </a:r>
            <a:r>
              <a:rPr lang="en-US" altLang="zh-CN" b="1" dirty="0" smtClean="0"/>
              <a:t>Spark + R </a:t>
            </a:r>
            <a:r>
              <a:rPr lang="zh-CN" altLang="en-US" b="1" dirty="0" smtClean="0"/>
              <a:t>的大数据分析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案例与实践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619083" cy="260648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7.</a:t>
            </a:r>
            <a:r>
              <a:rPr lang="zh-CN" altLang="en-US" dirty="0"/>
              <a:t>基于</a:t>
            </a:r>
            <a:r>
              <a:rPr lang="en-US" altLang="zh-CN" dirty="0"/>
              <a:t>R</a:t>
            </a:r>
            <a:r>
              <a:rPr lang="zh-CN" altLang="en-US" dirty="0"/>
              <a:t>和</a:t>
            </a:r>
            <a:r>
              <a:rPr lang="en-US" altLang="zh-CN" dirty="0"/>
              <a:t>Spark</a:t>
            </a:r>
            <a:r>
              <a:rPr lang="zh-CN" altLang="en-US" dirty="0"/>
              <a:t>的大数据分析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50" y="1346285"/>
            <a:ext cx="7650282" cy="50948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403" y="4469638"/>
            <a:ext cx="3714597" cy="208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3751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344" y="445314"/>
            <a:ext cx="7210235" cy="821913"/>
          </a:xfrm>
        </p:spPr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小结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案例分析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案例与实践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547075" cy="260648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7.</a:t>
            </a:r>
            <a:r>
              <a:rPr lang="zh-CN" altLang="en-US" dirty="0"/>
              <a:t>基于</a:t>
            </a:r>
            <a:r>
              <a:rPr lang="en-US" altLang="zh-CN" dirty="0"/>
              <a:t>R</a:t>
            </a:r>
            <a:r>
              <a:rPr lang="zh-CN" altLang="en-US" dirty="0"/>
              <a:t>和</a:t>
            </a:r>
            <a:r>
              <a:rPr lang="en-US" altLang="zh-CN" dirty="0"/>
              <a:t>Spark</a:t>
            </a:r>
            <a:r>
              <a:rPr lang="zh-CN" altLang="en-US" dirty="0"/>
              <a:t>的大数据分析</a:t>
            </a:r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727756"/>
            <a:ext cx="2953404" cy="205541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" r="4148" b="10940"/>
          <a:stretch/>
        </p:blipFill>
        <p:spPr>
          <a:xfrm>
            <a:off x="4151784" y="1712627"/>
            <a:ext cx="2808312" cy="20612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77" y="4205981"/>
            <a:ext cx="2880320" cy="217534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456" y="4205981"/>
            <a:ext cx="2861648" cy="217534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190407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结束</a:t>
            </a: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案例与实践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pic>
        <p:nvPicPr>
          <p:cNvPr id="12" name="Picture 20" descr="thankyo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教学支撑平台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chaolemen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ruc.edu.cn</a:t>
            </a:r>
          </a:p>
        </p:txBody>
      </p:sp>
      <p:sp>
        <p:nvSpPr>
          <p:cNvPr id="24" name="文本框 23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参考书目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主讲人联系方式</a:t>
            </a:r>
            <a:endParaRPr lang="zh-CN" altLang="en-US" sz="1200" dirty="0"/>
          </a:p>
        </p:txBody>
      </p:sp>
      <p:graphicFrame>
        <p:nvGraphicFramePr>
          <p:cNvPr id="26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303663"/>
              </p:ext>
            </p:extLst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主讲人微信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20763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13706</TotalTime>
  <Words>196</Words>
  <Application>Microsoft Office PowerPoint</Application>
  <PresentationFormat>宽屏</PresentationFormat>
  <Paragraphs>44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华文中宋</vt:lpstr>
      <vt:lpstr>宋体</vt:lpstr>
      <vt:lpstr>Arial</vt:lpstr>
      <vt:lpstr>Calibri</vt:lpstr>
      <vt:lpstr>Times New Roman</vt:lpstr>
      <vt:lpstr>Wingdings</vt:lpstr>
      <vt:lpstr>Wingdings 2</vt:lpstr>
      <vt:lpstr>吉祥如意</vt:lpstr>
      <vt:lpstr>7.基于R和Spark的大数据分析</vt:lpstr>
      <vt:lpstr>PowerPoint 演示文稿</vt:lpstr>
      <vt:lpstr>基于Spark + R 的大数据分析</vt:lpstr>
      <vt:lpstr>【小结】案例分析</vt:lpstr>
      <vt:lpstr>PowerPoint 演示文稿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LIU Yan</cp:lastModifiedBy>
  <cp:revision>1553</cp:revision>
  <cp:lastPrinted>2017-07-17T10:21:59Z</cp:lastPrinted>
  <dcterms:created xsi:type="dcterms:W3CDTF">2007-03-02T11:26:21Z</dcterms:created>
  <dcterms:modified xsi:type="dcterms:W3CDTF">2017-12-04T11:33:22Z</dcterms:modified>
</cp:coreProperties>
</file>