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5"/>
  </p:notesMasterIdLst>
  <p:handoutMasterIdLst>
    <p:handoutMasterId r:id="rId16"/>
  </p:handoutMasterIdLst>
  <p:sldIdLst>
    <p:sldId id="743" r:id="rId2"/>
    <p:sldId id="868" r:id="rId3"/>
    <p:sldId id="788" r:id="rId4"/>
    <p:sldId id="750" r:id="rId5"/>
    <p:sldId id="751" r:id="rId6"/>
    <p:sldId id="752" r:id="rId7"/>
    <p:sldId id="753" r:id="rId8"/>
    <p:sldId id="786" r:id="rId9"/>
    <p:sldId id="755" r:id="rId10"/>
    <p:sldId id="787" r:id="rId11"/>
    <p:sldId id="754" r:id="rId12"/>
    <p:sldId id="756" r:id="rId13"/>
    <p:sldId id="869" r:id="rId14"/>
  </p:sldIdLst>
  <p:sldSz cx="12192000" cy="6858000"/>
  <p:notesSz cx="7104063"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extLst>
      <p:ext uri="{19B8F6BF-5375-455C-9EA6-DF929625EA0E}">
        <p15:presenceInfo xmlns:p15="http://schemas.microsoft.com/office/powerpoint/2012/main" userId="29dff8a422dc77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CC0000"/>
    <a:srgbClr val="AB0000"/>
    <a:srgbClr val="EDCDCB"/>
    <a:srgbClr val="A9CDCB"/>
    <a:srgbClr val="D1EBF1"/>
    <a:srgbClr val="EBF1DE"/>
    <a:srgbClr val="F1EEF4"/>
    <a:srgbClr val="DFF5A9"/>
    <a:srgbClr val="E5F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65704" autoAdjust="0"/>
  </p:normalViewPr>
  <p:slideViewPr>
    <p:cSldViewPr>
      <p:cViewPr varScale="1">
        <p:scale>
          <a:sx n="44" d="100"/>
          <a:sy n="44" d="100"/>
        </p:scale>
        <p:origin x="48"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BE56F-A4D9-424B-A7CE-EEE282CAFADB}" type="doc">
      <dgm:prSet loTypeId="urn:microsoft.com/office/officeart/2005/8/layout/hList1" loCatId="list" qsTypeId="urn:microsoft.com/office/officeart/2005/8/quickstyle/simple4" qsCatId="simple" csTypeId="urn:microsoft.com/office/officeart/2005/8/colors/colorful5" csCatId="colorful"/>
      <dgm:spPr/>
      <dgm:t>
        <a:bodyPr/>
        <a:lstStyle/>
        <a:p>
          <a:endParaRPr lang="zh-CN" altLang="en-US"/>
        </a:p>
      </dgm:t>
    </dgm:pt>
    <dgm:pt modelId="{CE365F5A-9003-443D-8039-27F8C5D8A830}">
      <dgm:prSet/>
      <dgm:spPr/>
      <dgm:t>
        <a:bodyPr/>
        <a:lstStyle/>
        <a:p>
          <a:pPr rtl="0"/>
          <a:r>
            <a:rPr lang="zh-CN" smtClean="0"/>
            <a:t>学好本章的重要意义</a:t>
          </a:r>
          <a:endParaRPr lang="zh-CN"/>
        </a:p>
      </dgm:t>
    </dgm:pt>
    <dgm:pt modelId="{64F1F828-0314-46C1-9FB7-7285FF4C76B3}" type="parTrans" cxnId="{57E7A4DF-15D8-4DA5-8357-97F0E602B41E}">
      <dgm:prSet/>
      <dgm:spPr/>
      <dgm:t>
        <a:bodyPr/>
        <a:lstStyle/>
        <a:p>
          <a:endParaRPr lang="zh-CN" altLang="en-US"/>
        </a:p>
      </dgm:t>
    </dgm:pt>
    <dgm:pt modelId="{C6E41DA1-227C-4D19-AD41-A76A6DEFB051}" type="sibTrans" cxnId="{57E7A4DF-15D8-4DA5-8357-97F0E602B41E}">
      <dgm:prSet/>
      <dgm:spPr/>
      <dgm:t>
        <a:bodyPr/>
        <a:lstStyle/>
        <a:p>
          <a:endParaRPr lang="zh-CN" altLang="en-US"/>
        </a:p>
      </dgm:t>
    </dgm:pt>
    <dgm:pt modelId="{46232C95-D73B-417F-A79C-AFDA75CBB009}">
      <dgm:prSet/>
      <dgm:spPr/>
      <dgm:t>
        <a:bodyPr/>
        <a:lstStyle/>
        <a:p>
          <a:pPr rtl="0"/>
          <a:r>
            <a:rPr lang="zh-CN" dirty="0" smtClean="0"/>
            <a:t>数据科学是一门实践性很强的学科（详见“第一章 基础理论”中的数据科学的三个要素原则），从实践中来，并有实践驱动其持续发展。因此，加强对数据科学实践的学习不仅有助于我们全面理解数据科学的特殊属性和核心理念。</a:t>
          </a:r>
          <a:endParaRPr lang="zh-CN" dirty="0"/>
        </a:p>
      </dgm:t>
    </dgm:pt>
    <dgm:pt modelId="{A4C376E7-1EE3-42EF-ACFD-EE7E74941578}" type="parTrans" cxnId="{8FA95279-39DB-426B-84D7-8D0B8300AD41}">
      <dgm:prSet/>
      <dgm:spPr/>
      <dgm:t>
        <a:bodyPr/>
        <a:lstStyle/>
        <a:p>
          <a:endParaRPr lang="zh-CN" altLang="en-US"/>
        </a:p>
      </dgm:t>
    </dgm:pt>
    <dgm:pt modelId="{2C69DD06-FA84-44DE-8964-E6E6BD35209A}" type="sibTrans" cxnId="{8FA95279-39DB-426B-84D7-8D0B8300AD41}">
      <dgm:prSet/>
      <dgm:spPr/>
      <dgm:t>
        <a:bodyPr/>
        <a:lstStyle/>
        <a:p>
          <a:endParaRPr lang="zh-CN" altLang="en-US"/>
        </a:p>
      </dgm:t>
    </dgm:pt>
    <dgm:pt modelId="{64DC4F6A-9387-46FD-A929-ACA12383D38E}">
      <dgm:prSet/>
      <dgm:spPr/>
      <dgm:t>
        <a:bodyPr/>
        <a:lstStyle/>
        <a:p>
          <a:pPr rtl="0"/>
          <a:r>
            <a:rPr lang="zh-CN" smtClean="0"/>
            <a:t>继续学习方法</a:t>
          </a:r>
          <a:endParaRPr lang="zh-CN"/>
        </a:p>
      </dgm:t>
    </dgm:pt>
    <dgm:pt modelId="{C983A0FD-040D-4626-A8EB-989D80464071}" type="parTrans" cxnId="{0361E2F0-1932-4D58-81E2-DE7ADDC0FA0A}">
      <dgm:prSet/>
      <dgm:spPr/>
      <dgm:t>
        <a:bodyPr/>
        <a:lstStyle/>
        <a:p>
          <a:endParaRPr lang="zh-CN" altLang="en-US"/>
        </a:p>
      </dgm:t>
    </dgm:pt>
    <dgm:pt modelId="{A7E67303-922E-4B9D-ACDB-351425818D15}" type="sibTrans" cxnId="{0361E2F0-1932-4D58-81E2-DE7ADDC0FA0A}">
      <dgm:prSet/>
      <dgm:spPr/>
      <dgm:t>
        <a:bodyPr/>
        <a:lstStyle/>
        <a:p>
          <a:endParaRPr lang="zh-CN" altLang="en-US"/>
        </a:p>
      </dgm:t>
    </dgm:pt>
    <dgm:pt modelId="{FDE12B97-6F41-4BB4-973B-2BF6D791B4CE}">
      <dgm:prSet/>
      <dgm:spPr/>
      <dgm:t>
        <a:bodyPr/>
        <a:lstStyle/>
        <a:p>
          <a:pPr rtl="0"/>
          <a:r>
            <a:rPr lang="zh-CN" smtClean="0"/>
            <a:t>数据科学有三个基本要素，即理论、实战和精神。如何真正做到这三种不同要素的融会贯通是学习数据科学的高级目标。在后续学习中也应重视这三个要素的有效融合。</a:t>
          </a:r>
          <a:endParaRPr lang="zh-CN"/>
        </a:p>
      </dgm:t>
    </dgm:pt>
    <dgm:pt modelId="{8B73D0BF-6391-48CE-8C1A-614164C479B4}" type="parTrans" cxnId="{23364019-DE82-4E5F-9466-210CECAF7478}">
      <dgm:prSet/>
      <dgm:spPr/>
      <dgm:t>
        <a:bodyPr/>
        <a:lstStyle/>
        <a:p>
          <a:endParaRPr lang="zh-CN" altLang="en-US"/>
        </a:p>
      </dgm:t>
    </dgm:pt>
    <dgm:pt modelId="{CF279EB4-B97D-4DB3-AC69-08DB5027F90C}" type="sibTrans" cxnId="{23364019-DE82-4E5F-9466-210CECAF7478}">
      <dgm:prSet/>
      <dgm:spPr/>
      <dgm:t>
        <a:bodyPr/>
        <a:lstStyle/>
        <a:p>
          <a:endParaRPr lang="zh-CN" altLang="en-US"/>
        </a:p>
      </dgm:t>
    </dgm:pt>
    <dgm:pt modelId="{E45C99BA-7ECA-4486-BA47-AD8AF0EAA4C0}">
      <dgm:prSet/>
      <dgm:spPr/>
      <dgm:t>
        <a:bodyPr/>
        <a:lstStyle/>
        <a:p>
          <a:pPr rtl="0"/>
          <a:r>
            <a:rPr lang="zh-CN" smtClean="0"/>
            <a:t>提醒及注意事项</a:t>
          </a:r>
          <a:endParaRPr lang="zh-CN"/>
        </a:p>
      </dgm:t>
    </dgm:pt>
    <dgm:pt modelId="{4D395EBC-A9C5-44FD-AE6A-332D838075C0}" type="parTrans" cxnId="{07EDEDC4-3307-4FA3-A90E-499B04F5E76D}">
      <dgm:prSet/>
      <dgm:spPr/>
      <dgm:t>
        <a:bodyPr/>
        <a:lstStyle/>
        <a:p>
          <a:endParaRPr lang="zh-CN" altLang="en-US"/>
        </a:p>
      </dgm:t>
    </dgm:pt>
    <dgm:pt modelId="{076F449B-30CD-4CA4-AF2C-4041C17061BF}" type="sibTrans" cxnId="{07EDEDC4-3307-4FA3-A90E-499B04F5E76D}">
      <dgm:prSet/>
      <dgm:spPr/>
      <dgm:t>
        <a:bodyPr/>
        <a:lstStyle/>
        <a:p>
          <a:endParaRPr lang="zh-CN" altLang="en-US"/>
        </a:p>
      </dgm:t>
    </dgm:pt>
    <dgm:pt modelId="{42F3BD49-DDA8-4A47-9024-664E6F60FF92}">
      <dgm:prSet/>
      <dgm:spPr/>
      <dgm:t>
        <a:bodyPr/>
        <a:lstStyle/>
        <a:p>
          <a:pPr rtl="0"/>
          <a:r>
            <a:rPr lang="en-US" smtClean="0"/>
            <a:t>R</a:t>
          </a:r>
          <a:r>
            <a:rPr lang="zh-CN" smtClean="0"/>
            <a:t>或</a:t>
          </a:r>
          <a:r>
            <a:rPr lang="en-US" smtClean="0"/>
            <a:t>Python</a:t>
          </a:r>
          <a:r>
            <a:rPr lang="zh-CN" smtClean="0"/>
            <a:t>编程并不是数据科学实践的目标，更不能代表数据科学实践的全部，而只是一种快速入门的技术手段</a:t>
          </a:r>
          <a:r>
            <a:rPr lang="en-US" smtClean="0"/>
            <a:t>——</a:t>
          </a:r>
          <a:r>
            <a:rPr lang="zh-CN" smtClean="0"/>
            <a:t>通过</a:t>
          </a:r>
          <a:r>
            <a:rPr lang="en-US" smtClean="0"/>
            <a:t>R</a:t>
          </a:r>
          <a:r>
            <a:rPr lang="zh-CN" smtClean="0"/>
            <a:t>或</a:t>
          </a:r>
          <a:r>
            <a:rPr lang="en-US" smtClean="0"/>
            <a:t>Python</a:t>
          </a:r>
          <a:r>
            <a:rPr lang="zh-CN" smtClean="0"/>
            <a:t>编程可以更好地理解数据科学的理论与精神。</a:t>
          </a:r>
          <a:endParaRPr lang="zh-CN"/>
        </a:p>
      </dgm:t>
    </dgm:pt>
    <dgm:pt modelId="{4109384D-5C01-4B0A-BA74-2CD1736CEE71}" type="parTrans" cxnId="{300BCCC0-73D2-42DE-AE55-1376E8B514B2}">
      <dgm:prSet/>
      <dgm:spPr/>
      <dgm:t>
        <a:bodyPr/>
        <a:lstStyle/>
        <a:p>
          <a:endParaRPr lang="zh-CN" altLang="en-US"/>
        </a:p>
      </dgm:t>
    </dgm:pt>
    <dgm:pt modelId="{15E1E61B-BE93-421C-8CA3-0B2D6D9C937B}" type="sibTrans" cxnId="{300BCCC0-73D2-42DE-AE55-1376E8B514B2}">
      <dgm:prSet/>
      <dgm:spPr/>
      <dgm:t>
        <a:bodyPr/>
        <a:lstStyle/>
        <a:p>
          <a:endParaRPr lang="zh-CN" altLang="en-US"/>
        </a:p>
      </dgm:t>
    </dgm:pt>
    <dgm:pt modelId="{3A0CBD2F-9AA7-4841-AF17-88C90F5B5543}">
      <dgm:prSet/>
      <dgm:spPr/>
      <dgm:t>
        <a:bodyPr/>
        <a:lstStyle/>
        <a:p>
          <a:pPr rtl="0"/>
          <a:r>
            <a:rPr lang="zh-CN" dirty="0" smtClean="0"/>
            <a:t>与其他章节的关系</a:t>
          </a:r>
          <a:endParaRPr lang="zh-CN" dirty="0"/>
        </a:p>
      </dgm:t>
    </dgm:pt>
    <dgm:pt modelId="{CA3C2527-A9A4-4B45-AB04-875FFAEBB8F4}" type="parTrans" cxnId="{DD0C2F0F-1F1E-4612-A569-8504C990337F}">
      <dgm:prSet/>
      <dgm:spPr/>
      <dgm:t>
        <a:bodyPr/>
        <a:lstStyle/>
        <a:p>
          <a:endParaRPr lang="zh-CN" altLang="en-US"/>
        </a:p>
      </dgm:t>
    </dgm:pt>
    <dgm:pt modelId="{15383550-7626-40DB-BC54-EEEA8F432427}" type="sibTrans" cxnId="{DD0C2F0F-1F1E-4612-A569-8504C990337F}">
      <dgm:prSet/>
      <dgm:spPr/>
      <dgm:t>
        <a:bodyPr/>
        <a:lstStyle/>
        <a:p>
          <a:endParaRPr lang="zh-CN" altLang="en-US"/>
        </a:p>
      </dgm:t>
    </dgm:pt>
    <dgm:pt modelId="{7009EE50-CC6C-4C0F-8C67-87D555D8DD33}">
      <dgm:prSet/>
      <dgm:spPr/>
      <dgm:t>
        <a:bodyPr/>
        <a:lstStyle/>
        <a:p>
          <a:pPr rtl="0"/>
          <a:r>
            <a:rPr lang="zh-CN" dirty="0" smtClean="0"/>
            <a:t>本章为其他章节中提出的数据科学理论、方法和技术的综合应用。</a:t>
          </a:r>
          <a:endParaRPr lang="zh-CN" dirty="0"/>
        </a:p>
      </dgm:t>
    </dgm:pt>
    <dgm:pt modelId="{AE4DCC6B-5F16-4C23-9B13-4AE64D769CBF}" type="parTrans" cxnId="{7EC503DB-0BFD-4BD5-8CF4-F4770DE4FEDE}">
      <dgm:prSet/>
      <dgm:spPr/>
      <dgm:t>
        <a:bodyPr/>
        <a:lstStyle/>
        <a:p>
          <a:endParaRPr lang="zh-CN" altLang="en-US"/>
        </a:p>
      </dgm:t>
    </dgm:pt>
    <dgm:pt modelId="{8AFA9633-6F51-4B52-81DA-F7DEA803A78D}" type="sibTrans" cxnId="{7EC503DB-0BFD-4BD5-8CF4-F4770DE4FEDE}">
      <dgm:prSet/>
      <dgm:spPr/>
      <dgm:t>
        <a:bodyPr/>
        <a:lstStyle/>
        <a:p>
          <a:endParaRPr lang="zh-CN" altLang="en-US"/>
        </a:p>
      </dgm:t>
    </dgm:pt>
    <dgm:pt modelId="{BDC8D811-78F2-4A82-8CAA-7E08DF74BBEE}" type="pres">
      <dgm:prSet presAssocID="{44ABE56F-A4D9-424B-A7CE-EEE282CAFADB}" presName="Name0" presStyleCnt="0">
        <dgm:presLayoutVars>
          <dgm:dir/>
          <dgm:animLvl val="lvl"/>
          <dgm:resizeHandles val="exact"/>
        </dgm:presLayoutVars>
      </dgm:prSet>
      <dgm:spPr/>
      <dgm:t>
        <a:bodyPr/>
        <a:lstStyle/>
        <a:p>
          <a:endParaRPr lang="zh-CN" altLang="en-US"/>
        </a:p>
      </dgm:t>
    </dgm:pt>
    <dgm:pt modelId="{6163BE8C-9D44-48DF-9F21-36F982E3CA89}" type="pres">
      <dgm:prSet presAssocID="{CE365F5A-9003-443D-8039-27F8C5D8A830}" presName="composite" presStyleCnt="0"/>
      <dgm:spPr/>
    </dgm:pt>
    <dgm:pt modelId="{84282835-E01F-4D26-A58D-343314045292}" type="pres">
      <dgm:prSet presAssocID="{CE365F5A-9003-443D-8039-27F8C5D8A830}" presName="parTx" presStyleLbl="alignNode1" presStyleIdx="0" presStyleCnt="4">
        <dgm:presLayoutVars>
          <dgm:chMax val="0"/>
          <dgm:chPref val="0"/>
          <dgm:bulletEnabled val="1"/>
        </dgm:presLayoutVars>
      </dgm:prSet>
      <dgm:spPr/>
      <dgm:t>
        <a:bodyPr/>
        <a:lstStyle/>
        <a:p>
          <a:endParaRPr lang="zh-CN" altLang="en-US"/>
        </a:p>
      </dgm:t>
    </dgm:pt>
    <dgm:pt modelId="{8DF634B8-5B20-4191-B1D8-62458655B37F}" type="pres">
      <dgm:prSet presAssocID="{CE365F5A-9003-443D-8039-27F8C5D8A830}" presName="desTx" presStyleLbl="alignAccFollowNode1" presStyleIdx="0" presStyleCnt="4">
        <dgm:presLayoutVars>
          <dgm:bulletEnabled val="1"/>
        </dgm:presLayoutVars>
      </dgm:prSet>
      <dgm:spPr/>
      <dgm:t>
        <a:bodyPr/>
        <a:lstStyle/>
        <a:p>
          <a:endParaRPr lang="zh-CN" altLang="en-US"/>
        </a:p>
      </dgm:t>
    </dgm:pt>
    <dgm:pt modelId="{515D0D94-1A4D-4C07-9CEC-EB794FB5DDFD}" type="pres">
      <dgm:prSet presAssocID="{C6E41DA1-227C-4D19-AD41-A76A6DEFB051}" presName="space" presStyleCnt="0"/>
      <dgm:spPr/>
    </dgm:pt>
    <dgm:pt modelId="{391EADDC-9738-4285-BBCB-7816B99D0017}" type="pres">
      <dgm:prSet presAssocID="{64DC4F6A-9387-46FD-A929-ACA12383D38E}" presName="composite" presStyleCnt="0"/>
      <dgm:spPr/>
    </dgm:pt>
    <dgm:pt modelId="{57F00964-2CE8-4BA4-85C8-8FA409F6946C}" type="pres">
      <dgm:prSet presAssocID="{64DC4F6A-9387-46FD-A929-ACA12383D38E}" presName="parTx" presStyleLbl="alignNode1" presStyleIdx="1" presStyleCnt="4">
        <dgm:presLayoutVars>
          <dgm:chMax val="0"/>
          <dgm:chPref val="0"/>
          <dgm:bulletEnabled val="1"/>
        </dgm:presLayoutVars>
      </dgm:prSet>
      <dgm:spPr/>
      <dgm:t>
        <a:bodyPr/>
        <a:lstStyle/>
        <a:p>
          <a:endParaRPr lang="zh-CN" altLang="en-US"/>
        </a:p>
      </dgm:t>
    </dgm:pt>
    <dgm:pt modelId="{9DC8AAAA-BF2F-49A8-BA18-024D2456C4D9}" type="pres">
      <dgm:prSet presAssocID="{64DC4F6A-9387-46FD-A929-ACA12383D38E}" presName="desTx" presStyleLbl="alignAccFollowNode1" presStyleIdx="1" presStyleCnt="4">
        <dgm:presLayoutVars>
          <dgm:bulletEnabled val="1"/>
        </dgm:presLayoutVars>
      </dgm:prSet>
      <dgm:spPr/>
      <dgm:t>
        <a:bodyPr/>
        <a:lstStyle/>
        <a:p>
          <a:endParaRPr lang="zh-CN" altLang="en-US"/>
        </a:p>
      </dgm:t>
    </dgm:pt>
    <dgm:pt modelId="{622133D3-3365-47CE-B201-F40D8EE7AAFA}" type="pres">
      <dgm:prSet presAssocID="{A7E67303-922E-4B9D-ACDB-351425818D15}" presName="space" presStyleCnt="0"/>
      <dgm:spPr/>
    </dgm:pt>
    <dgm:pt modelId="{70B2A198-D925-4DF2-B88C-085214D7CFAE}" type="pres">
      <dgm:prSet presAssocID="{E45C99BA-7ECA-4486-BA47-AD8AF0EAA4C0}" presName="composite" presStyleCnt="0"/>
      <dgm:spPr/>
    </dgm:pt>
    <dgm:pt modelId="{74725686-E404-49A3-833C-4787F5009FED}" type="pres">
      <dgm:prSet presAssocID="{E45C99BA-7ECA-4486-BA47-AD8AF0EAA4C0}" presName="parTx" presStyleLbl="alignNode1" presStyleIdx="2" presStyleCnt="4">
        <dgm:presLayoutVars>
          <dgm:chMax val="0"/>
          <dgm:chPref val="0"/>
          <dgm:bulletEnabled val="1"/>
        </dgm:presLayoutVars>
      </dgm:prSet>
      <dgm:spPr/>
      <dgm:t>
        <a:bodyPr/>
        <a:lstStyle/>
        <a:p>
          <a:endParaRPr lang="zh-CN" altLang="en-US"/>
        </a:p>
      </dgm:t>
    </dgm:pt>
    <dgm:pt modelId="{411CF8A9-FD11-4A0B-BA65-A88DA00383E9}" type="pres">
      <dgm:prSet presAssocID="{E45C99BA-7ECA-4486-BA47-AD8AF0EAA4C0}" presName="desTx" presStyleLbl="alignAccFollowNode1" presStyleIdx="2" presStyleCnt="4">
        <dgm:presLayoutVars>
          <dgm:bulletEnabled val="1"/>
        </dgm:presLayoutVars>
      </dgm:prSet>
      <dgm:spPr/>
      <dgm:t>
        <a:bodyPr/>
        <a:lstStyle/>
        <a:p>
          <a:endParaRPr lang="zh-CN" altLang="en-US"/>
        </a:p>
      </dgm:t>
    </dgm:pt>
    <dgm:pt modelId="{0FCC3215-687E-412F-9CBF-39F758C7F83C}" type="pres">
      <dgm:prSet presAssocID="{076F449B-30CD-4CA4-AF2C-4041C17061BF}" presName="space" presStyleCnt="0"/>
      <dgm:spPr/>
    </dgm:pt>
    <dgm:pt modelId="{D764B585-0FF1-4B4C-AA9D-405A74D66A83}" type="pres">
      <dgm:prSet presAssocID="{3A0CBD2F-9AA7-4841-AF17-88C90F5B5543}" presName="composite" presStyleCnt="0"/>
      <dgm:spPr/>
    </dgm:pt>
    <dgm:pt modelId="{EB9C4304-F839-493D-A3CD-B14AFAA02CDC}" type="pres">
      <dgm:prSet presAssocID="{3A0CBD2F-9AA7-4841-AF17-88C90F5B5543}" presName="parTx" presStyleLbl="alignNode1" presStyleIdx="3" presStyleCnt="4">
        <dgm:presLayoutVars>
          <dgm:chMax val="0"/>
          <dgm:chPref val="0"/>
          <dgm:bulletEnabled val="1"/>
        </dgm:presLayoutVars>
      </dgm:prSet>
      <dgm:spPr/>
      <dgm:t>
        <a:bodyPr/>
        <a:lstStyle/>
        <a:p>
          <a:endParaRPr lang="zh-CN" altLang="en-US"/>
        </a:p>
      </dgm:t>
    </dgm:pt>
    <dgm:pt modelId="{E90C183A-2CF2-4C2E-9C22-183B13DAC24A}" type="pres">
      <dgm:prSet presAssocID="{3A0CBD2F-9AA7-4841-AF17-88C90F5B5543}" presName="desTx" presStyleLbl="alignAccFollowNode1" presStyleIdx="3" presStyleCnt="4">
        <dgm:presLayoutVars>
          <dgm:bulletEnabled val="1"/>
        </dgm:presLayoutVars>
      </dgm:prSet>
      <dgm:spPr/>
      <dgm:t>
        <a:bodyPr/>
        <a:lstStyle/>
        <a:p>
          <a:endParaRPr lang="zh-CN" altLang="en-US"/>
        </a:p>
      </dgm:t>
    </dgm:pt>
  </dgm:ptLst>
  <dgm:cxnLst>
    <dgm:cxn modelId="{8C24A9C5-D619-4397-BD38-A73256CDDD26}" type="presOf" srcId="{44ABE56F-A4D9-424B-A7CE-EEE282CAFADB}" destId="{BDC8D811-78F2-4A82-8CAA-7E08DF74BBEE}" srcOrd="0" destOrd="0" presId="urn:microsoft.com/office/officeart/2005/8/layout/hList1"/>
    <dgm:cxn modelId="{9FA5E905-1410-495C-B7F5-AF9E763833DA}" type="presOf" srcId="{46232C95-D73B-417F-A79C-AFDA75CBB009}" destId="{8DF634B8-5B20-4191-B1D8-62458655B37F}" srcOrd="0" destOrd="0" presId="urn:microsoft.com/office/officeart/2005/8/layout/hList1"/>
    <dgm:cxn modelId="{300BCCC0-73D2-42DE-AE55-1376E8B514B2}" srcId="{E45C99BA-7ECA-4486-BA47-AD8AF0EAA4C0}" destId="{42F3BD49-DDA8-4A47-9024-664E6F60FF92}" srcOrd="0" destOrd="0" parTransId="{4109384D-5C01-4B0A-BA74-2CD1736CEE71}" sibTransId="{15E1E61B-BE93-421C-8CA3-0B2D6D9C937B}"/>
    <dgm:cxn modelId="{DED75816-54EB-4CB0-AA5B-50106958D7E5}" type="presOf" srcId="{FDE12B97-6F41-4BB4-973B-2BF6D791B4CE}" destId="{9DC8AAAA-BF2F-49A8-BA18-024D2456C4D9}" srcOrd="0" destOrd="0" presId="urn:microsoft.com/office/officeart/2005/8/layout/hList1"/>
    <dgm:cxn modelId="{23364019-DE82-4E5F-9466-210CECAF7478}" srcId="{64DC4F6A-9387-46FD-A929-ACA12383D38E}" destId="{FDE12B97-6F41-4BB4-973B-2BF6D791B4CE}" srcOrd="0" destOrd="0" parTransId="{8B73D0BF-6391-48CE-8C1A-614164C479B4}" sibTransId="{CF279EB4-B97D-4DB3-AC69-08DB5027F90C}"/>
    <dgm:cxn modelId="{8FA95279-39DB-426B-84D7-8D0B8300AD41}" srcId="{CE365F5A-9003-443D-8039-27F8C5D8A830}" destId="{46232C95-D73B-417F-A79C-AFDA75CBB009}" srcOrd="0" destOrd="0" parTransId="{A4C376E7-1EE3-42EF-ACFD-EE7E74941578}" sibTransId="{2C69DD06-FA84-44DE-8964-E6E6BD35209A}"/>
    <dgm:cxn modelId="{DD0C2F0F-1F1E-4612-A569-8504C990337F}" srcId="{44ABE56F-A4D9-424B-A7CE-EEE282CAFADB}" destId="{3A0CBD2F-9AA7-4841-AF17-88C90F5B5543}" srcOrd="3" destOrd="0" parTransId="{CA3C2527-A9A4-4B45-AB04-875FFAEBB8F4}" sibTransId="{15383550-7626-40DB-BC54-EEEA8F432427}"/>
    <dgm:cxn modelId="{921FB0F2-8D55-41A5-8E77-46CD951E5B8D}" type="presOf" srcId="{E45C99BA-7ECA-4486-BA47-AD8AF0EAA4C0}" destId="{74725686-E404-49A3-833C-4787F5009FED}" srcOrd="0" destOrd="0" presId="urn:microsoft.com/office/officeart/2005/8/layout/hList1"/>
    <dgm:cxn modelId="{F5534664-2EED-49C0-A8FB-4C7B4D11B000}" type="presOf" srcId="{3A0CBD2F-9AA7-4841-AF17-88C90F5B5543}" destId="{EB9C4304-F839-493D-A3CD-B14AFAA02CDC}" srcOrd="0" destOrd="0" presId="urn:microsoft.com/office/officeart/2005/8/layout/hList1"/>
    <dgm:cxn modelId="{07EDEDC4-3307-4FA3-A90E-499B04F5E76D}" srcId="{44ABE56F-A4D9-424B-A7CE-EEE282CAFADB}" destId="{E45C99BA-7ECA-4486-BA47-AD8AF0EAA4C0}" srcOrd="2" destOrd="0" parTransId="{4D395EBC-A9C5-44FD-AE6A-332D838075C0}" sibTransId="{076F449B-30CD-4CA4-AF2C-4041C17061BF}"/>
    <dgm:cxn modelId="{272623F2-6805-4A4A-B8EF-AB5ED833D219}" type="presOf" srcId="{42F3BD49-DDA8-4A47-9024-664E6F60FF92}" destId="{411CF8A9-FD11-4A0B-BA65-A88DA00383E9}" srcOrd="0" destOrd="0" presId="urn:microsoft.com/office/officeart/2005/8/layout/hList1"/>
    <dgm:cxn modelId="{EDF33F4B-9B6A-48A7-AADB-698E363102B2}" type="presOf" srcId="{64DC4F6A-9387-46FD-A929-ACA12383D38E}" destId="{57F00964-2CE8-4BA4-85C8-8FA409F6946C}" srcOrd="0" destOrd="0" presId="urn:microsoft.com/office/officeart/2005/8/layout/hList1"/>
    <dgm:cxn modelId="{0361E2F0-1932-4D58-81E2-DE7ADDC0FA0A}" srcId="{44ABE56F-A4D9-424B-A7CE-EEE282CAFADB}" destId="{64DC4F6A-9387-46FD-A929-ACA12383D38E}" srcOrd="1" destOrd="0" parTransId="{C983A0FD-040D-4626-A8EB-989D80464071}" sibTransId="{A7E67303-922E-4B9D-ACDB-351425818D15}"/>
    <dgm:cxn modelId="{F8A05045-CA15-41AA-A758-FB0FF0572ED9}" type="presOf" srcId="{CE365F5A-9003-443D-8039-27F8C5D8A830}" destId="{84282835-E01F-4D26-A58D-343314045292}" srcOrd="0" destOrd="0" presId="urn:microsoft.com/office/officeart/2005/8/layout/hList1"/>
    <dgm:cxn modelId="{16F388F0-AC07-4B0B-A06E-7D551158CD47}" type="presOf" srcId="{7009EE50-CC6C-4C0F-8C67-87D555D8DD33}" destId="{E90C183A-2CF2-4C2E-9C22-183B13DAC24A}" srcOrd="0" destOrd="0" presId="urn:microsoft.com/office/officeart/2005/8/layout/hList1"/>
    <dgm:cxn modelId="{7EC503DB-0BFD-4BD5-8CF4-F4770DE4FEDE}" srcId="{3A0CBD2F-9AA7-4841-AF17-88C90F5B5543}" destId="{7009EE50-CC6C-4C0F-8C67-87D555D8DD33}" srcOrd="0" destOrd="0" parTransId="{AE4DCC6B-5F16-4C23-9B13-4AE64D769CBF}" sibTransId="{8AFA9633-6F51-4B52-81DA-F7DEA803A78D}"/>
    <dgm:cxn modelId="{57E7A4DF-15D8-4DA5-8357-97F0E602B41E}" srcId="{44ABE56F-A4D9-424B-A7CE-EEE282CAFADB}" destId="{CE365F5A-9003-443D-8039-27F8C5D8A830}" srcOrd="0" destOrd="0" parTransId="{64F1F828-0314-46C1-9FB7-7285FF4C76B3}" sibTransId="{C6E41DA1-227C-4D19-AD41-A76A6DEFB051}"/>
    <dgm:cxn modelId="{02BB7E1A-B090-46B1-9D47-08572226BACC}" type="presParOf" srcId="{BDC8D811-78F2-4A82-8CAA-7E08DF74BBEE}" destId="{6163BE8C-9D44-48DF-9F21-36F982E3CA89}" srcOrd="0" destOrd="0" presId="urn:microsoft.com/office/officeart/2005/8/layout/hList1"/>
    <dgm:cxn modelId="{A27496BF-E280-4E90-9CA1-192FF74CEC28}" type="presParOf" srcId="{6163BE8C-9D44-48DF-9F21-36F982E3CA89}" destId="{84282835-E01F-4D26-A58D-343314045292}" srcOrd="0" destOrd="0" presId="urn:microsoft.com/office/officeart/2005/8/layout/hList1"/>
    <dgm:cxn modelId="{F21F45F6-0BAC-4D6E-9C30-D602540CED80}" type="presParOf" srcId="{6163BE8C-9D44-48DF-9F21-36F982E3CA89}" destId="{8DF634B8-5B20-4191-B1D8-62458655B37F}" srcOrd="1" destOrd="0" presId="urn:microsoft.com/office/officeart/2005/8/layout/hList1"/>
    <dgm:cxn modelId="{C2050490-4195-46DB-992F-DB1C3EF92D4D}" type="presParOf" srcId="{BDC8D811-78F2-4A82-8CAA-7E08DF74BBEE}" destId="{515D0D94-1A4D-4C07-9CEC-EB794FB5DDFD}" srcOrd="1" destOrd="0" presId="urn:microsoft.com/office/officeart/2005/8/layout/hList1"/>
    <dgm:cxn modelId="{18D159B4-6D62-4B6F-9914-DCF2507E9B84}" type="presParOf" srcId="{BDC8D811-78F2-4A82-8CAA-7E08DF74BBEE}" destId="{391EADDC-9738-4285-BBCB-7816B99D0017}" srcOrd="2" destOrd="0" presId="urn:microsoft.com/office/officeart/2005/8/layout/hList1"/>
    <dgm:cxn modelId="{0A35CDBB-C3A0-4A0D-B6F5-F9ECC34A9706}" type="presParOf" srcId="{391EADDC-9738-4285-BBCB-7816B99D0017}" destId="{57F00964-2CE8-4BA4-85C8-8FA409F6946C}" srcOrd="0" destOrd="0" presId="urn:microsoft.com/office/officeart/2005/8/layout/hList1"/>
    <dgm:cxn modelId="{AA9ABEE4-F597-42CF-A41D-71B740B3B2A6}" type="presParOf" srcId="{391EADDC-9738-4285-BBCB-7816B99D0017}" destId="{9DC8AAAA-BF2F-49A8-BA18-024D2456C4D9}" srcOrd="1" destOrd="0" presId="urn:microsoft.com/office/officeart/2005/8/layout/hList1"/>
    <dgm:cxn modelId="{D7128466-61FC-4BA9-99F4-8D3423E5F8E6}" type="presParOf" srcId="{BDC8D811-78F2-4A82-8CAA-7E08DF74BBEE}" destId="{622133D3-3365-47CE-B201-F40D8EE7AAFA}" srcOrd="3" destOrd="0" presId="urn:microsoft.com/office/officeart/2005/8/layout/hList1"/>
    <dgm:cxn modelId="{829E739D-E873-4D20-AEE9-FA9444DBA8D3}" type="presParOf" srcId="{BDC8D811-78F2-4A82-8CAA-7E08DF74BBEE}" destId="{70B2A198-D925-4DF2-B88C-085214D7CFAE}" srcOrd="4" destOrd="0" presId="urn:microsoft.com/office/officeart/2005/8/layout/hList1"/>
    <dgm:cxn modelId="{454601CA-D4A2-4E16-A762-B020EE12870C}" type="presParOf" srcId="{70B2A198-D925-4DF2-B88C-085214D7CFAE}" destId="{74725686-E404-49A3-833C-4787F5009FED}" srcOrd="0" destOrd="0" presId="urn:microsoft.com/office/officeart/2005/8/layout/hList1"/>
    <dgm:cxn modelId="{496B54F2-1D17-49F7-A2E5-1F3CC0350E23}" type="presParOf" srcId="{70B2A198-D925-4DF2-B88C-085214D7CFAE}" destId="{411CF8A9-FD11-4A0B-BA65-A88DA00383E9}" srcOrd="1" destOrd="0" presId="urn:microsoft.com/office/officeart/2005/8/layout/hList1"/>
    <dgm:cxn modelId="{A52ECD24-40B0-4A46-BD2B-C631285CDF45}" type="presParOf" srcId="{BDC8D811-78F2-4A82-8CAA-7E08DF74BBEE}" destId="{0FCC3215-687E-412F-9CBF-39F758C7F83C}" srcOrd="5" destOrd="0" presId="urn:microsoft.com/office/officeart/2005/8/layout/hList1"/>
    <dgm:cxn modelId="{0D1A40FA-51D4-4E4B-9675-EB4D667CE9C8}" type="presParOf" srcId="{BDC8D811-78F2-4A82-8CAA-7E08DF74BBEE}" destId="{D764B585-0FF1-4B4C-AA9D-405A74D66A83}" srcOrd="6" destOrd="0" presId="urn:microsoft.com/office/officeart/2005/8/layout/hList1"/>
    <dgm:cxn modelId="{24FDDA45-1BDF-4DA4-A620-6BC9B3C1F65F}" type="presParOf" srcId="{D764B585-0FF1-4B4C-AA9D-405A74D66A83}" destId="{EB9C4304-F839-493D-A3CD-B14AFAA02CDC}" srcOrd="0" destOrd="0" presId="urn:microsoft.com/office/officeart/2005/8/layout/hList1"/>
    <dgm:cxn modelId="{2D1F971B-BAAE-4A6B-BA7C-B9F4EBC26C41}" type="presParOf" srcId="{D764B585-0FF1-4B4C-AA9D-405A74D66A83}" destId="{E90C183A-2CF2-4C2E-9C22-183B13DAC24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6E1401-3C0E-4A9D-B033-391245F9C999}" type="doc">
      <dgm:prSet loTypeId="urn:microsoft.com/office/officeart/2008/layout/AlternatingPictureBlocks" loCatId="list" qsTypeId="urn:microsoft.com/office/officeart/2005/8/quickstyle/simple1" qsCatId="simple" csTypeId="urn:microsoft.com/office/officeart/2005/8/colors/colorful5" csCatId="colorful" phldr="1"/>
      <dgm:spPr/>
      <dgm:t>
        <a:bodyPr/>
        <a:lstStyle/>
        <a:p>
          <a:endParaRPr lang="zh-CN" altLang="en-US"/>
        </a:p>
      </dgm:t>
    </dgm:pt>
    <dgm:pt modelId="{41265DEA-10CF-42C0-ADBA-6E294658FFA1}">
      <dgm:prSet/>
      <dgm:spPr/>
      <dgm:t>
        <a:bodyPr/>
        <a:lstStyle/>
        <a:p>
          <a:pPr rtl="0"/>
          <a:r>
            <a:rPr lang="zh-CN" dirty="0" smtClean="0"/>
            <a:t>数据科学理论与实践</a:t>
          </a:r>
          <a:endParaRPr lang="zh-CN" dirty="0"/>
        </a:p>
      </dgm:t>
    </dgm:pt>
    <dgm:pt modelId="{D3F6BB9D-2DE1-4562-BC1B-796D7B437A09}" type="parTrans" cxnId="{97758F5A-1714-4837-A915-126759809739}">
      <dgm:prSet/>
      <dgm:spPr/>
      <dgm:t>
        <a:bodyPr/>
        <a:lstStyle/>
        <a:p>
          <a:endParaRPr lang="zh-CN" altLang="en-US"/>
        </a:p>
      </dgm:t>
    </dgm:pt>
    <dgm:pt modelId="{EA7A96E1-2212-4E33-975D-0B244568971A}" type="sibTrans" cxnId="{97758F5A-1714-4837-A915-126759809739}">
      <dgm:prSet/>
      <dgm:spPr/>
      <dgm:t>
        <a:bodyPr/>
        <a:lstStyle/>
        <a:p>
          <a:endParaRPr lang="zh-CN" altLang="en-US"/>
        </a:p>
      </dgm:t>
    </dgm:pt>
    <dgm:pt modelId="{1EE638DC-241B-4747-B7B8-B3D5443507DE}">
      <dgm:prSet/>
      <dgm:spPr/>
      <dgm:t>
        <a:bodyPr/>
        <a:lstStyle/>
        <a:p>
          <a:pPr rtl="0"/>
          <a:r>
            <a:rPr lang="zh-CN" dirty="0" smtClean="0"/>
            <a:t>朝乐门</a:t>
          </a:r>
          <a:endParaRPr lang="zh-CN" dirty="0"/>
        </a:p>
      </dgm:t>
    </dgm:pt>
    <dgm:pt modelId="{1F9B8CE7-6CFA-4ACD-9A55-44E6AE30175B}" type="parTrans" cxnId="{9111D288-551F-4F22-B151-FE69BCB88B93}">
      <dgm:prSet/>
      <dgm:spPr/>
      <dgm:t>
        <a:bodyPr/>
        <a:lstStyle/>
        <a:p>
          <a:endParaRPr lang="zh-CN" altLang="en-US"/>
        </a:p>
      </dgm:t>
    </dgm:pt>
    <dgm:pt modelId="{B302661E-5E58-4F85-83D5-08FDDA4650F9}" type="sibTrans" cxnId="{9111D288-551F-4F22-B151-FE69BCB88B93}">
      <dgm:prSet/>
      <dgm:spPr/>
      <dgm:t>
        <a:bodyPr/>
        <a:lstStyle/>
        <a:p>
          <a:endParaRPr lang="zh-CN" altLang="en-US"/>
        </a:p>
      </dgm:t>
    </dgm:pt>
    <dgm:pt modelId="{8B6003BD-563C-4ECA-9B97-99E7B34C4A31}">
      <dgm:prSet/>
      <dgm:spPr/>
      <dgm:t>
        <a:bodyPr/>
        <a:lstStyle/>
        <a:p>
          <a:pPr rtl="0"/>
          <a:r>
            <a:rPr lang="zh-CN" smtClean="0"/>
            <a:t>清华大学出版社</a:t>
          </a:r>
          <a:endParaRPr lang="zh-CN"/>
        </a:p>
      </dgm:t>
    </dgm:pt>
    <dgm:pt modelId="{A0767962-3C2F-454E-BE60-297F1FFFC622}" type="parTrans" cxnId="{C7D7C35F-5B49-4FB5-8AED-CFFA675B84DE}">
      <dgm:prSet/>
      <dgm:spPr/>
      <dgm:t>
        <a:bodyPr/>
        <a:lstStyle/>
        <a:p>
          <a:endParaRPr lang="zh-CN" altLang="en-US"/>
        </a:p>
      </dgm:t>
    </dgm:pt>
    <dgm:pt modelId="{00436F0D-8F85-43A8-BC2D-B164989BAFEF}" type="sibTrans" cxnId="{C7D7C35F-5B49-4FB5-8AED-CFFA675B84DE}">
      <dgm:prSet/>
      <dgm:spPr/>
      <dgm:t>
        <a:bodyPr/>
        <a:lstStyle/>
        <a:p>
          <a:endParaRPr lang="zh-CN" altLang="en-US"/>
        </a:p>
      </dgm:t>
    </dgm:pt>
    <dgm:pt modelId="{152F26BF-41F9-4451-9181-B4803E3944F9}">
      <dgm:prSet/>
      <dgm:spPr/>
      <dgm:t>
        <a:bodyPr/>
        <a:lstStyle/>
        <a:p>
          <a:pPr rtl="0"/>
          <a:r>
            <a:rPr lang="en-US" smtClean="0"/>
            <a:t>2017</a:t>
          </a:r>
          <a:endParaRPr lang="zh-CN"/>
        </a:p>
      </dgm:t>
    </dgm:pt>
    <dgm:pt modelId="{AAFA3836-11A8-4287-8F26-1C61BAFDF9B1}" type="parTrans" cxnId="{FFFCE94C-C190-454A-842E-3C00584AEB26}">
      <dgm:prSet/>
      <dgm:spPr/>
      <dgm:t>
        <a:bodyPr/>
        <a:lstStyle/>
        <a:p>
          <a:endParaRPr lang="zh-CN" altLang="en-US"/>
        </a:p>
      </dgm:t>
    </dgm:pt>
    <dgm:pt modelId="{774C774F-3390-4428-B680-FE02BC084DBF}" type="sibTrans" cxnId="{FFFCE94C-C190-454A-842E-3C00584AEB26}">
      <dgm:prSet/>
      <dgm:spPr/>
      <dgm:t>
        <a:bodyPr/>
        <a:lstStyle/>
        <a:p>
          <a:endParaRPr lang="zh-CN" altLang="en-US"/>
        </a:p>
      </dgm:t>
    </dgm:pt>
    <dgm:pt modelId="{EC7E6864-BE67-4FD5-8915-3AD7352F395E}">
      <dgm:prSet/>
      <dgm:spPr/>
      <dgm:t>
        <a:bodyPr/>
        <a:lstStyle/>
        <a:p>
          <a:pPr rtl="0"/>
          <a:r>
            <a:rPr lang="zh-CN" dirty="0" smtClean="0"/>
            <a:t>数据科学</a:t>
          </a:r>
          <a:endParaRPr lang="zh-CN" dirty="0"/>
        </a:p>
      </dgm:t>
    </dgm:pt>
    <dgm:pt modelId="{1BF90824-0838-43F9-B169-EF369D31DEC7}" type="parTrans" cxnId="{0B2A3D4F-BAA6-4322-B9BD-946FF7258AD5}">
      <dgm:prSet/>
      <dgm:spPr/>
      <dgm:t>
        <a:bodyPr/>
        <a:lstStyle/>
        <a:p>
          <a:endParaRPr lang="zh-CN" altLang="en-US"/>
        </a:p>
      </dgm:t>
    </dgm:pt>
    <dgm:pt modelId="{071D2828-CE2F-4E17-B625-11761E417C1C}" type="sibTrans" cxnId="{0B2A3D4F-BAA6-4322-B9BD-946FF7258AD5}">
      <dgm:prSet/>
      <dgm:spPr/>
      <dgm:t>
        <a:bodyPr/>
        <a:lstStyle/>
        <a:p>
          <a:endParaRPr lang="zh-CN" altLang="en-US"/>
        </a:p>
      </dgm:t>
    </dgm:pt>
    <dgm:pt modelId="{06752CE7-F311-484C-8833-40EDDFF21212}">
      <dgm:prSet/>
      <dgm:spPr/>
      <dgm:t>
        <a:bodyPr/>
        <a:lstStyle/>
        <a:p>
          <a:pPr rtl="0"/>
          <a:r>
            <a:rPr lang="zh-CN" smtClean="0"/>
            <a:t>朝乐门</a:t>
          </a:r>
          <a:endParaRPr lang="zh-CN"/>
        </a:p>
      </dgm:t>
    </dgm:pt>
    <dgm:pt modelId="{3F54D527-F5B6-4F3C-8C27-CE790E4A8B1C}" type="parTrans" cxnId="{697F0C2F-946D-483D-8D31-D1CE0EC38EA1}">
      <dgm:prSet/>
      <dgm:spPr/>
      <dgm:t>
        <a:bodyPr/>
        <a:lstStyle/>
        <a:p>
          <a:endParaRPr lang="zh-CN" altLang="en-US"/>
        </a:p>
      </dgm:t>
    </dgm:pt>
    <dgm:pt modelId="{99417078-B941-4DF2-8434-8232F1C798B9}" type="sibTrans" cxnId="{697F0C2F-946D-483D-8D31-D1CE0EC38EA1}">
      <dgm:prSet/>
      <dgm:spPr/>
      <dgm:t>
        <a:bodyPr/>
        <a:lstStyle/>
        <a:p>
          <a:endParaRPr lang="zh-CN" altLang="en-US"/>
        </a:p>
      </dgm:t>
    </dgm:pt>
    <dgm:pt modelId="{024541A0-CBC9-4636-8A6F-6BE44371C423}">
      <dgm:prSet/>
      <dgm:spPr/>
      <dgm:t>
        <a:bodyPr/>
        <a:lstStyle/>
        <a:p>
          <a:pPr rtl="0"/>
          <a:r>
            <a:rPr lang="zh-CN" smtClean="0"/>
            <a:t>清华大学出版社</a:t>
          </a:r>
          <a:endParaRPr lang="zh-CN"/>
        </a:p>
      </dgm:t>
    </dgm:pt>
    <dgm:pt modelId="{5E55FAD9-AAE6-4D88-843A-DE2595C7CA5C}" type="parTrans" cxnId="{B61C29F2-F892-43DB-B20A-11EA0B99A623}">
      <dgm:prSet/>
      <dgm:spPr/>
      <dgm:t>
        <a:bodyPr/>
        <a:lstStyle/>
        <a:p>
          <a:endParaRPr lang="zh-CN" altLang="en-US"/>
        </a:p>
      </dgm:t>
    </dgm:pt>
    <dgm:pt modelId="{DA2B1FE4-6F3C-4804-BB93-111605EF9CBE}" type="sibTrans" cxnId="{B61C29F2-F892-43DB-B20A-11EA0B99A623}">
      <dgm:prSet/>
      <dgm:spPr/>
      <dgm:t>
        <a:bodyPr/>
        <a:lstStyle/>
        <a:p>
          <a:endParaRPr lang="zh-CN" altLang="en-US"/>
        </a:p>
      </dgm:t>
    </dgm:pt>
    <dgm:pt modelId="{434C8058-D03B-4608-8CB5-8BC824A4B1E1}">
      <dgm:prSet/>
      <dgm:spPr/>
      <dgm:t>
        <a:bodyPr/>
        <a:lstStyle/>
        <a:p>
          <a:pPr rtl="0"/>
          <a:r>
            <a:rPr lang="en-US" smtClean="0"/>
            <a:t>2016</a:t>
          </a:r>
          <a:endParaRPr lang="zh-CN"/>
        </a:p>
      </dgm:t>
    </dgm:pt>
    <dgm:pt modelId="{A3804A09-04EF-412E-8B00-EFC4CB13C338}" type="parTrans" cxnId="{6AA2A1E8-A155-464A-8358-84A51B5DDF25}">
      <dgm:prSet/>
      <dgm:spPr/>
      <dgm:t>
        <a:bodyPr/>
        <a:lstStyle/>
        <a:p>
          <a:endParaRPr lang="zh-CN" altLang="en-US"/>
        </a:p>
      </dgm:t>
    </dgm:pt>
    <dgm:pt modelId="{17654A1F-8A22-4112-A053-6885A590209C}" type="sibTrans" cxnId="{6AA2A1E8-A155-464A-8358-84A51B5DDF25}">
      <dgm:prSet/>
      <dgm:spPr/>
      <dgm:t>
        <a:bodyPr/>
        <a:lstStyle/>
        <a:p>
          <a:endParaRPr lang="zh-CN" altLang="en-US"/>
        </a:p>
      </dgm:t>
    </dgm:pt>
    <dgm:pt modelId="{5C2F9DA6-2706-4AB5-8991-EBA41BF61614}" type="pres">
      <dgm:prSet presAssocID="{026E1401-3C0E-4A9D-B033-391245F9C999}" presName="linearFlow" presStyleCnt="0">
        <dgm:presLayoutVars>
          <dgm:dir/>
          <dgm:resizeHandles val="exact"/>
        </dgm:presLayoutVars>
      </dgm:prSet>
      <dgm:spPr/>
      <dgm:t>
        <a:bodyPr/>
        <a:lstStyle/>
        <a:p>
          <a:endParaRPr lang="zh-CN" altLang="en-US"/>
        </a:p>
      </dgm:t>
    </dgm:pt>
    <dgm:pt modelId="{F9824A7A-4F0C-4DBA-9968-B2FA6CF0C3A1}" type="pres">
      <dgm:prSet presAssocID="{41265DEA-10CF-42C0-ADBA-6E294658FFA1}" presName="comp" presStyleCnt="0"/>
      <dgm:spPr/>
      <dgm:t>
        <a:bodyPr/>
        <a:lstStyle/>
        <a:p>
          <a:endParaRPr lang="zh-CN" altLang="en-US"/>
        </a:p>
      </dgm:t>
    </dgm:pt>
    <dgm:pt modelId="{04FB5738-4B02-4D98-ADE7-636DE94BD7ED}" type="pres">
      <dgm:prSet presAssocID="{41265DEA-10CF-42C0-ADBA-6E294658FFA1}" presName="rect2" presStyleLbl="node1" presStyleIdx="0" presStyleCnt="2">
        <dgm:presLayoutVars>
          <dgm:bulletEnabled val="1"/>
        </dgm:presLayoutVars>
      </dgm:prSet>
      <dgm:spPr/>
      <dgm:t>
        <a:bodyPr/>
        <a:lstStyle/>
        <a:p>
          <a:endParaRPr lang="zh-CN" altLang="en-US"/>
        </a:p>
      </dgm:t>
    </dgm:pt>
    <dgm:pt modelId="{8A757072-4D53-4913-8AB3-2135C0C0AA4A}" type="pres">
      <dgm:prSet presAssocID="{41265DEA-10CF-42C0-ADBA-6E294658FFA1}" presName="rect1" presStyleLbl="lnNode1" presStyleIdx="0" presStyleCnt="2" custScaleX="7815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dgm:spPr>
      <dgm:t>
        <a:bodyPr/>
        <a:lstStyle/>
        <a:p>
          <a:endParaRPr lang="zh-CN" altLang="en-US"/>
        </a:p>
      </dgm:t>
    </dgm:pt>
    <dgm:pt modelId="{AF590A93-A786-435C-9064-4E69E82CD851}" type="pres">
      <dgm:prSet presAssocID="{EA7A96E1-2212-4E33-975D-0B244568971A}" presName="sibTrans" presStyleCnt="0"/>
      <dgm:spPr/>
      <dgm:t>
        <a:bodyPr/>
        <a:lstStyle/>
        <a:p>
          <a:endParaRPr lang="zh-CN" altLang="en-US"/>
        </a:p>
      </dgm:t>
    </dgm:pt>
    <dgm:pt modelId="{C8DFB441-D8DB-46AD-B3EA-6DB83BCFDE38}" type="pres">
      <dgm:prSet presAssocID="{EC7E6864-BE67-4FD5-8915-3AD7352F395E}" presName="comp" presStyleCnt="0"/>
      <dgm:spPr/>
      <dgm:t>
        <a:bodyPr/>
        <a:lstStyle/>
        <a:p>
          <a:endParaRPr lang="zh-CN" altLang="en-US"/>
        </a:p>
      </dgm:t>
    </dgm:pt>
    <dgm:pt modelId="{5D574384-C148-40CE-BD76-F745C6D74BAB}" type="pres">
      <dgm:prSet presAssocID="{EC7E6864-BE67-4FD5-8915-3AD7352F395E}" presName="rect2" presStyleLbl="node1" presStyleIdx="1" presStyleCnt="2">
        <dgm:presLayoutVars>
          <dgm:bulletEnabled val="1"/>
        </dgm:presLayoutVars>
      </dgm:prSet>
      <dgm:spPr/>
      <dgm:t>
        <a:bodyPr/>
        <a:lstStyle/>
        <a:p>
          <a:endParaRPr lang="zh-CN" altLang="en-US"/>
        </a:p>
      </dgm:t>
    </dgm:pt>
    <dgm:pt modelId="{B04D9DAF-74E3-4633-AB2C-5DEAC69A399D}" type="pres">
      <dgm:prSet presAssocID="{EC7E6864-BE67-4FD5-8915-3AD7352F395E}" presName="rect1" presStyleLbl="lnNode1" presStyleIdx="1" presStyleCnt="2" custScaleX="70214"/>
      <dgm:spPr>
        <a:blipFill rotWithShape="1">
          <a:blip xmlns:r="http://schemas.openxmlformats.org/officeDocument/2006/relationships" r:embed="rId2"/>
          <a:stretch>
            <a:fillRect/>
          </a:stretch>
        </a:blipFill>
      </dgm:spPr>
      <dgm:t>
        <a:bodyPr/>
        <a:lstStyle/>
        <a:p>
          <a:endParaRPr lang="zh-CN" altLang="en-US"/>
        </a:p>
      </dgm:t>
    </dgm:pt>
  </dgm:ptLst>
  <dgm:cxnLst>
    <dgm:cxn modelId="{9111D288-551F-4F22-B151-FE69BCB88B93}" srcId="{41265DEA-10CF-42C0-ADBA-6E294658FFA1}" destId="{1EE638DC-241B-4747-B7B8-B3D5443507DE}" srcOrd="0" destOrd="0" parTransId="{1F9B8CE7-6CFA-4ACD-9A55-44E6AE30175B}" sibTransId="{B302661E-5E58-4F85-83D5-08FDDA4650F9}"/>
    <dgm:cxn modelId="{C7D7C35F-5B49-4FB5-8AED-CFFA675B84DE}" srcId="{41265DEA-10CF-42C0-ADBA-6E294658FFA1}" destId="{8B6003BD-563C-4ECA-9B97-99E7B34C4A31}" srcOrd="1" destOrd="0" parTransId="{A0767962-3C2F-454E-BE60-297F1FFFC622}" sibTransId="{00436F0D-8F85-43A8-BC2D-B164989BAFEF}"/>
    <dgm:cxn modelId="{97758F5A-1714-4837-A915-126759809739}" srcId="{026E1401-3C0E-4A9D-B033-391245F9C999}" destId="{41265DEA-10CF-42C0-ADBA-6E294658FFA1}" srcOrd="0" destOrd="0" parTransId="{D3F6BB9D-2DE1-4562-BC1B-796D7B437A09}" sibTransId="{EA7A96E1-2212-4E33-975D-0B244568971A}"/>
    <dgm:cxn modelId="{6AA2A1E8-A155-464A-8358-84A51B5DDF25}" srcId="{EC7E6864-BE67-4FD5-8915-3AD7352F395E}" destId="{434C8058-D03B-4608-8CB5-8BC824A4B1E1}" srcOrd="2" destOrd="0" parTransId="{A3804A09-04EF-412E-8B00-EFC4CB13C338}" sibTransId="{17654A1F-8A22-4112-A053-6885A590209C}"/>
    <dgm:cxn modelId="{7EECC8DA-9C41-4A2F-B696-A4BA985B5EC1}" type="presOf" srcId="{41265DEA-10CF-42C0-ADBA-6E294658FFA1}" destId="{04FB5738-4B02-4D98-ADE7-636DE94BD7ED}" srcOrd="0" destOrd="0" presId="urn:microsoft.com/office/officeart/2008/layout/AlternatingPictureBlocks"/>
    <dgm:cxn modelId="{96545917-DBA7-4293-AAF8-4A243EFF9203}" type="presOf" srcId="{024541A0-CBC9-4636-8A6F-6BE44371C423}" destId="{5D574384-C148-40CE-BD76-F745C6D74BAB}" srcOrd="0" destOrd="2" presId="urn:microsoft.com/office/officeart/2008/layout/AlternatingPictureBlocks"/>
    <dgm:cxn modelId="{68C3BBE3-9D60-4854-9599-9837A66766A1}" type="presOf" srcId="{152F26BF-41F9-4451-9181-B4803E3944F9}" destId="{04FB5738-4B02-4D98-ADE7-636DE94BD7ED}" srcOrd="0" destOrd="3" presId="urn:microsoft.com/office/officeart/2008/layout/AlternatingPictureBlocks"/>
    <dgm:cxn modelId="{429B252B-A0B9-45FE-9BA6-BC5F59F02EDA}" type="presOf" srcId="{1EE638DC-241B-4747-B7B8-B3D5443507DE}" destId="{04FB5738-4B02-4D98-ADE7-636DE94BD7ED}" srcOrd="0" destOrd="1" presId="urn:microsoft.com/office/officeart/2008/layout/AlternatingPictureBlocks"/>
    <dgm:cxn modelId="{E4077DAC-3B76-40B9-907E-67C6ECC12BD2}" type="presOf" srcId="{434C8058-D03B-4608-8CB5-8BC824A4B1E1}" destId="{5D574384-C148-40CE-BD76-F745C6D74BAB}" srcOrd="0" destOrd="3" presId="urn:microsoft.com/office/officeart/2008/layout/AlternatingPictureBlocks"/>
    <dgm:cxn modelId="{0027E33C-2E06-43E7-A7D5-AAEB34C64892}" type="presOf" srcId="{8B6003BD-563C-4ECA-9B97-99E7B34C4A31}" destId="{04FB5738-4B02-4D98-ADE7-636DE94BD7ED}" srcOrd="0" destOrd="2" presId="urn:microsoft.com/office/officeart/2008/layout/AlternatingPictureBlocks"/>
    <dgm:cxn modelId="{B61C29F2-F892-43DB-B20A-11EA0B99A623}" srcId="{EC7E6864-BE67-4FD5-8915-3AD7352F395E}" destId="{024541A0-CBC9-4636-8A6F-6BE44371C423}" srcOrd="1" destOrd="0" parTransId="{5E55FAD9-AAE6-4D88-843A-DE2595C7CA5C}" sibTransId="{DA2B1FE4-6F3C-4804-BB93-111605EF9CBE}"/>
    <dgm:cxn modelId="{697F0C2F-946D-483D-8D31-D1CE0EC38EA1}" srcId="{EC7E6864-BE67-4FD5-8915-3AD7352F395E}" destId="{06752CE7-F311-484C-8833-40EDDFF21212}" srcOrd="0" destOrd="0" parTransId="{3F54D527-F5B6-4F3C-8C27-CE790E4A8B1C}" sibTransId="{99417078-B941-4DF2-8434-8232F1C798B9}"/>
    <dgm:cxn modelId="{0B2A3D4F-BAA6-4322-B9BD-946FF7258AD5}" srcId="{026E1401-3C0E-4A9D-B033-391245F9C999}" destId="{EC7E6864-BE67-4FD5-8915-3AD7352F395E}" srcOrd="1" destOrd="0" parTransId="{1BF90824-0838-43F9-B169-EF369D31DEC7}" sibTransId="{071D2828-CE2F-4E17-B625-11761E417C1C}"/>
    <dgm:cxn modelId="{38F16395-48AC-4722-8A8B-0C8C47CFFA70}" type="presOf" srcId="{06752CE7-F311-484C-8833-40EDDFF21212}" destId="{5D574384-C148-40CE-BD76-F745C6D74BAB}" srcOrd="0" destOrd="1" presId="urn:microsoft.com/office/officeart/2008/layout/AlternatingPictureBlocks"/>
    <dgm:cxn modelId="{3969B051-8CB9-4551-BDCD-E0AEA26B98CE}" type="presOf" srcId="{EC7E6864-BE67-4FD5-8915-3AD7352F395E}" destId="{5D574384-C148-40CE-BD76-F745C6D74BAB}" srcOrd="0" destOrd="0" presId="urn:microsoft.com/office/officeart/2008/layout/AlternatingPictureBlocks"/>
    <dgm:cxn modelId="{FFFCE94C-C190-454A-842E-3C00584AEB26}" srcId="{41265DEA-10CF-42C0-ADBA-6E294658FFA1}" destId="{152F26BF-41F9-4451-9181-B4803E3944F9}" srcOrd="2" destOrd="0" parTransId="{AAFA3836-11A8-4287-8F26-1C61BAFDF9B1}" sibTransId="{774C774F-3390-4428-B680-FE02BC084DBF}"/>
    <dgm:cxn modelId="{FC92C971-32D3-4F33-BBD8-D4244ADD252C}" type="presOf" srcId="{026E1401-3C0E-4A9D-B033-391245F9C999}" destId="{5C2F9DA6-2706-4AB5-8991-EBA41BF61614}" srcOrd="0" destOrd="0" presId="urn:microsoft.com/office/officeart/2008/layout/AlternatingPictureBlocks"/>
    <dgm:cxn modelId="{E607D464-D2F7-4BF4-83D9-F4C9CC0A77F9}" type="presParOf" srcId="{5C2F9DA6-2706-4AB5-8991-EBA41BF61614}" destId="{F9824A7A-4F0C-4DBA-9968-B2FA6CF0C3A1}" srcOrd="0" destOrd="0" presId="urn:microsoft.com/office/officeart/2008/layout/AlternatingPictureBlocks"/>
    <dgm:cxn modelId="{B7B4FE8E-592C-4E75-A2A3-F24BCCEA9D29}" type="presParOf" srcId="{F9824A7A-4F0C-4DBA-9968-B2FA6CF0C3A1}" destId="{04FB5738-4B02-4D98-ADE7-636DE94BD7ED}" srcOrd="0" destOrd="0" presId="urn:microsoft.com/office/officeart/2008/layout/AlternatingPictureBlocks"/>
    <dgm:cxn modelId="{55A17ABA-542A-43BB-9AFA-98A85E6E416F}" type="presParOf" srcId="{F9824A7A-4F0C-4DBA-9968-B2FA6CF0C3A1}" destId="{8A757072-4D53-4913-8AB3-2135C0C0AA4A}" srcOrd="1" destOrd="0" presId="urn:microsoft.com/office/officeart/2008/layout/AlternatingPictureBlocks"/>
    <dgm:cxn modelId="{F2448B93-465E-4A55-B9FE-528FFC867E77}" type="presParOf" srcId="{5C2F9DA6-2706-4AB5-8991-EBA41BF61614}" destId="{AF590A93-A786-435C-9064-4E69E82CD851}" srcOrd="1" destOrd="0" presId="urn:microsoft.com/office/officeart/2008/layout/AlternatingPictureBlocks"/>
    <dgm:cxn modelId="{6C1D530B-EABF-4BF1-B9DF-08463AAE11A3}" type="presParOf" srcId="{5C2F9DA6-2706-4AB5-8991-EBA41BF61614}" destId="{C8DFB441-D8DB-46AD-B3EA-6DB83BCFDE38}" srcOrd="2" destOrd="0" presId="urn:microsoft.com/office/officeart/2008/layout/AlternatingPictureBlocks"/>
    <dgm:cxn modelId="{DBB6CD7E-3FD1-474B-B282-AB6BABD7EE43}" type="presParOf" srcId="{C8DFB441-D8DB-46AD-B3EA-6DB83BCFDE38}" destId="{5D574384-C148-40CE-BD76-F745C6D74BAB}" srcOrd="0" destOrd="0" presId="urn:microsoft.com/office/officeart/2008/layout/AlternatingPictureBlocks"/>
    <dgm:cxn modelId="{F7B912B6-2DB7-425B-B6E1-DABE7EBAB957}" type="presParOf" srcId="{C8DFB441-D8DB-46AD-B3EA-6DB83BCFDE38}" destId="{B04D9DAF-74E3-4633-AB2C-5DEAC69A399D}" srcOrd="1" destOrd="0" presId="urn:microsoft.com/office/officeart/2008/layout/AlternatingPictureBlock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82835-E01F-4D26-A58D-343314045292}">
      <dsp:nvSpPr>
        <dsp:cNvPr id="0" name=""/>
        <dsp:cNvSpPr/>
      </dsp:nvSpPr>
      <dsp:spPr>
        <a:xfrm>
          <a:off x="3691" y="363384"/>
          <a:ext cx="2219981" cy="489600"/>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zh-CN" sz="1700" kern="1200" smtClean="0"/>
            <a:t>学好本章的重要意义</a:t>
          </a:r>
          <a:endParaRPr lang="zh-CN" sz="1700" kern="1200"/>
        </a:p>
      </dsp:txBody>
      <dsp:txXfrm>
        <a:off x="3691" y="363384"/>
        <a:ext cx="2219981" cy="489600"/>
      </dsp:txXfrm>
    </dsp:sp>
    <dsp:sp modelId="{8DF634B8-5B20-4191-B1D8-62458655B37F}">
      <dsp:nvSpPr>
        <dsp:cNvPr id="0" name=""/>
        <dsp:cNvSpPr/>
      </dsp:nvSpPr>
      <dsp:spPr>
        <a:xfrm>
          <a:off x="3691" y="852984"/>
          <a:ext cx="2219981" cy="3546540"/>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zh-CN" sz="1700" kern="1200" dirty="0" smtClean="0"/>
            <a:t>数据科学是一门实践性很强的学科（详见“第一章 基础理论”中的数据科学的三个要素原则），从实践中来，并有实践驱动其持续发展。因此，加强对数据科学实践的学习不仅有助于我们全面理解数据科学的特殊属性和核心理念。</a:t>
          </a:r>
          <a:endParaRPr lang="zh-CN" sz="1700" kern="1200" dirty="0"/>
        </a:p>
      </dsp:txBody>
      <dsp:txXfrm>
        <a:off x="3691" y="852984"/>
        <a:ext cx="2219981" cy="3546540"/>
      </dsp:txXfrm>
    </dsp:sp>
    <dsp:sp modelId="{57F00964-2CE8-4BA4-85C8-8FA409F6946C}">
      <dsp:nvSpPr>
        <dsp:cNvPr id="0" name=""/>
        <dsp:cNvSpPr/>
      </dsp:nvSpPr>
      <dsp:spPr>
        <a:xfrm>
          <a:off x="2534471" y="363384"/>
          <a:ext cx="2219981" cy="489600"/>
        </a:xfrm>
        <a:prstGeom prst="rect">
          <a:avLst/>
        </a:prstGeom>
        <a:gradFill rotWithShape="0">
          <a:gsLst>
            <a:gs pos="0">
              <a:schemeClr val="accent5">
                <a:hueOff val="-2451115"/>
                <a:satOff val="-3409"/>
                <a:lumOff val="-1307"/>
                <a:alphaOff val="0"/>
                <a:shade val="47500"/>
                <a:satMod val="137000"/>
              </a:schemeClr>
            </a:gs>
            <a:gs pos="55000">
              <a:schemeClr val="accent5">
                <a:hueOff val="-2451115"/>
                <a:satOff val="-3409"/>
                <a:lumOff val="-1307"/>
                <a:alphaOff val="0"/>
                <a:shade val="69000"/>
                <a:satMod val="137000"/>
              </a:schemeClr>
            </a:gs>
            <a:gs pos="100000">
              <a:schemeClr val="accent5">
                <a:hueOff val="-2451115"/>
                <a:satOff val="-3409"/>
                <a:lumOff val="-1307"/>
                <a:alphaOff val="0"/>
                <a:shade val="98000"/>
                <a:satMod val="137000"/>
              </a:schemeClr>
            </a:gs>
          </a:gsLst>
          <a:lin ang="16200000" scaled="0"/>
        </a:gradFill>
        <a:ln w="6350" cap="rnd" cmpd="sng" algn="ctr">
          <a:solidFill>
            <a:schemeClr val="accent5">
              <a:hueOff val="-2451115"/>
              <a:satOff val="-3409"/>
              <a:lumOff val="-1307"/>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zh-CN" sz="1700" kern="1200" smtClean="0"/>
            <a:t>继续学习方法</a:t>
          </a:r>
          <a:endParaRPr lang="zh-CN" sz="1700" kern="1200"/>
        </a:p>
      </dsp:txBody>
      <dsp:txXfrm>
        <a:off x="2534471" y="363384"/>
        <a:ext cx="2219981" cy="489600"/>
      </dsp:txXfrm>
    </dsp:sp>
    <dsp:sp modelId="{9DC8AAAA-BF2F-49A8-BA18-024D2456C4D9}">
      <dsp:nvSpPr>
        <dsp:cNvPr id="0" name=""/>
        <dsp:cNvSpPr/>
      </dsp:nvSpPr>
      <dsp:spPr>
        <a:xfrm>
          <a:off x="2534471" y="852984"/>
          <a:ext cx="2219981" cy="3546540"/>
        </a:xfrm>
        <a:prstGeom prst="rect">
          <a:avLst/>
        </a:prstGeom>
        <a:solidFill>
          <a:schemeClr val="accent5">
            <a:tint val="40000"/>
            <a:alpha val="90000"/>
            <a:hueOff val="-2463918"/>
            <a:satOff val="-4272"/>
            <a:lumOff val="-430"/>
            <a:alphaOff val="0"/>
          </a:schemeClr>
        </a:solidFill>
        <a:ln w="6350" cap="rnd" cmpd="sng" algn="ctr">
          <a:solidFill>
            <a:schemeClr val="accent5">
              <a:tint val="40000"/>
              <a:alpha val="90000"/>
              <a:hueOff val="-2463918"/>
              <a:satOff val="-4272"/>
              <a:lumOff val="-4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zh-CN" sz="1700" kern="1200" smtClean="0"/>
            <a:t>数据科学有三个基本要素，即理论、实战和精神。如何真正做到这三种不同要素的融会贯通是学习数据科学的高级目标。在后续学习中也应重视这三个要素的有效融合。</a:t>
          </a:r>
          <a:endParaRPr lang="zh-CN" sz="1700" kern="1200"/>
        </a:p>
      </dsp:txBody>
      <dsp:txXfrm>
        <a:off x="2534471" y="852984"/>
        <a:ext cx="2219981" cy="3546540"/>
      </dsp:txXfrm>
    </dsp:sp>
    <dsp:sp modelId="{74725686-E404-49A3-833C-4787F5009FED}">
      <dsp:nvSpPr>
        <dsp:cNvPr id="0" name=""/>
        <dsp:cNvSpPr/>
      </dsp:nvSpPr>
      <dsp:spPr>
        <a:xfrm>
          <a:off x="5065250" y="363384"/>
          <a:ext cx="2219981" cy="489600"/>
        </a:xfrm>
        <a:prstGeom prst="rect">
          <a:avLst/>
        </a:prstGeom>
        <a:gradFill rotWithShape="0">
          <a:gsLst>
            <a:gs pos="0">
              <a:schemeClr val="accent5">
                <a:hueOff val="-4902230"/>
                <a:satOff val="-6819"/>
                <a:lumOff val="-2615"/>
                <a:alphaOff val="0"/>
                <a:shade val="47500"/>
                <a:satMod val="137000"/>
              </a:schemeClr>
            </a:gs>
            <a:gs pos="55000">
              <a:schemeClr val="accent5">
                <a:hueOff val="-4902230"/>
                <a:satOff val="-6819"/>
                <a:lumOff val="-2615"/>
                <a:alphaOff val="0"/>
                <a:shade val="69000"/>
                <a:satMod val="137000"/>
              </a:schemeClr>
            </a:gs>
            <a:gs pos="100000">
              <a:schemeClr val="accent5">
                <a:hueOff val="-4902230"/>
                <a:satOff val="-6819"/>
                <a:lumOff val="-2615"/>
                <a:alphaOff val="0"/>
                <a:shade val="98000"/>
                <a:satMod val="137000"/>
              </a:schemeClr>
            </a:gs>
          </a:gsLst>
          <a:lin ang="16200000" scaled="0"/>
        </a:gradFill>
        <a:ln w="6350" cap="rnd" cmpd="sng" algn="ctr">
          <a:solidFill>
            <a:schemeClr val="accent5">
              <a:hueOff val="-4902230"/>
              <a:satOff val="-6819"/>
              <a:lumOff val="-2615"/>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zh-CN" sz="1700" kern="1200" smtClean="0"/>
            <a:t>提醒及注意事项</a:t>
          </a:r>
          <a:endParaRPr lang="zh-CN" sz="1700" kern="1200"/>
        </a:p>
      </dsp:txBody>
      <dsp:txXfrm>
        <a:off x="5065250" y="363384"/>
        <a:ext cx="2219981" cy="489600"/>
      </dsp:txXfrm>
    </dsp:sp>
    <dsp:sp modelId="{411CF8A9-FD11-4A0B-BA65-A88DA00383E9}">
      <dsp:nvSpPr>
        <dsp:cNvPr id="0" name=""/>
        <dsp:cNvSpPr/>
      </dsp:nvSpPr>
      <dsp:spPr>
        <a:xfrm>
          <a:off x="5065250" y="852984"/>
          <a:ext cx="2219981" cy="3546540"/>
        </a:xfrm>
        <a:prstGeom prst="rect">
          <a:avLst/>
        </a:prstGeom>
        <a:solidFill>
          <a:schemeClr val="accent5">
            <a:tint val="40000"/>
            <a:alpha val="90000"/>
            <a:hueOff val="-4927837"/>
            <a:satOff val="-8544"/>
            <a:lumOff val="-859"/>
            <a:alphaOff val="0"/>
          </a:schemeClr>
        </a:solidFill>
        <a:ln w="6350" cap="rnd" cmpd="sng" algn="ctr">
          <a:solidFill>
            <a:schemeClr val="accent5">
              <a:tint val="40000"/>
              <a:alpha val="90000"/>
              <a:hueOff val="-4927837"/>
              <a:satOff val="-8544"/>
              <a:lumOff val="-85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US" sz="1700" kern="1200" smtClean="0"/>
            <a:t>R</a:t>
          </a:r>
          <a:r>
            <a:rPr lang="zh-CN" sz="1700" kern="1200" smtClean="0"/>
            <a:t>或</a:t>
          </a:r>
          <a:r>
            <a:rPr lang="en-US" sz="1700" kern="1200" smtClean="0"/>
            <a:t>Python</a:t>
          </a:r>
          <a:r>
            <a:rPr lang="zh-CN" sz="1700" kern="1200" smtClean="0"/>
            <a:t>编程并不是数据科学实践的目标，更不能代表数据科学实践的全部，而只是一种快速入门的技术手段</a:t>
          </a:r>
          <a:r>
            <a:rPr lang="en-US" sz="1700" kern="1200" smtClean="0"/>
            <a:t>——</a:t>
          </a:r>
          <a:r>
            <a:rPr lang="zh-CN" sz="1700" kern="1200" smtClean="0"/>
            <a:t>通过</a:t>
          </a:r>
          <a:r>
            <a:rPr lang="en-US" sz="1700" kern="1200" smtClean="0"/>
            <a:t>R</a:t>
          </a:r>
          <a:r>
            <a:rPr lang="zh-CN" sz="1700" kern="1200" smtClean="0"/>
            <a:t>或</a:t>
          </a:r>
          <a:r>
            <a:rPr lang="en-US" sz="1700" kern="1200" smtClean="0"/>
            <a:t>Python</a:t>
          </a:r>
          <a:r>
            <a:rPr lang="zh-CN" sz="1700" kern="1200" smtClean="0"/>
            <a:t>编程可以更好地理解数据科学的理论与精神。</a:t>
          </a:r>
          <a:endParaRPr lang="zh-CN" sz="1700" kern="1200"/>
        </a:p>
      </dsp:txBody>
      <dsp:txXfrm>
        <a:off x="5065250" y="852984"/>
        <a:ext cx="2219981" cy="3546540"/>
      </dsp:txXfrm>
    </dsp:sp>
    <dsp:sp modelId="{EB9C4304-F839-493D-A3CD-B14AFAA02CDC}">
      <dsp:nvSpPr>
        <dsp:cNvPr id="0" name=""/>
        <dsp:cNvSpPr/>
      </dsp:nvSpPr>
      <dsp:spPr>
        <a:xfrm>
          <a:off x="7596030" y="363384"/>
          <a:ext cx="2219981" cy="489600"/>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zh-CN" sz="1700" kern="1200" dirty="0" smtClean="0"/>
            <a:t>与其他章节的关系</a:t>
          </a:r>
          <a:endParaRPr lang="zh-CN" sz="1700" kern="1200" dirty="0"/>
        </a:p>
      </dsp:txBody>
      <dsp:txXfrm>
        <a:off x="7596030" y="363384"/>
        <a:ext cx="2219981" cy="489600"/>
      </dsp:txXfrm>
    </dsp:sp>
    <dsp:sp modelId="{E90C183A-2CF2-4C2E-9C22-183B13DAC24A}">
      <dsp:nvSpPr>
        <dsp:cNvPr id="0" name=""/>
        <dsp:cNvSpPr/>
      </dsp:nvSpPr>
      <dsp:spPr>
        <a:xfrm>
          <a:off x="7596030" y="852984"/>
          <a:ext cx="2219981" cy="3546540"/>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zh-CN" sz="1700" kern="1200" dirty="0" smtClean="0"/>
            <a:t>本章为其他章节中提出的数据科学理论、方法和技术的综合应用。</a:t>
          </a:r>
          <a:endParaRPr lang="zh-CN" sz="1700" kern="1200" dirty="0"/>
        </a:p>
      </dsp:txBody>
      <dsp:txXfrm>
        <a:off x="7596030" y="852984"/>
        <a:ext cx="2219981" cy="3546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B5738-4B02-4D98-ADE7-636DE94BD7ED}">
      <dsp:nvSpPr>
        <dsp:cNvPr id="0" name=""/>
        <dsp:cNvSpPr/>
      </dsp:nvSpPr>
      <dsp:spPr>
        <a:xfrm>
          <a:off x="843909" y="210305"/>
          <a:ext cx="1802911" cy="815427"/>
        </a:xfrm>
        <a:prstGeom prst="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zh-CN" sz="1200" kern="1200" dirty="0" smtClean="0"/>
            <a:t>数据科学理论与实践</a:t>
          </a:r>
          <a:endParaRPr lang="zh-CN" sz="1200" kern="1200" dirty="0"/>
        </a:p>
        <a:p>
          <a:pPr marL="57150" lvl="1" indent="-57150" algn="l" defTabSz="400050" rtl="0">
            <a:lnSpc>
              <a:spcPct val="90000"/>
            </a:lnSpc>
            <a:spcBef>
              <a:spcPct val="0"/>
            </a:spcBef>
            <a:spcAft>
              <a:spcPct val="15000"/>
            </a:spcAft>
            <a:buChar char="••"/>
          </a:pPr>
          <a:r>
            <a:rPr lang="zh-CN" sz="900" kern="1200" dirty="0" smtClean="0"/>
            <a:t>朝乐门</a:t>
          </a:r>
          <a:endParaRPr lang="zh-CN" sz="900" kern="1200" dirty="0"/>
        </a:p>
        <a:p>
          <a:pPr marL="57150" lvl="1" indent="-57150" algn="l" defTabSz="400050" rtl="0">
            <a:lnSpc>
              <a:spcPct val="90000"/>
            </a:lnSpc>
            <a:spcBef>
              <a:spcPct val="0"/>
            </a:spcBef>
            <a:spcAft>
              <a:spcPct val="15000"/>
            </a:spcAft>
            <a:buChar char="••"/>
          </a:pPr>
          <a:r>
            <a:rPr lang="zh-CN" sz="900" kern="1200" smtClean="0"/>
            <a:t>清华大学出版社</a:t>
          </a:r>
          <a:endParaRPr lang="zh-CN" sz="900" kern="1200"/>
        </a:p>
        <a:p>
          <a:pPr marL="57150" lvl="1" indent="-57150" algn="l" defTabSz="400050" rtl="0">
            <a:lnSpc>
              <a:spcPct val="90000"/>
            </a:lnSpc>
            <a:spcBef>
              <a:spcPct val="0"/>
            </a:spcBef>
            <a:spcAft>
              <a:spcPct val="15000"/>
            </a:spcAft>
            <a:buChar char="••"/>
          </a:pPr>
          <a:r>
            <a:rPr lang="en-US" sz="900" kern="1200" smtClean="0"/>
            <a:t>2017</a:t>
          </a:r>
          <a:endParaRPr lang="zh-CN" sz="900" kern="1200"/>
        </a:p>
      </dsp:txBody>
      <dsp:txXfrm>
        <a:off x="843909" y="210305"/>
        <a:ext cx="1802911" cy="815427"/>
      </dsp:txXfrm>
    </dsp:sp>
    <dsp:sp modelId="{8A757072-4D53-4913-8AB3-2135C0C0AA4A}">
      <dsp:nvSpPr>
        <dsp:cNvPr id="0" name=""/>
        <dsp:cNvSpPr/>
      </dsp:nvSpPr>
      <dsp:spPr>
        <a:xfrm>
          <a:off x="44091" y="210305"/>
          <a:ext cx="630908" cy="81542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48000" cap="flat" cmpd="thickThin" algn="ctr">
          <a:noFill/>
          <a:prstDash val="solid"/>
        </a:ln>
        <a:effectLst>
          <a:outerShdw blurRad="44450" dist="27940" dir="5400000" algn="ctr" rotWithShape="0">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sp>
    <dsp:sp modelId="{5D574384-C148-40CE-BD76-F745C6D74BAB}">
      <dsp:nvSpPr>
        <dsp:cNvPr id="0" name=""/>
        <dsp:cNvSpPr/>
      </dsp:nvSpPr>
      <dsp:spPr>
        <a:xfrm>
          <a:off x="60113" y="1160278"/>
          <a:ext cx="1802911" cy="815427"/>
        </a:xfrm>
        <a:prstGeom prst="rect">
          <a:avLst/>
        </a:prstGeom>
        <a:solidFill>
          <a:schemeClr val="accent5">
            <a:hueOff val="-7353344"/>
            <a:satOff val="-10228"/>
            <a:lumOff val="-392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zh-CN" sz="1200" kern="1200" dirty="0" smtClean="0"/>
            <a:t>数据科学</a:t>
          </a:r>
          <a:endParaRPr lang="zh-CN" sz="1200" kern="1200" dirty="0"/>
        </a:p>
        <a:p>
          <a:pPr marL="57150" lvl="1" indent="-57150" algn="l" defTabSz="400050" rtl="0">
            <a:lnSpc>
              <a:spcPct val="90000"/>
            </a:lnSpc>
            <a:spcBef>
              <a:spcPct val="0"/>
            </a:spcBef>
            <a:spcAft>
              <a:spcPct val="15000"/>
            </a:spcAft>
            <a:buChar char="••"/>
          </a:pPr>
          <a:r>
            <a:rPr lang="zh-CN" sz="900" kern="1200" smtClean="0"/>
            <a:t>朝乐门</a:t>
          </a:r>
          <a:endParaRPr lang="zh-CN" sz="900" kern="1200"/>
        </a:p>
        <a:p>
          <a:pPr marL="57150" lvl="1" indent="-57150" algn="l" defTabSz="400050" rtl="0">
            <a:lnSpc>
              <a:spcPct val="90000"/>
            </a:lnSpc>
            <a:spcBef>
              <a:spcPct val="0"/>
            </a:spcBef>
            <a:spcAft>
              <a:spcPct val="15000"/>
            </a:spcAft>
            <a:buChar char="••"/>
          </a:pPr>
          <a:r>
            <a:rPr lang="zh-CN" sz="900" kern="1200" smtClean="0"/>
            <a:t>清华大学出版社</a:t>
          </a:r>
          <a:endParaRPr lang="zh-CN" sz="900" kern="1200"/>
        </a:p>
        <a:p>
          <a:pPr marL="57150" lvl="1" indent="-57150" algn="l" defTabSz="400050" rtl="0">
            <a:lnSpc>
              <a:spcPct val="90000"/>
            </a:lnSpc>
            <a:spcBef>
              <a:spcPct val="0"/>
            </a:spcBef>
            <a:spcAft>
              <a:spcPct val="15000"/>
            </a:spcAft>
            <a:buChar char="••"/>
          </a:pPr>
          <a:r>
            <a:rPr lang="en-US" sz="900" kern="1200" smtClean="0"/>
            <a:t>2016</a:t>
          </a:r>
          <a:endParaRPr lang="zh-CN" sz="900" kern="1200"/>
        </a:p>
      </dsp:txBody>
      <dsp:txXfrm>
        <a:off x="60113" y="1160278"/>
        <a:ext cx="1802911" cy="815427"/>
      </dsp:txXfrm>
    </dsp:sp>
    <dsp:sp modelId="{B04D9DAF-74E3-4633-AB2C-5DEAC69A399D}">
      <dsp:nvSpPr>
        <dsp:cNvPr id="0" name=""/>
        <dsp:cNvSpPr/>
      </dsp:nvSpPr>
      <dsp:spPr>
        <a:xfrm>
          <a:off x="2063979" y="1160278"/>
          <a:ext cx="566819" cy="815427"/>
        </a:xfrm>
        <a:prstGeom prst="rect">
          <a:avLst/>
        </a:prstGeom>
        <a:blipFill rotWithShape="1">
          <a:blip xmlns:r="http://schemas.openxmlformats.org/officeDocument/2006/relationships" r:embed="rId2"/>
          <a:stretch>
            <a:fillRect/>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defRPr>
            </a:lvl1pPr>
          </a:lstStyle>
          <a:p>
            <a:pPr>
              <a:defRPr/>
            </a:pPr>
            <a:fld id="{603956DB-3DDD-4A5C-B49C-D2C31DEFF1EE}" type="datetimeFigureOut">
              <a:rPr lang="zh-CN" altLang="en-US"/>
              <a:pPr>
                <a:defRPr/>
              </a:pPr>
              <a:t>2017/12/4</a:t>
            </a:fld>
            <a:endParaRPr lang="zh-CN" altLang="en-US"/>
          </a:p>
        </p:txBody>
      </p:sp>
      <p:sp>
        <p:nvSpPr>
          <p:cNvPr id="4" name="页脚占位符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defRPr>
            </a:lvl1pPr>
          </a:lstStyle>
          <a:p>
            <a:pPr>
              <a:defRPr/>
            </a:pPr>
            <a:fld id="{C08E804E-75B2-4F6E-8CC5-FE553309BAB1}" type="slidenum">
              <a:rPr lang="zh-CN" altLang="en-US"/>
              <a:pPr>
                <a:defRPr/>
              </a:pPr>
              <a:t>‹#›</a:t>
            </a:fld>
            <a:endParaRPr lang="zh-CN" altLang="en-US"/>
          </a:p>
        </p:txBody>
      </p:sp>
    </p:spTree>
    <p:extLst>
      <p:ext uri="{BB962C8B-B14F-4D97-AF65-F5344CB8AC3E}">
        <p14:creationId xmlns:p14="http://schemas.microsoft.com/office/powerpoint/2010/main" val="290491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defRPr>
            </a:lvl1pPr>
          </a:lstStyle>
          <a:p>
            <a:pPr>
              <a:defRPr/>
            </a:pPr>
            <a:endParaRPr lang="zh-CN" altLang="en-US"/>
          </a:p>
        </p:txBody>
      </p:sp>
      <p:sp>
        <p:nvSpPr>
          <p:cNvPr id="3" name="日期占位符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atin typeface="Arial" charset="0"/>
              </a:defRPr>
            </a:lvl1pPr>
          </a:lstStyle>
          <a:p>
            <a:pPr>
              <a:defRPr/>
            </a:pPr>
            <a:fld id="{BC748C56-3290-41A9-AF4C-A788D6EE5A6E}" type="datetimeFigureOut">
              <a:rPr lang="zh-CN" altLang="en-US"/>
              <a:pPr>
                <a:defRPr/>
              </a:pPr>
              <a:t>2017/12/4</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pPr lvl="0"/>
            <a:endParaRPr lang="zh-CN" altLang="en-US" noProof="0" smtClean="0"/>
          </a:p>
        </p:txBody>
      </p:sp>
      <p:sp>
        <p:nvSpPr>
          <p:cNvPr id="5" name="备注占位符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atin typeface="Arial" charset="0"/>
              </a:defRPr>
            </a:lvl1pPr>
          </a:lstStyle>
          <a:p>
            <a:pPr>
              <a:defRPr/>
            </a:pPr>
            <a:fld id="{433EE737-1498-4668-B890-9C96984E2B5A}" type="slidenum">
              <a:rPr lang="zh-CN" altLang="en-US"/>
              <a:pPr>
                <a:defRPr/>
              </a:pPr>
              <a:t>‹#›</a:t>
            </a:fld>
            <a:endParaRPr lang="zh-CN" altLang="en-US"/>
          </a:p>
        </p:txBody>
      </p:sp>
    </p:spTree>
    <p:extLst>
      <p:ext uri="{BB962C8B-B14F-4D97-AF65-F5344CB8AC3E}">
        <p14:creationId xmlns:p14="http://schemas.microsoft.com/office/powerpoint/2010/main" val="396843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a:t>
            </a:fld>
            <a:endParaRPr lang="zh-CN" altLang="en-US"/>
          </a:p>
        </p:txBody>
      </p:sp>
    </p:spTree>
    <p:extLst>
      <p:ext uri="{BB962C8B-B14F-4D97-AF65-F5344CB8AC3E}">
        <p14:creationId xmlns:p14="http://schemas.microsoft.com/office/powerpoint/2010/main" val="3770664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666139">
              <a:defRP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11</a:t>
            </a:fld>
            <a:endParaRPr lang="zh-CN" altLang="en-US"/>
          </a:p>
        </p:txBody>
      </p:sp>
    </p:spTree>
    <p:extLst>
      <p:ext uri="{BB962C8B-B14F-4D97-AF65-F5344CB8AC3E}">
        <p14:creationId xmlns:p14="http://schemas.microsoft.com/office/powerpoint/2010/main" val="65015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12</a:t>
            </a:fld>
            <a:endParaRPr lang="zh-CN" altLang="en-US"/>
          </a:p>
        </p:txBody>
      </p:sp>
    </p:spTree>
    <p:extLst>
      <p:ext uri="{BB962C8B-B14F-4D97-AF65-F5344CB8AC3E}">
        <p14:creationId xmlns:p14="http://schemas.microsoft.com/office/powerpoint/2010/main" val="138717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13</a:t>
            </a:fld>
            <a:endParaRPr lang="zh-CN" altLang="en-US"/>
          </a:p>
        </p:txBody>
      </p:sp>
    </p:spTree>
    <p:extLst>
      <p:ext uri="{BB962C8B-B14F-4D97-AF65-F5344CB8AC3E}">
        <p14:creationId xmlns:p14="http://schemas.microsoft.com/office/powerpoint/2010/main" val="159680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a:t>
            </a:fld>
            <a:endParaRPr lang="zh-CN" altLang="en-US"/>
          </a:p>
        </p:txBody>
      </p:sp>
    </p:spTree>
    <p:extLst>
      <p:ext uri="{BB962C8B-B14F-4D97-AF65-F5344CB8AC3E}">
        <p14:creationId xmlns:p14="http://schemas.microsoft.com/office/powerpoint/2010/main" val="1217690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666139">
              <a:defRP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4</a:t>
            </a:fld>
            <a:endParaRPr lang="zh-CN" altLang="en-US"/>
          </a:p>
        </p:txBody>
      </p:sp>
    </p:spTree>
    <p:extLst>
      <p:ext uri="{BB962C8B-B14F-4D97-AF65-F5344CB8AC3E}">
        <p14:creationId xmlns:p14="http://schemas.microsoft.com/office/powerpoint/2010/main" val="202374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5</a:t>
            </a:fld>
            <a:endParaRPr lang="zh-CN" altLang="en-US"/>
          </a:p>
        </p:txBody>
      </p:sp>
    </p:spTree>
    <p:extLst>
      <p:ext uri="{BB962C8B-B14F-4D97-AF65-F5344CB8AC3E}">
        <p14:creationId xmlns:p14="http://schemas.microsoft.com/office/powerpoint/2010/main" val="184955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6</a:t>
            </a:fld>
            <a:endParaRPr lang="zh-CN" altLang="en-US"/>
          </a:p>
        </p:txBody>
      </p:sp>
    </p:spTree>
    <p:extLst>
      <p:ext uri="{BB962C8B-B14F-4D97-AF65-F5344CB8AC3E}">
        <p14:creationId xmlns:p14="http://schemas.microsoft.com/office/powerpoint/2010/main" val="3117822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7</a:t>
            </a:fld>
            <a:endParaRPr lang="zh-CN" altLang="en-US"/>
          </a:p>
        </p:txBody>
      </p:sp>
    </p:spTree>
    <p:extLst>
      <p:ext uri="{BB962C8B-B14F-4D97-AF65-F5344CB8AC3E}">
        <p14:creationId xmlns:p14="http://schemas.microsoft.com/office/powerpoint/2010/main" val="3560095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88" indent="-247688" defTabSz="666139">
              <a:buFont typeface="+mj-lt"/>
              <a:buAutoNum type="arabicPeriod"/>
              <a:defRP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8</a:t>
            </a:fld>
            <a:endParaRPr lang="zh-CN" altLang="en-US"/>
          </a:p>
        </p:txBody>
      </p:sp>
    </p:spTree>
    <p:extLst>
      <p:ext uri="{BB962C8B-B14F-4D97-AF65-F5344CB8AC3E}">
        <p14:creationId xmlns:p14="http://schemas.microsoft.com/office/powerpoint/2010/main" val="405847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88" indent="-247688" defTabSz="666139">
              <a:buFont typeface="+mj-lt"/>
              <a:buAutoNum type="arabicPeriod"/>
              <a:defRP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9</a:t>
            </a:fld>
            <a:endParaRPr lang="zh-CN" altLang="en-US"/>
          </a:p>
        </p:txBody>
      </p:sp>
    </p:spTree>
    <p:extLst>
      <p:ext uri="{BB962C8B-B14F-4D97-AF65-F5344CB8AC3E}">
        <p14:creationId xmlns:p14="http://schemas.microsoft.com/office/powerpoint/2010/main" val="3174106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88" indent="-247688" defTabSz="666139">
              <a:buFont typeface="+mj-lt"/>
              <a:buAutoNum type="arabicPeriod"/>
              <a:defRP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10</a:t>
            </a:fld>
            <a:endParaRPr lang="zh-CN" altLang="en-US"/>
          </a:p>
        </p:txBody>
      </p:sp>
    </p:spTree>
    <p:extLst>
      <p:ext uri="{BB962C8B-B14F-4D97-AF65-F5344CB8AC3E}">
        <p14:creationId xmlns:p14="http://schemas.microsoft.com/office/powerpoint/2010/main" val="3572813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8692"/>
            <a:ext cx="12192000" cy="716692"/>
          </a:xfrm>
          <a:prstGeom prst="rect">
            <a:avLst/>
          </a:prstGeom>
        </p:spPr>
      </p:pic>
      <p:sp>
        <p:nvSpPr>
          <p:cNvPr id="93347" name="Rectangle 163"/>
          <p:cNvSpPr>
            <a:spLocks noGrp="1" noRot="1" noChangeArrowheads="1"/>
          </p:cNvSpPr>
          <p:nvPr>
            <p:ph type="ctrTitle"/>
          </p:nvPr>
        </p:nvSpPr>
        <p:spPr>
          <a:xfrm>
            <a:off x="914400" y="2438400"/>
            <a:ext cx="6693768" cy="1143000"/>
          </a:xfrm>
        </p:spPr>
        <p:txBody>
          <a:bodyPr/>
          <a:lstStyle>
            <a:lvl1pPr>
              <a:defRPr b="1">
                <a:latin typeface="华文中宋" pitchFamily="2" charset="-122"/>
                <a:ea typeface="华文中宋"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pPr>
                <a:defRPr/>
              </a:pPr>
              <a:t>‹#›</a:t>
            </a:fld>
            <a:endParaRPr lang="en-US" altLang="zh-CN"/>
          </a:p>
        </p:txBody>
      </p:sp>
      <p:pic>
        <p:nvPicPr>
          <p:cNvPr id="9" name="Picture 254" descr="D:\PPT模板\rendanew.jpg"/>
          <p:cNvPicPr>
            <a:picLocks noChangeAspect="1" noChangeArrowheads="1"/>
          </p:cNvPicPr>
          <p:nvPr userDrawn="1"/>
        </p:nvPicPr>
        <p:blipFill>
          <a:blip r:embed="rId3">
            <a:duotone>
              <a:schemeClr val="accent5">
                <a:shade val="45000"/>
                <a:satMod val="135000"/>
              </a:schemeClr>
              <a:prstClr val="white"/>
            </a:duotone>
          </a:blip>
          <a:srcRect/>
          <a:stretch>
            <a:fillRect/>
          </a:stretch>
        </p:blipFill>
        <p:spPr bwMode="auto">
          <a:xfrm>
            <a:off x="9264352" y="623067"/>
            <a:ext cx="2210406" cy="221432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714156947"/>
      </p:ext>
    </p:extLst>
  </p:cSld>
  <p:clrMapOvr>
    <a:masterClrMapping/>
  </p:clrMapOvr>
  <p:transition>
    <p:blinds dir="vert"/>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247310222"/>
      </p:ext>
    </p:extLst>
  </p:cSld>
  <p:clrMapOvr>
    <a:masterClrMapping/>
  </p:clrMapOvr>
  <p:transition>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898090432"/>
      </p:ext>
    </p:extLst>
  </p:cSld>
  <p:clrMapOvr>
    <a:masterClrMapping/>
  </p:clrMapOvr>
  <p:transition>
    <p:blinds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69901369"/>
      </p:ext>
    </p:extLst>
  </p:cSld>
  <p:clrMapOvr>
    <a:masterClrMapping/>
  </p:clrMapOvr>
  <p:transition>
    <p:blinds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543112033"/>
      </p:ext>
    </p:extLst>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104742507"/>
      </p:ext>
    </p:extLst>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726485428"/>
      </p:ext>
    </p:extLst>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84177288"/>
      </p:ext>
    </p:extLst>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14811039"/>
      </p:ext>
    </p:extLst>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110897775"/>
      </p:ext>
    </p:extLst>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92668529"/>
      </p:ext>
    </p:extLst>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311995740"/>
      </p:ext>
    </p:extLst>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598182947"/>
      </p:ext>
    </p:extLst>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02570170"/>
      </p:ext>
    </p:extLst>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8139119"/>
      </p:ext>
    </p:extLst>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8313884"/>
      </p:ext>
    </p:extLst>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29369023"/>
      </p:ext>
    </p:extLst>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91708542"/>
      </p:ext>
    </p:extLst>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4364819"/>
      </p:ext>
    </p:extLst>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27648091"/>
      </p:ext>
    </p:extLst>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61938342"/>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74309735"/>
      </p:ext>
    </p:extLst>
  </p:cSld>
  <p:clrMapOvr>
    <a:masterClrMapping/>
  </p:clrMapOvr>
  <p:transition>
    <p:blinds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04023769"/>
      </p:ext>
    </p:extLst>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67528447"/>
      </p:ext>
    </p:extLst>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86732659"/>
      </p:ext>
    </p:extLst>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72443115"/>
      </p:ext>
    </p:extLst>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45938172"/>
      </p:ext>
    </p:extLst>
  </p:cSld>
  <p:clrMapOvr>
    <a:masterClrMapping/>
  </p:clrMapOvr>
  <p:transition>
    <p:blinds dir="ver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58350079"/>
      </p:ext>
    </p:extLst>
  </p:cSld>
  <p:clrMapOvr>
    <a:masterClrMapping/>
  </p:clrMapOvr>
  <p:transition>
    <p:blinds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8766000"/>
      </p:ext>
    </p:extLst>
  </p:cSld>
  <p:clrMapOvr>
    <a:masterClrMapping/>
  </p:clrMapOvr>
  <p:transition>
    <p:blinds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21097918"/>
      </p:ext>
    </p:extLst>
  </p:cSld>
  <p:clrMapOvr>
    <a:masterClrMapping/>
  </p:clrMapOvr>
  <p:transition>
    <p:blinds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38646965"/>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60826835"/>
      </p:ext>
    </p:extLst>
  </p:cSld>
  <p:clrMapOvr>
    <a:masterClrMapping/>
  </p:clrMapOvr>
  <p:transition>
    <p:blinds dir="vert"/>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04673893"/>
      </p:ext>
    </p:extLst>
  </p:cSld>
  <p:clrMapOvr>
    <a:masterClrMapping/>
  </p:clrMapOvr>
  <p:transition>
    <p:blinds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8088538"/>
      </p:ext>
    </p:extLst>
  </p:cSld>
  <p:clrMapOvr>
    <a:masterClrMapping/>
  </p:clrMapOvr>
  <p:transition>
    <p:blinds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21278458"/>
      </p:ext>
    </p:extLst>
  </p:cSld>
  <p:clrMapOvr>
    <a:masterClrMapping/>
  </p:clrMapOvr>
  <p:transition>
    <p:blinds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5820992"/>
      </p:ext>
    </p:extLst>
  </p:cSld>
  <p:clrMapOvr>
    <a:masterClrMapping/>
  </p:clrMapOvr>
  <p:transition>
    <p:blinds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76268277"/>
      </p:ext>
    </p:extLst>
  </p:cSld>
  <p:clrMapOvr>
    <a:masterClrMapping/>
  </p:clrMapOvr>
  <p:transition>
    <p:blinds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8875842"/>
      </p:ext>
    </p:extLst>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34842644"/>
      </p:ext>
    </p:extLst>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9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3475785"/>
      </p:ext>
    </p:extLst>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20929087"/>
      </p:ext>
    </p:extLst>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5921416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229535157"/>
      </p:ext>
    </p:extLst>
  </p:cSld>
  <p:clrMapOvr>
    <a:masterClrMapping/>
  </p:clrMapOvr>
  <p:transition>
    <p:blinds dir="vert"/>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80918553"/>
      </p:ext>
    </p:extLst>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66270046"/>
      </p:ext>
    </p:extLst>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57434770"/>
      </p:ext>
    </p:extLst>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92046210"/>
      </p:ext>
    </p:extLst>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45676558"/>
      </p:ext>
    </p:extLst>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27808276"/>
      </p:ext>
    </p:extLst>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229938245"/>
      </p:ext>
    </p:extLst>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27634933"/>
      </p:ext>
    </p:extLst>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1416206"/>
      </p:ext>
    </p:extLst>
  </p:cSld>
  <p:clrMapOvr>
    <a:masterClrMapping/>
  </p:clrMapOvr>
  <p:transition>
    <p:blinds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5368631"/>
      </p:ext>
    </p:extLst>
  </p:cSld>
  <p:clrMapOvr>
    <a:masterClrMapping/>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551155909"/>
      </p:ext>
    </p:extLst>
  </p:cSld>
  <p:clrMapOvr>
    <a:masterClrMapping/>
  </p:clrMapOvr>
  <p:transition>
    <p:blinds dir="vert"/>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84230457"/>
      </p:ext>
    </p:extLst>
  </p:cSld>
  <p:clrMapOvr>
    <a:masterClrMapping/>
  </p:clrMapOvr>
  <p:transition>
    <p:blinds dir="vert"/>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40501050"/>
      </p:ext>
    </p:extLst>
  </p:cSld>
  <p:clrMapOvr>
    <a:masterClrMapping/>
  </p:clrMapOvr>
  <p:transition>
    <p:blinds dir="vert"/>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59986384"/>
      </p:ext>
    </p:extLst>
  </p:cSld>
  <p:clrMapOvr>
    <a:masterClrMapping/>
  </p:clrMapOvr>
  <p:transition>
    <p:blinds dir="vert"/>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94699072"/>
      </p:ext>
    </p:extLst>
  </p:cSld>
  <p:clrMapOvr>
    <a:masterClrMapping/>
  </p:clrMapOvr>
  <p:transition>
    <p:blinds dir="vert"/>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23461386"/>
      </p:ext>
    </p:extLst>
  </p:cSld>
  <p:clrMapOvr>
    <a:masterClrMapping/>
  </p:clrMapOvr>
  <p:transition>
    <p:blinds dir="vert"/>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61706067"/>
      </p:ext>
    </p:extLst>
  </p:cSld>
  <p:clrMapOvr>
    <a:masterClrMapping/>
  </p:clrMapOvr>
  <p:transition>
    <p:blinds dir="vert"/>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59226818"/>
      </p:ext>
    </p:extLst>
  </p:cSld>
  <p:clrMapOvr>
    <a:masterClrMapping/>
  </p:clrMapOvr>
  <p:transition>
    <p:blinds dir="vert"/>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129628855"/>
      </p:ext>
    </p:extLst>
  </p:cSld>
  <p:clrMapOvr>
    <a:masterClrMapping/>
  </p:clrMapOvr>
  <p:transition>
    <p:blinds dir="vert"/>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91094808"/>
      </p:ext>
    </p:extLst>
  </p:cSld>
  <p:clrMapOvr>
    <a:masterClrMapping/>
  </p:clrMapOvr>
  <p:transition>
    <p:blinds dir="vert"/>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81192701"/>
      </p:ext>
    </p:extLst>
  </p:cSld>
  <p:clrMapOvr>
    <a:masterClrMapping/>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046414529"/>
      </p:ext>
    </p:extLst>
  </p:cSld>
  <p:clrMapOvr>
    <a:masterClrMapping/>
  </p:clrMapOvr>
  <p:transition>
    <p:blinds dir="vert"/>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9458313"/>
      </p:ext>
    </p:extLst>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00223798"/>
      </p:ext>
    </p:extLst>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34707186"/>
      </p:ext>
    </p:extLst>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44465445"/>
      </p:ext>
    </p:extLst>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2215487"/>
      </p:ext>
    </p:extLst>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65164125"/>
      </p:ext>
    </p:extLst>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63989990"/>
      </p:ext>
    </p:extLst>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54517571"/>
      </p:ext>
    </p:extLst>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42159385"/>
      </p:ext>
    </p:extLst>
  </p:cSld>
  <p:clrMapOvr>
    <a:masterClrMapping/>
  </p:clrMapOvr>
  <p:transition>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12839474"/>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023628026"/>
      </p:ext>
    </p:extLst>
  </p:cSld>
  <p:clrMapOvr>
    <a:masterClrMapping/>
  </p:clrMapOvr>
  <p:transition>
    <p:blinds dir="vert"/>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22145330"/>
      </p:ext>
    </p:extLst>
  </p:cSld>
  <p:clrMapOvr>
    <a:masterClrMapping/>
  </p:clrMapOvr>
  <p:transition>
    <p:blinds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72467993"/>
      </p:ext>
    </p:extLst>
  </p:cSld>
  <p:clrMapOvr>
    <a:masterClrMapping/>
  </p:clrMapOvr>
  <p:transition>
    <p:blinds dir="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08935840"/>
      </p:ext>
    </p:extLst>
  </p:cSld>
  <p:clrMapOvr>
    <a:masterClrMapping/>
  </p:clrMapOvr>
  <p:transition>
    <p:blinds dir="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706252143"/>
      </p:ext>
    </p:extLst>
  </p:cSld>
  <p:clrMapOvr>
    <a:masterClrMapping/>
  </p:clrMapOvr>
  <p:transition>
    <p:blinds dir="vert"/>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7464355"/>
      </p:ext>
    </p:extLst>
  </p:cSld>
  <p:clrMapOvr>
    <a:masterClrMapping/>
  </p:clrMapOvr>
  <p:transition>
    <p:blinds dir="vert"/>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55607256"/>
      </p:ext>
    </p:extLst>
  </p:cSld>
  <p:clrMapOvr>
    <a:masterClrMapping/>
  </p:clrMapOvr>
  <p:transition>
    <p:blinds dir="vert"/>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08492886"/>
      </p:ext>
    </p:extLst>
  </p:cSld>
  <p:clrMapOvr>
    <a:masterClrMapping/>
  </p:clrMapOvr>
  <p:transition>
    <p:blinds dir="vert"/>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57416673"/>
      </p:ext>
    </p:extLst>
  </p:cSld>
  <p:clrMapOvr>
    <a:masterClrMapping/>
  </p:clrMapOvr>
  <p:transition>
    <p:blinds dir="vert"/>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49128972"/>
      </p:ext>
    </p:extLst>
  </p:cSld>
  <p:clrMapOvr>
    <a:masterClrMapping/>
  </p:clrMapOvr>
  <p:transition>
    <p:blinds dir="vert"/>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63822613"/>
      </p:ext>
    </p:extLst>
  </p:cSld>
  <p:clrMapOvr>
    <a:masterClrMapping/>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37764391"/>
      </p:ext>
    </p:extLst>
  </p:cSld>
  <p:clrMapOvr>
    <a:masterClrMapping/>
  </p:clrMapOvr>
  <p:transition>
    <p:blinds dir="vert"/>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0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77499186"/>
      </p:ext>
    </p:extLst>
  </p:cSld>
  <p:clrMapOvr>
    <a:masterClrMapping/>
  </p:clrMapOvr>
  <p:transition>
    <p:blinds dir="vert"/>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221857272"/>
      </p:ext>
    </p:extLst>
  </p:cSld>
  <p:clrMapOvr>
    <a:masterClrMapping/>
  </p:clrMapOvr>
  <p:transition>
    <p:blinds dir="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0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204257891"/>
      </p:ext>
    </p:extLst>
  </p:cSld>
  <p:clrMapOvr>
    <a:masterClrMapping/>
  </p:clrMapOvr>
  <p:transition>
    <p:blinds dir="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45364444"/>
      </p:ext>
    </p:extLst>
  </p:cSld>
  <p:clrMapOvr>
    <a:masterClrMapping/>
  </p:clrMapOvr>
  <p:transition>
    <p:blinds dir="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61603388"/>
      </p:ext>
    </p:extLst>
  </p:cSld>
  <p:clrMapOvr>
    <a:masterClrMapping/>
  </p:clrMapOvr>
  <p:transition>
    <p:blinds dir="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28887203"/>
      </p:ext>
    </p:extLst>
  </p:cSld>
  <p:clrMapOvr>
    <a:masterClrMapping/>
  </p:clrMapOvr>
  <p:transition>
    <p:blinds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96254422"/>
      </p:ext>
    </p:extLst>
  </p:cSld>
  <p:clrMapOvr>
    <a:masterClrMapping/>
  </p:clrMapOvr>
  <p:transition>
    <p:blinds dir="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79912696"/>
      </p:ext>
    </p:extLst>
  </p:cSld>
  <p:clrMapOvr>
    <a:masterClrMapping/>
  </p:clrMapOvr>
  <p:transition>
    <p:blinds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131139932"/>
      </p:ext>
    </p:extLst>
  </p:cSld>
  <p:clrMapOvr>
    <a:masterClrMapping/>
  </p:clrMapOvr>
  <p:transition>
    <p:blinds dir="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12770038"/>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image" Target="../media/image1.jpeg"/><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dirty="0"/>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C477B47-DDB5-489C-BB25-ED0A340F4893}" type="slidenum">
              <a:rPr lang="en-US" altLang="zh-CN"/>
              <a:pPr>
                <a:defRPr/>
              </a:pPr>
              <a:t>‹#›</a:t>
            </a:fld>
            <a:endParaRPr lang="en-US" altLang="zh-CN"/>
          </a:p>
        </p:txBody>
      </p:sp>
      <p:sp>
        <p:nvSpPr>
          <p:cNvPr id="155" name="TextBox 154"/>
          <p:cNvSpPr txBox="1"/>
          <p:nvPr userDrawn="1"/>
        </p:nvSpPr>
        <p:spPr>
          <a:xfrm>
            <a:off x="1" y="-2380"/>
            <a:ext cx="5422900" cy="276225"/>
          </a:xfrm>
          <a:prstGeom prst="rect">
            <a:avLst/>
          </a:prstGeom>
          <a:solidFill>
            <a:schemeClr val="accent5">
              <a:lumMod val="75000"/>
            </a:schemeClr>
          </a:solidFill>
          <a:ln>
            <a:noFill/>
          </a:ln>
        </p:spPr>
        <p:txBody>
          <a:bodyPr wrap="square">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solidFill>
            <a:schemeClr val="accent5">
              <a:lumMod val="50000"/>
            </a:schemeClr>
          </a:soli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pPr algn="r">
                <a:defRPr/>
              </a:pPr>
              <a:t>‹#›</a:t>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3996"/>
            <a:ext cx="6769100" cy="276225"/>
          </a:xfrm>
          <a:prstGeom prst="rect">
            <a:avLst/>
          </a:prstGeom>
          <a:solidFill>
            <a:schemeClr val="accent5">
              <a:lumMod val="50000"/>
            </a:schemeClr>
          </a:solidFill>
          <a:ln>
            <a:noFill/>
          </a:ln>
        </p:spPr>
        <p:txBody>
          <a:bodyPr>
            <a:spAutoFit/>
          </a:bodyPr>
          <a:lstStyle/>
          <a:p>
            <a:pPr>
              <a:defRPr/>
            </a:pPr>
            <a:endParaRPr lang="zh-CN" altLang="en-US" sz="1200" dirty="0">
              <a:solidFill>
                <a:schemeClr val="bg1"/>
              </a:solidFill>
            </a:endParaRPr>
          </a:p>
        </p:txBody>
      </p:sp>
      <p:sp>
        <p:nvSpPr>
          <p:cNvPr id="11" name="文本占位符 156"/>
          <p:cNvSpPr txBox="1">
            <a:spLocks/>
          </p:cNvSpPr>
          <p:nvPr userDrawn="1"/>
        </p:nvSpPr>
        <p:spPr>
          <a:xfrm>
            <a:off x="-31616" y="6627200"/>
            <a:ext cx="11672232" cy="258184"/>
          </a:xfrm>
          <a:prstGeom prst="rect">
            <a:avLst/>
          </a:prstGeom>
          <a:ln w="3175"/>
        </p:spPr>
        <p:txBody>
          <a:bodyPr/>
          <a:lstStyle>
            <a:lvl1pPr>
              <a:buNone/>
              <a:defRPr sz="1200">
                <a:solidFill>
                  <a:schemeClr val="bg1"/>
                </a:solidFill>
              </a:defRPr>
            </a:lvl1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课程名称</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数据科学理论与实践                  </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主讲教师</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朝乐门                 </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参考书</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数据科学理论与实践（清华大学出版社，</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2017</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                【</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日期</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】2017</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年</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8</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月</a:t>
            </a:r>
          </a:p>
        </p:txBody>
      </p:sp>
      <p:sp>
        <p:nvSpPr>
          <p:cNvPr id="12" name="文本占位符 156"/>
          <p:cNvSpPr txBox="1">
            <a:spLocks/>
          </p:cNvSpPr>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endParaRPr lang="zh-CN" altLang="en-US" sz="1200" kern="0" dirty="0" smtClean="0">
              <a:latin typeface="+mn-lt"/>
              <a:ea typeface="+mn-ea"/>
            </a:endParaRPr>
          </a:p>
        </p:txBody>
      </p:sp>
      <p:pic>
        <p:nvPicPr>
          <p:cNvPr id="15" name="Picture 254" descr="D:\PPT模板\rendanew.jpg"/>
          <p:cNvPicPr>
            <a:picLocks noChangeAspect="1" noChangeArrowheads="1"/>
          </p:cNvPicPr>
          <p:nvPr userDrawn="1"/>
        </p:nvPicPr>
        <p:blipFill>
          <a:blip r:embed="rId102">
            <a:duotone>
              <a:schemeClr val="accent5">
                <a:shade val="45000"/>
                <a:satMod val="135000"/>
              </a:schemeClr>
              <a:prstClr val="white"/>
            </a:duotone>
          </a:blip>
          <a:srcRect/>
          <a:stretch>
            <a:fillRect/>
          </a:stretch>
        </p:blipFill>
        <p:spPr bwMode="auto">
          <a:xfrm>
            <a:off x="10488488" y="623067"/>
            <a:ext cx="986270" cy="98802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6" r:id="rId1"/>
    <p:sldLayoutId id="2147484357" r:id="rId2"/>
    <p:sldLayoutId id="2147484355" r:id="rId3"/>
    <p:sldLayoutId id="2147484358" r:id="rId4"/>
    <p:sldLayoutId id="2147484359" r:id="rId5"/>
    <p:sldLayoutId id="2147484360" r:id="rId6"/>
    <p:sldLayoutId id="2147484361" r:id="rId7"/>
    <p:sldLayoutId id="2147484362" r:id="rId8"/>
    <p:sldLayoutId id="2147484363" r:id="rId9"/>
    <p:sldLayoutId id="2147484364" r:id="rId10"/>
    <p:sldLayoutId id="2147484365" r:id="rId11"/>
    <p:sldLayoutId id="2147484366" r:id="rId12"/>
    <p:sldLayoutId id="2147484367" r:id="rId13"/>
    <p:sldLayoutId id="2147484368" r:id="rId14"/>
    <p:sldLayoutId id="2147484369" r:id="rId15"/>
    <p:sldLayoutId id="2147484370" r:id="rId16"/>
    <p:sldLayoutId id="2147484371" r:id="rId17"/>
    <p:sldLayoutId id="2147484372" r:id="rId18"/>
    <p:sldLayoutId id="2147484373" r:id="rId19"/>
    <p:sldLayoutId id="2147484374" r:id="rId20"/>
    <p:sldLayoutId id="2147484376" r:id="rId21"/>
    <p:sldLayoutId id="2147484377" r:id="rId22"/>
    <p:sldLayoutId id="2147484379" r:id="rId23"/>
    <p:sldLayoutId id="2147484380" r:id="rId24"/>
    <p:sldLayoutId id="2147484381" r:id="rId25"/>
    <p:sldLayoutId id="2147484382" r:id="rId26"/>
    <p:sldLayoutId id="2147484383" r:id="rId27"/>
    <p:sldLayoutId id="2147484384" r:id="rId28"/>
    <p:sldLayoutId id="2147484385" r:id="rId29"/>
    <p:sldLayoutId id="2147484386" r:id="rId30"/>
    <p:sldLayoutId id="2147484387" r:id="rId31"/>
    <p:sldLayoutId id="2147484388" r:id="rId32"/>
    <p:sldLayoutId id="2147484389" r:id="rId33"/>
    <p:sldLayoutId id="2147484390" r:id="rId34"/>
    <p:sldLayoutId id="2147484391" r:id="rId35"/>
    <p:sldLayoutId id="2147484392" r:id="rId36"/>
    <p:sldLayoutId id="2147484393" r:id="rId37"/>
    <p:sldLayoutId id="2147484394" r:id="rId38"/>
    <p:sldLayoutId id="2147484395" r:id="rId39"/>
    <p:sldLayoutId id="2147484396" r:id="rId40"/>
    <p:sldLayoutId id="2147484397" r:id="rId41"/>
    <p:sldLayoutId id="2147484419" r:id="rId42"/>
    <p:sldLayoutId id="2147484445" r:id="rId43"/>
    <p:sldLayoutId id="2147484446" r:id="rId44"/>
    <p:sldLayoutId id="2147484449" r:id="rId45"/>
    <p:sldLayoutId id="2147484499" r:id="rId46"/>
    <p:sldLayoutId id="2147484500" r:id="rId47"/>
    <p:sldLayoutId id="2147484513" r:id="rId48"/>
    <p:sldLayoutId id="2147484514" r:id="rId49"/>
    <p:sldLayoutId id="2147484515" r:id="rId50"/>
    <p:sldLayoutId id="2147484516" r:id="rId51"/>
    <p:sldLayoutId id="2147484517" r:id="rId52"/>
    <p:sldLayoutId id="2147484518" r:id="rId53"/>
    <p:sldLayoutId id="2147484519" r:id="rId54"/>
    <p:sldLayoutId id="2147484520" r:id="rId55"/>
    <p:sldLayoutId id="2147484521" r:id="rId56"/>
    <p:sldLayoutId id="2147484522" r:id="rId57"/>
    <p:sldLayoutId id="2147484528" r:id="rId58"/>
    <p:sldLayoutId id="2147484530" r:id="rId59"/>
    <p:sldLayoutId id="2147484531" r:id="rId60"/>
    <p:sldLayoutId id="2147484532" r:id="rId61"/>
    <p:sldLayoutId id="2147484534" r:id="rId62"/>
    <p:sldLayoutId id="2147484535" r:id="rId63"/>
    <p:sldLayoutId id="2147484537" r:id="rId64"/>
    <p:sldLayoutId id="2147484538" r:id="rId65"/>
    <p:sldLayoutId id="2147484539" r:id="rId66"/>
    <p:sldLayoutId id="2147484540" r:id="rId67"/>
    <p:sldLayoutId id="2147484542" r:id="rId68"/>
    <p:sldLayoutId id="2147484543" r:id="rId69"/>
    <p:sldLayoutId id="2147484544" r:id="rId70"/>
    <p:sldLayoutId id="2147484545" r:id="rId71"/>
    <p:sldLayoutId id="2147484546" r:id="rId72"/>
    <p:sldLayoutId id="2147484547" r:id="rId73"/>
    <p:sldLayoutId id="2147484548" r:id="rId74"/>
    <p:sldLayoutId id="2147484549" r:id="rId75"/>
    <p:sldLayoutId id="2147484550" r:id="rId76"/>
    <p:sldLayoutId id="2147484551" r:id="rId77"/>
    <p:sldLayoutId id="2147484552" r:id="rId78"/>
    <p:sldLayoutId id="2147484553" r:id="rId79"/>
    <p:sldLayoutId id="2147484554" r:id="rId80"/>
    <p:sldLayoutId id="2147484555" r:id="rId81"/>
    <p:sldLayoutId id="2147484556" r:id="rId82"/>
    <p:sldLayoutId id="2147484557" r:id="rId83"/>
    <p:sldLayoutId id="2147484558" r:id="rId84"/>
    <p:sldLayoutId id="2147484559" r:id="rId85"/>
    <p:sldLayoutId id="2147484560" r:id="rId86"/>
    <p:sldLayoutId id="2147484561" r:id="rId87"/>
    <p:sldLayoutId id="2147484563" r:id="rId88"/>
    <p:sldLayoutId id="2147484564" r:id="rId89"/>
    <p:sldLayoutId id="2147484565" r:id="rId90"/>
    <p:sldLayoutId id="2147484566" r:id="rId91"/>
    <p:sldLayoutId id="2147484567" r:id="rId92"/>
    <p:sldLayoutId id="2147484568" r:id="rId93"/>
    <p:sldLayoutId id="2147484569" r:id="rId94"/>
    <p:sldLayoutId id="2147484570" r:id="rId95"/>
    <p:sldLayoutId id="2147484573" r:id="rId96"/>
    <p:sldLayoutId id="2147484574" r:id="rId97"/>
    <p:sldLayoutId id="2147484575" r:id="rId98"/>
    <p:sldLayoutId id="2147484576" r:id="rId99"/>
    <p:sldLayoutId id="2147484578" r:id="rId100"/>
  </p:sldLayoutIdLst>
  <p:transition>
    <p:blinds dir="vert"/>
  </p:transition>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1.jpeg"/><Relationship Id="rId7" Type="http://schemas.openxmlformats.org/officeDocument/2006/relationships/diagramQuickStyle" Target="../diagrams/quickStyle2.xml"/><Relationship Id="rId2" Type="http://schemas.openxmlformats.org/officeDocument/2006/relationships/notesSlide" Target="../notesSlides/notesSlide12.xml"/><Relationship Id="rId1" Type="http://schemas.openxmlformats.org/officeDocument/2006/relationships/slideLayout" Target="../slideLayouts/slideLayout44.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25.jpg"/><Relationship Id="rId4" Type="http://schemas.openxmlformats.org/officeDocument/2006/relationships/image" Target="../media/image22.jpeg"/><Relationship Id="rId9" Type="http://schemas.microsoft.com/office/2007/relationships/diagramDrawing" Target="../diagrams/drawing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sz="4800" dirty="0"/>
              <a:t>8.</a:t>
            </a:r>
            <a:r>
              <a:rPr lang="zh-CN" altLang="en-US" sz="4800" dirty="0"/>
              <a:t>如何继续学习</a:t>
            </a:r>
          </a:p>
        </p:txBody>
      </p:sp>
      <p:sp>
        <p:nvSpPr>
          <p:cNvPr id="7" name="副标题 6"/>
          <p:cNvSpPr>
            <a:spLocks noGrp="1"/>
          </p:cNvSpPr>
          <p:nvPr>
            <p:ph type="subTitle" idx="1"/>
          </p:nvPr>
        </p:nvSpPr>
        <p:spPr>
          <a:xfrm>
            <a:off x="2495600" y="4038602"/>
            <a:ext cx="5616624" cy="1752600"/>
          </a:xfrm>
        </p:spPr>
        <p:txBody>
          <a:bodyPr/>
          <a:lstStyle/>
          <a:p>
            <a:r>
              <a:rPr lang="en-US" altLang="zh-CN" dirty="0">
                <a:latin typeface="Arial" panose="020B0604020202020204" pitchFamily="34" charset="0"/>
                <a:cs typeface="Arial" panose="020B0604020202020204" pitchFamily="34" charset="0"/>
              </a:rPr>
              <a:t>▲7.</a:t>
            </a:r>
            <a:r>
              <a:rPr lang="zh-CN" altLang="en-US" dirty="0">
                <a:latin typeface="Arial" panose="020B0604020202020204" pitchFamily="34" charset="0"/>
                <a:cs typeface="Arial" panose="020B0604020202020204" pitchFamily="34" charset="0"/>
              </a:rPr>
              <a:t>基于</a:t>
            </a:r>
            <a:r>
              <a:rPr lang="en-US" altLang="zh-CN" dirty="0">
                <a:latin typeface="Arial" panose="020B0604020202020204" pitchFamily="34" charset="0"/>
                <a:cs typeface="Arial" panose="020B0604020202020204" pitchFamily="34" charset="0"/>
              </a:rPr>
              <a:t>R</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Spark</a:t>
            </a:r>
            <a:r>
              <a:rPr lang="zh-CN" altLang="en-US" dirty="0">
                <a:latin typeface="Arial" panose="020B0604020202020204" pitchFamily="34" charset="0"/>
                <a:cs typeface="Arial" panose="020B0604020202020204" pitchFamily="34" charset="0"/>
              </a:rPr>
              <a:t>的大</a:t>
            </a:r>
            <a:r>
              <a:rPr lang="zh-CN" altLang="en-US" dirty="0" smtClean="0">
                <a:latin typeface="Arial" panose="020B0604020202020204" pitchFamily="34" charset="0"/>
                <a:cs typeface="Arial" panose="020B0604020202020204" pitchFamily="34" charset="0"/>
              </a:rPr>
              <a:t>数据分析</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zh-CN" altLang="en-US" dirty="0" smtClean="0">
                <a:solidFill>
                  <a:schemeClr val="bg1">
                    <a:lumMod val="50000"/>
                  </a:schemeClr>
                </a:solidFill>
                <a:latin typeface="Arial" panose="020B0604020202020204" pitchFamily="34" charset="0"/>
                <a:cs typeface="Arial" panose="020B0604020202020204" pitchFamily="34" charset="0"/>
              </a:rPr>
              <a:t>▼</a:t>
            </a:r>
            <a:r>
              <a:rPr lang="en-US" altLang="zh-CN" dirty="0">
                <a:solidFill>
                  <a:schemeClr val="bg1">
                    <a:lumMod val="50000"/>
                  </a:schemeClr>
                </a:solidFill>
                <a:latin typeface="Arial" panose="020B0604020202020204" pitchFamily="34" charset="0"/>
                <a:cs typeface="Arial" panose="020B0604020202020204" pitchFamily="34" charset="0"/>
              </a:rPr>
              <a:t>9.</a:t>
            </a:r>
            <a:r>
              <a:rPr lang="zh-CN" altLang="en-US" dirty="0">
                <a:solidFill>
                  <a:schemeClr val="bg1">
                    <a:lumMod val="50000"/>
                  </a:schemeClr>
                </a:solidFill>
                <a:latin typeface="Arial" panose="020B0604020202020204" pitchFamily="34" charset="0"/>
                <a:cs typeface="Arial" panose="020B0604020202020204" pitchFamily="34" charset="0"/>
              </a:rPr>
              <a:t>习题</a:t>
            </a:r>
            <a:endParaRPr lang="zh-CN" altLang="en-US" dirty="0"/>
          </a:p>
        </p:txBody>
      </p:sp>
    </p:spTree>
    <p:extLst>
      <p:ext uri="{BB962C8B-B14F-4D97-AF65-F5344CB8AC3E}">
        <p14:creationId xmlns:p14="http://schemas.microsoft.com/office/powerpoint/2010/main" val="1865272064"/>
      </p:ext>
    </p:extLst>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sp>
        <p:nvSpPr>
          <p:cNvPr id="9" name="文本框 8"/>
          <p:cNvSpPr txBox="1"/>
          <p:nvPr/>
        </p:nvSpPr>
        <p:spPr>
          <a:xfrm flipH="1">
            <a:off x="5591944" y="2204864"/>
            <a:ext cx="5835842" cy="4278094"/>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285750" indent="-285750">
              <a:buFont typeface="Arial" panose="020B0604020202020204" pitchFamily="34" charset="0"/>
              <a:buChar char="•"/>
            </a:pPr>
            <a:r>
              <a:rPr lang="en-US" altLang="zh-CN" sz="1600" dirty="0"/>
              <a:t>Colin Gillespie is Senior lecturer (Associate professor) at Newcastle University, UK. His research interests are high-performance computing and Bayesian statistics. He is regularly employed as a consultant by Jumping Rivers and has been teaching R since 2005</a:t>
            </a:r>
            <a:r>
              <a:rPr lang="en-US" altLang="zh-CN" sz="1600" dirty="0" smtClean="0"/>
              <a:t>.</a:t>
            </a:r>
          </a:p>
          <a:p>
            <a:pPr marL="285750" indent="-285750">
              <a:buFont typeface="Arial" panose="020B0604020202020204" pitchFamily="34" charset="0"/>
              <a:buChar char="•"/>
            </a:pPr>
            <a:r>
              <a:rPr lang="en-US" altLang="zh-CN" sz="1600" dirty="0"/>
              <a:t>Robin Lovelace is a researcher at the Leeds Institute for Transport Studies (ITS) and the Leeds Institute for Data Analytics (LIDA). Robin has many years using R for academic research and has taught numerous R courses at all levels. He has developed a number of popular R resources, including Introduction to </a:t>
            </a:r>
            <a:r>
              <a:rPr lang="en-US" altLang="zh-CN" sz="1600" dirty="0" err="1"/>
              <a:t>Visualising</a:t>
            </a:r>
            <a:r>
              <a:rPr lang="en-US" altLang="zh-CN" sz="1600" dirty="0"/>
              <a:t> Spatial Data in R and Spatial Microsimulation with R (Lovelace and Dumont 2016). These skills have been applied on a number of projects with real-world applications, including the Propensity to Cycle Tool, a nationally scalable interactive online mapping application and the </a:t>
            </a:r>
            <a:r>
              <a:rPr lang="en-US" altLang="zh-CN" sz="1600" dirty="0" err="1"/>
              <a:t>stplanr</a:t>
            </a:r>
            <a:r>
              <a:rPr lang="en-US" altLang="zh-CN" sz="1600" dirty="0"/>
              <a:t> package.</a:t>
            </a:r>
            <a:endParaRPr lang="zh-CN" altLang="en-US" sz="1600" dirty="0"/>
          </a:p>
        </p:txBody>
      </p:sp>
      <p:pic>
        <p:nvPicPr>
          <p:cNvPr id="168962" name="Picture 2" descr="A Practical Guide to Smarter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1484784"/>
            <a:ext cx="3888432" cy="510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094388"/>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pic>
        <p:nvPicPr>
          <p:cNvPr id="8"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528" y="1628800"/>
            <a:ext cx="3744416" cy="4729789"/>
          </a:xfrm>
          <a:prstGeom prst="rect">
            <a:avLst/>
          </a:prstGeom>
          <a:ln>
            <a:noFill/>
          </a:ln>
          <a:effectLst>
            <a:outerShdw blurRad="292100" dist="139700" dir="2700000" algn="tl" rotWithShape="0">
              <a:srgbClr val="333333">
                <a:alpha val="65000"/>
              </a:srgbClr>
            </a:outerShdw>
          </a:effectLst>
        </p:spPr>
      </p:pic>
      <p:sp>
        <p:nvSpPr>
          <p:cNvPr id="9" name="文本框 8"/>
          <p:cNvSpPr txBox="1"/>
          <p:nvPr/>
        </p:nvSpPr>
        <p:spPr>
          <a:xfrm flipH="1">
            <a:off x="7673788" y="3645024"/>
            <a:ext cx="1950604"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sz="2400" dirty="0" smtClean="0"/>
              <a:t>R+</a:t>
            </a:r>
          </a:p>
          <a:p>
            <a:r>
              <a:rPr lang="zh-CN" altLang="en-US" sz="2400" dirty="0" smtClean="0"/>
              <a:t>统计学</a:t>
            </a:r>
            <a:r>
              <a:rPr lang="en-US" altLang="zh-CN" sz="2400" dirty="0" smtClean="0"/>
              <a:t>+</a:t>
            </a:r>
          </a:p>
          <a:p>
            <a:r>
              <a:rPr lang="zh-CN" altLang="en-US" sz="2400" dirty="0" smtClean="0"/>
              <a:t>机器学习</a:t>
            </a:r>
            <a:endParaRPr lang="zh-CN" altLang="en-US" sz="2400" dirty="0"/>
          </a:p>
        </p:txBody>
      </p:sp>
    </p:spTree>
    <p:extLst>
      <p:ext uri="{BB962C8B-B14F-4D97-AF65-F5344CB8AC3E}">
        <p14:creationId xmlns:p14="http://schemas.microsoft.com/office/powerpoint/2010/main" val="1488703037"/>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sp>
        <p:nvSpPr>
          <p:cNvPr id="9" name="文本框 8"/>
          <p:cNvSpPr txBox="1"/>
          <p:nvPr/>
        </p:nvSpPr>
        <p:spPr>
          <a:xfrm flipH="1">
            <a:off x="6384032" y="3429000"/>
            <a:ext cx="389482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buFont typeface="+mj-lt"/>
              <a:buAutoNum type="arabicPeriod"/>
            </a:pPr>
            <a:r>
              <a:rPr lang="en-US" altLang="zh-CN" sz="1600" dirty="0"/>
              <a:t>Working with Different Types of Data in R </a:t>
            </a:r>
          </a:p>
          <a:p>
            <a:pPr marL="342900" indent="-342900">
              <a:buFont typeface="+mj-lt"/>
              <a:buAutoNum type="arabicPeriod"/>
            </a:pPr>
            <a:r>
              <a:rPr lang="en-US" altLang="zh-CN" sz="1600" dirty="0"/>
              <a:t>Managing Data Structures in R</a:t>
            </a:r>
          </a:p>
          <a:p>
            <a:pPr marL="342900" indent="-342900">
              <a:buFont typeface="+mj-lt"/>
              <a:buAutoNum type="arabicPeriod"/>
            </a:pPr>
            <a:r>
              <a:rPr lang="en-US" altLang="zh-CN" sz="1600" dirty="0"/>
              <a:t>Importing, Scraping, and Exporting Data with R</a:t>
            </a:r>
          </a:p>
          <a:p>
            <a:pPr marL="342900" indent="-342900">
              <a:buFont typeface="+mj-lt"/>
              <a:buAutoNum type="arabicPeriod"/>
            </a:pPr>
            <a:r>
              <a:rPr lang="en-US" altLang="zh-CN" sz="1600" dirty="0"/>
              <a:t>Creating Efficient &amp; Readable Code in R</a:t>
            </a:r>
          </a:p>
          <a:p>
            <a:pPr marL="342900" indent="-342900">
              <a:buFont typeface="+mj-lt"/>
              <a:buAutoNum type="arabicPeriod"/>
            </a:pPr>
            <a:r>
              <a:rPr lang="en-US" altLang="zh-CN" sz="1600" dirty="0"/>
              <a:t>Shaping &amp; Transforming Your Data with R</a:t>
            </a:r>
            <a:endParaRPr lang="zh-CN" altLang="en-US" sz="1600" dirty="0"/>
          </a:p>
        </p:txBody>
      </p:sp>
      <p:pic>
        <p:nvPicPr>
          <p:cNvPr id="3" name="图片 2"/>
          <p:cNvPicPr>
            <a:picLocks noChangeAspect="1"/>
          </p:cNvPicPr>
          <p:nvPr/>
        </p:nvPicPr>
        <p:blipFill>
          <a:blip r:embed="rId3"/>
          <a:stretch>
            <a:fillRect/>
          </a:stretch>
        </p:blipFill>
        <p:spPr>
          <a:xfrm>
            <a:off x="767408" y="1484784"/>
            <a:ext cx="4353516" cy="5043457"/>
          </a:xfrm>
          <a:prstGeom prst="rect">
            <a:avLst/>
          </a:prstGeom>
        </p:spPr>
      </p:pic>
    </p:spTree>
    <p:extLst>
      <p:ext uri="{BB962C8B-B14F-4D97-AF65-F5344CB8AC3E}">
        <p14:creationId xmlns:p14="http://schemas.microsoft.com/office/powerpoint/2010/main" val="4008332770"/>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4"/>
          <p:cNvSpPr>
            <a:spLocks noGrp="1"/>
          </p:cNvSpPr>
          <p:nvPr>
            <p:ph type="body" sz="quarter" idx="14"/>
          </p:nvPr>
        </p:nvSpPr>
        <p:spPr>
          <a:xfrm>
            <a:off x="5595938" y="1"/>
            <a:ext cx="3498850" cy="214313"/>
          </a:xfrm>
          <a:ln w="9525"/>
        </p:spPr>
        <p:txBody>
          <a:bodyPr/>
          <a:lstStyle/>
          <a:p>
            <a:r>
              <a:rPr lang="zh-CN" altLang="en-US" dirty="0" smtClean="0">
                <a:latin typeface="Arial" panose="020B0604020202020204" pitchFamily="34" charset="0"/>
                <a:cs typeface="Arial" panose="020B0604020202020204" pitchFamily="34" charset="0"/>
              </a:rPr>
              <a:t>►</a:t>
            </a:r>
            <a:r>
              <a:rPr lang="zh-CN" altLang="en-US" dirty="0" smtClean="0"/>
              <a:t>结束</a:t>
            </a:r>
          </a:p>
        </p:txBody>
      </p:sp>
      <p:sp>
        <p:nvSpPr>
          <p:cNvPr id="13" name="文本占位符 4"/>
          <p:cNvSpPr>
            <a:spLocks noGrp="1"/>
          </p:cNvSpPr>
          <p:nvPr>
            <p:ph type="body" sz="quarter" idx="13"/>
          </p:nvPr>
        </p:nvSpPr>
        <p:spPr>
          <a:xfrm>
            <a:off x="0" y="0"/>
            <a:ext cx="4416491" cy="260648"/>
          </a:xfrm>
          <a:ln w="9525"/>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smtClean="0"/>
          </a:p>
        </p:txBody>
      </p:sp>
      <p:pic>
        <p:nvPicPr>
          <p:cNvPr id="12" name="Picture 20" descr="thankyou"/>
          <p:cNvPicPr>
            <a:picLocks noChangeAspect="1" noChangeArrowheads="1"/>
          </p:cNvPicPr>
          <p:nvPr/>
        </p:nvPicPr>
        <p:blipFill>
          <a:blip r:embed="rId3"/>
          <a:srcRect/>
          <a:stretch>
            <a:fillRect/>
          </a:stretch>
        </p:blipFill>
        <p:spPr bwMode="auto">
          <a:xfrm>
            <a:off x="3863752" y="692696"/>
            <a:ext cx="3960043" cy="2658574"/>
          </a:xfrm>
          <a:prstGeom prst="rect">
            <a:avLst/>
          </a:prstGeom>
          <a:noFill/>
          <a:ln w="9525">
            <a:noFill/>
            <a:miter lim="800000"/>
            <a:headEnd/>
            <a:tailEnd/>
          </a:ln>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901" y="3991128"/>
            <a:ext cx="1992430" cy="1992430"/>
          </a:xfrm>
          <a:prstGeom prst="rect">
            <a:avLst/>
          </a:prstGeom>
        </p:spPr>
      </p:pic>
      <p:sp>
        <p:nvSpPr>
          <p:cNvPr id="22" name="文本框 21"/>
          <p:cNvSpPr txBox="1"/>
          <p:nvPr/>
        </p:nvSpPr>
        <p:spPr>
          <a:xfrm flipH="1">
            <a:off x="4020021" y="6145409"/>
            <a:ext cx="1992309" cy="285426"/>
          </a:xfrm>
          <a:prstGeom prst="rect">
            <a:avLst/>
          </a:prstGeom>
          <a:noFill/>
        </p:spPr>
        <p:txBody>
          <a:bodyPr wrap="square" rtlCol="0">
            <a:spAutoFit/>
          </a:bodyPr>
          <a:lstStyle/>
          <a:p>
            <a:pPr algn="ctr"/>
            <a:r>
              <a:rPr lang="zh-CN" altLang="en-US" sz="1200" dirty="0" smtClean="0"/>
              <a:t>教学支撑平台</a:t>
            </a:r>
            <a:endParaRPr lang="zh-CN" altLang="en-US" sz="1200" dirty="0"/>
          </a:p>
        </p:txBody>
      </p:sp>
      <p:sp>
        <p:nvSpPr>
          <p:cNvPr id="23" name="文本框 22"/>
          <p:cNvSpPr txBox="1"/>
          <p:nvPr/>
        </p:nvSpPr>
        <p:spPr>
          <a:xfrm>
            <a:off x="6776976" y="4122127"/>
            <a:ext cx="2093637" cy="1754326"/>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smtClean="0"/>
          </a:p>
          <a:p>
            <a:pPr algn="ctr"/>
            <a:r>
              <a:rPr lang="en-US" altLang="zh-CN" dirty="0" err="1" smtClean="0"/>
              <a:t>chaolemen</a:t>
            </a:r>
            <a:endParaRPr lang="en-US" altLang="zh-CN" dirty="0" smtClean="0"/>
          </a:p>
          <a:p>
            <a:pPr algn="ctr"/>
            <a:endParaRPr lang="en-US" altLang="zh-CN" dirty="0" smtClean="0"/>
          </a:p>
          <a:p>
            <a:pPr algn="ctr"/>
            <a:r>
              <a:rPr lang="en-US" altLang="zh-CN" dirty="0" smtClean="0"/>
              <a:t>@</a:t>
            </a:r>
          </a:p>
          <a:p>
            <a:pPr algn="ctr"/>
            <a:endParaRPr lang="en-US" altLang="zh-CN" dirty="0"/>
          </a:p>
          <a:p>
            <a:pPr algn="ctr"/>
            <a:r>
              <a:rPr lang="en-US" altLang="zh-CN" dirty="0" smtClean="0"/>
              <a:t>ruc.edu.cn</a:t>
            </a:r>
          </a:p>
        </p:txBody>
      </p:sp>
      <p:sp>
        <p:nvSpPr>
          <p:cNvPr id="24" name="文本框 23"/>
          <p:cNvSpPr txBox="1"/>
          <p:nvPr/>
        </p:nvSpPr>
        <p:spPr>
          <a:xfrm flipH="1">
            <a:off x="1345218" y="6145409"/>
            <a:ext cx="1575916" cy="276999"/>
          </a:xfrm>
          <a:prstGeom prst="rect">
            <a:avLst/>
          </a:prstGeom>
          <a:noFill/>
        </p:spPr>
        <p:txBody>
          <a:bodyPr wrap="square" rtlCol="0">
            <a:spAutoFit/>
          </a:bodyPr>
          <a:lstStyle/>
          <a:p>
            <a:pPr algn="ctr"/>
            <a:r>
              <a:rPr lang="zh-CN" altLang="en-US" sz="1200" dirty="0" smtClean="0"/>
              <a:t>参考书目</a:t>
            </a:r>
            <a:endParaRPr lang="zh-CN" altLang="en-US" sz="1200" dirty="0"/>
          </a:p>
        </p:txBody>
      </p:sp>
      <p:sp>
        <p:nvSpPr>
          <p:cNvPr id="25" name="文本框 24"/>
          <p:cNvSpPr txBox="1"/>
          <p:nvPr/>
        </p:nvSpPr>
        <p:spPr>
          <a:xfrm flipH="1">
            <a:off x="7035836" y="6153836"/>
            <a:ext cx="1575916" cy="276999"/>
          </a:xfrm>
          <a:prstGeom prst="rect">
            <a:avLst/>
          </a:prstGeom>
          <a:noFill/>
        </p:spPr>
        <p:txBody>
          <a:bodyPr wrap="square" rtlCol="0">
            <a:spAutoFit/>
          </a:bodyPr>
          <a:lstStyle/>
          <a:p>
            <a:pPr algn="ctr"/>
            <a:r>
              <a:rPr lang="zh-CN" altLang="en-US" sz="1200" dirty="0" smtClean="0"/>
              <a:t>主讲人联系方式</a:t>
            </a:r>
            <a:endParaRPr lang="zh-CN" altLang="en-US" sz="1200" dirty="0"/>
          </a:p>
        </p:txBody>
      </p:sp>
      <p:graphicFrame>
        <p:nvGraphicFramePr>
          <p:cNvPr id="26" name="内容占位符 9"/>
          <p:cNvGraphicFramePr>
            <a:graphicFrameLocks noGrp="1"/>
          </p:cNvGraphicFramePr>
          <p:nvPr>
            <p:ph idx="1"/>
            <p:extLst>
              <p:ext uri="{D42A27DB-BD31-4B8C-83A1-F6EECF244321}">
                <p14:modId xmlns:p14="http://schemas.microsoft.com/office/powerpoint/2010/main" val="4143945417"/>
              </p:ext>
            </p:extLst>
          </p:nvPr>
        </p:nvGraphicFramePr>
        <p:xfrm>
          <a:off x="787720" y="3906284"/>
          <a:ext cx="2690912" cy="21860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7" name="图片 26"/>
          <p:cNvPicPr>
            <a:picLocks noChangeAspect="1"/>
          </p:cNvPicPr>
          <p:nvPr/>
        </p:nvPicPr>
        <p:blipFill rotWithShape="1">
          <a:blip r:embed="rId10" cstate="print">
            <a:extLst>
              <a:ext uri="{28A0092B-C50C-407E-A947-70E740481C1C}">
                <a14:useLocalDpi xmlns:a14="http://schemas.microsoft.com/office/drawing/2010/main" val="0"/>
              </a:ext>
            </a:extLst>
          </a:blip>
          <a:srcRect l="21962" t="40550" r="21962" b="27951"/>
          <a:stretch/>
        </p:blipFill>
        <p:spPr>
          <a:xfrm>
            <a:off x="9480376" y="4021715"/>
            <a:ext cx="1926242" cy="1926241"/>
          </a:xfrm>
          <a:prstGeom prst="rect">
            <a:avLst/>
          </a:prstGeom>
        </p:spPr>
      </p:pic>
      <p:sp>
        <p:nvSpPr>
          <p:cNvPr id="28" name="文本框 27"/>
          <p:cNvSpPr txBox="1"/>
          <p:nvPr/>
        </p:nvSpPr>
        <p:spPr>
          <a:xfrm flipH="1">
            <a:off x="9710640" y="6108433"/>
            <a:ext cx="1575916" cy="276999"/>
          </a:xfrm>
          <a:prstGeom prst="rect">
            <a:avLst/>
          </a:prstGeom>
          <a:noFill/>
        </p:spPr>
        <p:txBody>
          <a:bodyPr wrap="square" rtlCol="0">
            <a:spAutoFit/>
          </a:bodyPr>
          <a:lstStyle/>
          <a:p>
            <a:pPr algn="ctr"/>
            <a:r>
              <a:rPr lang="zh-CN" altLang="en-US" sz="1200" dirty="0" smtClean="0"/>
              <a:t>主讲人微信</a:t>
            </a:r>
            <a:endParaRPr lang="zh-CN" altLang="en-US" sz="1200" dirty="0"/>
          </a:p>
        </p:txBody>
      </p:sp>
    </p:spTree>
    <p:extLst>
      <p:ext uri="{BB962C8B-B14F-4D97-AF65-F5344CB8AC3E}">
        <p14:creationId xmlns:p14="http://schemas.microsoft.com/office/powerpoint/2010/main" val="3358115868"/>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9874531" cy="821913"/>
          </a:xfrm>
        </p:spPr>
        <p:txBody>
          <a:bodyPr/>
          <a:lstStyle/>
          <a:p>
            <a:r>
              <a:rPr lang="zh-CN" altLang="en-US" dirty="0" smtClean="0"/>
              <a:t>继续学习建议</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2533544553"/>
              </p:ext>
            </p:extLst>
          </p:nvPr>
        </p:nvGraphicFramePr>
        <p:xfrm>
          <a:off x="812800" y="1500175"/>
          <a:ext cx="9819704"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spTree>
    <p:extLst>
      <p:ext uri="{BB962C8B-B14F-4D97-AF65-F5344CB8AC3E}">
        <p14:creationId xmlns:p14="http://schemas.microsoft.com/office/powerpoint/2010/main" val="3956626018"/>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0090555" cy="821913"/>
          </a:xfrm>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pic>
        <p:nvPicPr>
          <p:cNvPr id="7" name="图片 6"/>
          <p:cNvPicPr>
            <a:picLocks noChangeAspect="1"/>
          </p:cNvPicPr>
          <p:nvPr/>
        </p:nvPicPr>
        <p:blipFill>
          <a:blip r:embed="rId3"/>
          <a:stretch>
            <a:fillRect/>
          </a:stretch>
        </p:blipFill>
        <p:spPr>
          <a:xfrm>
            <a:off x="983432" y="1430959"/>
            <a:ext cx="4032448" cy="4741754"/>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rotWithShape="1">
          <a:blip r:embed="rId4"/>
          <a:srcRect r="45572" b="51969"/>
          <a:stretch/>
        </p:blipFill>
        <p:spPr>
          <a:xfrm>
            <a:off x="7320136" y="1701836"/>
            <a:ext cx="3628308" cy="1800200"/>
          </a:xfrm>
          <a:prstGeom prst="rect">
            <a:avLst/>
          </a:prstGeom>
          <a:ln>
            <a:noFill/>
          </a:ln>
          <a:effectLst>
            <a:outerShdw blurRad="190500" algn="tl" rotWithShape="0">
              <a:srgbClr val="000000">
                <a:alpha val="70000"/>
              </a:srgbClr>
            </a:outerShdw>
          </a:effectLst>
        </p:spPr>
      </p:pic>
      <p:pic>
        <p:nvPicPr>
          <p:cNvPr id="167938" name="Picture 2" descr="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5960" y="2060848"/>
            <a:ext cx="1293219" cy="100224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rotWithShape="1">
          <a:blip r:embed="rId6"/>
          <a:srcRect l="33832" t="2423" r="24363" b="54720"/>
          <a:stretch/>
        </p:blipFill>
        <p:spPr>
          <a:xfrm>
            <a:off x="7373739" y="3989449"/>
            <a:ext cx="3521102" cy="2029478"/>
          </a:xfrm>
          <a:prstGeom prst="rect">
            <a:avLst/>
          </a:prstGeom>
          <a:ln>
            <a:noFill/>
          </a:ln>
          <a:effectLst>
            <a:outerShdw blurRad="190500" algn="tl" rotWithShape="0">
              <a:srgbClr val="000000">
                <a:alpha val="70000"/>
              </a:srgbClr>
            </a:outerShdw>
          </a:effectLst>
        </p:spPr>
      </p:pic>
      <p:pic>
        <p:nvPicPr>
          <p:cNvPr id="169988" name="Picture 4" descr="“rstudio”的图片搜索结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35378" y="4437112"/>
            <a:ext cx="1193801" cy="119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613975"/>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pic>
        <p:nvPicPr>
          <p:cNvPr id="6" name="图片 5"/>
          <p:cNvPicPr>
            <a:picLocks noChangeAspect="1"/>
          </p:cNvPicPr>
          <p:nvPr/>
        </p:nvPicPr>
        <p:blipFill>
          <a:blip r:embed="rId3"/>
          <a:stretch>
            <a:fillRect/>
          </a:stretch>
        </p:blipFill>
        <p:spPr>
          <a:xfrm>
            <a:off x="1055440" y="1628800"/>
            <a:ext cx="3744416" cy="4495103"/>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5960" y="2026001"/>
            <a:ext cx="2944168" cy="37006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6752583"/>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339226"/>
            <a:ext cx="3972293" cy="4819019"/>
          </a:xfrm>
          <a:prstGeom prst="rect">
            <a:avLst/>
          </a:prstGeom>
          <a:ln>
            <a:noFill/>
          </a:ln>
          <a:effectLst>
            <a:outerShdw blurRad="292100" dist="139700" dir="2700000" algn="tl" rotWithShape="0">
              <a:srgbClr val="333333">
                <a:alpha val="65000"/>
              </a:srgbClr>
            </a:outerShdw>
          </a:effectLst>
        </p:spPr>
      </p:pic>
      <p:sp>
        <p:nvSpPr>
          <p:cNvPr id="8" name="内容占位符 7"/>
          <p:cNvSpPr>
            <a:spLocks noGrp="1"/>
          </p:cNvSpPr>
          <p:nvPr>
            <p:ph idx="1"/>
          </p:nvPr>
        </p:nvSpPr>
        <p:spPr>
          <a:xfrm>
            <a:off x="6012329" y="1556792"/>
            <a:ext cx="5700295" cy="4762910"/>
          </a:xfrm>
        </p:spPr>
        <p:style>
          <a:lnRef idx="1">
            <a:schemeClr val="accent5"/>
          </a:lnRef>
          <a:fillRef idx="3">
            <a:schemeClr val="accent5"/>
          </a:fillRef>
          <a:effectRef idx="2">
            <a:schemeClr val="accent5"/>
          </a:effectRef>
          <a:fontRef idx="minor">
            <a:schemeClr val="lt1"/>
          </a:fontRef>
        </p:style>
        <p:txBody>
          <a:bodyPr/>
          <a:lstStyle/>
          <a:p>
            <a:r>
              <a:rPr lang="en-US" altLang="zh-CN" sz="1800" dirty="0"/>
              <a:t>PART 1 GETTING STARTED</a:t>
            </a:r>
          </a:p>
          <a:p>
            <a:pPr lvl="1"/>
            <a:r>
              <a:rPr lang="en-US" altLang="zh-CN" sz="1400" dirty="0" smtClean="0"/>
              <a:t>Introduction </a:t>
            </a:r>
            <a:r>
              <a:rPr lang="en-US" altLang="zh-CN" sz="1400" dirty="0"/>
              <a:t>to R /</a:t>
            </a:r>
            <a:r>
              <a:rPr lang="en-US" altLang="zh-CN" sz="1400" dirty="0" smtClean="0"/>
              <a:t>Creating </a:t>
            </a:r>
            <a:r>
              <a:rPr lang="en-US" altLang="zh-CN" sz="1400" dirty="0"/>
              <a:t>a dataset </a:t>
            </a:r>
            <a:r>
              <a:rPr lang="en-US" altLang="zh-CN" sz="1400" dirty="0" smtClean="0"/>
              <a:t>/ </a:t>
            </a:r>
            <a:r>
              <a:rPr lang="en-US" altLang="zh-CN" sz="1400" dirty="0"/>
              <a:t>Getting started with </a:t>
            </a:r>
            <a:r>
              <a:rPr lang="en-US" altLang="zh-CN" sz="1400" dirty="0" smtClean="0"/>
              <a:t>graphs/Basic </a:t>
            </a:r>
            <a:r>
              <a:rPr lang="en-US" altLang="zh-CN" sz="1400" dirty="0"/>
              <a:t>data management </a:t>
            </a:r>
            <a:r>
              <a:rPr lang="en-US" altLang="zh-CN" sz="1400" dirty="0" smtClean="0"/>
              <a:t>/Advanced </a:t>
            </a:r>
            <a:r>
              <a:rPr lang="en-US" altLang="zh-CN" sz="1400" dirty="0"/>
              <a:t>data management  </a:t>
            </a:r>
          </a:p>
          <a:p>
            <a:r>
              <a:rPr lang="en-US" altLang="zh-CN" sz="1800" dirty="0"/>
              <a:t>PART </a:t>
            </a:r>
            <a:r>
              <a:rPr lang="en-US" altLang="zh-CN" sz="1800" dirty="0" smtClean="0"/>
              <a:t>2 BASIC </a:t>
            </a:r>
            <a:r>
              <a:rPr lang="en-US" altLang="zh-CN" sz="1800" dirty="0"/>
              <a:t>METHODS  </a:t>
            </a:r>
          </a:p>
          <a:p>
            <a:pPr lvl="1"/>
            <a:r>
              <a:rPr lang="en-US" altLang="zh-CN" sz="1400" dirty="0" smtClean="0"/>
              <a:t>Basic graphs/</a:t>
            </a:r>
            <a:r>
              <a:rPr lang="en-US" altLang="zh-CN" sz="1800" dirty="0" smtClean="0"/>
              <a:t> </a:t>
            </a:r>
            <a:r>
              <a:rPr lang="en-US" altLang="zh-CN" sz="1400" dirty="0"/>
              <a:t>Basic statistics / </a:t>
            </a:r>
          </a:p>
          <a:p>
            <a:r>
              <a:rPr lang="en-US" altLang="zh-CN" sz="1800" dirty="0"/>
              <a:t>PART </a:t>
            </a:r>
            <a:r>
              <a:rPr lang="en-US" altLang="zh-CN" sz="1800" dirty="0" smtClean="0"/>
              <a:t>3 INTERMEDIATE </a:t>
            </a:r>
            <a:r>
              <a:rPr lang="en-US" altLang="zh-CN" sz="1800" dirty="0"/>
              <a:t>METHODS </a:t>
            </a:r>
          </a:p>
          <a:p>
            <a:pPr lvl="1"/>
            <a:r>
              <a:rPr lang="en-US" altLang="zh-CN" sz="1400" dirty="0" smtClean="0"/>
              <a:t>Regression /Analysis </a:t>
            </a:r>
            <a:r>
              <a:rPr lang="en-US" altLang="zh-CN" sz="1400" dirty="0"/>
              <a:t>of </a:t>
            </a:r>
            <a:r>
              <a:rPr lang="en-US" altLang="zh-CN" sz="1400" dirty="0" smtClean="0"/>
              <a:t>/Power /Intermediate </a:t>
            </a:r>
            <a:r>
              <a:rPr lang="en-US" altLang="zh-CN" sz="1400" dirty="0"/>
              <a:t>graphs </a:t>
            </a:r>
            <a:r>
              <a:rPr lang="en-US" altLang="zh-CN" sz="1400" dirty="0" smtClean="0"/>
              <a:t>/Resampling </a:t>
            </a:r>
            <a:r>
              <a:rPr lang="en-US" altLang="zh-CN" sz="1400" dirty="0"/>
              <a:t>statistics and bootstrapping  </a:t>
            </a:r>
          </a:p>
          <a:p>
            <a:r>
              <a:rPr lang="en-US" altLang="zh-CN" sz="1800" dirty="0"/>
              <a:t>PART </a:t>
            </a:r>
            <a:r>
              <a:rPr lang="en-US" altLang="zh-CN" sz="1800" dirty="0" smtClean="0"/>
              <a:t>4 ADVANCED </a:t>
            </a:r>
            <a:r>
              <a:rPr lang="en-US" altLang="zh-CN" sz="1800" dirty="0"/>
              <a:t>METHODS  </a:t>
            </a:r>
          </a:p>
          <a:p>
            <a:pPr lvl="1"/>
            <a:r>
              <a:rPr lang="en-US" altLang="zh-CN" sz="1400" dirty="0" smtClean="0"/>
              <a:t>Generalized </a:t>
            </a:r>
            <a:r>
              <a:rPr lang="en-US" altLang="zh-CN" sz="1400" dirty="0"/>
              <a:t>linear models  /</a:t>
            </a:r>
            <a:r>
              <a:rPr lang="en-US" altLang="zh-CN" sz="1400" dirty="0" smtClean="0"/>
              <a:t> </a:t>
            </a:r>
            <a:r>
              <a:rPr lang="en-US" altLang="zh-CN" sz="1400" dirty="0"/>
              <a:t>Principal components and factor analysis </a:t>
            </a:r>
            <a:r>
              <a:rPr lang="en-US" altLang="zh-CN" sz="1400" dirty="0" smtClean="0"/>
              <a:t>/Time series/ </a:t>
            </a:r>
            <a:r>
              <a:rPr lang="en-US" altLang="zh-CN" sz="1400" dirty="0"/>
              <a:t>Cluster </a:t>
            </a:r>
            <a:r>
              <a:rPr lang="en-US" altLang="zh-CN" sz="1400" dirty="0" smtClean="0"/>
              <a:t>/Classification  /Advanced </a:t>
            </a:r>
            <a:r>
              <a:rPr lang="en-US" altLang="zh-CN" sz="1400" dirty="0"/>
              <a:t>methods for missing data  </a:t>
            </a:r>
          </a:p>
          <a:p>
            <a:r>
              <a:rPr lang="en-US" altLang="zh-CN" sz="1800" dirty="0"/>
              <a:t>PART </a:t>
            </a:r>
            <a:r>
              <a:rPr lang="en-US" altLang="zh-CN" sz="1800" dirty="0" smtClean="0"/>
              <a:t>5 EXPANDING </a:t>
            </a:r>
            <a:r>
              <a:rPr lang="en-US" altLang="zh-CN" sz="1800" dirty="0"/>
              <a:t>YOUR SKILLS  </a:t>
            </a:r>
          </a:p>
          <a:p>
            <a:pPr lvl="1"/>
            <a:r>
              <a:rPr lang="en-US" altLang="zh-CN" sz="1400" dirty="0" smtClean="0"/>
              <a:t>Advanced </a:t>
            </a:r>
            <a:r>
              <a:rPr lang="en-US" altLang="zh-CN" sz="1400" dirty="0"/>
              <a:t>graphics with </a:t>
            </a:r>
            <a:r>
              <a:rPr lang="en-US" altLang="zh-CN" sz="1400" dirty="0" smtClean="0"/>
              <a:t>ggplot2/ </a:t>
            </a:r>
            <a:r>
              <a:rPr lang="en-US" altLang="zh-CN" sz="1400" dirty="0"/>
              <a:t>Advanced programming </a:t>
            </a:r>
            <a:r>
              <a:rPr lang="en-US" altLang="zh-CN" sz="1400" dirty="0" smtClean="0"/>
              <a:t>/Creating </a:t>
            </a:r>
            <a:r>
              <a:rPr lang="en-US" altLang="zh-CN" sz="1400" dirty="0"/>
              <a:t>a </a:t>
            </a:r>
            <a:r>
              <a:rPr lang="en-US" altLang="zh-CN" sz="1400" dirty="0" smtClean="0"/>
              <a:t>package/Creating </a:t>
            </a:r>
            <a:r>
              <a:rPr lang="en-US" altLang="zh-CN" sz="1400" dirty="0"/>
              <a:t>dynamic reports </a:t>
            </a:r>
            <a:r>
              <a:rPr lang="en-US" altLang="zh-CN" sz="1400" dirty="0" smtClean="0"/>
              <a:t>/Advanced </a:t>
            </a:r>
            <a:r>
              <a:rPr lang="en-US" altLang="zh-CN" sz="1400" dirty="0"/>
              <a:t>graphics with the lattice package </a:t>
            </a:r>
            <a:endParaRPr lang="zh-CN" altLang="en-US" sz="1400" dirty="0"/>
          </a:p>
        </p:txBody>
      </p:sp>
    </p:spTree>
    <p:extLst>
      <p:ext uri="{BB962C8B-B14F-4D97-AF65-F5344CB8AC3E}">
        <p14:creationId xmlns:p14="http://schemas.microsoft.com/office/powerpoint/2010/main" val="4073792093"/>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sp>
        <p:nvSpPr>
          <p:cNvPr id="8" name="内容占位符 7"/>
          <p:cNvSpPr>
            <a:spLocks noGrp="1"/>
          </p:cNvSpPr>
          <p:nvPr>
            <p:ph idx="1"/>
          </p:nvPr>
        </p:nvSpPr>
        <p:spPr>
          <a:xfrm>
            <a:off x="6096000" y="1353992"/>
            <a:ext cx="4968552" cy="5040560"/>
          </a:xfrm>
        </p:spPr>
        <p:style>
          <a:lnRef idx="1">
            <a:schemeClr val="accent5"/>
          </a:lnRef>
          <a:fillRef idx="3">
            <a:schemeClr val="accent5"/>
          </a:fillRef>
          <a:effectRef idx="2">
            <a:schemeClr val="accent5"/>
          </a:effectRef>
          <a:fontRef idx="minor">
            <a:schemeClr val="lt1"/>
          </a:fontRef>
        </p:style>
        <p:txBody>
          <a:bodyPr/>
          <a:lstStyle/>
          <a:p>
            <a:r>
              <a:rPr lang="en-US" altLang="zh-CN" sz="2000" dirty="0"/>
              <a:t>PART 1 INTRODUCTION TO DATA SCIENCE</a:t>
            </a:r>
          </a:p>
          <a:p>
            <a:pPr lvl="1"/>
            <a:r>
              <a:rPr lang="en-US" altLang="zh-CN" sz="1800" dirty="0"/>
              <a:t>1 The data science process </a:t>
            </a:r>
          </a:p>
          <a:p>
            <a:pPr lvl="1"/>
            <a:r>
              <a:rPr lang="en-US" altLang="zh-CN" sz="1800" dirty="0"/>
              <a:t>2 Loading data into R </a:t>
            </a:r>
          </a:p>
          <a:p>
            <a:pPr lvl="1"/>
            <a:r>
              <a:rPr lang="en-US" altLang="zh-CN" sz="1800" dirty="0"/>
              <a:t>3 Exploring data </a:t>
            </a:r>
          </a:p>
          <a:p>
            <a:pPr lvl="1"/>
            <a:r>
              <a:rPr lang="en-US" altLang="zh-CN" sz="1800" dirty="0"/>
              <a:t>4 Managing data </a:t>
            </a:r>
          </a:p>
          <a:p>
            <a:r>
              <a:rPr lang="en-US" altLang="zh-CN" sz="2000" dirty="0"/>
              <a:t>PART 2 MODELING METHODS</a:t>
            </a:r>
          </a:p>
          <a:p>
            <a:pPr lvl="1"/>
            <a:r>
              <a:rPr lang="en-US" altLang="zh-CN" sz="1800" dirty="0"/>
              <a:t>5 Choosing and evaluating models </a:t>
            </a:r>
          </a:p>
          <a:p>
            <a:pPr lvl="1"/>
            <a:r>
              <a:rPr lang="en-US" altLang="zh-CN" sz="1800" dirty="0"/>
              <a:t>6 Memorization methods </a:t>
            </a:r>
          </a:p>
          <a:p>
            <a:pPr lvl="1"/>
            <a:r>
              <a:rPr lang="en-US" altLang="zh-CN" sz="1800" dirty="0"/>
              <a:t>7 Linear and logistic regression </a:t>
            </a:r>
          </a:p>
          <a:p>
            <a:pPr lvl="1"/>
            <a:r>
              <a:rPr lang="en-US" altLang="zh-CN" sz="1800" dirty="0"/>
              <a:t>8 Unsupervised methods </a:t>
            </a:r>
          </a:p>
          <a:p>
            <a:pPr lvl="1"/>
            <a:r>
              <a:rPr lang="en-US" altLang="zh-CN" sz="1800" dirty="0"/>
              <a:t>9 Exploring advanced methods </a:t>
            </a:r>
          </a:p>
          <a:p>
            <a:r>
              <a:rPr lang="en-US" altLang="zh-CN" sz="2000" dirty="0"/>
              <a:t>PART 3 DELIVERING RESULTS</a:t>
            </a:r>
          </a:p>
          <a:p>
            <a:pPr lvl="1"/>
            <a:r>
              <a:rPr lang="en-US" altLang="zh-CN" sz="1800" dirty="0"/>
              <a:t>10 Documentation and deployment </a:t>
            </a:r>
          </a:p>
          <a:p>
            <a:pPr lvl="1"/>
            <a:r>
              <a:rPr lang="en-US" altLang="zh-CN" sz="1800" dirty="0"/>
              <a:t>11 Producing effective presentations </a:t>
            </a:r>
            <a:endParaRPr lang="zh-CN" altLang="en-US" sz="1800" dirty="0"/>
          </a:p>
        </p:txBody>
      </p:sp>
      <p:pic>
        <p:nvPicPr>
          <p:cNvPr id="3" name="图片 2"/>
          <p:cNvPicPr>
            <a:picLocks noChangeAspect="1"/>
          </p:cNvPicPr>
          <p:nvPr/>
        </p:nvPicPr>
        <p:blipFill>
          <a:blip r:embed="rId3"/>
          <a:stretch>
            <a:fillRect/>
          </a:stretch>
        </p:blipFill>
        <p:spPr>
          <a:xfrm>
            <a:off x="842404" y="1541985"/>
            <a:ext cx="4319679" cy="4777717"/>
          </a:xfrm>
          <a:prstGeom prst="rect">
            <a:avLst/>
          </a:prstGeom>
        </p:spPr>
      </p:pic>
    </p:spTree>
    <p:extLst>
      <p:ext uri="{BB962C8B-B14F-4D97-AF65-F5344CB8AC3E}">
        <p14:creationId xmlns:p14="http://schemas.microsoft.com/office/powerpoint/2010/main" val="292891030"/>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9456" y="1844824"/>
            <a:ext cx="3867150" cy="4191000"/>
          </a:xfrm>
          <a:prstGeom prst="rect">
            <a:avLst/>
          </a:prstGeom>
          <a:ln>
            <a:noFill/>
          </a:ln>
          <a:effectLst>
            <a:outerShdw blurRad="292100" dist="139700" dir="2700000" algn="tl" rotWithShape="0">
              <a:srgbClr val="333333">
                <a:alpha val="65000"/>
              </a:srgbClr>
            </a:outerShdw>
          </a:effectLst>
        </p:spPr>
      </p:pic>
      <p:sp>
        <p:nvSpPr>
          <p:cNvPr id="7" name="矩形 6"/>
          <p:cNvSpPr/>
          <p:nvPr/>
        </p:nvSpPr>
        <p:spPr>
          <a:xfrm>
            <a:off x="5879976" y="1879939"/>
            <a:ext cx="4818611" cy="4247317"/>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marL="342900" indent="-342900">
              <a:buFont typeface="+mj-lt"/>
              <a:buAutoNum type="arabicPeriod"/>
            </a:pPr>
            <a:r>
              <a:rPr lang="zh-CN" altLang="en-US" dirty="0" smtClean="0"/>
              <a:t>Preparing </a:t>
            </a:r>
            <a:r>
              <a:rPr lang="zh-CN" altLang="en-US" dirty="0"/>
              <a:t>Your Data Science Environment</a:t>
            </a:r>
          </a:p>
          <a:p>
            <a:pPr marL="342900" indent="-342900">
              <a:buFont typeface="+mj-lt"/>
              <a:buAutoNum type="arabicPeriod"/>
            </a:pPr>
            <a:r>
              <a:rPr lang="zh-CN" altLang="en-US" dirty="0" smtClean="0"/>
              <a:t>Driving </a:t>
            </a:r>
            <a:r>
              <a:rPr lang="zh-CN" altLang="en-US" dirty="0"/>
              <a:t>Visual Analysis with Automobile Data </a:t>
            </a:r>
          </a:p>
          <a:p>
            <a:pPr marL="342900" indent="-342900">
              <a:buFont typeface="+mj-lt"/>
              <a:buAutoNum type="arabicPeriod"/>
            </a:pPr>
            <a:r>
              <a:rPr lang="zh-CN" altLang="en-US" dirty="0" smtClean="0"/>
              <a:t>Simulating </a:t>
            </a:r>
            <a:r>
              <a:rPr lang="zh-CN" altLang="en-US" dirty="0"/>
              <a:t>American Football Data </a:t>
            </a:r>
          </a:p>
          <a:p>
            <a:pPr marL="342900" indent="-342900">
              <a:buFont typeface="+mj-lt"/>
              <a:buAutoNum type="arabicPeriod"/>
            </a:pPr>
            <a:r>
              <a:rPr lang="zh-CN" altLang="en-US" dirty="0" smtClean="0"/>
              <a:t>Modeling </a:t>
            </a:r>
            <a:r>
              <a:rPr lang="zh-CN" altLang="en-US" dirty="0"/>
              <a:t>Stock Market Data </a:t>
            </a:r>
          </a:p>
          <a:p>
            <a:pPr marL="342900" indent="-342900">
              <a:buFont typeface="+mj-lt"/>
              <a:buAutoNum type="arabicPeriod"/>
            </a:pPr>
            <a:r>
              <a:rPr lang="zh-CN" altLang="en-US" dirty="0" smtClean="0"/>
              <a:t>Visually </a:t>
            </a:r>
            <a:r>
              <a:rPr lang="zh-CN" altLang="en-US" dirty="0"/>
              <a:t>Exploring Employment Data </a:t>
            </a:r>
          </a:p>
          <a:p>
            <a:pPr marL="342900" indent="-342900">
              <a:buFont typeface="+mj-lt"/>
              <a:buAutoNum type="arabicPeriod"/>
            </a:pPr>
            <a:r>
              <a:rPr lang="zh-CN" altLang="en-US" dirty="0" smtClean="0"/>
              <a:t>Creating </a:t>
            </a:r>
            <a:r>
              <a:rPr lang="zh-CN" altLang="en-US" dirty="0"/>
              <a:t>Application-oriented Analyses Using Tax Data</a:t>
            </a:r>
          </a:p>
          <a:p>
            <a:pPr marL="342900" indent="-342900">
              <a:buFont typeface="+mj-lt"/>
              <a:buAutoNum type="arabicPeriod"/>
            </a:pPr>
            <a:r>
              <a:rPr lang="zh-CN" altLang="en-US" dirty="0" smtClean="0"/>
              <a:t>Driving </a:t>
            </a:r>
            <a:r>
              <a:rPr lang="zh-CN" altLang="en-US" dirty="0"/>
              <a:t>Visual Analyses with Automobile Data</a:t>
            </a:r>
          </a:p>
          <a:p>
            <a:pPr marL="342900" indent="-342900">
              <a:buFont typeface="+mj-lt"/>
              <a:buAutoNum type="arabicPeriod"/>
            </a:pPr>
            <a:r>
              <a:rPr lang="zh-CN" altLang="en-US" dirty="0" smtClean="0"/>
              <a:t>Working </a:t>
            </a:r>
            <a:r>
              <a:rPr lang="zh-CN" altLang="en-US" dirty="0"/>
              <a:t>with Social Graphs</a:t>
            </a:r>
          </a:p>
          <a:p>
            <a:pPr marL="342900" indent="-342900">
              <a:buFont typeface="+mj-lt"/>
              <a:buAutoNum type="arabicPeriod"/>
            </a:pPr>
            <a:r>
              <a:rPr lang="zh-CN" altLang="en-US" dirty="0" smtClean="0"/>
              <a:t>Recommending </a:t>
            </a:r>
            <a:r>
              <a:rPr lang="zh-CN" altLang="en-US" dirty="0"/>
              <a:t>Movies at Scale </a:t>
            </a:r>
          </a:p>
          <a:p>
            <a:pPr marL="342900" indent="-342900">
              <a:buFont typeface="+mj-lt"/>
              <a:buAutoNum type="arabicPeriod"/>
            </a:pPr>
            <a:r>
              <a:rPr lang="zh-CN" altLang="en-US" dirty="0" smtClean="0"/>
              <a:t>Harvesting </a:t>
            </a:r>
            <a:r>
              <a:rPr lang="zh-CN" altLang="en-US" dirty="0"/>
              <a:t>and Geolocating Twitter Data </a:t>
            </a:r>
          </a:p>
          <a:p>
            <a:pPr marL="342900" indent="-342900">
              <a:buFont typeface="+mj-lt"/>
              <a:buAutoNum type="arabicPeriod"/>
            </a:pPr>
            <a:r>
              <a:rPr lang="zh-CN" altLang="en-US" dirty="0" smtClean="0"/>
              <a:t>Optimizing </a:t>
            </a:r>
            <a:r>
              <a:rPr lang="zh-CN" altLang="en-US" dirty="0"/>
              <a:t>Numerical Code with NumPy and SciPy </a:t>
            </a:r>
          </a:p>
        </p:txBody>
      </p:sp>
    </p:spTree>
    <p:extLst>
      <p:ext uri="{BB962C8B-B14F-4D97-AF65-F5344CB8AC3E}">
        <p14:creationId xmlns:p14="http://schemas.microsoft.com/office/powerpoint/2010/main" val="1817755377"/>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pic>
        <p:nvPicPr>
          <p:cNvPr id="3" name="图片 2"/>
          <p:cNvPicPr>
            <a:picLocks noChangeAspect="1"/>
          </p:cNvPicPr>
          <p:nvPr/>
        </p:nvPicPr>
        <p:blipFill>
          <a:blip r:embed="rId3"/>
          <a:stretch>
            <a:fillRect/>
          </a:stretch>
        </p:blipFill>
        <p:spPr>
          <a:xfrm>
            <a:off x="911424" y="1166372"/>
            <a:ext cx="3664012" cy="5341795"/>
          </a:xfrm>
          <a:prstGeom prst="rect">
            <a:avLst/>
          </a:prstGeom>
        </p:spPr>
      </p:pic>
      <p:pic>
        <p:nvPicPr>
          <p:cNvPr id="6" name="图片 5"/>
          <p:cNvPicPr>
            <a:picLocks noChangeAspect="1"/>
          </p:cNvPicPr>
          <p:nvPr/>
        </p:nvPicPr>
        <p:blipFill>
          <a:blip r:embed="rId4"/>
          <a:stretch>
            <a:fillRect/>
          </a:stretch>
        </p:blipFill>
        <p:spPr>
          <a:xfrm>
            <a:off x="4873598" y="3299407"/>
            <a:ext cx="4988259" cy="1962990"/>
          </a:xfrm>
          <a:prstGeom prst="rect">
            <a:avLst/>
          </a:prstGeom>
        </p:spPr>
      </p:pic>
      <p:sp>
        <p:nvSpPr>
          <p:cNvPr id="10" name="AutoShape 4" descr="“hadley wickham”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rotWithShape="1">
          <a:blip r:embed="rId5"/>
          <a:srcRect l="30747"/>
          <a:stretch/>
        </p:blipFill>
        <p:spPr>
          <a:xfrm>
            <a:off x="6816080" y="827620"/>
            <a:ext cx="2595014" cy="205289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4813" y="5286340"/>
            <a:ext cx="6437548" cy="1171141"/>
          </a:xfrm>
          <a:prstGeom prst="rect">
            <a:avLst/>
          </a:prstGeom>
        </p:spPr>
      </p:pic>
      <p:sp>
        <p:nvSpPr>
          <p:cNvPr id="8" name="矩形 7"/>
          <p:cNvSpPr/>
          <p:nvPr/>
        </p:nvSpPr>
        <p:spPr>
          <a:xfrm>
            <a:off x="10012535" y="3573016"/>
            <a:ext cx="2179465" cy="1061829"/>
          </a:xfrm>
          <a:prstGeom prst="rect">
            <a:avLst/>
          </a:prstGeom>
        </p:spPr>
        <p:txBody>
          <a:bodyPr wrap="square">
            <a:spAutoFit/>
          </a:bodyPr>
          <a:lstStyle/>
          <a:p>
            <a:pPr marL="171450" indent="-171450">
              <a:buFont typeface="Arial" panose="020B0604020202020204" pitchFamily="34" charset="0"/>
              <a:buChar char="•"/>
            </a:pPr>
            <a:r>
              <a:rPr lang="en-US" altLang="zh-CN" sz="1050" dirty="0">
                <a:latin typeface="Times New Roman" panose="02020603050405020304" pitchFamily="18" charset="0"/>
                <a:cs typeface="Times New Roman" panose="02020603050405020304" pitchFamily="18" charset="0"/>
              </a:rPr>
              <a:t>haven: Import and Export 'SPSS', 'Stata' and 'SAS' Files</a:t>
            </a:r>
          </a:p>
          <a:p>
            <a:pPr marL="171450" indent="-171450">
              <a:buFont typeface="Arial" panose="020B0604020202020204" pitchFamily="34" charset="0"/>
              <a:buChar char="•"/>
            </a:pPr>
            <a:r>
              <a:rPr lang="en-US" altLang="zh-CN" sz="1050" dirty="0" err="1">
                <a:latin typeface="Times New Roman" panose="02020603050405020304" pitchFamily="18" charset="0"/>
                <a:cs typeface="Times New Roman" panose="02020603050405020304" pitchFamily="18" charset="0"/>
              </a:rPr>
              <a:t>forcats</a:t>
            </a:r>
            <a:r>
              <a:rPr lang="en-US" altLang="zh-CN" sz="1050" dirty="0">
                <a:latin typeface="Times New Roman" panose="02020603050405020304" pitchFamily="18" charset="0"/>
                <a:cs typeface="Times New Roman" panose="02020603050405020304" pitchFamily="18" charset="0"/>
              </a:rPr>
              <a:t>: Tools for Working with Categorical Variables (Factors)</a:t>
            </a:r>
          </a:p>
          <a:p>
            <a:pPr marL="171450" indent="-171450">
              <a:buFont typeface="Arial" panose="020B0604020202020204" pitchFamily="34" charset="0"/>
              <a:buChar char="•"/>
            </a:pPr>
            <a:r>
              <a:rPr lang="en-US" altLang="zh-CN" sz="1050" dirty="0" err="1">
                <a:latin typeface="Times New Roman" panose="02020603050405020304" pitchFamily="18" charset="0"/>
                <a:cs typeface="Times New Roman" panose="02020603050405020304" pitchFamily="18" charset="0"/>
              </a:rPr>
              <a:t>purrr</a:t>
            </a:r>
            <a:r>
              <a:rPr lang="en-US" altLang="zh-CN" sz="1050" dirty="0">
                <a:latin typeface="Times New Roman" panose="02020603050405020304" pitchFamily="18" charset="0"/>
                <a:cs typeface="Times New Roman" panose="02020603050405020304" pitchFamily="18" charset="0"/>
              </a:rPr>
              <a:t>: Functional Programming Tools</a:t>
            </a:r>
          </a:p>
        </p:txBody>
      </p:sp>
    </p:spTree>
    <p:extLst>
      <p:ext uri="{BB962C8B-B14F-4D97-AF65-F5344CB8AC3E}">
        <p14:creationId xmlns:p14="http://schemas.microsoft.com/office/powerpoint/2010/main" val="661089405"/>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经典文献选读</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案例与实践</a:t>
            </a:r>
            <a:r>
              <a:rPr lang="en-US" altLang="zh-CN" dirty="0" smtClean="0"/>
              <a:t>】</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a:t>8.</a:t>
            </a:r>
            <a:r>
              <a:rPr lang="zh-CN" altLang="en-US" dirty="0"/>
              <a:t>如何继续学习</a:t>
            </a:r>
          </a:p>
        </p:txBody>
      </p:sp>
      <p:sp>
        <p:nvSpPr>
          <p:cNvPr id="9" name="文本框 8"/>
          <p:cNvSpPr txBox="1"/>
          <p:nvPr/>
        </p:nvSpPr>
        <p:spPr>
          <a:xfrm flipH="1">
            <a:off x="5735960" y="2420888"/>
            <a:ext cx="3894820" cy="261610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altLang="zh-CN" sz="1600" dirty="0"/>
              <a:t>Chapter </a:t>
            </a:r>
            <a:r>
              <a:rPr lang="en-US" altLang="zh-CN" sz="1600" dirty="0" smtClean="0"/>
              <a:t>4 </a:t>
            </a:r>
            <a:r>
              <a:rPr lang="en-US" altLang="zh-CN" sz="1600" dirty="0"/>
              <a:t>Package Metadata</a:t>
            </a:r>
          </a:p>
          <a:p>
            <a:r>
              <a:rPr lang="en-US" altLang="zh-CN" sz="1600" dirty="0"/>
              <a:t>Chapter </a:t>
            </a:r>
            <a:r>
              <a:rPr lang="en-US" altLang="zh-CN" sz="1600" dirty="0" smtClean="0"/>
              <a:t>5 </a:t>
            </a:r>
            <a:r>
              <a:rPr lang="en-US" altLang="zh-CN" sz="1600" dirty="0"/>
              <a:t>Object Documentation</a:t>
            </a:r>
          </a:p>
          <a:p>
            <a:r>
              <a:rPr lang="en-US" altLang="zh-CN" sz="1600" dirty="0"/>
              <a:t>Chapter </a:t>
            </a:r>
            <a:r>
              <a:rPr lang="en-US" altLang="zh-CN" sz="1600" dirty="0" smtClean="0"/>
              <a:t>6 </a:t>
            </a:r>
            <a:r>
              <a:rPr lang="en-US" altLang="zh-CN" sz="1600" dirty="0"/>
              <a:t>Vignettes: Long-Form Documentation</a:t>
            </a:r>
          </a:p>
          <a:p>
            <a:r>
              <a:rPr lang="en-US" altLang="zh-CN" sz="1600" dirty="0"/>
              <a:t>Chapter </a:t>
            </a:r>
            <a:r>
              <a:rPr lang="en-US" altLang="zh-CN" sz="1600" dirty="0" smtClean="0"/>
              <a:t>7 </a:t>
            </a:r>
            <a:r>
              <a:rPr lang="en-US" altLang="zh-CN" sz="1600" dirty="0"/>
              <a:t>Testing</a:t>
            </a:r>
          </a:p>
          <a:p>
            <a:r>
              <a:rPr lang="en-US" altLang="zh-CN" sz="1600" dirty="0"/>
              <a:t>Chapter </a:t>
            </a:r>
            <a:r>
              <a:rPr lang="en-US" altLang="zh-CN" sz="1600" dirty="0" smtClean="0"/>
              <a:t>8 </a:t>
            </a:r>
            <a:r>
              <a:rPr lang="en-US" altLang="zh-CN" sz="1600" dirty="0"/>
              <a:t>Namespace</a:t>
            </a:r>
          </a:p>
          <a:p>
            <a:r>
              <a:rPr lang="en-US" altLang="zh-CN" sz="1600" dirty="0"/>
              <a:t>Chapter </a:t>
            </a:r>
            <a:r>
              <a:rPr lang="en-US" altLang="zh-CN" sz="1600" dirty="0" smtClean="0"/>
              <a:t>9 </a:t>
            </a:r>
            <a:r>
              <a:rPr lang="en-US" altLang="zh-CN" sz="1600" dirty="0"/>
              <a:t>External Data</a:t>
            </a:r>
          </a:p>
          <a:p>
            <a:r>
              <a:rPr lang="en-US" altLang="zh-CN" sz="1600" dirty="0"/>
              <a:t>Chapter </a:t>
            </a:r>
            <a:r>
              <a:rPr lang="en-US" altLang="zh-CN" sz="1600" dirty="0" smtClean="0"/>
              <a:t>10 </a:t>
            </a:r>
            <a:r>
              <a:rPr lang="en-US" altLang="zh-CN" sz="1600" dirty="0"/>
              <a:t>Compiled Code</a:t>
            </a:r>
          </a:p>
          <a:p>
            <a:r>
              <a:rPr lang="en-US" altLang="zh-CN" sz="1600" dirty="0"/>
              <a:t>...</a:t>
            </a:r>
          </a:p>
          <a:p>
            <a:r>
              <a:rPr lang="en-US" altLang="zh-CN" sz="1600" dirty="0"/>
              <a:t>Chapter </a:t>
            </a:r>
            <a:r>
              <a:rPr lang="en-US" altLang="zh-CN" sz="1600" dirty="0" smtClean="0"/>
              <a:t>15 </a:t>
            </a:r>
            <a:r>
              <a:rPr lang="en-US" altLang="zh-CN" sz="1600" dirty="0"/>
              <a:t>Releasing a Package</a:t>
            </a:r>
            <a:endParaRPr lang="zh-CN" altLang="en-US" sz="16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1214108"/>
            <a:ext cx="4019550" cy="5562600"/>
          </a:xfrm>
          <a:prstGeom prst="rect">
            <a:avLst/>
          </a:prstGeom>
        </p:spPr>
      </p:pic>
    </p:spTree>
    <p:extLst>
      <p:ext uri="{BB962C8B-B14F-4D97-AF65-F5344CB8AC3E}">
        <p14:creationId xmlns:p14="http://schemas.microsoft.com/office/powerpoint/2010/main" val="2976748881"/>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吉祥如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13706</TotalTime>
  <Words>908</Words>
  <Application>Microsoft Office PowerPoint</Application>
  <PresentationFormat>宽屏</PresentationFormat>
  <Paragraphs>134</Paragraphs>
  <Slides>13</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华文中宋</vt:lpstr>
      <vt:lpstr>宋体</vt:lpstr>
      <vt:lpstr>Arial</vt:lpstr>
      <vt:lpstr>Calibri</vt:lpstr>
      <vt:lpstr>Times New Roman</vt:lpstr>
      <vt:lpstr>Wingdings</vt:lpstr>
      <vt:lpstr>Wingdings 2</vt:lpstr>
      <vt:lpstr>吉祥如意</vt:lpstr>
      <vt:lpstr>8.如何继续学习</vt:lpstr>
      <vt:lpstr>继续学习建议</vt:lpstr>
      <vt:lpstr>经典文献选读</vt:lpstr>
      <vt:lpstr>经典文献选读</vt:lpstr>
      <vt:lpstr>经典文献选读</vt:lpstr>
      <vt:lpstr>经典文献选读</vt:lpstr>
      <vt:lpstr>经典文献选读</vt:lpstr>
      <vt:lpstr>经典文献选读</vt:lpstr>
      <vt:lpstr>经典文献选读</vt:lpstr>
      <vt:lpstr>经典文献选读</vt:lpstr>
      <vt:lpstr>经典文献选读</vt:lpstr>
      <vt:lpstr>经典文献选读</vt:lpstr>
      <vt:lpstr>PowerPoint 演示文稿</vt:lpstr>
    </vt:vector>
  </TitlesOfParts>
  <Company>LENOVO (Beijing)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LIU Yan</cp:lastModifiedBy>
  <cp:revision>1553</cp:revision>
  <cp:lastPrinted>2017-07-17T10:21:59Z</cp:lastPrinted>
  <dcterms:created xsi:type="dcterms:W3CDTF">2007-03-02T11:26:21Z</dcterms:created>
  <dcterms:modified xsi:type="dcterms:W3CDTF">2017-12-04T11:34:09Z</dcterms:modified>
</cp:coreProperties>
</file>