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7556500" cy="10680700"/>
  <p:notesSz cx="7556500" cy="1068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229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1017"/>
            <a:ext cx="6423025" cy="22429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1192"/>
            <a:ext cx="5289550" cy="2670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6561"/>
            <a:ext cx="3287077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12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5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1652984"/>
            <a:ext cx="2597546" cy="2597546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336778" y="3636565"/>
            <a:ext cx="613965" cy="61396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336778" y="1039018"/>
            <a:ext cx="1747440" cy="1747440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4958953" y="5903"/>
            <a:ext cx="991790" cy="991790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5269557" y="941492"/>
            <a:ext cx="2038350" cy="476250"/>
          </a:xfrm>
          <a:custGeom>
            <a:avLst/>
            <a:gdLst/>
            <a:ahLst/>
            <a:cxnLst/>
            <a:rect l="l" t="t" r="r" b="b"/>
            <a:pathLst>
              <a:path w="2038350" h="476250">
                <a:moveTo>
                  <a:pt x="1999638" y="0"/>
                </a:moveTo>
                <a:lnTo>
                  <a:pt x="1934385" y="22039"/>
                </a:lnTo>
                <a:lnTo>
                  <a:pt x="1868974" y="43607"/>
                </a:lnTo>
                <a:lnTo>
                  <a:pt x="1803563" y="64938"/>
                </a:lnTo>
                <a:lnTo>
                  <a:pt x="1671875" y="104846"/>
                </a:lnTo>
                <a:lnTo>
                  <a:pt x="1605913" y="124367"/>
                </a:lnTo>
                <a:lnTo>
                  <a:pt x="1540581" y="142550"/>
                </a:lnTo>
                <a:lnTo>
                  <a:pt x="1473989" y="160575"/>
                </a:lnTo>
                <a:lnTo>
                  <a:pt x="1407870" y="178050"/>
                </a:lnTo>
                <a:lnTo>
                  <a:pt x="1276654" y="211031"/>
                </a:lnTo>
                <a:lnTo>
                  <a:pt x="1211480" y="226695"/>
                </a:lnTo>
                <a:lnTo>
                  <a:pt x="1080894" y="256212"/>
                </a:lnTo>
                <a:lnTo>
                  <a:pt x="1016270" y="270381"/>
                </a:lnTo>
                <a:lnTo>
                  <a:pt x="952355" y="283604"/>
                </a:lnTo>
                <a:lnTo>
                  <a:pt x="824366" y="309186"/>
                </a:lnTo>
                <a:lnTo>
                  <a:pt x="698740" y="332722"/>
                </a:lnTo>
                <a:lnTo>
                  <a:pt x="636556" y="343820"/>
                </a:lnTo>
                <a:lnTo>
                  <a:pt x="574845" y="354210"/>
                </a:lnTo>
                <a:lnTo>
                  <a:pt x="513999" y="364758"/>
                </a:lnTo>
                <a:lnTo>
                  <a:pt x="453547" y="374282"/>
                </a:lnTo>
                <a:lnTo>
                  <a:pt x="277622" y="400888"/>
                </a:lnTo>
                <a:lnTo>
                  <a:pt x="108309" y="423872"/>
                </a:lnTo>
                <a:lnTo>
                  <a:pt x="0" y="437017"/>
                </a:lnTo>
                <a:lnTo>
                  <a:pt x="24243" y="475114"/>
                </a:lnTo>
                <a:lnTo>
                  <a:pt x="51640" y="475786"/>
                </a:lnTo>
                <a:lnTo>
                  <a:pt x="82021" y="475935"/>
                </a:lnTo>
                <a:lnTo>
                  <a:pt x="115243" y="475580"/>
                </a:lnTo>
                <a:lnTo>
                  <a:pt x="189639" y="473427"/>
                </a:lnTo>
                <a:lnTo>
                  <a:pt x="230528" y="471665"/>
                </a:lnTo>
                <a:lnTo>
                  <a:pt x="273688" y="469470"/>
                </a:lnTo>
                <a:lnTo>
                  <a:pt x="318976" y="466860"/>
                </a:lnTo>
                <a:lnTo>
                  <a:pt x="366248" y="463852"/>
                </a:lnTo>
                <a:lnTo>
                  <a:pt x="415363" y="460464"/>
                </a:lnTo>
                <a:lnTo>
                  <a:pt x="466178" y="456714"/>
                </a:lnTo>
                <a:lnTo>
                  <a:pt x="518550" y="452621"/>
                </a:lnTo>
                <a:lnTo>
                  <a:pt x="572337" y="448201"/>
                </a:lnTo>
                <a:lnTo>
                  <a:pt x="627395" y="443472"/>
                </a:lnTo>
                <a:lnTo>
                  <a:pt x="683582" y="438454"/>
                </a:lnTo>
                <a:lnTo>
                  <a:pt x="740756" y="433162"/>
                </a:lnTo>
                <a:lnTo>
                  <a:pt x="798773" y="427616"/>
                </a:lnTo>
                <a:lnTo>
                  <a:pt x="857491" y="421832"/>
                </a:lnTo>
                <a:lnTo>
                  <a:pt x="916768" y="415829"/>
                </a:lnTo>
                <a:lnTo>
                  <a:pt x="1036426" y="403237"/>
                </a:lnTo>
                <a:lnTo>
                  <a:pt x="1156606" y="389982"/>
                </a:lnTo>
                <a:lnTo>
                  <a:pt x="1276165" y="376206"/>
                </a:lnTo>
                <a:lnTo>
                  <a:pt x="1393964" y="362052"/>
                </a:lnTo>
                <a:lnTo>
                  <a:pt x="1508859" y="347664"/>
                </a:lnTo>
                <a:lnTo>
                  <a:pt x="1619711" y="333182"/>
                </a:lnTo>
                <a:lnTo>
                  <a:pt x="1673263" y="325952"/>
                </a:lnTo>
                <a:lnTo>
                  <a:pt x="1725377" y="318751"/>
                </a:lnTo>
                <a:lnTo>
                  <a:pt x="1775908" y="311599"/>
                </a:lnTo>
                <a:lnTo>
                  <a:pt x="1824716" y="304513"/>
                </a:lnTo>
                <a:lnTo>
                  <a:pt x="1871656" y="297510"/>
                </a:lnTo>
                <a:lnTo>
                  <a:pt x="1916587" y="290609"/>
                </a:lnTo>
                <a:lnTo>
                  <a:pt x="1959365" y="283828"/>
                </a:lnTo>
                <a:lnTo>
                  <a:pt x="1999848" y="277184"/>
                </a:lnTo>
                <a:lnTo>
                  <a:pt x="2037893" y="270695"/>
                </a:lnTo>
                <a:lnTo>
                  <a:pt x="2025374" y="180415"/>
                </a:lnTo>
                <a:lnTo>
                  <a:pt x="2012113" y="90325"/>
                </a:lnTo>
                <a:lnTo>
                  <a:pt x="1999638" y="0"/>
                </a:lnTo>
                <a:close/>
              </a:path>
            </a:pathLst>
          </a:custGeom>
          <a:solidFill>
            <a:srgbClr val="FFFFFF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-152"/>
            <a:ext cx="7556500" cy="4250690"/>
          </a:xfrm>
          <a:custGeom>
            <a:avLst/>
            <a:gdLst/>
            <a:ahLst/>
            <a:cxnLst/>
            <a:rect l="l" t="t" r="r" b="b"/>
            <a:pathLst>
              <a:path w="7556500" h="4250690">
                <a:moveTo>
                  <a:pt x="7556500" y="0"/>
                </a:moveTo>
                <a:lnTo>
                  <a:pt x="7257301" y="0"/>
                </a:lnTo>
                <a:lnTo>
                  <a:pt x="7257301" y="292100"/>
                </a:lnTo>
                <a:lnTo>
                  <a:pt x="7257301" y="1160551"/>
                </a:lnTo>
                <a:lnTo>
                  <a:pt x="6797929" y="1229029"/>
                </a:lnTo>
                <a:lnTo>
                  <a:pt x="6320688" y="1287119"/>
                </a:lnTo>
                <a:lnTo>
                  <a:pt x="6163259" y="1302867"/>
                </a:lnTo>
                <a:lnTo>
                  <a:pt x="5845492" y="1331366"/>
                </a:lnTo>
                <a:lnTo>
                  <a:pt x="5531586" y="1354975"/>
                </a:lnTo>
                <a:lnTo>
                  <a:pt x="5375110" y="1364818"/>
                </a:lnTo>
                <a:lnTo>
                  <a:pt x="4910696" y="1387487"/>
                </a:lnTo>
                <a:lnTo>
                  <a:pt x="4455185" y="1400238"/>
                </a:lnTo>
                <a:lnTo>
                  <a:pt x="4010444" y="1405191"/>
                </a:lnTo>
                <a:lnTo>
                  <a:pt x="3721176" y="1404175"/>
                </a:lnTo>
                <a:lnTo>
                  <a:pt x="3164281" y="1393393"/>
                </a:lnTo>
                <a:lnTo>
                  <a:pt x="2766771" y="1378585"/>
                </a:lnTo>
                <a:lnTo>
                  <a:pt x="2269934" y="1352067"/>
                </a:lnTo>
                <a:lnTo>
                  <a:pt x="1815287" y="1321523"/>
                </a:lnTo>
                <a:lnTo>
                  <a:pt x="1604721" y="1304836"/>
                </a:lnTo>
                <a:lnTo>
                  <a:pt x="1225016" y="1269415"/>
                </a:lnTo>
                <a:lnTo>
                  <a:pt x="762533" y="1219200"/>
                </a:lnTo>
                <a:lnTo>
                  <a:pt x="533273" y="1191641"/>
                </a:lnTo>
                <a:lnTo>
                  <a:pt x="295249" y="1158887"/>
                </a:lnTo>
                <a:lnTo>
                  <a:pt x="295249" y="292100"/>
                </a:lnTo>
                <a:lnTo>
                  <a:pt x="7257301" y="292100"/>
                </a:lnTo>
                <a:lnTo>
                  <a:pt x="7257301" y="0"/>
                </a:lnTo>
                <a:lnTo>
                  <a:pt x="0" y="0"/>
                </a:lnTo>
                <a:lnTo>
                  <a:pt x="0" y="292100"/>
                </a:lnTo>
                <a:lnTo>
                  <a:pt x="0" y="3956050"/>
                </a:lnTo>
                <a:lnTo>
                  <a:pt x="0" y="4250690"/>
                </a:lnTo>
                <a:lnTo>
                  <a:pt x="7556500" y="4250690"/>
                </a:lnTo>
                <a:lnTo>
                  <a:pt x="7556500" y="3956050"/>
                </a:lnTo>
                <a:lnTo>
                  <a:pt x="7273125" y="3956050"/>
                </a:lnTo>
                <a:lnTo>
                  <a:pt x="7273125" y="3955440"/>
                </a:lnTo>
                <a:lnTo>
                  <a:pt x="7556500" y="3955440"/>
                </a:lnTo>
                <a:lnTo>
                  <a:pt x="7556500" y="292100"/>
                </a:lnTo>
                <a:lnTo>
                  <a:pt x="7556500" y="291477"/>
                </a:lnTo>
                <a:lnTo>
                  <a:pt x="75565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3" name="bg object 2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6440735" y="0"/>
            <a:ext cx="481136" cy="752658"/>
          </a:xfrm>
          <a:prstGeom prst="rect">
            <a:avLst/>
          </a:prstGeom>
        </p:spPr>
      </p:pic>
      <p:sp>
        <p:nvSpPr>
          <p:cNvPr id="24" name="bg object 24"/>
          <p:cNvSpPr/>
          <p:nvPr/>
        </p:nvSpPr>
        <p:spPr>
          <a:xfrm>
            <a:off x="6470253" y="0"/>
            <a:ext cx="425450" cy="708660"/>
          </a:xfrm>
          <a:custGeom>
            <a:avLst/>
            <a:gdLst/>
            <a:ahLst/>
            <a:cxnLst/>
            <a:rect l="l" t="t" r="r" b="b"/>
            <a:pathLst>
              <a:path w="425450" h="708660">
                <a:moveTo>
                  <a:pt x="425053" y="0"/>
                </a:moveTo>
                <a:lnTo>
                  <a:pt x="0" y="0"/>
                </a:lnTo>
                <a:lnTo>
                  <a:pt x="0" y="708421"/>
                </a:lnTo>
                <a:lnTo>
                  <a:pt x="425053" y="708421"/>
                </a:lnTo>
                <a:lnTo>
                  <a:pt x="425053" y="0"/>
                </a:lnTo>
                <a:close/>
              </a:path>
            </a:pathLst>
          </a:custGeom>
          <a:solidFill>
            <a:srgbClr val="B311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825" y="427228"/>
            <a:ext cx="6800850" cy="17089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6561"/>
            <a:ext cx="6800850" cy="7049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33051"/>
            <a:ext cx="2418080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0680" y="9933051"/>
            <a:ext cx="1737995" cy="534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13355bca2024-coder.github.io/TNSDC-FWD-DP-KANISHWAR-PORTFOLIO/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556500" cy="425053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-158"/>
            <a:ext cx="7556500" cy="4250690"/>
            <a:chOff x="0" y="-158"/>
            <a:chExt cx="7556500" cy="4250690"/>
          </a:xfrm>
        </p:grpSpPr>
        <p:sp>
          <p:nvSpPr>
            <p:cNvPr id="4" name="object 4"/>
            <p:cNvSpPr/>
            <p:nvPr/>
          </p:nvSpPr>
          <p:spPr>
            <a:xfrm>
              <a:off x="0" y="-152"/>
              <a:ext cx="7556500" cy="4250690"/>
            </a:xfrm>
            <a:custGeom>
              <a:avLst/>
              <a:gdLst/>
              <a:ahLst/>
              <a:cxnLst/>
              <a:rect l="l" t="t" r="r" b="b"/>
              <a:pathLst>
                <a:path w="7556500" h="4250690">
                  <a:moveTo>
                    <a:pt x="7556500" y="0"/>
                  </a:moveTo>
                  <a:lnTo>
                    <a:pt x="0" y="0"/>
                  </a:lnTo>
                  <a:lnTo>
                    <a:pt x="0" y="292100"/>
                  </a:lnTo>
                  <a:lnTo>
                    <a:pt x="0" y="3956050"/>
                  </a:lnTo>
                  <a:lnTo>
                    <a:pt x="0" y="4250690"/>
                  </a:lnTo>
                  <a:lnTo>
                    <a:pt x="7556500" y="4250690"/>
                  </a:lnTo>
                  <a:lnTo>
                    <a:pt x="7556500" y="3956050"/>
                  </a:lnTo>
                  <a:lnTo>
                    <a:pt x="295249" y="3956050"/>
                  </a:lnTo>
                  <a:lnTo>
                    <a:pt x="295249" y="292100"/>
                  </a:lnTo>
                  <a:lnTo>
                    <a:pt x="7257301" y="292100"/>
                  </a:lnTo>
                  <a:lnTo>
                    <a:pt x="7257301" y="3955440"/>
                  </a:lnTo>
                  <a:lnTo>
                    <a:pt x="7556500" y="3955440"/>
                  </a:lnTo>
                  <a:lnTo>
                    <a:pt x="7556500" y="292100"/>
                  </a:lnTo>
                  <a:lnTo>
                    <a:pt x="7556500" y="291477"/>
                  </a:lnTo>
                  <a:lnTo>
                    <a:pt x="75565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0735" y="0"/>
              <a:ext cx="481136" cy="7526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470253" y="0"/>
              <a:ext cx="425450" cy="708660"/>
            </a:xfrm>
            <a:custGeom>
              <a:avLst/>
              <a:gdLst/>
              <a:ahLst/>
              <a:cxnLst/>
              <a:rect l="l" t="t" r="r" b="b"/>
              <a:pathLst>
                <a:path w="425450" h="708660">
                  <a:moveTo>
                    <a:pt x="425053" y="0"/>
                  </a:moveTo>
                  <a:lnTo>
                    <a:pt x="0" y="0"/>
                  </a:lnTo>
                  <a:lnTo>
                    <a:pt x="0" y="708421"/>
                  </a:lnTo>
                  <a:lnTo>
                    <a:pt x="425053" y="708421"/>
                  </a:lnTo>
                  <a:lnTo>
                    <a:pt x="425053" y="0"/>
                  </a:lnTo>
                  <a:close/>
                </a:path>
              </a:pathLst>
            </a:custGeom>
            <a:solidFill>
              <a:srgbClr val="B311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89323" y="805173"/>
            <a:ext cx="4792980" cy="12020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100" dirty="0">
                <a:solidFill>
                  <a:srgbClr val="EE52A4"/>
                </a:solidFill>
                <a:latin typeface="Trebuchet MS"/>
                <a:cs typeface="Trebuchet MS"/>
              </a:rPr>
              <a:t>STUDENT</a:t>
            </a:r>
            <a:r>
              <a:rPr sz="1100" spc="-3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140" dirty="0">
                <a:solidFill>
                  <a:srgbClr val="EE52A4"/>
                </a:solidFill>
                <a:latin typeface="Trebuchet MS"/>
                <a:cs typeface="Trebuchet MS"/>
              </a:rPr>
              <a:t>NAME</a:t>
            </a:r>
            <a:r>
              <a:rPr sz="1100" spc="-5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EE52A4"/>
                </a:solidFill>
                <a:latin typeface="Trebuchet MS"/>
                <a:cs typeface="Trebuchet MS"/>
              </a:rPr>
              <a:t>:</a:t>
            </a:r>
            <a:r>
              <a:rPr sz="1100" spc="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EE52A4"/>
                </a:solidFill>
                <a:latin typeface="Trebuchet MS"/>
                <a:cs typeface="Trebuchet MS"/>
              </a:rPr>
              <a:t>KANISHWAR.Y</a:t>
            </a:r>
            <a:endParaRPr sz="1100">
              <a:latin typeface="Trebuchet MS"/>
              <a:cs typeface="Trebuchet MS"/>
            </a:endParaRPr>
          </a:p>
          <a:p>
            <a:pPr marL="12700" marR="1353185">
              <a:lnSpc>
                <a:spcPts val="1300"/>
              </a:lnSpc>
              <a:spcBef>
                <a:spcPts val="745"/>
              </a:spcBef>
            </a:pPr>
            <a:r>
              <a:rPr sz="1100" dirty="0">
                <a:solidFill>
                  <a:srgbClr val="EE52A4"/>
                </a:solidFill>
                <a:latin typeface="Trebuchet MS"/>
                <a:cs typeface="Trebuchet MS"/>
              </a:rPr>
              <a:t>REGISTER</a:t>
            </a:r>
            <a:r>
              <a:rPr sz="1100" spc="340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180" dirty="0">
                <a:solidFill>
                  <a:srgbClr val="EE52A4"/>
                </a:solidFill>
                <a:latin typeface="Trebuchet MS"/>
                <a:cs typeface="Trebuchet MS"/>
              </a:rPr>
              <a:t>NO</a:t>
            </a:r>
            <a:r>
              <a:rPr sz="1100" spc="-2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155" dirty="0">
                <a:solidFill>
                  <a:srgbClr val="EE52A4"/>
                </a:solidFill>
                <a:latin typeface="Trebuchet MS"/>
                <a:cs typeface="Trebuchet MS"/>
              </a:rPr>
              <a:t>AND</a:t>
            </a:r>
            <a:r>
              <a:rPr sz="1100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110" dirty="0">
                <a:solidFill>
                  <a:srgbClr val="EE52A4"/>
                </a:solidFill>
                <a:latin typeface="Trebuchet MS"/>
                <a:cs typeface="Trebuchet MS"/>
              </a:rPr>
              <a:t>NMID</a:t>
            </a:r>
            <a:r>
              <a:rPr sz="1100" spc="1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-50" dirty="0">
                <a:solidFill>
                  <a:srgbClr val="EE52A4"/>
                </a:solidFill>
                <a:latin typeface="Trebuchet MS"/>
                <a:cs typeface="Trebuchet MS"/>
              </a:rPr>
              <a:t>: </a:t>
            </a:r>
            <a:r>
              <a:rPr sz="1100" spc="-10" dirty="0">
                <a:solidFill>
                  <a:srgbClr val="EE52A4"/>
                </a:solidFill>
                <a:latin typeface="Trebuchet MS"/>
                <a:cs typeface="Trebuchet MS"/>
              </a:rPr>
              <a:t>212400945/FAC921EEB3F72BEA6B7475A335C66047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100" dirty="0">
                <a:solidFill>
                  <a:srgbClr val="EE52A4"/>
                </a:solidFill>
                <a:latin typeface="Trebuchet MS"/>
                <a:cs typeface="Trebuchet MS"/>
              </a:rPr>
              <a:t>DEPARTMENT</a:t>
            </a:r>
            <a:r>
              <a:rPr sz="1100" spc="19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EE52A4"/>
                </a:solidFill>
                <a:latin typeface="Trebuchet MS"/>
                <a:cs typeface="Trebuchet MS"/>
              </a:rPr>
              <a:t>:</a:t>
            </a:r>
            <a:r>
              <a:rPr sz="1100" spc="19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110" dirty="0">
                <a:solidFill>
                  <a:srgbClr val="EE52A4"/>
                </a:solidFill>
                <a:latin typeface="Trebuchet MS"/>
                <a:cs typeface="Trebuchet MS"/>
              </a:rPr>
              <a:t>BCA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635"/>
              </a:spcBef>
            </a:pPr>
            <a:r>
              <a:rPr sz="1100" spc="85" dirty="0">
                <a:solidFill>
                  <a:srgbClr val="EE52A4"/>
                </a:solidFill>
                <a:latin typeface="Trebuchet MS"/>
                <a:cs typeface="Trebuchet MS"/>
              </a:rPr>
              <a:t>COLLEGE</a:t>
            </a:r>
            <a:r>
              <a:rPr sz="1100" spc="-3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-100" dirty="0">
                <a:solidFill>
                  <a:srgbClr val="EE52A4"/>
                </a:solidFill>
                <a:latin typeface="Trebuchet MS"/>
                <a:cs typeface="Trebuchet MS"/>
              </a:rPr>
              <a:t>:</a:t>
            </a:r>
            <a:r>
              <a:rPr sz="1100" spc="-1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EE52A4"/>
                </a:solidFill>
                <a:latin typeface="Trebuchet MS"/>
                <a:cs typeface="Trebuchet MS"/>
              </a:rPr>
              <a:t>PRINCE</a:t>
            </a:r>
            <a:r>
              <a:rPr sz="1100" spc="-20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EE52A4"/>
                </a:solidFill>
                <a:latin typeface="Trebuchet MS"/>
                <a:cs typeface="Trebuchet MS"/>
              </a:rPr>
              <a:t>SHRI</a:t>
            </a:r>
            <a:r>
              <a:rPr sz="1100" spc="30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EE52A4"/>
                </a:solidFill>
                <a:latin typeface="Trebuchet MS"/>
                <a:cs typeface="Trebuchet MS"/>
              </a:rPr>
              <a:t>VENKATESWARA</a:t>
            </a:r>
            <a:r>
              <a:rPr sz="1100" dirty="0">
                <a:solidFill>
                  <a:srgbClr val="EE52A4"/>
                </a:solidFill>
                <a:latin typeface="Trebuchet MS"/>
                <a:cs typeface="Trebuchet MS"/>
              </a:rPr>
              <a:t> ARTS</a:t>
            </a:r>
            <a:r>
              <a:rPr sz="1100" spc="-30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155" dirty="0">
                <a:solidFill>
                  <a:srgbClr val="EE52A4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EE52A4"/>
                </a:solidFill>
                <a:latin typeface="Trebuchet MS"/>
                <a:cs typeface="Trebuchet MS"/>
              </a:rPr>
              <a:t>SCIENCE</a:t>
            </a:r>
            <a:r>
              <a:rPr sz="1100" spc="-20" dirty="0">
                <a:solidFill>
                  <a:srgbClr val="EE52A4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EE52A4"/>
                </a:solidFill>
                <a:latin typeface="Trebuchet MS"/>
                <a:cs typeface="Trebuchet MS"/>
              </a:rPr>
              <a:t>COLLEGE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60463" y="634955"/>
            <a:ext cx="326834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solidFill>
                  <a:srgbClr val="EBEBEB"/>
                </a:solidFill>
                <a:latin typeface="Trebuchet MS"/>
                <a:cs typeface="Trebuchet MS"/>
              </a:rPr>
              <a:t>Results</a:t>
            </a:r>
            <a:r>
              <a:rPr sz="2200" spc="-1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265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2200" spc="2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85" dirty="0">
                <a:solidFill>
                  <a:srgbClr val="EBEBEB"/>
                </a:solidFill>
                <a:latin typeface="Trebuchet MS"/>
                <a:cs typeface="Trebuchet MS"/>
              </a:rPr>
              <a:t>Screenshots</a:t>
            </a:r>
            <a:endParaRPr sz="2200">
              <a:latin typeface="Trebuchet MS"/>
              <a:cs typeface="Trebuchet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D1EF00-A546-40AA-84A6-CCE0A3DD2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9236"/>
            <a:ext cx="7556500" cy="490222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15551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30" dirty="0">
                <a:solidFill>
                  <a:srgbClr val="EBEBEB"/>
                </a:solidFill>
                <a:latin typeface="Trebuchet MS"/>
                <a:cs typeface="Trebuchet MS"/>
              </a:rPr>
              <a:t>Conclusion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625683"/>
            <a:ext cx="3998595" cy="119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6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Created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functional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portfolio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web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technologies.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19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Helpful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career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opportunities.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31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40" dirty="0">
                <a:solidFill>
                  <a:srgbClr val="404040"/>
                </a:solidFill>
                <a:latin typeface="Trebuchet MS"/>
                <a:cs typeface="Trebuchet MS"/>
              </a:rPr>
              <a:t>an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online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presence.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6A4E6-42B8-45D2-813D-6B719D66A636}"/>
              </a:ext>
            </a:extLst>
          </p:cNvPr>
          <p:cNvSpPr txBox="1"/>
          <p:nvPr/>
        </p:nvSpPr>
        <p:spPr>
          <a:xfrm>
            <a:off x="3092450" y="615950"/>
            <a:ext cx="23597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 err="1"/>
              <a:t>Github</a:t>
            </a:r>
            <a:r>
              <a:rPr lang="en-GB" sz="3200" dirty="0"/>
              <a:t> Link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0B325-3D48-4268-BD78-EF3940587D06}"/>
              </a:ext>
            </a:extLst>
          </p:cNvPr>
          <p:cNvSpPr txBox="1"/>
          <p:nvPr/>
        </p:nvSpPr>
        <p:spPr>
          <a:xfrm>
            <a:off x="1073150" y="358322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>
                <a:hlinkClick r:id="rId2"/>
              </a:rPr>
              <a:t>https://13355bca2024-coder.github.io/TNSDC-FWD-DP-KANISHWAR-PORTFOLIO/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191897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10" dirty="0">
                <a:solidFill>
                  <a:srgbClr val="EBEBEB"/>
                </a:solidFill>
                <a:latin typeface="Trebuchet MS"/>
                <a:cs typeface="Trebuchet MS"/>
              </a:rPr>
              <a:t>PROJECT</a:t>
            </a:r>
            <a:r>
              <a:rPr sz="2200" spc="-4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-145" dirty="0">
                <a:solidFill>
                  <a:srgbClr val="EBEBEB"/>
                </a:solidFill>
                <a:latin typeface="Trebuchet MS"/>
                <a:cs typeface="Trebuchet MS"/>
              </a:rPr>
              <a:t>TITLE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53440" y="1684521"/>
            <a:ext cx="2007235" cy="25272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spc="11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1200" spc="305" dirty="0">
                <a:solidFill>
                  <a:srgbClr val="B31166"/>
                </a:solidFill>
                <a:latin typeface="Lucida Sans Unicode"/>
                <a:cs typeface="Lucida Sans Unicode"/>
              </a:rPr>
              <a:t> </a:t>
            </a:r>
            <a:r>
              <a:rPr sz="1500" dirty="0">
                <a:solidFill>
                  <a:srgbClr val="404040"/>
                </a:solidFill>
                <a:latin typeface="Trebuchet MS"/>
                <a:cs typeface="Trebuchet MS"/>
              </a:rPr>
              <a:t>DIGITAL</a:t>
            </a:r>
            <a:r>
              <a:rPr sz="15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500" spc="-10" dirty="0">
                <a:solidFill>
                  <a:srgbClr val="404040"/>
                </a:solidFill>
                <a:latin typeface="Trebuchet MS"/>
                <a:cs typeface="Trebuchet MS"/>
              </a:rPr>
              <a:t>PROTFOLIO</a:t>
            </a:r>
            <a:endParaRPr sz="15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126301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270" dirty="0">
                <a:solidFill>
                  <a:srgbClr val="EBEBEB"/>
                </a:solidFill>
                <a:latin typeface="Trebuchet MS"/>
                <a:cs typeface="Trebuchet MS"/>
              </a:rPr>
              <a:t>AGENDA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541853"/>
            <a:ext cx="2481580" cy="227774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20979" indent="-208279">
              <a:lnSpc>
                <a:spcPct val="100000"/>
              </a:lnSpc>
              <a:spcBef>
                <a:spcPts val="775"/>
              </a:spcBef>
              <a:buClr>
                <a:srgbClr val="B31166"/>
              </a:buClr>
              <a:buSzPct val="77272"/>
              <a:buAutoNum type="arabicPeriod"/>
              <a:tabLst>
                <a:tab pos="220979" algn="l"/>
              </a:tabLst>
            </a:pP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PROBLEM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STATEMENT</a:t>
            </a:r>
            <a:endParaRPr sz="1100">
              <a:latin typeface="Trebuchet MS"/>
              <a:cs typeface="Trebuchet MS"/>
            </a:endParaRPr>
          </a:p>
          <a:p>
            <a:pPr marL="221615" indent="-208915">
              <a:lnSpc>
                <a:spcPct val="100000"/>
              </a:lnSpc>
              <a:spcBef>
                <a:spcPts val="680"/>
              </a:spcBef>
              <a:buClr>
                <a:srgbClr val="B31166"/>
              </a:buClr>
              <a:buSzPct val="77272"/>
              <a:buAutoNum type="arabicPeriod"/>
              <a:tabLst>
                <a:tab pos="221615" algn="l"/>
              </a:tabLst>
            </a:pP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PROJECT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OVERVIEW</a:t>
            </a:r>
            <a:endParaRPr sz="1100">
              <a:latin typeface="Trebuchet MS"/>
              <a:cs typeface="Trebuchet MS"/>
            </a:endParaRPr>
          </a:p>
          <a:p>
            <a:pPr marL="221615" indent="-208915">
              <a:lnSpc>
                <a:spcPct val="100000"/>
              </a:lnSpc>
              <a:spcBef>
                <a:spcPts val="635"/>
              </a:spcBef>
              <a:buClr>
                <a:srgbClr val="B31166"/>
              </a:buClr>
              <a:buSzPct val="77272"/>
              <a:buAutoNum type="arabicPeriod"/>
              <a:tabLst>
                <a:tab pos="221615" algn="l"/>
              </a:tabLst>
            </a:pP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END</a:t>
            </a:r>
            <a:r>
              <a:rPr sz="11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USERS</a:t>
            </a:r>
            <a:endParaRPr sz="1100">
              <a:latin typeface="Trebuchet MS"/>
              <a:cs typeface="Trebuchet MS"/>
            </a:endParaRPr>
          </a:p>
          <a:p>
            <a:pPr marL="221615" indent="-208915">
              <a:lnSpc>
                <a:spcPct val="100000"/>
              </a:lnSpc>
              <a:spcBef>
                <a:spcPts val="635"/>
              </a:spcBef>
              <a:buClr>
                <a:srgbClr val="B31166"/>
              </a:buClr>
              <a:buSzPct val="77272"/>
              <a:buAutoNum type="arabicPeriod"/>
              <a:tabLst>
                <a:tab pos="221615" algn="l"/>
              </a:tabLst>
            </a:pP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TOOLS</a:t>
            </a:r>
            <a:r>
              <a:rPr sz="1100" spc="1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4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1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TECHNOLOGIES</a:t>
            </a:r>
            <a:endParaRPr sz="1100">
              <a:latin typeface="Trebuchet MS"/>
              <a:cs typeface="Trebuchet MS"/>
            </a:endParaRPr>
          </a:p>
          <a:p>
            <a:pPr marL="220979" indent="-208279">
              <a:lnSpc>
                <a:spcPct val="100000"/>
              </a:lnSpc>
              <a:spcBef>
                <a:spcPts val="640"/>
              </a:spcBef>
              <a:buClr>
                <a:srgbClr val="B31166"/>
              </a:buClr>
              <a:buSzPct val="77272"/>
              <a:buAutoNum type="arabicPeriod"/>
              <a:tabLst>
                <a:tab pos="220979" algn="l"/>
              </a:tabLst>
            </a:pP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PORTFOLIO</a:t>
            </a:r>
            <a:r>
              <a:rPr sz="11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DESIGN</a:t>
            </a:r>
            <a:r>
              <a:rPr sz="1100" spc="-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5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LAYOUT</a:t>
            </a:r>
            <a:endParaRPr sz="1100">
              <a:latin typeface="Trebuchet MS"/>
              <a:cs typeface="Trebuchet MS"/>
            </a:endParaRPr>
          </a:p>
          <a:p>
            <a:pPr marL="221615" indent="-208915">
              <a:lnSpc>
                <a:spcPct val="100000"/>
              </a:lnSpc>
              <a:spcBef>
                <a:spcPts val="630"/>
              </a:spcBef>
              <a:buClr>
                <a:srgbClr val="B31166"/>
              </a:buClr>
              <a:buSzPct val="77272"/>
              <a:buAutoNum type="arabicPeriod"/>
              <a:tabLst>
                <a:tab pos="221615" algn="l"/>
              </a:tabLst>
            </a:pP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FEATURES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5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30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FUNCTIONALITY</a:t>
            </a:r>
            <a:endParaRPr sz="1100">
              <a:latin typeface="Trebuchet MS"/>
              <a:cs typeface="Trebuchet MS"/>
            </a:endParaRPr>
          </a:p>
          <a:p>
            <a:pPr marL="221615" indent="-208915">
              <a:lnSpc>
                <a:spcPct val="100000"/>
              </a:lnSpc>
              <a:spcBef>
                <a:spcPts val="635"/>
              </a:spcBef>
              <a:buClr>
                <a:srgbClr val="B31166"/>
              </a:buClr>
              <a:buSzPct val="77272"/>
              <a:buAutoNum type="arabicPeriod"/>
              <a:tabLst>
                <a:tab pos="221615" algn="l"/>
              </a:tabLst>
            </a:pP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RESULTS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55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SCREEN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SHOTS</a:t>
            </a:r>
            <a:endParaRPr sz="1100">
              <a:latin typeface="Trebuchet MS"/>
              <a:cs typeface="Trebuchet MS"/>
            </a:endParaRPr>
          </a:p>
          <a:p>
            <a:pPr marL="221615" indent="-208915">
              <a:lnSpc>
                <a:spcPct val="100000"/>
              </a:lnSpc>
              <a:spcBef>
                <a:spcPts val="640"/>
              </a:spcBef>
              <a:buClr>
                <a:srgbClr val="B31166"/>
              </a:buClr>
              <a:buSzPct val="77272"/>
              <a:buAutoNum type="arabicPeriod"/>
              <a:tabLst>
                <a:tab pos="221615" algn="l"/>
              </a:tabLst>
            </a:pP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CONCLUSION</a:t>
            </a:r>
            <a:endParaRPr sz="1100">
              <a:latin typeface="Trebuchet MS"/>
              <a:cs typeface="Trebuchet MS"/>
            </a:endParaRPr>
          </a:p>
          <a:p>
            <a:pPr marL="220979" indent="-208279">
              <a:lnSpc>
                <a:spcPct val="100000"/>
              </a:lnSpc>
              <a:spcBef>
                <a:spcPts val="680"/>
              </a:spcBef>
              <a:buClr>
                <a:srgbClr val="B31166"/>
              </a:buClr>
              <a:buSzPct val="77272"/>
              <a:buAutoNum type="arabicPeriod"/>
              <a:tabLst>
                <a:tab pos="220979" algn="l"/>
              </a:tabLst>
            </a:pP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GITHUB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LINK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267144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05" dirty="0">
                <a:solidFill>
                  <a:srgbClr val="EBEBEB"/>
                </a:solidFill>
                <a:latin typeface="Trebuchet MS"/>
                <a:cs typeface="Trebuchet MS"/>
              </a:rPr>
              <a:t>Problem</a:t>
            </a:r>
            <a:r>
              <a:rPr sz="2200" spc="-4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90" dirty="0">
                <a:solidFill>
                  <a:srgbClr val="EBEBEB"/>
                </a:solidFill>
                <a:latin typeface="Trebuchet MS"/>
                <a:cs typeface="Trebuchet MS"/>
              </a:rPr>
              <a:t>Statement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625683"/>
            <a:ext cx="5179060" cy="119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29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Lack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of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structured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20" dirty="0">
                <a:solidFill>
                  <a:srgbClr val="404040"/>
                </a:solidFill>
                <a:latin typeface="Trebuchet MS"/>
                <a:cs typeface="Trebuchet MS"/>
              </a:rPr>
              <a:t>way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showcase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20" dirty="0">
                <a:solidFill>
                  <a:srgbClr val="404040"/>
                </a:solidFill>
                <a:latin typeface="Trebuchet MS"/>
                <a:cs typeface="Trebuchet MS"/>
              </a:rPr>
              <a:t>academic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personal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projects.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19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Difficulty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in</a:t>
            </a:r>
            <a:r>
              <a:rPr sz="1100" spc="-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presenting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404040"/>
                </a:solidFill>
                <a:latin typeface="Trebuchet MS"/>
                <a:cs typeface="Trebuchet MS"/>
              </a:rPr>
              <a:t>skills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5" dirty="0">
                <a:solidFill>
                  <a:srgbClr val="404040"/>
                </a:solidFill>
                <a:latin typeface="Trebuchet MS"/>
                <a:cs typeface="Trebuchet MS"/>
              </a:rPr>
              <a:t>achievements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effectively.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6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125" dirty="0">
                <a:solidFill>
                  <a:srgbClr val="404040"/>
                </a:solidFill>
                <a:latin typeface="Trebuchet MS"/>
                <a:cs typeface="Trebuchet MS"/>
              </a:rPr>
              <a:t>Need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80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digital</a:t>
            </a:r>
            <a:r>
              <a:rPr sz="1100" spc="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platform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work.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9138" y="634955"/>
            <a:ext cx="237426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solidFill>
                  <a:srgbClr val="EBEBEB"/>
                </a:solidFill>
                <a:latin typeface="Trebuchet MS"/>
                <a:cs typeface="Trebuchet MS"/>
              </a:rPr>
              <a:t>Project</a:t>
            </a:r>
            <a:r>
              <a:rPr sz="2200" spc="2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130" dirty="0">
                <a:solidFill>
                  <a:srgbClr val="EBEBEB"/>
                </a:solidFill>
                <a:latin typeface="Trebuchet MS"/>
                <a:cs typeface="Trebuchet MS"/>
              </a:rPr>
              <a:t>Overview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625683"/>
            <a:ext cx="4535805" cy="119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1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175" dirty="0">
                <a:solidFill>
                  <a:srgbClr val="404040"/>
                </a:solidFill>
                <a:latin typeface="Trebuchet MS"/>
                <a:cs typeface="Trebuchet MS"/>
              </a:rPr>
              <a:t>A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personal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portfolio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website.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1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Developed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using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HTML,</a:t>
            </a:r>
            <a:r>
              <a:rPr sz="1100" spc="3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CSS,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JavaScript.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19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Showcases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Me,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404040"/>
                </a:solidFill>
                <a:latin typeface="Trebuchet MS"/>
                <a:cs typeface="Trebuchet MS"/>
              </a:rPr>
              <a:t>Skills,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Projects,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Contact</a:t>
            </a:r>
            <a:r>
              <a:rPr sz="11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129794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145" dirty="0">
                <a:solidFill>
                  <a:srgbClr val="EBEBEB"/>
                </a:solidFill>
                <a:latin typeface="Trebuchet MS"/>
                <a:cs typeface="Trebuchet MS"/>
              </a:rPr>
              <a:t>End</a:t>
            </a:r>
            <a:r>
              <a:rPr sz="2200" spc="-5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-10" dirty="0">
                <a:solidFill>
                  <a:srgbClr val="EBEBEB"/>
                </a:solidFill>
                <a:latin typeface="Trebuchet MS"/>
                <a:cs typeface="Trebuchet MS"/>
              </a:rPr>
              <a:t>Users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625683"/>
            <a:ext cx="3532504" cy="119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6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Students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10" dirty="0">
                <a:solidFill>
                  <a:srgbClr val="404040"/>
                </a:solidFill>
                <a:latin typeface="Trebuchet MS"/>
                <a:cs typeface="Trebuchet MS"/>
              </a:rPr>
              <a:t>who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70" dirty="0">
                <a:solidFill>
                  <a:srgbClr val="404040"/>
                </a:solidFill>
                <a:latin typeface="Trebuchet MS"/>
                <a:cs typeface="Trebuchet MS"/>
              </a:rPr>
              <a:t>want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to</a:t>
            </a:r>
            <a:r>
              <a:rPr sz="1100" spc="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display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their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skills/projects.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2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Recruiters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employers.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4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Teachers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mentors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evaluation.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3209290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solidFill>
                  <a:srgbClr val="EBEBEB"/>
                </a:solidFill>
                <a:latin typeface="Trebuchet MS"/>
                <a:cs typeface="Trebuchet MS"/>
              </a:rPr>
              <a:t>Tools</a:t>
            </a:r>
            <a:r>
              <a:rPr sz="2200" spc="-5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265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2200" spc="-20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EBEBEB"/>
                </a:solidFill>
                <a:latin typeface="Trebuchet MS"/>
                <a:cs typeface="Trebuchet MS"/>
              </a:rPr>
              <a:t>Technologies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625683"/>
            <a:ext cx="2047239" cy="119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1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HTML</a:t>
            </a:r>
            <a:r>
              <a:rPr sz="1100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-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structure.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17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CSS</a:t>
            </a:r>
            <a:r>
              <a:rPr sz="1100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styling.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17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JavaScript</a:t>
            </a:r>
            <a:r>
              <a:rPr sz="1100" spc="-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for</a:t>
            </a:r>
            <a:r>
              <a:rPr sz="11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interactivity.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3785235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dirty="0">
                <a:solidFill>
                  <a:srgbClr val="EBEBEB"/>
                </a:solidFill>
                <a:latin typeface="Trebuchet MS"/>
                <a:cs typeface="Trebuchet MS"/>
              </a:rPr>
              <a:t>Portfolio</a:t>
            </a:r>
            <a:r>
              <a:rPr sz="2200" spc="-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150" dirty="0">
                <a:solidFill>
                  <a:srgbClr val="EBEBEB"/>
                </a:solidFill>
                <a:latin typeface="Trebuchet MS"/>
                <a:cs typeface="Trebuchet MS"/>
              </a:rPr>
              <a:t>Design</a:t>
            </a:r>
            <a:r>
              <a:rPr sz="2200" spc="1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265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2200" spc="-1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100" dirty="0">
                <a:solidFill>
                  <a:srgbClr val="EBEBEB"/>
                </a:solidFill>
                <a:latin typeface="Trebuchet MS"/>
                <a:cs typeface="Trebuchet MS"/>
              </a:rPr>
              <a:t>Layout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625683"/>
            <a:ext cx="3243580" cy="119507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2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100" dirty="0">
                <a:solidFill>
                  <a:srgbClr val="404040"/>
                </a:solidFill>
                <a:latin typeface="Trebuchet MS"/>
                <a:cs typeface="Trebuchet MS"/>
              </a:rPr>
              <a:t>Clean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 simple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35" dirty="0">
                <a:solidFill>
                  <a:srgbClr val="404040"/>
                </a:solidFill>
                <a:latin typeface="Trebuchet MS"/>
                <a:cs typeface="Trebuchet MS"/>
              </a:rPr>
              <a:t>design.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29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Sections: </a:t>
            </a:r>
            <a:r>
              <a:rPr sz="1100" spc="95" dirty="0">
                <a:solidFill>
                  <a:srgbClr val="404040"/>
                </a:solidFill>
                <a:latin typeface="Trebuchet MS"/>
                <a:cs typeface="Trebuchet MS"/>
              </a:rPr>
              <a:t>About</a:t>
            </a:r>
            <a:r>
              <a:rPr sz="1100" spc="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0" dirty="0">
                <a:solidFill>
                  <a:srgbClr val="404040"/>
                </a:solidFill>
                <a:latin typeface="Trebuchet MS"/>
                <a:cs typeface="Trebuchet MS"/>
              </a:rPr>
              <a:t>Me,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65" dirty="0">
                <a:solidFill>
                  <a:srgbClr val="404040"/>
                </a:solidFill>
                <a:latin typeface="Trebuchet MS"/>
                <a:cs typeface="Trebuchet MS"/>
              </a:rPr>
              <a:t>Skills,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Projects,</a:t>
            </a:r>
            <a:r>
              <a:rPr sz="1100" spc="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Contact.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1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60" dirty="0">
                <a:solidFill>
                  <a:srgbClr val="404040"/>
                </a:solidFill>
                <a:latin typeface="Trebuchet MS"/>
                <a:cs typeface="Trebuchet MS"/>
              </a:rPr>
              <a:t>Responsive</a:t>
            </a:r>
            <a:r>
              <a:rPr sz="1100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404040"/>
                </a:solidFill>
                <a:latin typeface="Trebuchet MS"/>
                <a:cs typeface="Trebuchet MS"/>
              </a:rPr>
              <a:t>and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user-friendly</a:t>
            </a:r>
            <a:r>
              <a:rPr sz="1100" spc="1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interface.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0463" y="634955"/>
            <a:ext cx="3640454" cy="3663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200" spc="75" dirty="0">
                <a:solidFill>
                  <a:srgbClr val="EBEBEB"/>
                </a:solidFill>
                <a:latin typeface="Trebuchet MS"/>
                <a:cs typeface="Trebuchet MS"/>
              </a:rPr>
              <a:t>Features</a:t>
            </a:r>
            <a:r>
              <a:rPr sz="2200" spc="-3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265" dirty="0">
                <a:solidFill>
                  <a:srgbClr val="EBEBEB"/>
                </a:solidFill>
                <a:latin typeface="Trebuchet MS"/>
                <a:cs typeface="Trebuchet MS"/>
              </a:rPr>
              <a:t>and</a:t>
            </a:r>
            <a:r>
              <a:rPr sz="2200" spc="-45" dirty="0">
                <a:solidFill>
                  <a:srgbClr val="EBEBEB"/>
                </a:solidFill>
                <a:latin typeface="Trebuchet MS"/>
                <a:cs typeface="Trebuchet MS"/>
              </a:rPr>
              <a:t> </a:t>
            </a:r>
            <a:r>
              <a:rPr sz="2200" spc="40" dirty="0">
                <a:solidFill>
                  <a:srgbClr val="EBEBEB"/>
                </a:solidFill>
                <a:latin typeface="Trebuchet MS"/>
                <a:cs typeface="Trebuchet MS"/>
              </a:rPr>
              <a:t>Functionality</a:t>
            </a:r>
            <a:endParaRPr sz="2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60463" y="1625683"/>
            <a:ext cx="2259330" cy="169163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19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Showcases</a:t>
            </a:r>
            <a:r>
              <a:rPr sz="1100" spc="-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personal</a:t>
            </a:r>
            <a:r>
              <a:rPr sz="1100" spc="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details.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4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Highlights</a:t>
            </a:r>
            <a:r>
              <a:rPr sz="1100" spc="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55" dirty="0">
                <a:solidFill>
                  <a:srgbClr val="404040"/>
                </a:solidFill>
                <a:latin typeface="Trebuchet MS"/>
                <a:cs typeface="Trebuchet MS"/>
              </a:rPr>
              <a:t>technical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skills.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190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spc="-50" dirty="0">
                <a:solidFill>
                  <a:srgbClr val="404040"/>
                </a:solidFill>
                <a:latin typeface="Trebuchet MS"/>
                <a:cs typeface="Trebuchet MS"/>
              </a:rPr>
              <a:t>Lists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completed</a:t>
            </a:r>
            <a:r>
              <a:rPr sz="1100" spc="-2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projects.</a:t>
            </a: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850" spc="5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endParaRPr sz="85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850" spc="100" dirty="0">
                <a:solidFill>
                  <a:srgbClr val="B31166"/>
                </a:solidFill>
                <a:latin typeface="Lucida Sans Unicode"/>
                <a:cs typeface="Lucida Sans Unicode"/>
              </a:rPr>
              <a:t>▶</a:t>
            </a:r>
            <a:r>
              <a:rPr sz="850" spc="275" dirty="0">
                <a:solidFill>
                  <a:srgbClr val="B31166"/>
                </a:solidFill>
                <a:latin typeface="Lucida Sans Unicode"/>
                <a:cs typeface="Lucida Sans Unicode"/>
              </a:rPr>
              <a:t>  </a:t>
            </a:r>
            <a:r>
              <a:rPr sz="1100" dirty="0">
                <a:solidFill>
                  <a:srgbClr val="404040"/>
                </a:solidFill>
                <a:latin typeface="Trebuchet MS"/>
                <a:cs typeface="Trebuchet MS"/>
              </a:rPr>
              <a:t>Provides</a:t>
            </a:r>
            <a:r>
              <a:rPr sz="1100" spc="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85" dirty="0">
                <a:solidFill>
                  <a:srgbClr val="404040"/>
                </a:solidFill>
                <a:latin typeface="Trebuchet MS"/>
                <a:cs typeface="Trebuchet MS"/>
              </a:rPr>
              <a:t>contact</a:t>
            </a:r>
            <a:r>
              <a:rPr sz="1100" spc="5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100" spc="-10" dirty="0">
                <a:solidFill>
                  <a:srgbClr val="404040"/>
                </a:solidFill>
                <a:latin typeface="Trebuchet MS"/>
                <a:cs typeface="Trebuchet MS"/>
              </a:rPr>
              <a:t>information.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Words>265</Words>
  <Application>Microsoft Office PowerPoint</Application>
  <PresentationFormat>Custom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Calibri</vt:lpstr>
      <vt:lpstr>Lucida Sans Unicode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2</cp:revision>
  <dcterms:created xsi:type="dcterms:W3CDTF">2025-09-03T10:08:23Z</dcterms:created>
  <dcterms:modified xsi:type="dcterms:W3CDTF">2025-09-03T10:20:25Z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2025-09-03T00:00:00Z</vt:filetime>
  </property>
  <property fmtid="{D5CDD505-2E9C-101B-9397-08002B2CF9AE}" pid="3" name="LastSaved">
    <vt:filetime>2025-09-03T00:00:00Z</vt:filetime>
  </property>
</Properties>
</file>