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39253" y="2798304"/>
            <a:ext cx="99258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SANGAVI.S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212401028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PRINCE SHRI VENKATESWARA ARTS AND SCIENCE </a:t>
            </a:r>
            <a:r>
              <a:rPr lang="en-US" sz="2400" dirty="0"/>
              <a:t>COLLEGE/ </a:t>
            </a:r>
            <a:r>
              <a:rPr lang="en-IN" sz="2400" dirty="0"/>
              <a:t>MADRAS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75347" y="2923674"/>
            <a:ext cx="1000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FC79F-53E8-D378-6EA4-C3664A5B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0" y="1439333"/>
            <a:ext cx="1930732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2E27E-91E4-F737-E2B1-97688482BE93}"/>
              </a:ext>
            </a:extLst>
          </p:cNvPr>
          <p:cNvSpPr txBox="1"/>
          <p:nvPr/>
        </p:nvSpPr>
        <p:spPr>
          <a:xfrm>
            <a:off x="1311442" y="2690336"/>
            <a:ext cx="7834563" cy="123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Thank you for visiting my portfolio! I am passionate about creating user-friendly and responsive websites while continuously improving my skills in modern web technologies. I look forward to collaborating on innovative projects and contributing my knowledge to build impactful solutions.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3194-918C-EC26-6615-7EE1C48E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CED0C-0C21-6EA4-CF88-3918061C7686}"/>
              </a:ext>
            </a:extLst>
          </p:cNvPr>
          <p:cNvSpPr txBox="1"/>
          <p:nvPr/>
        </p:nvSpPr>
        <p:spPr>
          <a:xfrm>
            <a:off x="1437773" y="23720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https://github.com/13361bca2024-stack/TNSDC-FWD-DP.git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24827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12830-0EE4-618D-92D5-1A5DB60923A0}"/>
              </a:ext>
            </a:extLst>
          </p:cNvPr>
          <p:cNvSpPr txBox="1"/>
          <p:nvPr/>
        </p:nvSpPr>
        <p:spPr>
          <a:xfrm>
            <a:off x="2612952" y="3244334"/>
            <a:ext cx="6100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1AF07-2F1C-9707-5968-905922198615}"/>
              </a:ext>
            </a:extLst>
          </p:cNvPr>
          <p:cNvSpPr txBox="1"/>
          <p:nvPr/>
        </p:nvSpPr>
        <p:spPr>
          <a:xfrm>
            <a:off x="676275" y="2274838"/>
            <a:ext cx="84697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Design and develop a personal portfolio website for </a:t>
            </a:r>
            <a:r>
              <a:rPr lang="en-IN" dirty="0" err="1"/>
              <a:t>Sangavi.S</a:t>
            </a:r>
            <a:r>
              <a:rPr lang="en-IN" dirty="0"/>
              <a:t>, a II BCA B student, to showcase her skills, background, and contact information. The portfolio should include the following sections: (1) About Me – a short introduction about </a:t>
            </a:r>
            <a:r>
              <a:rPr lang="en-IN" dirty="0" err="1"/>
              <a:t>Sangavi</a:t>
            </a:r>
            <a:r>
              <a:rPr lang="en-IN" dirty="0"/>
              <a:t>, (2) Skills – a list of technical skills such as HTML5, CSS3, JavaScript, React, </a:t>
            </a:r>
            <a:r>
              <a:rPr lang="en-IN" dirty="0" err="1"/>
              <a:t>Node.js</a:t>
            </a:r>
            <a:r>
              <a:rPr lang="en-IN" dirty="0"/>
              <a:t>, and Git, (3) Contact – ways to connect with her including email, LinkedIn, and GitHub. The website must be modern, responsive, and user-friendly.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45354-2FC4-6F12-21F0-74A8110B613B}"/>
              </a:ext>
            </a:extLst>
          </p:cNvPr>
          <p:cNvSpPr txBox="1"/>
          <p:nvPr/>
        </p:nvSpPr>
        <p:spPr>
          <a:xfrm rot="10800000" flipV="1">
            <a:off x="739773" y="2886098"/>
            <a:ext cx="97036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About Me</a:t>
            </a:r>
            <a:r>
              <a:rPr lang="en-IN" dirty="0"/>
              <a:t> – A brief introduction about </a:t>
            </a:r>
            <a:r>
              <a:rPr lang="en-IN" dirty="0" err="1"/>
              <a:t>Sangavi</a:t>
            </a:r>
            <a:r>
              <a:rPr lang="en-IN" dirty="0"/>
              <a:t>, her passion for web development, and her continuous learning </a:t>
            </a:r>
            <a:r>
              <a:rPr lang="en-IN" dirty="0" err="1"/>
              <a:t>mindset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Skills</a:t>
            </a:r>
            <a:r>
              <a:rPr lang="en-IN" dirty="0"/>
              <a:t> – A structured list of her technical expertise, including </a:t>
            </a:r>
            <a:r>
              <a:rPr lang="en-IN" b="1" dirty="0"/>
              <a:t>HTML5, CSS3, JavaScript, React, </a:t>
            </a:r>
            <a:r>
              <a:rPr lang="en-IN" b="1" dirty="0" err="1"/>
              <a:t>Node.js</a:t>
            </a:r>
            <a:r>
              <a:rPr lang="en-IN" b="1" dirty="0"/>
              <a:t>, and Git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Contact</a:t>
            </a:r>
            <a:r>
              <a:rPr lang="en-IN" dirty="0"/>
              <a:t> – Provides multiple ways to connect, such as </a:t>
            </a:r>
            <a:r>
              <a:rPr lang="en-IN" b="1" dirty="0"/>
              <a:t>Email, LinkedIn, and GitHub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1511D-FCCF-08ED-7226-479F6D16F89D}"/>
              </a:ext>
            </a:extLst>
          </p:cNvPr>
          <p:cNvSpPr txBox="1"/>
          <p:nvPr/>
        </p:nvSpPr>
        <p:spPr>
          <a:xfrm>
            <a:off x="723900" y="1582339"/>
            <a:ext cx="85765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Recruiters / Hiring Managers</a:t>
            </a:r>
            <a:r>
              <a:rPr lang="en-IN" dirty="0"/>
              <a:t> –</a:t>
            </a:r>
            <a:br>
              <a:rPr lang="en-IN" dirty="0"/>
            </a:br>
            <a:r>
              <a:rPr lang="en-IN" dirty="0"/>
              <a:t>People who want to quickly review your background, skills, and projects for internships or job opportunities.</a:t>
            </a:r>
          </a:p>
          <a:p>
            <a:pPr>
              <a:buNone/>
            </a:pPr>
            <a:r>
              <a:rPr lang="en-IN" b="1" dirty="0"/>
              <a:t>Peers / Classmates / Faculty</a:t>
            </a:r>
            <a:r>
              <a:rPr lang="en-IN" dirty="0"/>
              <a:t> –</a:t>
            </a:r>
            <a:br>
              <a:rPr lang="en-IN" dirty="0"/>
            </a:br>
            <a:r>
              <a:rPr lang="en-IN" dirty="0"/>
              <a:t>Students, teachers, and mentors who may look at your work for academic or collaborative purposes.</a:t>
            </a:r>
          </a:p>
          <a:p>
            <a:pPr>
              <a:buNone/>
            </a:pPr>
            <a:r>
              <a:rPr lang="en-IN" b="1" dirty="0"/>
              <a:t>Professional Network (LinkedIn, GitHub visitors, etc.)</a:t>
            </a:r>
            <a:r>
              <a:rPr lang="en-IN" dirty="0"/>
              <a:t> –</a:t>
            </a:r>
            <a:br>
              <a:rPr lang="en-IN" dirty="0"/>
            </a:br>
            <a:r>
              <a:rPr lang="en-IN" dirty="0"/>
              <a:t>Developers, professionals, and collaborators who may discover your portfolio via shared links.</a:t>
            </a:r>
          </a:p>
          <a:p>
            <a:pPr>
              <a:buNone/>
            </a:pPr>
            <a:r>
              <a:rPr lang="en-IN" b="1" dirty="0"/>
              <a:t>You (the owner/developer)</a:t>
            </a:r>
            <a:r>
              <a:rPr lang="en-IN" dirty="0"/>
              <a:t> –</a:t>
            </a:r>
            <a:br>
              <a:rPr lang="en-IN" dirty="0"/>
            </a:br>
            <a:r>
              <a:rPr lang="en-IN" dirty="0"/>
              <a:t>As the website owner, you also benefit by using it as a personal branding tool and continuously updating it with new skills/projects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C2D2C2-B162-5074-3CAD-8D8EE9A18354}"/>
              </a:ext>
            </a:extLst>
          </p:cNvPr>
          <p:cNvSpPr txBox="1"/>
          <p:nvPr/>
        </p:nvSpPr>
        <p:spPr>
          <a:xfrm>
            <a:off x="346907" y="2054318"/>
            <a:ext cx="100111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Tools:</a:t>
            </a:r>
          </a:p>
          <a:p>
            <a:pPr>
              <a:buNone/>
            </a:pPr>
            <a:r>
              <a:rPr lang="en-IN" dirty="0"/>
              <a:t>Visual Studio Code (VS Code): Code editor used for writing and debugging HTML, CSS, and JavaScript.</a:t>
            </a:r>
          </a:p>
          <a:p>
            <a:pPr>
              <a:buNone/>
            </a:pPr>
            <a:r>
              <a:rPr lang="en-IN" dirty="0"/>
              <a:t>Git &amp; GitHub: Version control and collaboration platform for hosting the portfolio.</a:t>
            </a:r>
          </a:p>
          <a:p>
            <a:pPr>
              <a:buNone/>
            </a:pPr>
            <a:r>
              <a:rPr lang="en-IN" dirty="0" err="1"/>
              <a:t>OneCompiler</a:t>
            </a:r>
            <a:r>
              <a:rPr lang="en-IN" dirty="0"/>
              <a:t>: Online compiler for testing and running code snippets.</a:t>
            </a:r>
          </a:p>
          <a:p>
            <a:pPr>
              <a:buNone/>
            </a:pPr>
            <a:r>
              <a:rPr lang="en-IN" dirty="0"/>
              <a:t>Browser Developer Tools (Chrome/Edge): For inspecting elements, debugging styles, and testing responsiveness.</a:t>
            </a:r>
          </a:p>
          <a:p>
            <a:pPr>
              <a:buNone/>
            </a:pPr>
            <a:r>
              <a:rPr lang="en-IN" dirty="0"/>
              <a:t>Techniques:</a:t>
            </a:r>
          </a:p>
          <a:p>
            <a:pPr>
              <a:buNone/>
            </a:pPr>
            <a:r>
              <a:rPr lang="en-IN" dirty="0"/>
              <a:t>HTML5 &amp; CSS3: For structuring content and styling the portfolio.</a:t>
            </a:r>
          </a:p>
          <a:p>
            <a:pPr>
              <a:buNone/>
            </a:pPr>
            <a:r>
              <a:rPr lang="en-IN" dirty="0"/>
              <a:t>Responsive Design: Ensuring the portfolio works smoothly on desktop, tablet, and mobile devices.</a:t>
            </a:r>
          </a:p>
          <a:p>
            <a:pPr>
              <a:buNone/>
            </a:pPr>
            <a:r>
              <a:rPr lang="en-IN" dirty="0"/>
              <a:t>JavaScript (ES6+): Adding interactivity and dynamic features.</a:t>
            </a:r>
          </a:p>
          <a:p>
            <a:pPr>
              <a:buNone/>
            </a:pPr>
            <a:r>
              <a:rPr lang="en-IN" dirty="0"/>
              <a:t>React (optional if used): For building reusable and interactive UI components.</a:t>
            </a:r>
          </a:p>
          <a:p>
            <a:pPr>
              <a:buNone/>
            </a:pPr>
            <a:r>
              <a:rPr lang="en-IN" dirty="0" err="1"/>
              <a:t>Node.js</a:t>
            </a:r>
            <a:r>
              <a:rPr lang="en-IN" dirty="0"/>
              <a:t> (optional if backend planned): For backend integration if expanding portfolio into a full-stack app.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14299-7B97-24B3-9EFD-9E7E0FCC19E3}"/>
              </a:ext>
            </a:extLst>
          </p:cNvPr>
          <p:cNvSpPr txBox="1"/>
          <p:nvPr/>
        </p:nvSpPr>
        <p:spPr>
          <a:xfrm>
            <a:off x="972135" y="1479390"/>
            <a:ext cx="83300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Header / </a:t>
            </a:r>
            <a:r>
              <a:rPr lang="en-IN" b="1" dirty="0" err="1"/>
              <a:t>Navbar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Keep your name and role at the top with a modern font.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</a:t>
            </a:r>
            <a:r>
              <a:rPr lang="en-IN" b="1" dirty="0"/>
              <a:t>sticky </a:t>
            </a:r>
            <a:r>
              <a:rPr lang="en-IN" b="1" dirty="0" err="1"/>
              <a:t>navbar</a:t>
            </a:r>
            <a:r>
              <a:rPr lang="en-IN" dirty="0"/>
              <a:t> with smooth scrolling: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About 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Projects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Contact</a:t>
            </a:r>
          </a:p>
          <a:p>
            <a:pPr>
              <a:buNone/>
            </a:pPr>
            <a:r>
              <a:rPr lang="en-IN" b="1" dirty="0"/>
              <a:t>2. Hero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</a:t>
            </a:r>
            <a:r>
              <a:rPr lang="en-IN" b="1" dirty="0"/>
              <a:t>profile image</a:t>
            </a:r>
            <a:r>
              <a:rPr lang="en-IN" dirty="0"/>
              <a:t> or avatar.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 your </a:t>
            </a:r>
            <a:r>
              <a:rPr lang="en-IN" b="1" dirty="0"/>
              <a:t>name, role (Web Developer), and a tagline</a:t>
            </a:r>
            <a:r>
              <a:rPr lang="en-IN" dirty="0"/>
              <a:t>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"Passionate Frontend Developer | Creating modern, responsive websites."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</a:t>
            </a:r>
            <a:r>
              <a:rPr lang="en-IN" b="1" dirty="0"/>
              <a:t>call-to-action button</a:t>
            </a:r>
            <a:r>
              <a:rPr lang="en-IN" dirty="0"/>
              <a:t>: "Download Resume" or "Contact Me".</a:t>
            </a:r>
          </a:p>
          <a:p>
            <a:pPr>
              <a:buNone/>
            </a:pPr>
            <a:r>
              <a:rPr lang="en-IN" b="1" dirty="0"/>
              <a:t>3. About 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Keep your intro text but format it nicely.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a </a:t>
            </a:r>
            <a:r>
              <a:rPr lang="en-IN" b="1" dirty="0"/>
              <a:t>two-column layout</a:t>
            </a:r>
            <a:r>
              <a:rPr lang="en-IN" dirty="0"/>
              <a:t>: left side with an image, right side with your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DABA-1BBF-645F-D85E-54418CE1A437}"/>
              </a:ext>
            </a:extLst>
          </p:cNvPr>
          <p:cNvSpPr txBox="1"/>
          <p:nvPr/>
        </p:nvSpPr>
        <p:spPr>
          <a:xfrm>
            <a:off x="1106905" y="1582340"/>
            <a:ext cx="8039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Features for Portfolio</a:t>
            </a:r>
          </a:p>
          <a:p>
            <a:pPr>
              <a:buNone/>
            </a:pPr>
            <a:r>
              <a:rPr lang="en-IN" dirty="0"/>
              <a:t>Responsive Design</a:t>
            </a:r>
          </a:p>
          <a:p>
            <a:pPr>
              <a:buNone/>
            </a:pPr>
            <a:r>
              <a:rPr lang="en-IN" dirty="0"/>
              <a:t>Works smoothly on mobile, tablet, and desktop.</a:t>
            </a:r>
          </a:p>
          <a:p>
            <a:pPr>
              <a:buNone/>
            </a:pPr>
            <a:r>
              <a:rPr lang="en-IN" dirty="0"/>
              <a:t>Navigation bar turns into a hamburger menu on small screens.</a:t>
            </a:r>
          </a:p>
          <a:p>
            <a:pPr>
              <a:buNone/>
            </a:pPr>
            <a:r>
              <a:rPr lang="en-IN" dirty="0"/>
              <a:t>Smooth Navigation</a:t>
            </a:r>
          </a:p>
          <a:p>
            <a:pPr>
              <a:buNone/>
            </a:pPr>
            <a:r>
              <a:rPr lang="en-IN" dirty="0"/>
              <a:t>Sticky </a:t>
            </a:r>
            <a:r>
              <a:rPr lang="en-IN" dirty="0" err="1"/>
              <a:t>navbar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Smooth scroll to sections.</a:t>
            </a:r>
          </a:p>
          <a:p>
            <a:pPr>
              <a:buNone/>
            </a:pPr>
            <a:r>
              <a:rPr lang="en-IN" dirty="0"/>
              <a:t>Highlight active section in the </a:t>
            </a:r>
            <a:r>
              <a:rPr lang="en-IN" dirty="0" err="1"/>
              <a:t>navbar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Functionalities for Portfolio</a:t>
            </a:r>
          </a:p>
          <a:p>
            <a:pPr>
              <a:buNone/>
            </a:pPr>
            <a:r>
              <a:rPr lang="en-IN" dirty="0"/>
              <a:t>Interactivity</a:t>
            </a:r>
          </a:p>
          <a:p>
            <a:pPr>
              <a:buNone/>
            </a:pPr>
            <a:r>
              <a:rPr lang="en-IN" dirty="0"/>
              <a:t>Smooth scroll animations when clicking </a:t>
            </a:r>
            <a:r>
              <a:rPr lang="en-IN" dirty="0" err="1"/>
              <a:t>navbar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Hover effects on links, buttons, and project cards.</a:t>
            </a:r>
          </a:p>
          <a:p>
            <a:pPr>
              <a:buNone/>
            </a:pPr>
            <a:r>
              <a:rPr lang="en-IN" dirty="0"/>
              <a:t>Dark/Light Mode Toggle 🌙☀️ (optional but modern).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mikey.kun.20.08.2006@gmail.com</cp:lastModifiedBy>
  <cp:revision>27</cp:revision>
  <dcterms:created xsi:type="dcterms:W3CDTF">2024-03-29T15:07:22Z</dcterms:created>
  <dcterms:modified xsi:type="dcterms:W3CDTF">2025-09-03T06:19:04Z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