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1215926" y="561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胡博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3669246" y="3013501"/>
            <a:ext cx="485350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VS2017</a:t>
            </a:r>
            <a:r>
              <a:rPr lang="zh-CN" altLang="en-US" sz="4800" dirty="0">
                <a:solidFill>
                  <a:schemeClr val="bg1"/>
                </a:solidFill>
              </a:rPr>
              <a:t>代码调试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181158" y="1905506"/>
            <a:ext cx="42386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</a:t>
            </a:r>
            <a:r>
              <a:rPr lang="zh-CN" altLang="en-US" sz="4800" dirty="0">
                <a:solidFill>
                  <a:schemeClr val="bg1"/>
                </a:solidFill>
              </a:rPr>
              <a:t>，调试与运行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，设置断点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  <a:r>
              <a:rPr lang="zh-CN" altLang="en-US" sz="4800" dirty="0">
                <a:solidFill>
                  <a:schemeClr val="bg1"/>
                </a:solidFill>
              </a:rPr>
              <a:t>，单步调试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  <a:r>
              <a:rPr lang="zh-CN" altLang="en-US" sz="4800" dirty="0">
                <a:solidFill>
                  <a:schemeClr val="bg1"/>
                </a:solidFill>
              </a:rPr>
              <a:t>，自动窗口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4238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1</a:t>
            </a:r>
            <a:r>
              <a:rPr lang="zh-CN" altLang="en-US" sz="4800" dirty="0">
                <a:solidFill>
                  <a:schemeClr val="bg1"/>
                </a:solidFill>
              </a:rPr>
              <a:t>，调试与运行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8FF77D-23D5-4AE4-B554-AA94E9EF0887}"/>
              </a:ext>
            </a:extLst>
          </p:cNvPr>
          <p:cNvSpPr txBox="1"/>
          <p:nvPr/>
        </p:nvSpPr>
        <p:spPr>
          <a:xfrm>
            <a:off x="1819920" y="1993611"/>
            <a:ext cx="7910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）顾名思义就是使程序运行一遍，直接得到结果，遇到断点不会暂停。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调试（</a:t>
            </a:r>
            <a:r>
              <a:rPr lang="en-US" altLang="zh-CN" sz="2400" dirty="0"/>
              <a:t>debug</a:t>
            </a:r>
            <a:r>
              <a:rPr lang="zh-CN" altLang="en-US" sz="2400" dirty="0"/>
              <a:t>）就是用来查找</a:t>
            </a:r>
            <a:r>
              <a:rPr lang="en-US" altLang="zh-CN" sz="2400" dirty="0"/>
              <a:t>bug</a:t>
            </a:r>
            <a:r>
              <a:rPr lang="zh-CN" altLang="en-US" sz="2400" dirty="0"/>
              <a:t>的方法，在程序运行的过程中遇到断点会暂停，可以查看程序当前状态。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FA3C5-775D-46A9-A98D-FB1157995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87" y="4917756"/>
            <a:ext cx="3065159" cy="6130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A15653-2B48-48C1-B484-6AD5744E7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20" y="4468057"/>
            <a:ext cx="4036358" cy="16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3623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，设置断点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FDDB3E-2DD5-4737-AD16-BF57C1B3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" y="2524922"/>
            <a:ext cx="4201596" cy="23844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21AC00-89A0-4BEA-BE3F-92D7C034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4922"/>
            <a:ext cx="4991533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3623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3</a:t>
            </a:r>
            <a:r>
              <a:rPr lang="zh-CN" altLang="en-US" sz="4800" dirty="0">
                <a:solidFill>
                  <a:schemeClr val="bg1"/>
                </a:solidFill>
              </a:rPr>
              <a:t>，单步调试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9096A-E112-4D7A-87D9-E5ABE9F6848D}"/>
              </a:ext>
            </a:extLst>
          </p:cNvPr>
          <p:cNvSpPr txBox="1"/>
          <p:nvPr/>
        </p:nvSpPr>
        <p:spPr>
          <a:xfrm>
            <a:off x="1724543" y="2085307"/>
            <a:ext cx="8946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，直接调试（</a:t>
            </a:r>
            <a:r>
              <a:rPr lang="en-US" altLang="zh-CN" sz="2800" dirty="0"/>
              <a:t>F5</a:t>
            </a:r>
            <a:r>
              <a:rPr lang="zh-CN" altLang="en-US" sz="2800" dirty="0"/>
              <a:t>），进入调试状态，直到遇到断点暂停。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，逐过程调试（</a:t>
            </a:r>
            <a:r>
              <a:rPr lang="en-US" altLang="zh-CN" sz="2800" dirty="0"/>
              <a:t>F10</a:t>
            </a:r>
            <a:r>
              <a:rPr lang="zh-CN" altLang="en-US" sz="2800" dirty="0"/>
              <a:t>），一条一条执行代码，但是不进入函数内部。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，逐语句调试（</a:t>
            </a:r>
            <a:r>
              <a:rPr lang="en-US" altLang="zh-CN" sz="2800" dirty="0"/>
              <a:t>F11</a:t>
            </a:r>
            <a:r>
              <a:rPr lang="zh-CN" altLang="en-US" sz="2800" dirty="0"/>
              <a:t>），一句一句执行代码，进去函数内部。</a:t>
            </a:r>
          </a:p>
        </p:txBody>
      </p:sp>
    </p:spTree>
    <p:extLst>
      <p:ext uri="{BB962C8B-B14F-4D97-AF65-F5344CB8AC3E}">
        <p14:creationId xmlns:p14="http://schemas.microsoft.com/office/powerpoint/2010/main" val="391521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83504" y="627160"/>
            <a:ext cx="3623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4</a:t>
            </a:r>
            <a:r>
              <a:rPr lang="zh-CN" altLang="en-US" sz="4800" dirty="0">
                <a:solidFill>
                  <a:schemeClr val="bg1"/>
                </a:solidFill>
              </a:rPr>
              <a:t>，自动窗口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745856-1221-4475-AF62-D674B6ED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79" y="2030609"/>
            <a:ext cx="4046571" cy="27967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97D387-8C6F-4395-997E-74C55DCE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301" y="2457366"/>
            <a:ext cx="5624047" cy="19432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BA136B-D192-480A-AD8D-BA5E95C35809}"/>
              </a:ext>
            </a:extLst>
          </p:cNvPr>
          <p:cNvSpPr txBox="1"/>
          <p:nvPr/>
        </p:nvSpPr>
        <p:spPr>
          <a:xfrm>
            <a:off x="2760345" y="5288697"/>
            <a:ext cx="602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在”自动窗口“可以看到当前正在使用的变量的值和类型</a:t>
            </a:r>
          </a:p>
        </p:txBody>
      </p:sp>
    </p:spTree>
    <p:extLst>
      <p:ext uri="{BB962C8B-B14F-4D97-AF65-F5344CB8AC3E}">
        <p14:creationId xmlns:p14="http://schemas.microsoft.com/office/powerpoint/2010/main" val="4113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175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胡 小博</cp:lastModifiedBy>
  <cp:revision>15</cp:revision>
  <dcterms:created xsi:type="dcterms:W3CDTF">2018-08-29T03:27:02Z</dcterms:created>
  <dcterms:modified xsi:type="dcterms:W3CDTF">2018-10-12T15:24:29Z</dcterms:modified>
</cp:coreProperties>
</file>