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7" r:id="rId4"/>
    <p:sldId id="258" r:id="rId5"/>
    <p:sldId id="261" r:id="rId6"/>
    <p:sldId id="260" r:id="rId7"/>
    <p:sldId id="259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9589842" y="59885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0057919" y="5619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杨新瑞</a:t>
            </a:r>
          </a:p>
        </p:txBody>
      </p:sp>
    </p:spTree>
    <p:extLst>
      <p:ext uri="{BB962C8B-B14F-4D97-AF65-F5344CB8AC3E}">
        <p14:creationId xmlns:p14="http://schemas.microsoft.com/office/powerpoint/2010/main" val="246382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3256FD-5B1E-417C-AE12-81C6EC209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8" r="17924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7BEA4B-4BEF-4F95-B8A9-5CFC3C689142}"/>
              </a:ext>
            </a:extLst>
          </p:cNvPr>
          <p:cNvSpPr txBox="1"/>
          <p:nvPr/>
        </p:nvSpPr>
        <p:spPr>
          <a:xfrm>
            <a:off x="8883942" y="2625754"/>
            <a:ext cx="2431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OneNote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D4B2D2-ECC9-47DB-A698-0022644A8286}"/>
              </a:ext>
            </a:extLst>
          </p:cNvPr>
          <p:cNvSpPr txBox="1"/>
          <p:nvPr/>
        </p:nvSpPr>
        <p:spPr>
          <a:xfrm>
            <a:off x="8751041" y="370832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微软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Office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之一，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功能强大的笔记软件，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可自动同步笔记到微软账户</a:t>
            </a:r>
          </a:p>
        </p:txBody>
      </p:sp>
    </p:spTree>
    <p:extLst>
      <p:ext uri="{BB962C8B-B14F-4D97-AF65-F5344CB8AC3E}">
        <p14:creationId xmlns:p14="http://schemas.microsoft.com/office/powerpoint/2010/main" val="41833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9A647C1-82D3-45B2-AF38-0D9D0BCC1F06}"/>
              </a:ext>
            </a:extLst>
          </p:cNvPr>
          <p:cNvSpPr txBox="1"/>
          <p:nvPr/>
        </p:nvSpPr>
        <p:spPr>
          <a:xfrm>
            <a:off x="3541454" y="3013501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项目开发常用软件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716946" y="1948645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主要内容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1626BC-1838-4AF2-8745-CE8A1E97F6D7}"/>
              </a:ext>
            </a:extLst>
          </p:cNvPr>
          <p:cNvSpPr txBox="1"/>
          <p:nvPr/>
        </p:nvSpPr>
        <p:spPr>
          <a:xfrm>
            <a:off x="2105164" y="313661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本节将介绍几款编程常用的实用工具、软件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A87CCD-D823-415B-B8E7-1039BAAE3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8" r="24925" b="2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E3DAF1-7228-446C-B84B-654BCEECD744}"/>
              </a:ext>
            </a:extLst>
          </p:cNvPr>
          <p:cNvSpPr txBox="1"/>
          <p:nvPr/>
        </p:nvSpPr>
        <p:spPr>
          <a:xfrm>
            <a:off x="922788" y="368276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适用于学生、开源和个人开发人员的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功能完备的免费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IDE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9DAA8A-B5AF-4558-BCA4-A26E7FDB62AB}"/>
              </a:ext>
            </a:extLst>
          </p:cNvPr>
          <p:cNvSpPr txBox="1"/>
          <p:nvPr/>
        </p:nvSpPr>
        <p:spPr>
          <a:xfrm>
            <a:off x="830510" y="2841727"/>
            <a:ext cx="6231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Visual Studio Community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17533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B94171-714C-4EAB-BEFE-9AFC4BB47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45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r="44250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3B015B-0A3C-456A-824F-971597F55E09}"/>
              </a:ext>
            </a:extLst>
          </p:cNvPr>
          <p:cNvSpPr txBox="1"/>
          <p:nvPr/>
        </p:nvSpPr>
        <p:spPr>
          <a:xfrm>
            <a:off x="7910329" y="2782669"/>
            <a:ext cx="280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Notepad++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51C254-601E-49B5-95DC-021FE262C4BB}"/>
              </a:ext>
            </a:extLst>
          </p:cNvPr>
          <p:cNvSpPr txBox="1"/>
          <p:nvPr/>
        </p:nvSpPr>
        <p:spPr>
          <a:xfrm>
            <a:off x="6435566" y="3763835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一款功能强大的文本编辑器，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支持多种编程语言的代码高亮提示，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非常适合于代码文件的快速阅读与编辑，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可打开多种格式的文件</a:t>
            </a:r>
          </a:p>
        </p:txBody>
      </p:sp>
    </p:spTree>
    <p:extLst>
      <p:ext uri="{BB962C8B-B14F-4D97-AF65-F5344CB8AC3E}">
        <p14:creationId xmlns:p14="http://schemas.microsoft.com/office/powerpoint/2010/main" val="180692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4CB163D-6B8D-494E-B05F-8F3037249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2" r="-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C76DE5-A2D0-44D4-A417-317FE5B96214}"/>
              </a:ext>
            </a:extLst>
          </p:cNvPr>
          <p:cNvSpPr txBox="1"/>
          <p:nvPr/>
        </p:nvSpPr>
        <p:spPr>
          <a:xfrm>
            <a:off x="1711354" y="2841727"/>
            <a:ext cx="3738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Diagram Designer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08DFB1-0482-4925-93C1-4A66E55AB6F9}"/>
              </a:ext>
            </a:extLst>
          </p:cNvPr>
          <p:cNvSpPr txBox="1"/>
          <p:nvPr/>
        </p:nvSpPr>
        <p:spPr>
          <a:xfrm>
            <a:off x="1333847" y="381699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用于程序设计阶段流程图的绘制</a:t>
            </a:r>
          </a:p>
        </p:txBody>
      </p:sp>
    </p:spTree>
    <p:extLst>
      <p:ext uri="{BB962C8B-B14F-4D97-AF65-F5344CB8AC3E}">
        <p14:creationId xmlns:p14="http://schemas.microsoft.com/office/powerpoint/2010/main" val="252194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7594B0-8EC7-4939-A6F6-FBFD72264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6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r="44250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A53286-CB68-403B-B9F7-01BCD7A3EA9F}"/>
              </a:ext>
            </a:extLst>
          </p:cNvPr>
          <p:cNvSpPr txBox="1"/>
          <p:nvPr/>
        </p:nvSpPr>
        <p:spPr>
          <a:xfrm>
            <a:off x="8285018" y="2669309"/>
            <a:ext cx="2497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Photo Shop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9E070D-1C30-4E50-ABFC-7F2AB9834799}"/>
              </a:ext>
            </a:extLst>
          </p:cNvPr>
          <p:cNvSpPr txBox="1"/>
          <p:nvPr/>
        </p:nvSpPr>
        <p:spPr>
          <a:xfrm>
            <a:off x="7440940" y="3697193"/>
            <a:ext cx="4185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前端开发，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界面开发，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个人独立游戏开发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都经常需要进行图像处理，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掌握一些简单的抠图技术即可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41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ECCA99-6D31-4CAD-A066-B38006F84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98" b="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439D460-DFDA-4FE0-8434-FAE1A94800E6}"/>
              </a:ext>
            </a:extLst>
          </p:cNvPr>
          <p:cNvSpPr txBox="1"/>
          <p:nvPr/>
        </p:nvSpPr>
        <p:spPr>
          <a:xfrm>
            <a:off x="7994708" y="2721114"/>
            <a:ext cx="4119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GitHub Desktop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3A2EF-9429-4B72-BBBF-D90E8663613C}"/>
              </a:ext>
            </a:extLst>
          </p:cNvPr>
          <p:cNvSpPr txBox="1"/>
          <p:nvPr/>
        </p:nvSpPr>
        <p:spPr>
          <a:xfrm>
            <a:off x="8817003" y="359495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的桌面端，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方便管理本地项目的同步，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拉取等一系列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81023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DF04AC-D657-4775-A838-56264299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2791030"/>
            <a:ext cx="12192000" cy="40669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C3B228-2E1A-4B15-BECA-68F0C0B15647}"/>
              </a:ext>
            </a:extLst>
          </p:cNvPr>
          <p:cNvSpPr txBox="1"/>
          <p:nvPr/>
        </p:nvSpPr>
        <p:spPr>
          <a:xfrm>
            <a:off x="4977724" y="78786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谷歌翻译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298A9-D6D0-4A9D-AEB0-8F6F5F99535B}"/>
              </a:ext>
            </a:extLst>
          </p:cNvPr>
          <p:cNvSpPr txBox="1"/>
          <p:nvPr/>
        </p:nvSpPr>
        <p:spPr>
          <a:xfrm>
            <a:off x="1540886" y="1912559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尤其是对于计算机专业词汇，学术论文，能提供更好更精准的翻译</a:t>
            </a:r>
          </a:p>
        </p:txBody>
      </p:sp>
    </p:spTree>
    <p:extLst>
      <p:ext uri="{BB962C8B-B14F-4D97-AF65-F5344CB8AC3E}">
        <p14:creationId xmlns:p14="http://schemas.microsoft.com/office/powerpoint/2010/main" val="341415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191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3</cp:revision>
  <dcterms:created xsi:type="dcterms:W3CDTF">2018-08-29T07:00:01Z</dcterms:created>
  <dcterms:modified xsi:type="dcterms:W3CDTF">2018-09-02T08:16:06Z</dcterms:modified>
</cp:coreProperties>
</file>