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72" r:id="rId14"/>
    <p:sldId id="266" r:id="rId15"/>
    <p:sldId id="267" r:id="rId16"/>
    <p:sldId id="268" r:id="rId17"/>
    <p:sldId id="269" r:id="rId18"/>
    <p:sldId id="273" r:id="rId19"/>
    <p:sldId id="274" r:id="rId20"/>
    <p:sldId id="275" r:id="rId21"/>
    <p:sldId id="276" r:id="rId22"/>
    <p:sldId id="281" r:id="rId23"/>
    <p:sldId id="277" r:id="rId24"/>
    <p:sldId id="279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10023292" y="598708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52241-5857-4D3F-B68F-5C776E63CDA9}"/>
              </a:ext>
            </a:extLst>
          </p:cNvPr>
          <p:cNvSpPr txBox="1"/>
          <p:nvPr/>
        </p:nvSpPr>
        <p:spPr>
          <a:xfrm>
            <a:off x="10985094" y="56177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杨新瑞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85A0DC-4C7F-4E5B-A05B-550E002427AD}"/>
              </a:ext>
            </a:extLst>
          </p:cNvPr>
          <p:cNvSpPr txBox="1"/>
          <p:nvPr/>
        </p:nvSpPr>
        <p:spPr>
          <a:xfrm>
            <a:off x="1221900" y="1733084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该写法在标准格式上省略了两个参数，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但仍保留返回值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3CCAF7-3782-436A-8E51-433F43D80ADA}"/>
              </a:ext>
            </a:extLst>
          </p:cNvPr>
          <p:cNvSpPr txBox="1"/>
          <p:nvPr/>
        </p:nvSpPr>
        <p:spPr>
          <a:xfrm>
            <a:off x="1221900" y="3695377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该写法是平时临时编写代码使用最多的一种写法，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较为推荐</a:t>
            </a:r>
          </a:p>
        </p:txBody>
      </p:sp>
    </p:spTree>
    <p:extLst>
      <p:ext uri="{BB962C8B-B14F-4D97-AF65-F5344CB8AC3E}">
        <p14:creationId xmlns:p14="http://schemas.microsoft.com/office/powerpoint/2010/main" val="302905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4C78174-958B-4291-9E33-FC0A7D76B87A}"/>
              </a:ext>
            </a:extLst>
          </p:cNvPr>
          <p:cNvSpPr txBox="1"/>
          <p:nvPr/>
        </p:nvSpPr>
        <p:spPr>
          <a:xfrm>
            <a:off x="754156" y="107654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不推荐的写法：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045BEA-CDF5-421D-B808-26C8B038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948" y="2490058"/>
            <a:ext cx="5672104" cy="21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8EE6DA0-DCD9-4DD4-B0C5-46E08A347757}"/>
              </a:ext>
            </a:extLst>
          </p:cNvPr>
          <p:cNvSpPr txBox="1"/>
          <p:nvPr/>
        </p:nvSpPr>
        <p:spPr>
          <a:xfrm>
            <a:off x="1221900" y="1733084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这种写法虽被大量使用，但极不推荐，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在一些环境下会出现问题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6943D0-F007-4E8C-B522-8F42FE8B38DC}"/>
              </a:ext>
            </a:extLst>
          </p:cNvPr>
          <p:cNvSpPr txBox="1"/>
          <p:nvPr/>
        </p:nvSpPr>
        <p:spPr>
          <a:xfrm>
            <a:off x="1221900" y="3856897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就连</a:t>
            </a:r>
            <a:r>
              <a:rPr lang="en-US" altLang="zh-CN" sz="3600" dirty="0">
                <a:solidFill>
                  <a:schemeClr val="bg1"/>
                </a:solidFill>
              </a:rPr>
              <a:t>C</a:t>
            </a:r>
            <a:r>
              <a:rPr lang="zh-CN" altLang="en-US" sz="3600" dirty="0">
                <a:solidFill>
                  <a:schemeClr val="bg1"/>
                </a:solidFill>
              </a:rPr>
              <a:t>语言之父也不建议开发者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使用这种不标准的写法</a:t>
            </a:r>
          </a:p>
        </p:txBody>
      </p:sp>
    </p:spTree>
    <p:extLst>
      <p:ext uri="{BB962C8B-B14F-4D97-AF65-F5344CB8AC3E}">
        <p14:creationId xmlns:p14="http://schemas.microsoft.com/office/powerpoint/2010/main" val="23133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E8AE3A-9B89-49AF-9570-0D51A4466B25}"/>
              </a:ext>
            </a:extLst>
          </p:cNvPr>
          <p:cNvSpPr txBox="1"/>
          <p:nvPr/>
        </p:nvSpPr>
        <p:spPr>
          <a:xfrm>
            <a:off x="4875153" y="304427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代码注释</a:t>
            </a:r>
          </a:p>
        </p:txBody>
      </p:sp>
    </p:spTree>
    <p:extLst>
      <p:ext uri="{BB962C8B-B14F-4D97-AF65-F5344CB8AC3E}">
        <p14:creationId xmlns:p14="http://schemas.microsoft.com/office/powerpoint/2010/main" val="209638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70B955-EF74-48EE-8F58-435131E483C9}"/>
              </a:ext>
            </a:extLst>
          </p:cNvPr>
          <p:cNvSpPr txBox="1"/>
          <p:nvPr/>
        </p:nvSpPr>
        <p:spPr>
          <a:xfrm>
            <a:off x="1848683" y="1389370"/>
            <a:ext cx="8494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代码注释是一种不会被编译的代码，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其目的是为了增加代码的可读性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方便程序员阅读理解自己和他人的代码，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乃至生成帮助文档，即代码的说明书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6F63C7-57E4-47F8-B6B4-5BE0EA126179}"/>
              </a:ext>
            </a:extLst>
          </p:cNvPr>
          <p:cNvSpPr txBox="1"/>
          <p:nvPr/>
        </p:nvSpPr>
        <p:spPr>
          <a:xfrm>
            <a:off x="1848683" y="4209891"/>
            <a:ext cx="83524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在公司实际开发中，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都会要求程序员编写详细的代码注释，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所以要养成编写注释的好习惯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1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D2FB6E-517D-4B4B-8A7B-2891E8FB5A04}"/>
              </a:ext>
            </a:extLst>
          </p:cNvPr>
          <p:cNvSpPr txBox="1"/>
          <p:nvPr/>
        </p:nvSpPr>
        <p:spPr>
          <a:xfrm>
            <a:off x="1029545" y="865101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代码注释写法：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FB1D48-0A28-4213-90B1-6FBCF0003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363" y="2171182"/>
            <a:ext cx="7681274" cy="32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CCFDC1-97CC-4355-97EA-FBE3A4F4EC66}"/>
              </a:ext>
            </a:extLst>
          </p:cNvPr>
          <p:cNvSpPr txBox="1"/>
          <p:nvPr/>
        </p:nvSpPr>
        <p:spPr>
          <a:xfrm>
            <a:off x="1074940" y="1685262"/>
            <a:ext cx="10913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VS</a:t>
            </a: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中将代码注释写在紧贴变量声明和函数声明前，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可形成注释文档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54DE26-4B23-4C41-999A-6B8BABA5B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92" y="3564738"/>
            <a:ext cx="5132369" cy="232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7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E3FF1EE-9612-4026-AF5B-3D232ED4FA74}"/>
              </a:ext>
            </a:extLst>
          </p:cNvPr>
          <p:cNvSpPr txBox="1"/>
          <p:nvPr/>
        </p:nvSpPr>
        <p:spPr>
          <a:xfrm>
            <a:off x="1680363" y="2274838"/>
            <a:ext cx="89562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还有一种比较高级的条件注释，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其作用是为了在一定条件下注释有效代码，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编程初期使用较少不在此提及，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有兴趣的同学可以自行百度学习</a:t>
            </a:r>
          </a:p>
        </p:txBody>
      </p:sp>
    </p:spTree>
    <p:extLst>
      <p:ext uri="{BB962C8B-B14F-4D97-AF65-F5344CB8AC3E}">
        <p14:creationId xmlns:p14="http://schemas.microsoft.com/office/powerpoint/2010/main" val="7054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4BC08B-242A-4DED-94B6-7FA196686E98}"/>
              </a:ext>
            </a:extLst>
          </p:cNvPr>
          <p:cNvSpPr txBox="1"/>
          <p:nvPr/>
        </p:nvSpPr>
        <p:spPr>
          <a:xfrm>
            <a:off x="565641" y="1905888"/>
            <a:ext cx="11264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最后要提一点的是，代码注释的书写虽然可以提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高我们阅读效率，但在一些特殊情况下也会影响程序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正常编译运行，所以很多项目在发布时都会去掉注释。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FAC187-D21C-4375-856D-F76D1A23B7D8}"/>
              </a:ext>
            </a:extLst>
          </p:cNvPr>
          <p:cNvSpPr txBox="1"/>
          <p:nvPr/>
        </p:nvSpPr>
        <p:spPr>
          <a:xfrm>
            <a:off x="565641" y="4186191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不过在编程前期养成书写注释的习惯还是有好处的</a:t>
            </a:r>
          </a:p>
        </p:txBody>
      </p:sp>
    </p:spTree>
    <p:extLst>
      <p:ext uri="{BB962C8B-B14F-4D97-AF65-F5344CB8AC3E}">
        <p14:creationId xmlns:p14="http://schemas.microsoft.com/office/powerpoint/2010/main" val="37659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7857513-ED26-4E6E-BF91-1CC4E383435F}"/>
              </a:ext>
            </a:extLst>
          </p:cNvPr>
          <p:cNvSpPr txBox="1"/>
          <p:nvPr/>
        </p:nvSpPr>
        <p:spPr>
          <a:xfrm>
            <a:off x="4875153" y="304427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代码缩进</a:t>
            </a:r>
          </a:p>
        </p:txBody>
      </p:sp>
    </p:spTree>
    <p:extLst>
      <p:ext uri="{BB962C8B-B14F-4D97-AF65-F5344CB8AC3E}">
        <p14:creationId xmlns:p14="http://schemas.microsoft.com/office/powerpoint/2010/main" val="479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4157007" y="2828427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代码格式规范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18EA1A-0C8E-4C97-BFF3-3EBC94436B4D}"/>
              </a:ext>
            </a:extLst>
          </p:cNvPr>
          <p:cNvSpPr txBox="1"/>
          <p:nvPr/>
        </p:nvSpPr>
        <p:spPr>
          <a:xfrm>
            <a:off x="353803" y="2367171"/>
            <a:ext cx="1183817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一般代码的缩进格式为一个</a:t>
            </a:r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Tab,</a:t>
            </a:r>
          </a:p>
          <a:p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Tab</a:t>
            </a:r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也称制表符，通常情况下为四个空格宽度，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但在前方代码过长的情况下也会动态调整</a:t>
            </a:r>
          </a:p>
        </p:txBody>
      </p:sp>
    </p:spTree>
    <p:extLst>
      <p:ext uri="{BB962C8B-B14F-4D97-AF65-F5344CB8AC3E}">
        <p14:creationId xmlns:p14="http://schemas.microsoft.com/office/powerpoint/2010/main" val="35814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3D3040E-0F1E-4E53-9585-1D50909B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87" y="1734346"/>
            <a:ext cx="6226626" cy="31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C87329-B886-4466-979D-E647403C3890}"/>
              </a:ext>
            </a:extLst>
          </p:cNvPr>
          <p:cNvSpPr txBox="1"/>
          <p:nvPr/>
        </p:nvSpPr>
        <p:spPr>
          <a:xfrm>
            <a:off x="2151811" y="2705725"/>
            <a:ext cx="7888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合理的使用</a:t>
            </a:r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Tab</a:t>
            </a:r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进行代码缩进，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会是你的代码更加规整美观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41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C87329-B886-4466-979D-E647403C3890}"/>
              </a:ext>
            </a:extLst>
          </p:cNvPr>
          <p:cNvSpPr txBox="1"/>
          <p:nvPr/>
        </p:nvSpPr>
        <p:spPr>
          <a:xfrm>
            <a:off x="1209008" y="2779359"/>
            <a:ext cx="97174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不过千万不要使用四个空格去代替</a:t>
            </a:r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Tab,</a:t>
            </a: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这种业余的操作会被同行所取笑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87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2BE4BD-185C-4A5E-B16F-155B30E91088}"/>
              </a:ext>
            </a:extLst>
          </p:cNvPr>
          <p:cNvSpPr txBox="1"/>
          <p:nvPr/>
        </p:nvSpPr>
        <p:spPr>
          <a:xfrm>
            <a:off x="4593024" y="30442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花括号缩进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563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216708-7EE2-4865-97F5-8080A805F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43" y="3319878"/>
            <a:ext cx="3647619" cy="1057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C2C0E9-ED6F-4CD8-8C1F-3738EF4DA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19878"/>
            <a:ext cx="3695238" cy="13047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B73B78-F0AC-4288-A478-CFA74718019D}"/>
              </a:ext>
            </a:extLst>
          </p:cNvPr>
          <p:cNvSpPr txBox="1"/>
          <p:nvPr/>
        </p:nvSpPr>
        <p:spPr>
          <a:xfrm>
            <a:off x="2900253" y="1275224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常用的花括号缩进有两种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92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5FD2E8-AB38-4340-93AA-DAB22E096547}"/>
              </a:ext>
            </a:extLst>
          </p:cNvPr>
          <p:cNvSpPr txBox="1"/>
          <p:nvPr/>
        </p:nvSpPr>
        <p:spPr>
          <a:xfrm>
            <a:off x="2337503" y="2449682"/>
            <a:ext cx="75169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不过个人更喜欢第二种，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这也是</a:t>
            </a:r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Java</a:t>
            </a:r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等大多数其他语言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的默认缩进格式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92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1157E9B-3C8E-41BC-9350-E179D73FA39D}"/>
              </a:ext>
            </a:extLst>
          </p:cNvPr>
          <p:cNvSpPr txBox="1"/>
          <p:nvPr/>
        </p:nvSpPr>
        <p:spPr>
          <a:xfrm>
            <a:off x="2053868" y="2028616"/>
            <a:ext cx="808426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养成一种良好的代码编写风格，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既有利于自己的阅读，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也有利于他人的阅读，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更是一个程序员基本素养的体现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87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08980" y="151582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主要内容：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2D2E34-81E0-4B58-AC6D-FF6BC6285084}"/>
              </a:ext>
            </a:extLst>
          </p:cNvPr>
          <p:cNvSpPr txBox="1"/>
          <p:nvPr/>
        </p:nvSpPr>
        <p:spPr>
          <a:xfrm>
            <a:off x="1839866" y="2952925"/>
            <a:ext cx="85122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本章节将要讲解程序的入口函数</a:t>
            </a:r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main()</a:t>
            </a: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，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语言的注释规则，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和一些代码编写格式要求</a:t>
            </a:r>
          </a:p>
        </p:txBody>
      </p:sp>
    </p:spTree>
    <p:extLst>
      <p:ext uri="{BB962C8B-B14F-4D97-AF65-F5344CB8AC3E}">
        <p14:creationId xmlns:p14="http://schemas.microsoft.com/office/powerpoint/2010/main" val="8860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E8AE3A-9B89-49AF-9570-0D51A4466B25}"/>
              </a:ext>
            </a:extLst>
          </p:cNvPr>
          <p:cNvSpPr txBox="1"/>
          <p:nvPr/>
        </p:nvSpPr>
        <p:spPr>
          <a:xfrm>
            <a:off x="4580200" y="3044279"/>
            <a:ext cx="3031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main()</a:t>
            </a:r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2809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7EE40FB-68FD-4CA4-BF04-E22E6AC9455D}"/>
              </a:ext>
            </a:extLst>
          </p:cNvPr>
          <p:cNvSpPr txBox="1"/>
          <p:nvPr/>
        </p:nvSpPr>
        <p:spPr>
          <a:xfrm>
            <a:off x="1417739" y="162746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一个程序的运行总要有一个起点、入口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67AE9E-236B-45E8-876D-7056E6EAC6C6}"/>
              </a:ext>
            </a:extLst>
          </p:cNvPr>
          <p:cNvSpPr txBox="1"/>
          <p:nvPr/>
        </p:nvSpPr>
        <p:spPr>
          <a:xfrm>
            <a:off x="1417739" y="3157047"/>
            <a:ext cx="835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而在</a:t>
            </a:r>
            <a:r>
              <a:rPr lang="en-US" altLang="zh-CN" sz="3600" dirty="0">
                <a:solidFill>
                  <a:schemeClr val="bg1"/>
                </a:solidFill>
              </a:rPr>
              <a:t>C</a:t>
            </a:r>
            <a:r>
              <a:rPr lang="zh-CN" altLang="en-US" sz="3600" dirty="0">
                <a:solidFill>
                  <a:schemeClr val="bg1"/>
                </a:solidFill>
              </a:rPr>
              <a:t>语言中这个入口默认为</a:t>
            </a:r>
            <a:r>
              <a:rPr lang="en-US" altLang="zh-CN" sz="3600" dirty="0">
                <a:solidFill>
                  <a:schemeClr val="bg1"/>
                </a:solidFill>
              </a:rPr>
              <a:t>main()</a:t>
            </a:r>
            <a:r>
              <a:rPr lang="zh-CN" altLang="en-US" sz="3600" dirty="0">
                <a:solidFill>
                  <a:schemeClr val="bg1"/>
                </a:solidFill>
              </a:rPr>
              <a:t>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037141-42CD-476E-AB6F-C9D31CA06FA6}"/>
              </a:ext>
            </a:extLst>
          </p:cNvPr>
          <p:cNvSpPr txBox="1"/>
          <p:nvPr/>
        </p:nvSpPr>
        <p:spPr>
          <a:xfrm>
            <a:off x="1232328" y="4683814"/>
            <a:ext cx="9727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并且在一个</a:t>
            </a:r>
            <a:r>
              <a:rPr lang="en-US" altLang="zh-CN" sz="3600" dirty="0">
                <a:solidFill>
                  <a:schemeClr val="bg1"/>
                </a:solidFill>
              </a:rPr>
              <a:t>C</a:t>
            </a:r>
            <a:r>
              <a:rPr lang="zh-CN" altLang="en-US" sz="3600" dirty="0">
                <a:solidFill>
                  <a:schemeClr val="bg1"/>
                </a:solidFill>
              </a:rPr>
              <a:t>语言程序中入口函数有且只有一个</a:t>
            </a:r>
          </a:p>
        </p:txBody>
      </p:sp>
    </p:spTree>
    <p:extLst>
      <p:ext uri="{BB962C8B-B14F-4D97-AF65-F5344CB8AC3E}">
        <p14:creationId xmlns:p14="http://schemas.microsoft.com/office/powerpoint/2010/main" val="242728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0AF41A-D7AF-473C-8A4D-73A4D2815D6E}"/>
              </a:ext>
            </a:extLst>
          </p:cNvPr>
          <p:cNvSpPr txBox="1"/>
          <p:nvPr/>
        </p:nvSpPr>
        <p:spPr>
          <a:xfrm>
            <a:off x="2994029" y="3105834"/>
            <a:ext cx="620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main()</a:t>
            </a:r>
            <a:r>
              <a:rPr lang="zh-CN" altLang="en-US" sz="3600" dirty="0">
                <a:solidFill>
                  <a:schemeClr val="bg1"/>
                </a:solidFill>
              </a:rPr>
              <a:t>函数的写法主要有三种</a:t>
            </a:r>
          </a:p>
        </p:txBody>
      </p:sp>
    </p:spTree>
    <p:extLst>
      <p:ext uri="{BB962C8B-B14F-4D97-AF65-F5344CB8AC3E}">
        <p14:creationId xmlns:p14="http://schemas.microsoft.com/office/powerpoint/2010/main" val="20337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E128D9E-193C-450C-933C-BB2F577DF41C}"/>
              </a:ext>
            </a:extLst>
          </p:cNvPr>
          <p:cNvSpPr txBox="1"/>
          <p:nvPr/>
        </p:nvSpPr>
        <p:spPr>
          <a:xfrm>
            <a:off x="754156" y="107654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最标准的写法：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ED08E5-73CF-46DD-8F78-1AEB5DE4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837" y="2470319"/>
            <a:ext cx="7926326" cy="243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85A0DC-4C7F-4E5B-A05B-550E002427AD}"/>
              </a:ext>
            </a:extLst>
          </p:cNvPr>
          <p:cNvSpPr txBox="1"/>
          <p:nvPr/>
        </p:nvSpPr>
        <p:spPr>
          <a:xfrm>
            <a:off x="1330957" y="914986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该写法上的两个参数主要是用于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命令行启动程序时传参使用的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22251F-2C0D-4443-B40B-671FE2BA39B3}"/>
              </a:ext>
            </a:extLst>
          </p:cNvPr>
          <p:cNvSpPr txBox="1"/>
          <p:nvPr/>
        </p:nvSpPr>
        <p:spPr>
          <a:xfrm>
            <a:off x="1330957" y="2828835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现如今桌面应用少有为</a:t>
            </a:r>
            <a:r>
              <a:rPr lang="en-US" altLang="zh-CN" sz="3600" dirty="0">
                <a:solidFill>
                  <a:schemeClr val="bg1"/>
                </a:solidFill>
              </a:rPr>
              <a:t>main()</a:t>
            </a:r>
            <a:r>
              <a:rPr lang="zh-CN" altLang="en-US" sz="3600" dirty="0">
                <a:solidFill>
                  <a:schemeClr val="bg1"/>
                </a:solidFill>
              </a:rPr>
              <a:t>传参，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所以该写法日常使用较少，但较为可靠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5B990B-0028-4F1B-814B-B4B2191FDCA5}"/>
              </a:ext>
            </a:extLst>
          </p:cNvPr>
          <p:cNvSpPr txBox="1"/>
          <p:nvPr/>
        </p:nvSpPr>
        <p:spPr>
          <a:xfrm>
            <a:off x="1330957" y="4843417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仍有一些环境下要求使用标准写法，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所以需要掌握</a:t>
            </a:r>
          </a:p>
        </p:txBody>
      </p:sp>
    </p:spTree>
    <p:extLst>
      <p:ext uri="{BB962C8B-B14F-4D97-AF65-F5344CB8AC3E}">
        <p14:creationId xmlns:p14="http://schemas.microsoft.com/office/powerpoint/2010/main" val="10148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E128D9E-193C-450C-933C-BB2F577DF41C}"/>
              </a:ext>
            </a:extLst>
          </p:cNvPr>
          <p:cNvSpPr txBox="1"/>
          <p:nvPr/>
        </p:nvSpPr>
        <p:spPr>
          <a:xfrm>
            <a:off x="754156" y="107654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常用写法：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9C562E-2393-4B84-A18A-0AA35BB1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76" y="2358473"/>
            <a:ext cx="5371647" cy="27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0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543</Words>
  <Application>Microsoft Office PowerPoint</Application>
  <PresentationFormat>宽屏</PresentationFormat>
  <Paragraphs>68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南宫大仙</cp:lastModifiedBy>
  <cp:revision>19</cp:revision>
  <dcterms:created xsi:type="dcterms:W3CDTF">2018-08-29T03:27:02Z</dcterms:created>
  <dcterms:modified xsi:type="dcterms:W3CDTF">2018-09-30T11:44:47Z</dcterms:modified>
</cp:coreProperties>
</file>