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C.DURGA</a:t>
            </a:r>
            <a:endParaRPr lang="en-US" sz="2400" dirty="0"/>
          </a:p>
          <a:p>
            <a:r>
              <a:rPr lang="en-US" sz="2400" dirty="0"/>
              <a:t>REGISTER NO AND NMID: </a:t>
            </a:r>
            <a:r>
              <a:rPr lang="en-US" sz="2400" dirty="0" smtClean="0"/>
              <a:t>212400996/ </a:t>
            </a:r>
            <a:r>
              <a:rPr lang="en-US" sz="2400" dirty="0" smtClean="0"/>
              <a:t>9FFB165B9DC5F98A77444A7AD4576770</a:t>
            </a:r>
            <a:endParaRPr lang="en-US" sz="2400" dirty="0">
              <a:cs typeface="Calibri"/>
            </a:endParaRPr>
          </a:p>
          <a:p>
            <a:r>
              <a:rPr lang="en-US" sz="2400" dirty="0"/>
              <a:t>DEPARTMENT: </a:t>
            </a:r>
            <a:r>
              <a:rPr lang="en-US" sz="2400" dirty="0" smtClean="0"/>
              <a:t>COMPUTER APPLITION</a:t>
            </a:r>
            <a:endParaRPr lang="en-US" sz="2400" dirty="0"/>
          </a:p>
          <a:p>
            <a:r>
              <a:rPr lang="en-US" sz="2400" dirty="0"/>
              <a:t>COLLEGE: </a:t>
            </a:r>
            <a:r>
              <a:rPr lang="en-US" sz="2400" dirty="0" smtClean="0"/>
              <a:t>UNIVERSITY OF MADARS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1552635"/>
            <a:ext cx="3581400" cy="4524315"/>
          </a:xfrm>
          <a:prstGeom prst="rect">
            <a:avLst/>
          </a:prstGeom>
          <a:noFill/>
        </p:spPr>
        <p:txBody>
          <a:bodyPr wrap="square" rtlCol="0">
            <a:spAutoFit/>
          </a:bodyPr>
          <a:lstStyle/>
          <a:p>
            <a:pPr>
              <a:buFont typeface="Arial" panose="020B0604020202020204" pitchFamily="34" charset="0"/>
              <a:buChar char="•"/>
            </a:pPr>
            <a:r>
              <a:rPr lang="en-GB" sz="1600" dirty="0">
                <a:latin typeface="+mj-lt"/>
              </a:rPr>
              <a:t>The result of the Digital Portfolio project is a fully functional and responsive online portfolio that effectively showcases an individual’s </a:t>
            </a:r>
            <a:r>
              <a:rPr lang="en-GB" sz="1600" b="1" dirty="0">
                <a:latin typeface="+mj-lt"/>
              </a:rPr>
              <a:t>profile, skills, education, and projects</a:t>
            </a:r>
            <a:r>
              <a:rPr lang="en-GB" sz="1600" dirty="0">
                <a:latin typeface="+mj-lt"/>
              </a:rPr>
              <a:t> in a structured and visually appealing manner. The portfolio is easy to navigate, interactive, and accessible across multiple devices, providing a professional platform for personal branding. It successfully addresses the limitations of traditional paper-based resumes by offering a </a:t>
            </a:r>
            <a:r>
              <a:rPr lang="en-GB" sz="1600" b="1" dirty="0">
                <a:latin typeface="+mj-lt"/>
              </a:rPr>
              <a:t>modern, digital, and customizable solution</a:t>
            </a:r>
            <a:r>
              <a:rPr lang="en-GB" sz="1600" dirty="0">
                <a:latin typeface="+mj-lt"/>
              </a:rPr>
              <a:t> that can be shared with recruiters, teachers, or peers. Overall, the project demonstrates the application of web development technologies to create a practical and career-oriented tool.</a:t>
            </a:r>
            <a:endParaRPr lang="en-IN" sz="1600" dirty="0">
              <a:latin typeface="+mj-lt"/>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573079"/>
            <a:ext cx="5559304" cy="26527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
        <p:nvSpPr>
          <p:cNvPr id="8" name="Rectangle 7"/>
          <p:cNvSpPr/>
          <p:nvPr/>
        </p:nvSpPr>
        <p:spPr>
          <a:xfrm>
            <a:off x="1295400" y="2133600"/>
            <a:ext cx="6096000" cy="1754326"/>
          </a:xfrm>
          <a:prstGeom prst="rect">
            <a:avLst/>
          </a:prstGeom>
        </p:spPr>
        <p:txBody>
          <a:bodyPr>
            <a:spAutoFit/>
          </a:bodyPr>
          <a:lstStyle/>
          <a:p>
            <a:pPr lvl="7" eaLnBrk="0" fontAlgn="base" hangingPunct="0">
              <a:spcBef>
                <a:spcPct val="0"/>
              </a:spcBef>
              <a:spcAft>
                <a:spcPct val="0"/>
              </a:spcAft>
            </a:pPr>
            <a:endParaRPr lang="en-US" altLang="en-US" dirty="0" smtClean="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&gt;Showcase my skills.</a:t>
            </a:r>
            <a:endParaRPr lang="en-US" altLang="en-US" dirty="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&gt;Highlights </a:t>
            </a:r>
            <a:r>
              <a:rPr lang="en-US" altLang="en-US" dirty="0">
                <a:latin typeface="Arial" panose="020B0604020202020204" pitchFamily="34" charset="0"/>
              </a:rPr>
              <a:t>key projects and achievements effectively.</a:t>
            </a:r>
          </a:p>
          <a:p>
            <a:pPr lvl="0" eaLnBrk="0" fontAlgn="base" hangingPunct="0">
              <a:spcBef>
                <a:spcPct val="0"/>
              </a:spcBef>
              <a:spcAft>
                <a:spcPct val="0"/>
              </a:spcAft>
            </a:pPr>
            <a:r>
              <a:rPr lang="en-US" altLang="en-US" dirty="0" smtClean="0">
                <a:latin typeface="Arial" panose="020B0604020202020204" pitchFamily="34" charset="0"/>
              </a:rPr>
              <a:t>&gt;Acts </a:t>
            </a:r>
            <a:r>
              <a:rPr lang="en-US" altLang="en-US" dirty="0">
                <a:latin typeface="Arial" panose="020B0604020202020204" pitchFamily="34" charset="0"/>
              </a:rPr>
              <a:t>as a professional representation of my capabilities.</a:t>
            </a:r>
          </a:p>
          <a:p>
            <a:pPr lvl="0" eaLnBrk="0" fontAlgn="base" hangingPunct="0">
              <a:spcBef>
                <a:spcPct val="0"/>
              </a:spcBef>
              <a:spcAft>
                <a:spcPct val="0"/>
              </a:spcAft>
            </a:pPr>
            <a:r>
              <a:rPr lang="en-US" altLang="en-US" dirty="0" smtClean="0">
                <a:latin typeface="Arial" panose="020B0604020202020204" pitchFamily="34" charset="0"/>
              </a:rPr>
              <a:t>&gt;Provides </a:t>
            </a:r>
            <a:r>
              <a:rPr lang="en-US" altLang="en-US" dirty="0">
                <a:latin typeface="Arial" panose="020B0604020202020204" pitchFamily="34" charset="0"/>
              </a:rPr>
              <a:t>an easy way for others to understand my strengths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Text Placeholder 20"/>
          <p:cNvSpPr>
            <a:spLocks noGrp="1"/>
          </p:cNvSpPr>
          <p:nvPr>
            <p:ph type="body" idx="1"/>
          </p:nvPr>
        </p:nvSpPr>
        <p:spPr>
          <a:xfrm>
            <a:off x="1356588" y="1718217"/>
            <a:ext cx="4953000" cy="975360"/>
          </a:xfrm>
        </p:spPr>
        <p:txBody>
          <a:bodyPr/>
          <a:lstStyle/>
          <a:p>
            <a:r>
              <a:rPr lang="en-GB" dirty="0" smtClean="0"/>
              <a:t>DIGITAL PORTFOLIO USING FRONT END WED DEVELOPMENT</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81232" y="110198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7772400" cy="4431983"/>
          </a:xfrm>
        </p:spPr>
        <p:txBody>
          <a:bodyPr/>
          <a:lstStyle/>
          <a:p>
            <a:r>
              <a:rPr lang="en-GB" dirty="0">
                <a:latin typeface="Arial Black" panose="020B0A04020102020204" pitchFamily="34" charset="0"/>
              </a:rPr>
              <a:t>In today’s digital world, showcasing individual skills, achievements, and projects through traditional paper-based resumes and portfolios is becoming outdated and less effective. Recruiters, educators, and organizations prefer quick, accessible, and visually engaging digital platforms to evaluate candidates. However, many students and professionals still lack a structured and user-friendly way to present their personal details, technical skills, and accomplishments online.</a:t>
            </a:r>
          </a:p>
          <a:p>
            <a:r>
              <a:rPr lang="en-GB" dirty="0">
                <a:latin typeface="Arial Black" panose="020B0A04020102020204" pitchFamily="34" charset="0"/>
              </a:rPr>
              <a:t>There is a need for a </a:t>
            </a:r>
            <a:r>
              <a:rPr lang="en-GB" b="1" dirty="0">
                <a:latin typeface="Arial Black" panose="020B0A04020102020204" pitchFamily="34" charset="0"/>
              </a:rPr>
              <a:t>Digital Portfolio</a:t>
            </a:r>
            <a:r>
              <a:rPr lang="en-GB" dirty="0">
                <a:latin typeface="Arial Black" panose="020B0A04020102020204" pitchFamily="34" charset="0"/>
              </a:rPr>
              <a:t> that provides a centralized, interactive, and customizable platform to highlight one’s profile, skills, and projects in a professional manner. Such a system should be simple, responsive, and easily accessible, making it suitable for academic, professional, and personal use.</a:t>
            </a:r>
          </a:p>
          <a:p>
            <a:endParaRPr lang="en-IN" dirty="0">
              <a:latin typeface="Arial Black" panose="020B0A040201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8048625" cy="4823460"/>
          </a:xfrm>
        </p:spPr>
        <p:txBody>
          <a:bodyPr/>
          <a:lstStyle/>
          <a:p>
            <a:r>
              <a:rPr lang="en-GB">
                <a:latin typeface="Arial Black" panose="020B0A04020102020204" pitchFamily="34" charset="0"/>
              </a:rPr>
              <a:t>The </a:t>
            </a:r>
            <a:r>
              <a:rPr lang="en-GB" b="1">
                <a:latin typeface="Arial Black" panose="020B0A04020102020204" pitchFamily="34" charset="0"/>
              </a:rPr>
              <a:t>Digital Portfolio</a:t>
            </a:r>
            <a:r>
              <a:rPr lang="en-GB">
                <a:latin typeface="Arial Black" panose="020B0A04020102020204" pitchFamily="34" charset="0"/>
              </a:rPr>
              <a:t> project is designed to create a personalized online platform that effectively showcases an individual’s personal details, technical skills, academic achievements, and projects in a structured and visually appealing manner. Unlike traditional resumes, this portfolio provides an interactive and easily accessible digital space that highlights creativity and professionalism.</a:t>
            </a:r>
          </a:p>
          <a:p>
            <a:r>
              <a:rPr lang="en-GB">
                <a:latin typeface="Arial Black" panose="020B0A04020102020204" pitchFamily="34" charset="0"/>
              </a:rPr>
              <a:t>The project uses </a:t>
            </a:r>
            <a:r>
              <a:rPr lang="en-GB" b="1">
                <a:latin typeface="Arial Black" panose="020B0A04020102020204" pitchFamily="34" charset="0"/>
              </a:rPr>
              <a:t>HTML, CSS, and JavaScript</a:t>
            </a:r>
            <a:r>
              <a:rPr lang="en-GB">
                <a:latin typeface="Arial Black" panose="020B0A04020102020204" pitchFamily="34" charset="0"/>
              </a:rPr>
              <a:t> to build a responsive, user-friendly, and customizable portfolio website. It allows users to display their profile, educational qualifications, skills, certifications, and project work in an organized format. This enhances career opportunities by offering recruiters, teachers, and peers a quick and clear understanding of the individual’s capabilities.</a:t>
            </a:r>
          </a:p>
          <a:p>
            <a:r>
              <a:rPr lang="en-GB">
                <a:latin typeface="Arial Black" panose="020B0A04020102020204" pitchFamily="34" charset="0"/>
              </a:rPr>
              <a:t>By implementing this project, students and professionals can establish a </a:t>
            </a:r>
            <a:r>
              <a:rPr lang="en-GB" b="1">
                <a:latin typeface="Arial Black" panose="020B0A04020102020204" pitchFamily="34" charset="0"/>
              </a:rPr>
              <a:t>strong digital presence</a:t>
            </a:r>
            <a:r>
              <a:rPr lang="en-GB">
                <a:latin typeface="Arial Black" panose="020B0A04020102020204" pitchFamily="34" charset="0"/>
              </a:rPr>
              <a:t>, making it easier to share their work, connect with opportunities, and stand out in a competitive environment.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7239000" cy="3877985"/>
          </a:xfrm>
        </p:spPr>
        <p:txBody>
          <a:bodyPr/>
          <a:lstStyle/>
          <a:p>
            <a:r>
              <a:rPr lang="en-GB" dirty="0">
                <a:latin typeface="Arial Black" panose="020B0A04020102020204" pitchFamily="34" charset="0"/>
              </a:rPr>
              <a:t>The end users of the </a:t>
            </a:r>
            <a:r>
              <a:rPr lang="en-GB" b="1" dirty="0">
                <a:latin typeface="Arial Black" panose="020B0A04020102020204" pitchFamily="34" charset="0"/>
              </a:rPr>
              <a:t>Digital Portfolio</a:t>
            </a:r>
            <a:r>
              <a:rPr lang="en-GB" dirty="0">
                <a:latin typeface="Arial Black" panose="020B0A04020102020204" pitchFamily="34" charset="0"/>
              </a:rPr>
              <a:t> are primarily students and job seekers who wish to present their skills, academic achievements, and projects in a structured and interactive manner. It also benefits professionals looking to maintain a digital resume that can be easily shared with recruiters. Employers and recruiters act as end users as well, as the portfolio provides them with a quick and clear way to evaluate a candidate’s profile. Additionally, teachers and academic institutions can use it to review students’ progress and project work. In general, the digital portfolio serves anyone who wants to view, assess, or showcase personal and professional details in an organized and accessible format.</a:t>
            </a:r>
          </a:p>
          <a:p>
            <a:endParaRPr lang="en-IN" dirty="0">
              <a:latin typeface="Arial Black" panose="020B0A040201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8" name="Text Placeholder 7"/>
          <p:cNvSpPr>
            <a:spLocks noGrp="1"/>
          </p:cNvSpPr>
          <p:nvPr>
            <p:ph type="body" idx="1"/>
          </p:nvPr>
        </p:nvSpPr>
        <p:spPr>
          <a:xfrm>
            <a:off x="2819400" y="1577340"/>
            <a:ext cx="6400800" cy="4431983"/>
          </a:xfrm>
        </p:spPr>
        <p:txBody>
          <a:bodyPr/>
          <a:lstStyle/>
          <a:p>
            <a:r>
              <a:rPr lang="en-GB" dirty="0">
                <a:latin typeface="Arial Black" panose="020B0A04020102020204" pitchFamily="34" charset="0"/>
              </a:rPr>
              <a:t>The Digital Portfolio project is developed using core web technologies such as </a:t>
            </a:r>
            <a:r>
              <a:rPr lang="en-GB" b="1" dirty="0">
                <a:latin typeface="Arial Black" panose="020B0A04020102020204" pitchFamily="34" charset="0"/>
              </a:rPr>
              <a:t>HTML, CSS, and JavaScript</a:t>
            </a:r>
            <a:r>
              <a:rPr lang="en-GB" dirty="0">
                <a:latin typeface="Arial Black" panose="020B0A04020102020204" pitchFamily="34" charset="0"/>
              </a:rPr>
              <a:t>. HTML is used to structure the portfolio content, while CSS provides styling, layout, and design elements to make the interface visually appealing. JavaScript is applied to add interactivity and enhance the user experience. Responsive design techniques are used to ensure the portfolio works seamlessly across different devices. The coding is carried out using a text editor such as </a:t>
            </a:r>
            <a:r>
              <a:rPr lang="en-GB" b="1" dirty="0">
                <a:latin typeface="Arial Black" panose="020B0A04020102020204" pitchFamily="34" charset="0"/>
              </a:rPr>
              <a:t>Visual Studio Code</a:t>
            </a:r>
            <a:r>
              <a:rPr lang="en-GB" dirty="0">
                <a:latin typeface="Arial Black" panose="020B0A04020102020204" pitchFamily="34" charset="0"/>
              </a:rPr>
              <a:t>, and the output is tested on web browsers like </a:t>
            </a:r>
            <a:r>
              <a:rPr lang="en-GB" b="1" dirty="0">
                <a:latin typeface="Arial Black" panose="020B0A04020102020204" pitchFamily="34" charset="0"/>
              </a:rPr>
              <a:t>Google Chrome</a:t>
            </a:r>
            <a:r>
              <a:rPr lang="en-GB" dirty="0">
                <a:latin typeface="Arial Black" panose="020B0A04020102020204" pitchFamily="34" charset="0"/>
              </a:rPr>
              <a:t> or </a:t>
            </a:r>
            <a:r>
              <a:rPr lang="en-GB" b="1" dirty="0">
                <a:latin typeface="Arial Black" panose="020B0A04020102020204" pitchFamily="34" charset="0"/>
              </a:rPr>
              <a:t>Microsoft Edge</a:t>
            </a:r>
            <a:r>
              <a:rPr lang="en-GB" dirty="0">
                <a:latin typeface="Arial Black" panose="020B0A04020102020204" pitchFamily="34" charset="0"/>
              </a:rPr>
              <a:t>. Additionally, version control platforms such as </a:t>
            </a:r>
            <a:r>
              <a:rPr lang="en-GB" b="1" dirty="0">
                <a:latin typeface="Arial Black" panose="020B0A04020102020204" pitchFamily="34" charset="0"/>
              </a:rPr>
              <a:t>GitHub</a:t>
            </a:r>
            <a:r>
              <a:rPr lang="en-GB" dirty="0">
                <a:latin typeface="Arial Black" panose="020B0A04020102020204" pitchFamily="34" charset="0"/>
              </a:rPr>
              <a:t> can be used for hosting and maintaining the portfolio online</a:t>
            </a:r>
            <a:endParaRPr lang="en-IN" dirty="0">
              <a:latin typeface="Arial Black" panose="020B0A04020102020204"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609600" y="1577340"/>
            <a:ext cx="8534400" cy="4154984"/>
          </a:xfrm>
        </p:spPr>
        <p:txBody>
          <a:bodyPr/>
          <a:lstStyle/>
          <a:p>
            <a:r>
              <a:rPr lang="en-GB" dirty="0">
                <a:latin typeface="Arial Black" panose="020B0A04020102020204" pitchFamily="34" charset="0"/>
              </a:rPr>
              <a:t>The design and layout of the Digital Portfolio are created to be </a:t>
            </a:r>
            <a:r>
              <a:rPr lang="en-GB" b="1" dirty="0">
                <a:latin typeface="Arial Black" panose="020B0A04020102020204" pitchFamily="34" charset="0"/>
              </a:rPr>
              <a:t>simple, professional, and user-friendly</a:t>
            </a:r>
            <a:r>
              <a:rPr lang="en-GB" dirty="0">
                <a:latin typeface="Arial Black" panose="020B0A04020102020204" pitchFamily="34" charset="0"/>
              </a:rPr>
              <a:t>. The portfolio is divided into well-structured sections such as </a:t>
            </a:r>
            <a:r>
              <a:rPr lang="en-GB" i="1" dirty="0">
                <a:latin typeface="Arial Black" panose="020B0A04020102020204" pitchFamily="34" charset="0"/>
              </a:rPr>
              <a:t>Home, About Me, Skills, Education, Projects, and Contact</a:t>
            </a:r>
            <a:r>
              <a:rPr lang="en-GB" dirty="0">
                <a:latin typeface="Arial Black" panose="020B0A04020102020204" pitchFamily="34" charset="0"/>
              </a:rPr>
              <a:t>. The </a:t>
            </a:r>
            <a:r>
              <a:rPr lang="en-GB" b="1" dirty="0">
                <a:latin typeface="Arial Black" panose="020B0A04020102020204" pitchFamily="34" charset="0"/>
              </a:rPr>
              <a:t>Home page</a:t>
            </a:r>
            <a:r>
              <a:rPr lang="en-GB" dirty="0">
                <a:latin typeface="Arial Black" panose="020B0A04020102020204" pitchFamily="34" charset="0"/>
              </a:rPr>
              <a:t> introduces the individual with a short profile and an image. The </a:t>
            </a:r>
            <a:r>
              <a:rPr lang="en-GB" b="1" dirty="0">
                <a:latin typeface="Arial Black" panose="020B0A04020102020204" pitchFamily="34" charset="0"/>
              </a:rPr>
              <a:t>About section</a:t>
            </a:r>
            <a:r>
              <a:rPr lang="en-GB" dirty="0">
                <a:latin typeface="Arial Black" panose="020B0A04020102020204" pitchFamily="34" charset="0"/>
              </a:rPr>
              <a:t> provides personal details and background information. The </a:t>
            </a:r>
            <a:r>
              <a:rPr lang="en-GB" b="1" dirty="0">
                <a:latin typeface="Arial Black" panose="020B0A04020102020204" pitchFamily="34" charset="0"/>
              </a:rPr>
              <a:t>Skills section</a:t>
            </a:r>
            <a:r>
              <a:rPr lang="en-GB" dirty="0">
                <a:latin typeface="Arial Black" panose="020B0A04020102020204" pitchFamily="34" charset="0"/>
              </a:rPr>
              <a:t> highlights technical abilities using lists or visual indicators. The </a:t>
            </a:r>
            <a:r>
              <a:rPr lang="en-GB" b="1" dirty="0">
                <a:latin typeface="Arial Black" panose="020B0A04020102020204" pitchFamily="34" charset="0"/>
              </a:rPr>
              <a:t>Education and Projects sections</a:t>
            </a:r>
            <a:r>
              <a:rPr lang="en-GB" dirty="0">
                <a:latin typeface="Arial Black" panose="020B0A04020102020204" pitchFamily="34" charset="0"/>
              </a:rPr>
              <a:t> showcase academic qualifications and project work in an organized manner. Finally, the </a:t>
            </a:r>
            <a:r>
              <a:rPr lang="en-GB" b="1" dirty="0">
                <a:latin typeface="Arial Black" panose="020B0A04020102020204" pitchFamily="34" charset="0"/>
              </a:rPr>
              <a:t>Contact section</a:t>
            </a:r>
            <a:r>
              <a:rPr lang="en-GB" dirty="0">
                <a:latin typeface="Arial Black" panose="020B0A04020102020204" pitchFamily="34" charset="0"/>
              </a:rPr>
              <a:t> includes details like email, phone number, and social media links for easy communication. A </a:t>
            </a:r>
            <a:r>
              <a:rPr lang="en-GB" b="1" dirty="0">
                <a:latin typeface="Arial Black" panose="020B0A04020102020204" pitchFamily="34" charset="0"/>
              </a:rPr>
              <a:t>responsive layout</a:t>
            </a:r>
            <a:r>
              <a:rPr lang="en-GB" dirty="0">
                <a:latin typeface="Arial Black" panose="020B0A04020102020204" pitchFamily="34" charset="0"/>
              </a:rPr>
              <a:t> ensures that the design adjusts smoothly across desktops, tablets, and mobile devices, while the use of consistent fonts, </a:t>
            </a:r>
            <a:r>
              <a:rPr lang="en-GB" dirty="0" err="1">
                <a:latin typeface="Arial Black" panose="020B0A04020102020204" pitchFamily="34" charset="0"/>
              </a:rPr>
              <a:t>colors</a:t>
            </a:r>
            <a:r>
              <a:rPr lang="en-GB" dirty="0">
                <a:latin typeface="Arial Black" panose="020B0A04020102020204" pitchFamily="34" charset="0"/>
              </a:rPr>
              <a:t>, and spacing enhances readability and overall visual appeal.</a:t>
            </a:r>
          </a:p>
          <a:p>
            <a:endParaRPr lang="en-IN" dirty="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 Placeholder 2"/>
          <p:cNvSpPr>
            <a:spLocks noGrp="1"/>
          </p:cNvSpPr>
          <p:nvPr>
            <p:ph type="body" idx="1"/>
          </p:nvPr>
        </p:nvSpPr>
        <p:spPr>
          <a:xfrm>
            <a:off x="609600" y="1577340"/>
            <a:ext cx="8153400" cy="4154984"/>
          </a:xfrm>
        </p:spPr>
        <p:txBody>
          <a:bodyPr/>
          <a:lstStyle/>
          <a:p>
            <a:r>
              <a:rPr lang="en-GB" dirty="0">
                <a:latin typeface="Arial Black" panose="020B0A04020102020204" pitchFamily="34" charset="0"/>
              </a:rPr>
              <a:t>The Digital Portfolio provides a range of features and functionalities that make it both useful and engaging. It allows users to display their </a:t>
            </a:r>
            <a:r>
              <a:rPr lang="en-GB" b="1" dirty="0">
                <a:latin typeface="Arial Black" panose="020B0A04020102020204" pitchFamily="34" charset="0"/>
              </a:rPr>
              <a:t>personal details, academic background, skills, and project work</a:t>
            </a:r>
            <a:r>
              <a:rPr lang="en-GB" dirty="0">
                <a:latin typeface="Arial Black" panose="020B0A04020102020204" pitchFamily="34" charset="0"/>
              </a:rPr>
              <a:t> in a well-structured manner. The portfolio is designed to be </a:t>
            </a:r>
            <a:r>
              <a:rPr lang="en-GB" b="1" dirty="0">
                <a:latin typeface="Arial Black" panose="020B0A04020102020204" pitchFamily="34" charset="0"/>
              </a:rPr>
              <a:t>interactive and responsive</a:t>
            </a:r>
            <a:r>
              <a:rPr lang="en-GB" dirty="0">
                <a:latin typeface="Arial Black" panose="020B0A04020102020204" pitchFamily="34" charset="0"/>
              </a:rPr>
              <a:t>, ensuring smooth navigation across devices such as desktops, tablets, and mobiles. Features like </a:t>
            </a:r>
            <a:r>
              <a:rPr lang="en-GB" b="1" dirty="0">
                <a:latin typeface="Arial Black" panose="020B0A04020102020204" pitchFamily="34" charset="0"/>
              </a:rPr>
              <a:t>navigation menus, clickable links, and contact forms</a:t>
            </a:r>
            <a:r>
              <a:rPr lang="en-GB" dirty="0">
                <a:latin typeface="Arial Black" panose="020B0A04020102020204" pitchFamily="34" charset="0"/>
              </a:rPr>
              <a:t> enhance usability and make it easier for viewers to access different sections quickly. The use of </a:t>
            </a:r>
            <a:r>
              <a:rPr lang="en-GB" b="1" dirty="0">
                <a:latin typeface="Arial Black" panose="020B0A04020102020204" pitchFamily="34" charset="0"/>
              </a:rPr>
              <a:t>CSS styling and animations</a:t>
            </a:r>
            <a:r>
              <a:rPr lang="en-GB" dirty="0">
                <a:latin typeface="Arial Black" panose="020B0A04020102020204" pitchFamily="34" charset="0"/>
              </a:rPr>
              <a:t> improves the visual appeal, while </a:t>
            </a:r>
            <a:r>
              <a:rPr lang="en-GB" b="1" dirty="0">
                <a:latin typeface="Arial Black" panose="020B0A04020102020204" pitchFamily="34" charset="0"/>
              </a:rPr>
              <a:t>JavaScript functionalities</a:t>
            </a:r>
            <a:r>
              <a:rPr lang="en-GB" dirty="0">
                <a:latin typeface="Arial Black" panose="020B0A04020102020204" pitchFamily="34" charset="0"/>
              </a:rPr>
              <a:t> enable interactive elements like form validation or dynamic content display. Additionally, the portfolio can be easily customized and updated, allowing users to modify their information whenever required, making it a flexible and professional tool for career growth.</a:t>
            </a:r>
            <a:endParaRPr lang="en-IN" dirty="0">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1070</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28</cp:revision>
  <dcterms:created xsi:type="dcterms:W3CDTF">2024-03-29T15:07:22Z</dcterms:created>
  <dcterms:modified xsi:type="dcterms:W3CDTF">2025-09-01T10:24:59Z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