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70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76299" y="236666"/>
            <a:ext cx="7629525" cy="1124667"/>
          </a:xfrm>
          <a:prstGeom prst="rect">
            <a:avLst/>
          </a:prstGeom>
        </p:spPr>
        <p:txBody>
          <a:bodyPr vert="horz" wrap="square" lIns="0" tIns="16510" rIns="0" bIns="0" rtlCol="0">
            <a:spAutoFit/>
          </a:bodyPr>
          <a:lstStyle/>
          <a:p>
            <a:pPr marL="3213735">
              <a:spcBef>
                <a:spcPts val="130"/>
              </a:spcBef>
            </a:pPr>
            <a:r>
              <a:rPr lang="en-US" sz="3600" b="1" i="0" dirty="0">
                <a:solidFill>
                  <a:srgbClr val="0F0F0F"/>
                </a:solidFill>
                <a:effectLst/>
                <a:latin typeface="Times New Roman" panose="02020603050405020304" pitchFamily="18" charset="0"/>
                <a:cs typeface="Times New Roman" panose="02020603050405020304" pitchFamily="18" charset="0"/>
              </a:rPr>
              <a:t>Digital Portfolio </a:t>
            </a:r>
            <a:r>
              <a:rPr lang="en-US" sz="3600" b="1" i="0" dirty="0">
                <a:solidFill>
                  <a:srgbClr val="0F0F0F"/>
                </a:solidFill>
                <a:effectLst/>
                <a:latin typeface="Roboto" panose="020F0502020204030204" pitchFamily="2" charset="0"/>
              </a:rPr>
              <a:t/>
            </a:r>
            <a:br>
              <a:rPr lang="en-US" sz="3600" b="1" i="0" dirty="0">
                <a:solidFill>
                  <a:srgbClr val="0F0F0F"/>
                </a:solidFill>
                <a:effectLst/>
                <a:latin typeface="Roboto" panose="020F0502020204030204" pitchFamily="2" charset="0"/>
              </a:rPr>
            </a:br>
            <a:endParaRPr sz="36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2998738"/>
            <a:ext cx="8610600" cy="2308324"/>
          </a:xfrm>
          <a:prstGeom prst="rect">
            <a:avLst/>
          </a:prstGeom>
          <a:noFill/>
        </p:spPr>
        <p:txBody>
          <a:bodyPr wrap="square" lIns="91440" tIns="45720" rIns="91440" bIns="45720" rtlCol="0" anchor="t">
            <a:spAutoFit/>
          </a:bodyPr>
          <a:lstStyle/>
          <a:p>
            <a:r>
              <a:rPr lang="en-US" sz="2400" dirty="0"/>
              <a:t>STUDENT </a:t>
            </a:r>
            <a:r>
              <a:rPr lang="en-US" sz="2400" dirty="0" smtClean="0"/>
              <a:t>NAME: </a:t>
            </a:r>
            <a:r>
              <a:rPr lang="en-US" sz="2400" dirty="0" err="1" smtClean="0"/>
              <a:t>Venkatesan</a:t>
            </a:r>
            <a:r>
              <a:rPr lang="en-US" sz="2400" dirty="0" err="1" smtClean="0"/>
              <a:t>.S</a:t>
            </a:r>
            <a:endParaRPr lang="en-US" sz="2400" dirty="0"/>
          </a:p>
          <a:p>
            <a:r>
              <a:rPr lang="en-US" sz="2400" dirty="0"/>
              <a:t>REGISTER NO AND NMID: </a:t>
            </a:r>
            <a:r>
              <a:rPr lang="en-US" sz="2400" dirty="0" smtClean="0"/>
              <a:t>222402602/asunm161222402602</a:t>
            </a:r>
            <a:endParaRPr lang="en-US" sz="2400" dirty="0">
              <a:cs typeface="Calibri"/>
            </a:endParaRPr>
          </a:p>
          <a:p>
            <a:r>
              <a:rPr lang="en-US" sz="2400" dirty="0"/>
              <a:t>DEPARTMENT: </a:t>
            </a:r>
            <a:r>
              <a:rPr lang="en-US" sz="2400" dirty="0" smtClean="0"/>
              <a:t>Computer Science With Data Science</a:t>
            </a:r>
            <a:endParaRPr lang="en-US" sz="2400" dirty="0"/>
          </a:p>
          <a:p>
            <a:r>
              <a:rPr lang="en-US" sz="2400" dirty="0"/>
              <a:t>COLLEGE: </a:t>
            </a:r>
            <a:r>
              <a:rPr lang="en-US" sz="2400" dirty="0" smtClean="0"/>
              <a:t>Prince Shri </a:t>
            </a:r>
            <a:r>
              <a:rPr lang="en-US" sz="2400" dirty="0" err="1" smtClean="0"/>
              <a:t>Venkateshwara</a:t>
            </a:r>
            <a:r>
              <a:rPr lang="en-US" sz="2400" dirty="0" smtClean="0"/>
              <a:t> Arts and Science collage/  </a:t>
            </a:r>
            <a:r>
              <a:rPr lang="en-US" sz="2400" dirty="0" smtClean="0"/>
              <a:t>Madras </a:t>
            </a:r>
            <a:r>
              <a:rPr lang="en-US" sz="2400" dirty="0" smtClean="0"/>
              <a:t>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457200" y="285356"/>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7" name="Rectangle 2"/>
          <p:cNvSpPr>
            <a:spLocks noChangeArrowheads="1"/>
          </p:cNvSpPr>
          <p:nvPr/>
        </p:nvSpPr>
        <p:spPr bwMode="auto">
          <a:xfrm rot="10800000" flipV="1">
            <a:off x="2971800" y="3441068"/>
            <a:ext cx="625886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Home page (hero image + intro).</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About Me section (skills &amp; hobbies).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Education section.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Footer (contact details).</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894" y="1076287"/>
            <a:ext cx="3810000" cy="2143125"/>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72321" y="1101428"/>
            <a:ext cx="3765304" cy="211798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1066800" y="2035567"/>
            <a:ext cx="8991600" cy="2677656"/>
          </a:xfrm>
          <a:prstGeom prst="rect">
            <a:avLst/>
          </a:prstGeom>
        </p:spPr>
        <p:txBody>
          <a:bodyPr wrap="square">
            <a:spAutoFit/>
          </a:bodyPr>
          <a:lstStyle/>
          <a:p>
            <a:pPr>
              <a:buFont typeface="Arial" panose="020B0604020202020204" pitchFamily="34" charset="0"/>
              <a:buChar char="•"/>
            </a:pPr>
            <a:r>
              <a:rPr lang="en-US" sz="2400" dirty="0"/>
              <a:t>Successfully created a </a:t>
            </a:r>
            <a:r>
              <a:rPr lang="en-US" sz="2400" b="1" dirty="0"/>
              <a:t>professional digital portfolio</a:t>
            </a:r>
            <a:r>
              <a:rPr lang="en-US" sz="2400" dirty="0"/>
              <a:t>.</a:t>
            </a:r>
          </a:p>
          <a:p>
            <a:pPr>
              <a:buFont typeface="Arial" panose="020B0604020202020204" pitchFamily="34" charset="0"/>
              <a:buChar char="•"/>
            </a:pPr>
            <a:r>
              <a:rPr lang="en-US" sz="2400" dirty="0"/>
              <a:t>Easy to navigate, </a:t>
            </a:r>
            <a:r>
              <a:rPr lang="en-US" sz="2400" dirty="0" smtClean="0"/>
              <a:t>visually </a:t>
            </a:r>
            <a:r>
              <a:rPr lang="en-US" sz="2400" dirty="0"/>
              <a:t>appealing, and responsive.</a:t>
            </a:r>
          </a:p>
          <a:p>
            <a:pPr>
              <a:buFont typeface="Arial" panose="020B0604020202020204" pitchFamily="34" charset="0"/>
              <a:buChar char="•"/>
            </a:pPr>
            <a:r>
              <a:rPr lang="en-US" sz="2400" dirty="0"/>
              <a:t>Helps showcase skills, projects, and education to recruiters and clients.</a:t>
            </a:r>
          </a:p>
          <a:p>
            <a:pPr>
              <a:buFont typeface="Arial" panose="020B0604020202020204" pitchFamily="34" charset="0"/>
              <a:buChar char="•"/>
            </a:pPr>
            <a:r>
              <a:rPr lang="en-US" sz="2400" dirty="0"/>
              <a:t>Future scope: Add </a:t>
            </a:r>
            <a:r>
              <a:rPr lang="en-US" sz="2400" b="1" dirty="0"/>
              <a:t>projects section, blog, and downloadable resume</a:t>
            </a:r>
            <a:r>
              <a:rPr lang="en-US" sz="2400" dirty="0" smtClean="0"/>
              <a:t>.</a:t>
            </a:r>
          </a:p>
          <a:p>
            <a:endParaRPr lang="en-US" sz="2400" dirty="0"/>
          </a:p>
          <a:p>
            <a:r>
              <a:rPr lang="en-US" sz="2400" dirty="0">
                <a:hlinkClick r:id="rId3" action="ppaction://hlinksldjump"/>
              </a:rPr>
              <a:t>https://13371cs2024-jpg.github.io/TSDCS-FWD-DP/</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57600" y="3048000"/>
            <a:ext cx="3790666" cy="685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4400" b="1" dirty="0"/>
              <a:t>Digital </a:t>
            </a:r>
            <a:r>
              <a:rPr lang="en-US" sz="4400" b="1" dirty="0" smtClean="0"/>
              <a:t>Portfolio</a:t>
            </a:r>
            <a:endParaRPr sz="44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549158" y="5461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47248" y="586338"/>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2297"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154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976678" cy="3910045"/>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a:t/>
            </a:r>
            <a:br>
              <a:rPr lang="en-US" sz="4250" spc="10" dirty="0"/>
            </a:br>
            <a:r>
              <a:rPr lang="en-US" sz="2400" b="0" spc="25" dirty="0" err="1"/>
              <a:t>Freshers</a:t>
            </a:r>
            <a:r>
              <a:rPr lang="en-US" sz="2400" b="0" spc="25" dirty="0"/>
              <a:t> lack a strong personal brand in competitive </a:t>
            </a:r>
            <a:r>
              <a:rPr lang="en-US" sz="2400" b="0" spc="25" dirty="0" err="1"/>
              <a:t>markets.Without</a:t>
            </a:r>
            <a:r>
              <a:rPr lang="en-US" sz="2400" b="0" spc="25" dirty="0"/>
              <a:t> uniqueness, they blend in with thousands of </a:t>
            </a:r>
            <a:r>
              <a:rPr lang="en-US" sz="2400" b="0" spc="25" dirty="0" err="1"/>
              <a:t>applicants.Recruiters</a:t>
            </a:r>
            <a:r>
              <a:rPr lang="en-US" sz="2400" b="0" spc="25" dirty="0"/>
              <a:t> need to see personality and creativity </a:t>
            </a:r>
            <a:r>
              <a:rPr lang="en-US" sz="2400" b="0" spc="25" dirty="0" err="1"/>
              <a:t>too.A</a:t>
            </a:r>
            <a:r>
              <a:rPr lang="en-US" sz="2400" b="0" spc="25" dirty="0"/>
              <a:t> portfolio can showcase identity beyond academics. They prefer quick insights into strengths and </a:t>
            </a:r>
            <a:r>
              <a:rPr lang="en-US" sz="2400" b="0" spc="25" dirty="0" err="1"/>
              <a:t>achievements.A</a:t>
            </a:r>
            <a:r>
              <a:rPr lang="en-US" sz="2400" b="0" spc="25" dirty="0"/>
              <a:t> digital portfolio gives them a clear, interactive overview.</a:t>
            </a:r>
            <a:r>
              <a:rPr lang="en-US" sz="2400" b="0" dirty="0"/>
              <a:t/>
            </a:r>
            <a:br>
              <a:rPr lang="en-US" sz="2400" b="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85510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29152" y="817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794750" cy="34791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smtClean="0"/>
              <a:t/>
            </a:r>
            <a:br>
              <a:rPr lang="en-US" sz="4250" spc="-20" dirty="0" smtClean="0"/>
            </a:br>
            <a:r>
              <a:rPr lang="en-US" sz="4250" spc="-20" dirty="0"/>
              <a:t/>
            </a:r>
            <a:br>
              <a:rPr lang="en-US" sz="4250" spc="-20" dirty="0"/>
            </a:br>
            <a:r>
              <a:rPr lang="en-US" sz="2800" b="0" spc="-20" dirty="0"/>
              <a:t>A visually appealing portfolio website that balances academics and creativity. It includes sections like About Me, </a:t>
            </a:r>
            <a:r>
              <a:rPr lang="en-US" sz="2400" b="0" spc="-20" dirty="0"/>
              <a:t>Skills</a:t>
            </a:r>
            <a:r>
              <a:rPr lang="en-US" sz="2800" b="0" spc="-20" dirty="0"/>
              <a:t>, Hobbies, Education, and Contact, with my profile image as a centerpiece to make it more personalized.</a:t>
            </a:r>
            <a:endParaRPr sz="2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282748" cy="5802871"/>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r>
              <a:rPr lang="en-US" sz="2400" dirty="0" smtClean="0"/>
              <a:t>Recruiters </a:t>
            </a:r>
            <a:r>
              <a:rPr lang="en-US" sz="2400" dirty="0"/>
              <a:t>&amp; Hiring Managers </a:t>
            </a:r>
            <a:r>
              <a:rPr lang="en-US" sz="2400" b="0" dirty="0"/>
              <a:t>– to assess skills, projects, and experience</a:t>
            </a:r>
            <a:r>
              <a:rPr lang="en-US" sz="2400" b="0" dirty="0" smtClean="0"/>
              <a:t>.</a:t>
            </a:r>
            <a:br>
              <a:rPr lang="en-US" sz="2400" b="0" dirty="0" smtClean="0"/>
            </a:br>
            <a:r>
              <a:rPr lang="en-US" sz="2400" b="0" dirty="0"/>
              <a:t/>
            </a:r>
            <a:br>
              <a:rPr lang="en-US" sz="2400" b="0" dirty="0"/>
            </a:br>
            <a:r>
              <a:rPr lang="en-US" sz="2400" dirty="0" smtClean="0"/>
              <a:t>Clients</a:t>
            </a:r>
            <a:r>
              <a:rPr lang="en-US" sz="2400" b="0" dirty="0" smtClean="0"/>
              <a:t> </a:t>
            </a:r>
            <a:r>
              <a:rPr lang="en-US" sz="2400" b="0" dirty="0"/>
              <a:t>– to evaluate work quality before giving projects</a:t>
            </a:r>
            <a:r>
              <a:rPr lang="en-US" sz="2400" b="0" dirty="0" smtClean="0"/>
              <a:t>.</a:t>
            </a:r>
            <a:br>
              <a:rPr lang="en-US" sz="2400" b="0" dirty="0" smtClean="0"/>
            </a:br>
            <a:r>
              <a:rPr lang="en-US" sz="2400" b="0" dirty="0"/>
              <a:t/>
            </a:r>
            <a:br>
              <a:rPr lang="en-US" sz="2400" b="0" dirty="0"/>
            </a:br>
            <a:r>
              <a:rPr lang="en-US" sz="2400" dirty="0"/>
              <a:t>Teachers / Professors </a:t>
            </a:r>
            <a:r>
              <a:rPr lang="en-US" sz="2400" b="0" dirty="0"/>
              <a:t>– for academic assessments or project reviews</a:t>
            </a:r>
            <a:r>
              <a:rPr lang="en-US" sz="2400" b="0" dirty="0" smtClean="0"/>
              <a:t>.</a:t>
            </a:r>
            <a:br>
              <a:rPr lang="en-US" sz="2400" b="0" dirty="0" smtClean="0"/>
            </a:br>
            <a:r>
              <a:rPr lang="en-US" sz="2400" dirty="0"/>
              <a:t/>
            </a:r>
            <a:br>
              <a:rPr lang="en-US" sz="2400" dirty="0"/>
            </a:br>
            <a:r>
              <a:rPr lang="en-US" sz="2400" dirty="0"/>
              <a:t>Peers / Colleagues </a:t>
            </a:r>
            <a:r>
              <a:rPr lang="en-US" sz="2400" b="0" dirty="0"/>
              <a:t>– for collaboration and feedback.</a:t>
            </a:r>
            <a:br>
              <a:rPr lang="en-US" sz="2400" b="0" dirty="0"/>
            </a:br>
            <a:r>
              <a:rPr lang="en-US" sz="2400" b="0" dirty="0"/>
              <a:t>Industry Experts / Mentors – to provide guidance and validation.</a:t>
            </a:r>
            <a:br>
              <a:rPr lang="en-US" sz="2400" b="0" dirty="0"/>
            </a:br>
            <a:r>
              <a:rPr lang="en-US" sz="2400" b="0" dirty="0" smtClean="0"/>
              <a:t/>
            </a:r>
            <a:br>
              <a:rPr lang="en-US" sz="2400" b="0" dirty="0" smtClean="0"/>
            </a:br>
            <a:r>
              <a:rPr lang="en-US" sz="2400" dirty="0" smtClean="0"/>
              <a:t>General </a:t>
            </a:r>
            <a:r>
              <a:rPr lang="en-US" sz="2400" dirty="0"/>
              <a:t>Audience </a:t>
            </a:r>
            <a:r>
              <a:rPr lang="en-US" sz="2400" b="0" dirty="0"/>
              <a:t>– anyone interested in learning about your work, skills, or services.</a:t>
            </a:r>
          </a:p>
        </p:txBody>
      </p:sp>
      <p:pic>
        <p:nvPicPr>
          <p:cNvPr id="6" name="object 6"/>
          <p:cNvPicPr/>
          <p:nvPr/>
        </p:nvPicPr>
        <p:blipFill>
          <a:blip r:embed="rId2" cstate="print"/>
          <a:stretch>
            <a:fillRect/>
          </a:stretch>
        </p:blipFill>
        <p:spPr>
          <a:xfrm>
            <a:off x="5105400" y="1524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290" y="1524000"/>
            <a:ext cx="23907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2706944" y="2019300"/>
            <a:ext cx="6629400" cy="3046988"/>
          </a:xfrm>
          <a:prstGeom prst="rect">
            <a:avLst/>
          </a:prstGeom>
        </p:spPr>
        <p:txBody>
          <a:bodyPr wrap="square">
            <a:spAutoFit/>
          </a:bodyPr>
          <a:lstStyle/>
          <a:p>
            <a:pPr>
              <a:buFont typeface="Arial" panose="020B0604020202020204" pitchFamily="34" charset="0"/>
              <a:buChar char="•"/>
            </a:pPr>
            <a:r>
              <a:rPr lang="en-US" sz="2400" b="1" dirty="0"/>
              <a:t>Frontend:</a:t>
            </a:r>
            <a:r>
              <a:rPr lang="en-US" sz="2400" dirty="0"/>
              <a:t> HTML5, CSS3, JavaScript</a:t>
            </a:r>
            <a:r>
              <a:rPr lang="en-US" sz="2400" dirty="0" smtClean="0"/>
              <a:t>.</a:t>
            </a:r>
          </a:p>
          <a:p>
            <a:endParaRPr lang="en-US" sz="2400" dirty="0"/>
          </a:p>
          <a:p>
            <a:pPr>
              <a:buFont typeface="Arial" panose="020B0604020202020204" pitchFamily="34" charset="0"/>
              <a:buChar char="•"/>
            </a:pPr>
            <a:r>
              <a:rPr lang="en-US" sz="2400" b="1" dirty="0"/>
              <a:t>Styling:</a:t>
            </a:r>
            <a:r>
              <a:rPr lang="en-US" sz="2400" dirty="0"/>
              <a:t> Custom CSS, animations, gradients</a:t>
            </a:r>
            <a:r>
              <a:rPr lang="en-US" sz="2400" dirty="0" smtClean="0"/>
              <a:t>.</a:t>
            </a:r>
          </a:p>
          <a:p>
            <a:endParaRPr lang="en-US" sz="2400" dirty="0"/>
          </a:p>
          <a:p>
            <a:pPr>
              <a:buFont typeface="Arial" panose="020B0604020202020204" pitchFamily="34" charset="0"/>
              <a:buChar char="•"/>
            </a:pPr>
            <a:r>
              <a:rPr lang="en-US" sz="2400" b="1" dirty="0"/>
              <a:t>Interactivity:</a:t>
            </a:r>
            <a:r>
              <a:rPr lang="en-US" sz="2400" dirty="0"/>
              <a:t> JS-based custom cursor, parallax, smooth scrolling</a:t>
            </a:r>
            <a:r>
              <a:rPr lang="en-US" sz="2400" dirty="0" smtClean="0"/>
              <a:t>.</a:t>
            </a:r>
          </a:p>
          <a:p>
            <a:endParaRPr lang="en-US" sz="2400" dirty="0"/>
          </a:p>
          <a:p>
            <a:pPr>
              <a:buFont typeface="Arial" panose="020B0604020202020204" pitchFamily="34" charset="0"/>
              <a:buChar char="•"/>
            </a:pPr>
            <a:r>
              <a:rPr lang="en-US" sz="2400" b="1" dirty="0"/>
              <a:t>Editor &amp; Platforms:</a:t>
            </a:r>
            <a:r>
              <a:rPr lang="en-US" sz="2400" dirty="0"/>
              <a:t> VS Code, GitHub.</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1"/>
          <p:cNvSpPr>
            <a:spLocks noChangeArrowheads="1"/>
          </p:cNvSpPr>
          <p:nvPr/>
        </p:nvSpPr>
        <p:spPr bwMode="auto">
          <a:xfrm>
            <a:off x="1666875" y="1305997"/>
            <a:ext cx="81216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Theme:</a:t>
            </a:r>
            <a:r>
              <a:rPr kumimoji="0" lang="en-US" altLang="en-US" sz="2400" b="0" i="0" u="none" strike="noStrike" cap="none" normalizeH="0" baseline="0" dirty="0" smtClean="0">
                <a:ln>
                  <a:noFill/>
                </a:ln>
                <a:solidFill>
                  <a:schemeClr val="tx1"/>
                </a:solidFill>
                <a:effectLst/>
                <a:latin typeface="Arial" panose="020B0604020202020204" pitchFamily="34" charset="0"/>
              </a:rPr>
              <a:t> Dark + Neon Cyan/Magenta glow.</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Sections: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0" i="0" u="none" strike="noStrike" cap="none" normalizeH="0" baseline="0" dirty="0" smtClean="0">
                <a:ln>
                  <a:noFill/>
                </a:ln>
                <a:solidFill>
                  <a:schemeClr val="tx1"/>
                </a:solidFill>
                <a:effectLst/>
                <a:latin typeface="Arial" panose="020B0604020202020204" pitchFamily="34" charset="0"/>
              </a:rPr>
              <a:t>Home (hero with animated gradient text).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0" i="0" u="none" strike="noStrike" cap="none" normalizeH="0" baseline="0" dirty="0" smtClean="0">
                <a:ln>
                  <a:noFill/>
                </a:ln>
                <a:solidFill>
                  <a:schemeClr val="tx1"/>
                </a:solidFill>
                <a:effectLst/>
                <a:latin typeface="Arial" panose="020B0604020202020204" pitchFamily="34" charset="0"/>
              </a:rPr>
              <a:t>About Me (profile + journey).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0" i="0" u="none" strike="noStrike" cap="none" normalizeH="0" baseline="0" dirty="0" smtClean="0">
                <a:ln>
                  <a:noFill/>
                </a:ln>
                <a:solidFill>
                  <a:schemeClr val="tx1"/>
                </a:solidFill>
                <a:effectLst/>
                <a:latin typeface="Arial" panose="020B0604020202020204" pitchFamily="34" charset="0"/>
              </a:rPr>
              <a:t>Skills (data science, VR, </a:t>
            </a:r>
            <a:r>
              <a:rPr kumimoji="0" lang="en-US" altLang="en-US" sz="2400" b="0" i="0" u="none" strike="noStrike" cap="none" normalizeH="0" baseline="0" dirty="0" err="1" smtClean="0">
                <a:ln>
                  <a:noFill/>
                </a:ln>
                <a:solidFill>
                  <a:schemeClr val="tx1"/>
                </a:solidFill>
                <a:effectLst/>
                <a:latin typeface="Arial" panose="020B0604020202020204" pitchFamily="34" charset="0"/>
              </a:rPr>
              <a:t>IoT</a:t>
            </a:r>
            <a:r>
              <a:rPr kumimoji="0" lang="en-US" altLang="en-US" sz="2400" b="0" i="0" u="none" strike="noStrike" cap="none" normalizeH="0" baseline="0" dirty="0" smtClean="0">
                <a:ln>
                  <a:noFill/>
                </a:ln>
                <a:solidFill>
                  <a:schemeClr val="tx1"/>
                </a:solidFill>
                <a:effectLst/>
                <a:latin typeface="Arial" panose="020B0604020202020204" pitchFamily="34" charset="0"/>
              </a:rPr>
              <a:t>, leadership).</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0" i="0" u="none" strike="noStrike" cap="none" normalizeH="0" baseline="0" dirty="0" smtClean="0">
                <a:ln>
                  <a:noFill/>
                </a:ln>
                <a:solidFill>
                  <a:schemeClr val="tx1"/>
                </a:solidFill>
                <a:effectLst/>
                <a:latin typeface="Arial" panose="020B0604020202020204" pitchFamily="34" charset="0"/>
              </a:rPr>
              <a:t>Projects (interactive cards).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0" i="0" u="none" strike="noStrike" cap="none" normalizeH="0" baseline="0" dirty="0" smtClean="0">
                <a:ln>
                  <a:noFill/>
                </a:ln>
                <a:solidFill>
                  <a:schemeClr val="tx1"/>
                </a:solidFill>
                <a:effectLst/>
                <a:latin typeface="Arial" panose="020B0604020202020204" pitchFamily="34" charset="0"/>
              </a:rPr>
              <a:t>Comments (live user feedback).</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2400" b="0" i="0" u="none" strike="noStrike" cap="none" normalizeH="0" baseline="0" dirty="0" smtClean="0">
                <a:ln>
                  <a:noFill/>
                </a:ln>
                <a:solidFill>
                  <a:schemeClr val="tx1"/>
                </a:solidFill>
                <a:effectLst/>
                <a:latin typeface="Arial" panose="020B0604020202020204" pitchFamily="34" charset="0"/>
              </a:rPr>
              <a:t>Contact (email, LinkedIn, GitHub, college).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Responsive Design:</a:t>
            </a:r>
            <a:r>
              <a:rPr kumimoji="0" lang="en-US" altLang="en-US" sz="2400" b="0" i="0" u="none" strike="noStrike" cap="none" normalizeH="0" baseline="0" dirty="0" smtClean="0">
                <a:ln>
                  <a:noFill/>
                </a:ln>
                <a:solidFill>
                  <a:schemeClr val="tx1"/>
                </a:solidFill>
                <a:effectLst/>
                <a:latin typeface="Arial" panose="020B0604020202020204" pitchFamily="34" charset="0"/>
              </a:rPr>
              <a:t> Works on desktop &amp; mobile.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381000"/>
            <a:ext cx="10681335" cy="758190"/>
          </a:xfrm>
        </p:spPr>
        <p:txBody>
          <a:bodyPr/>
          <a:lstStyle/>
          <a:p>
            <a:r>
              <a:rPr lang="en-IN" dirty="0"/>
              <a:t>FEATURES AND FUNCTIONALITY</a:t>
            </a:r>
          </a:p>
        </p:txBody>
      </p:sp>
      <p:sp>
        <p:nvSpPr>
          <p:cNvPr id="4" name="Rectangle 1"/>
          <p:cNvSpPr>
            <a:spLocks noChangeArrowheads="1"/>
          </p:cNvSpPr>
          <p:nvPr/>
        </p:nvSpPr>
        <p:spPr bwMode="auto">
          <a:xfrm>
            <a:off x="1752600" y="1676400"/>
            <a:ext cx="749258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Interactive Cursor + Mouse Trails.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3D Parallax Effects on cards.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Animated Gradient Headings.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Smooth Scrolling &amp; Scroll Animations.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Live Comment Section</a:t>
            </a:r>
            <a:r>
              <a:rPr kumimoji="0" lang="en-US" altLang="en-US" sz="2400" b="0" i="0" u="none" strike="noStrike" cap="none" normalizeH="0" baseline="0" dirty="0" smtClean="0">
                <a:ln>
                  <a:noFill/>
                </a:ln>
                <a:solidFill>
                  <a:schemeClr val="tx1"/>
                </a:solidFill>
                <a:effectLst/>
                <a:latin typeface="Arial" panose="020B0604020202020204" pitchFamily="34" charset="0"/>
              </a:rPr>
              <a:t> with instant feedback.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Contact Info Cards</a:t>
            </a:r>
            <a:r>
              <a:rPr kumimoji="0" lang="en-US" altLang="en-US" sz="2400" b="0" i="0" u="none" strike="noStrike" cap="none" normalizeH="0" baseline="0" dirty="0" smtClean="0">
                <a:ln>
                  <a:noFill/>
                </a:ln>
                <a:solidFill>
                  <a:schemeClr val="tx1"/>
                </a:solidFill>
                <a:effectLst/>
                <a:latin typeface="Arial" panose="020B0604020202020204" pitchFamily="34" charset="0"/>
              </a:rPr>
              <a:t> for networking.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536</TotalTime>
  <Words>490</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  Freshers lack a strong personal brand in competitive markets.Without uniqueness, they blend in with thousands of applicants.Recruiters need to see personality and creativity too.A portfolio can showcase identity beyond academics. They prefer quick insights into strengths and achievements.A digital portfolio gives them a clear, interactive overview. </vt:lpstr>
      <vt:lpstr>PROJECT OVERVIEW  A visually appealing portfolio website that balances academics and creativity. It includes sections like About Me, Skills, Hobbies, Education, and Contact, with my profile image as a centerpiece to make it more personalized.</vt:lpstr>
      <vt:lpstr>WHO ARE THE END USERS?  Recruiters &amp; Hiring Managers – to assess skills, projects, and experience.  Clients – to evaluate work quality before giving projects.  Teachers / Professors – for academic assessments or project reviews.  Peers / Colleagues – for collaboration and feedback. Industry Experts / Mentors – to provide guidance and validation.  General Audience – anyone interested in learning about your work, skills, or services.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venkat</cp:lastModifiedBy>
  <cp:revision>34</cp:revision>
  <dcterms:created xsi:type="dcterms:W3CDTF">2024-03-29T15:07:22Z</dcterms:created>
  <dcterms:modified xsi:type="dcterms:W3CDTF">2025-09-10T16:47:45Z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