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9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22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26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39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0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1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7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82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5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2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A4E97F8-4092-4E3D-8D29-B738A2391E0B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2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A4E97F8-4092-4E3D-8D29-B738A2391E0B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65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8095" y="1496281"/>
            <a:ext cx="10572000" cy="2971051"/>
          </a:xfrm>
        </p:spPr>
        <p:txBody>
          <a:bodyPr/>
          <a:lstStyle/>
          <a:p>
            <a:r>
              <a:rPr lang="en-US" altLang="zh-CN" dirty="0" smtClean="0"/>
              <a:t>Lab1-1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杨尚斌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8095" y="1555423"/>
            <a:ext cx="7220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操作系统实验</a:t>
            </a:r>
            <a:endParaRPr lang="zh-CN" altLang="en-US" sz="7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18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3) 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build.c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默认会传进三个参数（第三个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），这个实验不需要载入</a:t>
            </a:r>
            <a:r>
              <a:rPr lang="en-US" altLang="zh-CN" dirty="0" smtClean="0"/>
              <a:t>system,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build.c</a:t>
            </a:r>
            <a:r>
              <a:rPr lang="zh-CN" altLang="en-US" dirty="0" smtClean="0"/>
              <a:t>里面做一些处理即可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0" y="4646590"/>
            <a:ext cx="54006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5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Lab1.1  ——  </a:t>
            </a:r>
            <a:r>
              <a:rPr lang="zh-CN" altLang="en-US" dirty="0" smtClean="0"/>
              <a:t>操作系统的引导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程序运行截图：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984" y="1976773"/>
            <a:ext cx="69056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6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）修改</a:t>
            </a:r>
            <a:r>
              <a:rPr lang="en-US" altLang="zh-CN" dirty="0" err="1" smtClean="0"/>
              <a:t>bootsect.s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4323" y="2601703"/>
            <a:ext cx="4257675" cy="2543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546" y="2530266"/>
            <a:ext cx="45434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3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2) 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setup.s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复制一份</a:t>
            </a:r>
            <a:r>
              <a:rPr lang="en-US" altLang="zh-CN" dirty="0" err="1" smtClean="0"/>
              <a:t>bootsect.s</a:t>
            </a:r>
            <a:r>
              <a:rPr lang="en-US" altLang="zh-CN" dirty="0" smtClean="0"/>
              <a:t>, </a:t>
            </a:r>
            <a:r>
              <a:rPr lang="zh-CN" altLang="en-US" dirty="0" smtClean="0"/>
              <a:t>然后做相关的修改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755" y="3402367"/>
            <a:ext cx="36671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3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zh-CN" altLang="en-US" dirty="0"/>
              <a:t>修改</a:t>
            </a:r>
            <a:r>
              <a:rPr lang="en-US" altLang="zh-CN" dirty="0" err="1"/>
              <a:t>setup.s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Setup.s</a:t>
            </a:r>
            <a:r>
              <a:rPr lang="zh-CN" altLang="en-US" dirty="0" smtClean="0"/>
              <a:t>的启动地址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970" y="2629823"/>
            <a:ext cx="34480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zh-CN" altLang="en-US" dirty="0"/>
              <a:t>修改</a:t>
            </a:r>
            <a:r>
              <a:rPr lang="en-US" altLang="zh-CN" dirty="0" err="1"/>
              <a:t>setup.s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通过中断获取硬件参数，然后储存起来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25" y="2222287"/>
            <a:ext cx="57626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3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zh-CN" altLang="en-US" dirty="0"/>
              <a:t>修改</a:t>
            </a:r>
            <a:r>
              <a:rPr lang="en-US" altLang="zh-CN" dirty="0" err="1"/>
              <a:t>setup.s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通过中断获取玩硬件参数之后记得重置一下</a:t>
            </a:r>
            <a:r>
              <a:rPr lang="en-US" altLang="zh-CN" dirty="0" smtClean="0"/>
              <a:t>ds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848" y="3421417"/>
            <a:ext cx="2971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zh-CN" altLang="en-US" dirty="0"/>
              <a:t>修改</a:t>
            </a:r>
            <a:r>
              <a:rPr lang="en-US" altLang="zh-CN" dirty="0" err="1"/>
              <a:t>setup.s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显示提示字符和之前存储的信息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95" y="0"/>
            <a:ext cx="2933700" cy="281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757" y="2974206"/>
            <a:ext cx="5155307" cy="38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6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zh-CN" altLang="en-US" dirty="0"/>
              <a:t>修改</a:t>
            </a:r>
            <a:r>
              <a:rPr lang="en-US" altLang="zh-CN" dirty="0" err="1"/>
              <a:t>setup.s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最后死循环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4" y="3678592"/>
            <a:ext cx="34861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36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值得引用的">
  <a:themeElements>
    <a:clrScheme name="值得引用的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值得引用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值得引用的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2</TotalTime>
  <Words>118</Words>
  <Application>Microsoft Office PowerPoint</Application>
  <PresentationFormat>宽屏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Adobe 黑体 Std R</vt:lpstr>
      <vt:lpstr>宋体</vt:lpstr>
      <vt:lpstr>Century Gothic</vt:lpstr>
      <vt:lpstr>Wingdings 2</vt:lpstr>
      <vt:lpstr>值得引用的</vt:lpstr>
      <vt:lpstr>Lab1-1</vt:lpstr>
      <vt:lpstr>Lab1.1  ——  操作系统的引导</vt:lpstr>
      <vt:lpstr>1）修改bootsect.s</vt:lpstr>
      <vt:lpstr>2) 修改setup.s</vt:lpstr>
      <vt:lpstr>2) 修改setup.s</vt:lpstr>
      <vt:lpstr>2) 修改setup.s</vt:lpstr>
      <vt:lpstr>2) 修改setup.s</vt:lpstr>
      <vt:lpstr>2) 修改setup.s</vt:lpstr>
      <vt:lpstr>2) 修改setup.s</vt:lpstr>
      <vt:lpstr>3) 修改build.c</vt:lpstr>
    </vt:vector>
  </TitlesOfParts>
  <Company>Harbin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Lab1-1</dc:title>
  <dc:creator>Shangbin Yang</dc:creator>
  <cp:lastModifiedBy>Shangbin Yang</cp:lastModifiedBy>
  <cp:revision>1</cp:revision>
  <dcterms:created xsi:type="dcterms:W3CDTF">2015-11-25T06:31:37Z</dcterms:created>
  <dcterms:modified xsi:type="dcterms:W3CDTF">2015-11-25T06:34:05Z</dcterms:modified>
</cp:coreProperties>
</file>