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Lab2  </a:t>
            </a:r>
            <a:r>
              <a:rPr lang="zh-CN" altLang="en-US" dirty="0" smtClean="0"/>
              <a:t>系统调用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杨尚斌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95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387" y="2222500"/>
            <a:ext cx="5459225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）添加系统调用格式（</a:t>
            </a:r>
            <a:r>
              <a:rPr lang="en-US" altLang="zh-CN" dirty="0" smtClean="0"/>
              <a:t>include/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sys.h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493169"/>
            <a:ext cx="54483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）修改系统调用号（</a:t>
            </a:r>
            <a:r>
              <a:rPr lang="en-US" altLang="zh-CN" dirty="0" smtClean="0"/>
              <a:t>include/</a:t>
            </a:r>
            <a:r>
              <a:rPr lang="en-US" altLang="zh-CN" dirty="0" err="1" smtClean="0"/>
              <a:t>unistd.h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450" y="3721894"/>
            <a:ext cx="6060030" cy="14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3)</a:t>
            </a:r>
            <a:r>
              <a:rPr lang="zh-CN" altLang="en-US" dirty="0" smtClean="0"/>
              <a:t>添加系统总的调用个数（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system_call.s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25" y="3126581"/>
            <a:ext cx="33337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5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4)</a:t>
            </a:r>
            <a:r>
              <a:rPr lang="zh-CN" altLang="en-US" dirty="0" smtClean="0"/>
              <a:t>添加系统函数（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who.c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043" y="2297656"/>
            <a:ext cx="3660682" cy="36369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4" y="1949428"/>
            <a:ext cx="45339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5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)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12" y="3255169"/>
            <a:ext cx="6276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6)</a:t>
            </a:r>
            <a:r>
              <a:rPr lang="zh-CN" altLang="en-US" dirty="0" smtClean="0"/>
              <a:t>用户函数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85" y="2467334"/>
            <a:ext cx="3971925" cy="2295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91" y="90152"/>
            <a:ext cx="4752975" cy="510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532" y="90152"/>
            <a:ext cx="5600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58</TotalTime>
  <Words>52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Century Gothic</vt:lpstr>
      <vt:lpstr>Wingdings 2</vt:lpstr>
      <vt:lpstr>值得引用的</vt:lpstr>
      <vt:lpstr>Lab2  系统调用</vt:lpstr>
      <vt:lpstr>运行展示</vt:lpstr>
      <vt:lpstr>1）添加系统调用格式（include/linux/sys.h）</vt:lpstr>
      <vt:lpstr>2）修改系统调用号（include/unistd.h）</vt:lpstr>
      <vt:lpstr>3)添加系统总的调用个数（kernel/system_call.s）</vt:lpstr>
      <vt:lpstr>4)添加系统函数（kernel/who.c）</vt:lpstr>
      <vt:lpstr>5)修改kernel/makefile</vt:lpstr>
      <vt:lpstr>6)用户函数</vt:lpstr>
    </vt:vector>
  </TitlesOfParts>
  <Company>Harbin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Lab1.1 + Lab 1.2</dc:title>
  <dc:creator>Shangbin Yang</dc:creator>
  <cp:lastModifiedBy>Shangbin Yang</cp:lastModifiedBy>
  <cp:revision>6</cp:revision>
  <dcterms:created xsi:type="dcterms:W3CDTF">2015-11-24T08:27:26Z</dcterms:created>
  <dcterms:modified xsi:type="dcterms:W3CDTF">2015-11-30T12:16:02Z</dcterms:modified>
</cp:coreProperties>
</file>