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实验</a:t>
            </a:r>
            <a:r>
              <a:rPr lang="en-US" altLang="zh-CN" dirty="0" smtClean="0"/>
              <a:t>3 —— </a:t>
            </a:r>
            <a:r>
              <a:rPr lang="zh-CN" altLang="en-US" dirty="0" smtClean="0"/>
              <a:t>进程运行轨迹的跟踪与统计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杨尚斌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00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跟踪进程轨迹</a:t>
            </a:r>
            <a:r>
              <a:rPr lang="en-US" altLang="zh-CN" dirty="0"/>
              <a:t>——</a:t>
            </a:r>
            <a:r>
              <a:rPr lang="zh-CN" altLang="en-US" dirty="0"/>
              <a:t>寻找状态</a:t>
            </a:r>
            <a:r>
              <a:rPr lang="zh-CN" altLang="en-US" dirty="0" smtClean="0"/>
              <a:t>切换点（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功能）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4876694" cy="3636511"/>
          </a:xfrm>
        </p:spPr>
        <p:txBody>
          <a:bodyPr/>
          <a:lstStyle/>
          <a:p>
            <a:r>
              <a:rPr lang="en-US" altLang="zh-CN" dirty="0" smtClean="0"/>
              <a:t>Kernel/</a:t>
            </a:r>
            <a:r>
              <a:rPr lang="en-US" altLang="zh-CN" dirty="0" err="1" smtClean="0"/>
              <a:t>system_call.s</a:t>
            </a:r>
            <a:r>
              <a:rPr lang="zh-CN" altLang="en-US" dirty="0" smtClean="0"/>
              <a:t>在实现了</a:t>
            </a:r>
            <a:r>
              <a:rPr lang="en-US" altLang="zh-CN" dirty="0" err="1" smtClean="0"/>
              <a:t>sys_fork</a:t>
            </a:r>
            <a:endParaRPr lang="en-US" altLang="zh-CN" dirty="0" smtClean="0"/>
          </a:p>
          <a:p>
            <a:r>
              <a:rPr lang="zh-CN" altLang="en-US" dirty="0" smtClean="0"/>
              <a:t>是调用</a:t>
            </a:r>
            <a:r>
              <a:rPr lang="en-US" altLang="zh-CN" dirty="0" err="1" smtClean="0"/>
              <a:t>copy_process</a:t>
            </a:r>
            <a:r>
              <a:rPr lang="zh-CN" altLang="en-US" dirty="0" smtClean="0"/>
              <a:t>去真正的实现进程的创建（</a:t>
            </a:r>
            <a:r>
              <a:rPr lang="en-US" altLang="zh-CN" dirty="0" err="1" smtClean="0"/>
              <a:t>kerne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fork.c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522" y="1932622"/>
            <a:ext cx="45624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0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跟踪进程轨迹</a:t>
            </a:r>
            <a:r>
              <a:rPr lang="en-US" altLang="zh-CN" dirty="0"/>
              <a:t>——</a:t>
            </a:r>
            <a:r>
              <a:rPr lang="zh-CN" altLang="en-US" dirty="0"/>
              <a:t>寻找状态切换点（</a:t>
            </a:r>
            <a:r>
              <a:rPr lang="en-US" altLang="zh-CN" dirty="0"/>
              <a:t>fork</a:t>
            </a:r>
            <a:r>
              <a:rPr lang="zh-CN" altLang="en-US" dirty="0"/>
              <a:t>功能）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638" y="2021162"/>
            <a:ext cx="6078477" cy="3636511"/>
          </a:xfrm>
        </p:spPr>
        <p:txBody>
          <a:bodyPr/>
          <a:lstStyle/>
          <a:p>
            <a:r>
              <a:rPr lang="en-US" altLang="zh-CN" dirty="0" smtClean="0"/>
              <a:t>Kernel/</a:t>
            </a:r>
            <a:r>
              <a:rPr lang="en-US" altLang="zh-CN" dirty="0" err="1" smtClean="0"/>
              <a:t>fork.c</a:t>
            </a:r>
            <a:r>
              <a:rPr lang="zh-CN" altLang="en-US" dirty="0" smtClean="0"/>
              <a:t>里面创建进程的函数</a:t>
            </a:r>
            <a:r>
              <a:rPr lang="en-US" altLang="zh-CN" dirty="0" err="1" smtClean="0"/>
              <a:t>copy_process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48" y="1050712"/>
            <a:ext cx="7448550" cy="2343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732" y="4454842"/>
            <a:ext cx="6048375" cy="1057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815" y="6013547"/>
            <a:ext cx="3276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2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跟踪进程轨迹</a:t>
            </a:r>
            <a:r>
              <a:rPr lang="en-US" altLang="zh-CN" dirty="0"/>
              <a:t>——</a:t>
            </a:r>
            <a:r>
              <a:rPr lang="zh-CN" altLang="en-US" dirty="0"/>
              <a:t>寻找状态切换点（</a:t>
            </a:r>
            <a:r>
              <a:rPr lang="en-US" altLang="zh-CN" dirty="0"/>
              <a:t>fork</a:t>
            </a:r>
            <a:r>
              <a:rPr lang="zh-CN" altLang="en-US" dirty="0"/>
              <a:t>功能）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输出两种状态（</a:t>
            </a:r>
            <a:r>
              <a:rPr lang="en-US" altLang="zh-CN" dirty="0" smtClean="0"/>
              <a:t>N + J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990" y="1517060"/>
            <a:ext cx="8096250" cy="2752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415" y="4620925"/>
            <a:ext cx="81248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9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跟踪进程轨迹</a:t>
            </a:r>
            <a:r>
              <a:rPr lang="en-US" altLang="zh-CN" dirty="0"/>
              <a:t>——</a:t>
            </a:r>
            <a:r>
              <a:rPr lang="zh-CN" altLang="en-US" dirty="0"/>
              <a:t>寻找状态切换点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Sleep + </a:t>
            </a:r>
            <a:r>
              <a:rPr lang="en-US" altLang="zh-CN" dirty="0" err="1" smtClean="0"/>
              <a:t>interruptible_sleep_on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kernel.sched.c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354617"/>
            <a:ext cx="4457700" cy="1685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710526"/>
            <a:ext cx="5095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0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跟踪进程轨迹</a:t>
            </a:r>
            <a:r>
              <a:rPr lang="en-US" altLang="zh-CN" dirty="0"/>
              <a:t>——</a:t>
            </a:r>
            <a:r>
              <a:rPr lang="zh-CN" altLang="en-US" dirty="0"/>
              <a:t>寻找状态切换点（</a:t>
            </a:r>
            <a:r>
              <a:rPr lang="en-US" altLang="zh-CN" dirty="0"/>
              <a:t>sleep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3143688" cy="3636511"/>
          </a:xfrm>
        </p:spPr>
        <p:txBody>
          <a:bodyPr/>
          <a:lstStyle/>
          <a:p>
            <a:r>
              <a:rPr lang="zh-CN" altLang="en-US" dirty="0" smtClean="0"/>
              <a:t>输出状态</a:t>
            </a:r>
            <a:r>
              <a:rPr lang="en-US" altLang="zh-CN" dirty="0" smtClean="0"/>
              <a:t>W + J</a:t>
            </a:r>
          </a:p>
          <a:p>
            <a:r>
              <a:rPr lang="zh-CN" altLang="en-US" dirty="0" smtClean="0"/>
              <a:t>由队列的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进行唤醒，第一个进程进入唤醒就绪的状态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681162"/>
            <a:ext cx="80676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4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跟踪进程轨迹</a:t>
            </a:r>
            <a:r>
              <a:rPr lang="en-US" altLang="zh-CN" dirty="0"/>
              <a:t>——</a:t>
            </a:r>
            <a:r>
              <a:rPr lang="zh-CN" altLang="en-US" dirty="0"/>
              <a:t>寻找状态切换点（</a:t>
            </a:r>
            <a:r>
              <a:rPr lang="en-US" altLang="zh-CN" dirty="0"/>
              <a:t>sleep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3034831" cy="3636511"/>
          </a:xfrm>
        </p:spPr>
        <p:txBody>
          <a:bodyPr/>
          <a:lstStyle/>
          <a:p>
            <a:r>
              <a:rPr lang="zh-CN" altLang="en-US" dirty="0" smtClean="0"/>
              <a:t>可中断睡眠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887" y="1598619"/>
            <a:ext cx="7080580" cy="50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09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跟踪进程轨迹</a:t>
            </a:r>
            <a:r>
              <a:rPr lang="en-US" altLang="zh-CN" dirty="0"/>
              <a:t>——</a:t>
            </a:r>
            <a:r>
              <a:rPr lang="zh-CN" altLang="en-US" dirty="0"/>
              <a:t>寻找状态切换点（</a:t>
            </a:r>
            <a:r>
              <a:rPr lang="en-US" altLang="zh-CN" dirty="0"/>
              <a:t>sleep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3283025" cy="3636511"/>
          </a:xfrm>
        </p:spPr>
        <p:txBody>
          <a:bodyPr/>
          <a:lstStyle/>
          <a:p>
            <a:r>
              <a:rPr lang="zh-CN" altLang="en-US" dirty="0" smtClean="0"/>
              <a:t>显示唤醒到就绪状态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797" y="3092804"/>
            <a:ext cx="56292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43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跟踪进程轨迹</a:t>
            </a:r>
            <a:r>
              <a:rPr lang="en-US" altLang="zh-CN" dirty="0"/>
              <a:t>——</a:t>
            </a:r>
            <a:r>
              <a:rPr lang="zh-CN" altLang="en-US" dirty="0"/>
              <a:t>寻找状态</a:t>
            </a:r>
            <a:r>
              <a:rPr lang="zh-CN" altLang="en-US" dirty="0" smtClean="0"/>
              <a:t>切换点（</a:t>
            </a:r>
            <a:r>
              <a:rPr lang="zh-CN" altLang="en-US" dirty="0"/>
              <a:t>调度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就绪和运行间的转化</a:t>
            </a:r>
            <a:endParaRPr lang="en-US" altLang="zh-CN" dirty="0" smtClean="0"/>
          </a:p>
          <a:p>
            <a:r>
              <a:rPr lang="zh-CN" altLang="en-US" dirty="0" smtClean="0"/>
              <a:t>调度算法所在区域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403" y="1757906"/>
            <a:ext cx="77819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6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跟踪进程轨迹</a:t>
            </a:r>
            <a:r>
              <a:rPr lang="en-US" altLang="zh-CN" dirty="0"/>
              <a:t>——</a:t>
            </a:r>
            <a:r>
              <a:rPr lang="zh-CN" altLang="en-US" dirty="0"/>
              <a:t>寻找状态切换点（调度）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1530169"/>
            <a:ext cx="5982417" cy="52363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822" y="4148364"/>
            <a:ext cx="5301178" cy="234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7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跟踪进程轨迹</a:t>
            </a:r>
            <a:r>
              <a:rPr lang="en-US" altLang="zh-CN" dirty="0"/>
              <a:t>——</a:t>
            </a:r>
            <a:r>
              <a:rPr lang="zh-CN" altLang="en-US" dirty="0"/>
              <a:t>寻找状态切换点</a:t>
            </a:r>
            <a:r>
              <a:rPr lang="zh-CN" altLang="en-US" dirty="0" smtClean="0"/>
              <a:t>（进程主动睡觉）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188" y="1417638"/>
            <a:ext cx="5753100" cy="2238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88" y="4007848"/>
            <a:ext cx="6667500" cy="2343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90" y="2988536"/>
            <a:ext cx="59912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6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编写</a:t>
            </a:r>
            <a:r>
              <a:rPr lang="en-US" altLang="zh-CN" dirty="0" err="1" smtClean="0"/>
              <a:t>process.c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Process</a:t>
            </a:r>
            <a:r>
              <a:rPr lang="zh-CN" altLang="en-US" dirty="0" smtClean="0"/>
              <a:t>的模板程序实现了一个</a:t>
            </a:r>
            <a:r>
              <a:rPr lang="en-US" altLang="zh-CN" dirty="0" err="1" smtClean="0"/>
              <a:t>cpuio_bound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last,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cpu_time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io_time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的函数</a:t>
            </a:r>
            <a:endParaRPr lang="en-US" altLang="zh-CN" dirty="0" smtClean="0"/>
          </a:p>
          <a:p>
            <a:r>
              <a:rPr lang="zh-CN" altLang="en-US" dirty="0" smtClean="0"/>
              <a:t>我们需要用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建立若干个同时运行的子进程，每个进行做着不同的</a:t>
            </a:r>
            <a:r>
              <a:rPr lang="en-US" altLang="zh-CN" dirty="0" err="1" smtClean="0"/>
              <a:t>cpuio_bound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545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跟踪进程轨迹</a:t>
            </a:r>
            <a:r>
              <a:rPr lang="en-US" altLang="zh-CN" dirty="0"/>
              <a:t>——</a:t>
            </a:r>
            <a:r>
              <a:rPr lang="zh-CN" altLang="en-US" dirty="0"/>
              <a:t>寻找状态</a:t>
            </a:r>
            <a:r>
              <a:rPr lang="zh-CN" altLang="en-US" dirty="0" smtClean="0"/>
              <a:t>切换点（</a:t>
            </a:r>
            <a:r>
              <a:rPr lang="zh-CN" altLang="en-US" dirty="0"/>
              <a:t>进程退出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921" y="1417638"/>
            <a:ext cx="5724720" cy="538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5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649" y="1633084"/>
            <a:ext cx="2372768" cy="51363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216" y="1633084"/>
            <a:ext cx="2232932" cy="51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34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数据统计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2327" y="2109448"/>
            <a:ext cx="6896100" cy="466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1" y="1417637"/>
            <a:ext cx="4870795" cy="53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4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6 . </a:t>
            </a:r>
            <a:r>
              <a:rPr lang="zh-CN" altLang="en-US" dirty="0" smtClean="0"/>
              <a:t>修改时间片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典型的时间片轮转调度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Counter</a:t>
            </a:r>
            <a:r>
              <a:rPr lang="zh-CN" altLang="en-US" dirty="0" smtClean="0"/>
              <a:t>的初始化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463" y="2959454"/>
            <a:ext cx="58769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74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6 . </a:t>
            </a:r>
            <a:r>
              <a:rPr lang="zh-CN" altLang="en-US" dirty="0"/>
              <a:t>修改时间片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典型</a:t>
            </a:r>
            <a:r>
              <a:rPr lang="zh-CN" altLang="en-US" dirty="0"/>
              <a:t>的时间片轮转调度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3661" y="3119506"/>
            <a:ext cx="4924425" cy="876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5657" y="4180114"/>
            <a:ext cx="335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时间片用完的情况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6 . </a:t>
            </a:r>
            <a:r>
              <a:rPr lang="zh-CN" altLang="en-US" dirty="0"/>
              <a:t>修改时间片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典型</a:t>
            </a:r>
            <a:r>
              <a:rPr lang="zh-CN" altLang="en-US" dirty="0"/>
              <a:t>的时间片轮转调度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include/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sched.h</a:t>
            </a:r>
            <a:endParaRPr lang="en-US" altLang="zh-CN" dirty="0" smtClean="0"/>
          </a:p>
          <a:p>
            <a:r>
              <a:rPr lang="zh-CN" altLang="en-US" dirty="0"/>
              <a:t>然后进行</a:t>
            </a:r>
            <a:r>
              <a:rPr lang="en-US" altLang="zh-CN" dirty="0"/>
              <a:t>Log</a:t>
            </a:r>
            <a:r>
              <a:rPr lang="zh-CN" altLang="en-US" dirty="0"/>
              <a:t>的观察</a:t>
            </a:r>
            <a:r>
              <a:rPr lang="en-US" altLang="zh-CN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7" y="2838450"/>
            <a:ext cx="3743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43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6 . </a:t>
            </a:r>
            <a:r>
              <a:rPr lang="zh-CN" altLang="en-US" dirty="0"/>
              <a:t>修改时间片</a:t>
            </a:r>
            <a:r>
              <a:rPr lang="en-US" altLang="zh-CN" dirty="0"/>
              <a:t>——</a:t>
            </a:r>
            <a:r>
              <a:rPr lang="zh-CN" altLang="en-US" dirty="0"/>
              <a:t>典型的时间片轮转调度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1689" y="2222287"/>
            <a:ext cx="5274310" cy="183642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74516" y="4040542"/>
            <a:ext cx="5274310" cy="18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0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编写</a:t>
            </a:r>
            <a:r>
              <a:rPr lang="en-US" altLang="zh-CN" dirty="0" err="1"/>
              <a:t>process.c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9060" y="250007"/>
            <a:ext cx="5633454" cy="64853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9531" y="461118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注意最后要等待所有的子进程完成后再返回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9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Log</a:t>
            </a:r>
            <a:r>
              <a:rPr lang="zh-CN" altLang="en-US" dirty="0" smtClean="0"/>
              <a:t>文件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0" y="1577408"/>
            <a:ext cx="6400800" cy="2314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14845" y="4101737"/>
            <a:ext cx="3683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文件的描述符关联到</a:t>
            </a:r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r>
              <a:rPr lang="zh-CN" altLang="en-US" dirty="0" smtClean="0"/>
              <a:t>为了尽早的访问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，把文件描述符的关联工作移动到进程</a:t>
            </a:r>
            <a:r>
              <a:rPr lang="en-US" altLang="zh-CN" dirty="0" smtClean="0"/>
              <a:t>0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建立只写文件（如果之前存在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文件的话就是删掉然后重新建立一个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文件）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59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Log</a:t>
            </a:r>
            <a:r>
              <a:rPr lang="zh-CN" altLang="en-US" dirty="0"/>
              <a:t>文件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写</a:t>
            </a:r>
            <a:r>
              <a:rPr lang="en-US" altLang="zh-CN" dirty="0" smtClean="0"/>
              <a:t>log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3635722" cy="3636511"/>
          </a:xfrm>
        </p:spPr>
        <p:txBody>
          <a:bodyPr/>
          <a:lstStyle/>
          <a:p>
            <a:r>
              <a:rPr lang="en-US" altLang="zh-CN" dirty="0" smtClean="0"/>
              <a:t>Log</a:t>
            </a:r>
            <a:r>
              <a:rPr lang="zh-CN" altLang="en-US" dirty="0" smtClean="0"/>
              <a:t>文件是用来记录进程的状态转移轨迹，是在内核中完成的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printtk</a:t>
            </a:r>
            <a:endParaRPr lang="en-US" altLang="zh-CN" dirty="0" smtClean="0"/>
          </a:p>
          <a:p>
            <a:r>
              <a:rPr lang="en-US" altLang="zh-CN" dirty="0" smtClean="0"/>
              <a:t>Kernel/</a:t>
            </a:r>
            <a:r>
              <a:rPr lang="en-US" altLang="zh-CN" dirty="0" err="1" smtClean="0"/>
              <a:t>printk.c</a:t>
            </a:r>
            <a:r>
              <a:rPr lang="en-US" altLang="zh-CN" dirty="0" smtClean="0"/>
              <a:t>(</a:t>
            </a:r>
            <a:r>
              <a:rPr lang="zh-CN" altLang="en-US" dirty="0" smtClean="0"/>
              <a:t>代码已经给出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540" y="1417638"/>
            <a:ext cx="6221275" cy="49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7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跟踪进程轨迹</a:t>
            </a:r>
            <a:r>
              <a:rPr lang="en-US" altLang="zh-CN" dirty="0" smtClean="0"/>
              <a:t>——jiffies· </a:t>
            </a:r>
            <a:r>
              <a:rPr lang="zh-CN" altLang="en-US" dirty="0" smtClean="0"/>
              <a:t>滴答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3596534" cy="3636511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kernel/</a:t>
            </a:r>
            <a:r>
              <a:rPr lang="en-US" altLang="zh-CN" dirty="0" err="1" smtClean="0"/>
              <a:t>shced.c</a:t>
            </a:r>
            <a:r>
              <a:rPr lang="zh-CN" altLang="en-US" dirty="0" smtClean="0"/>
              <a:t>中有全局变量</a:t>
            </a:r>
            <a:r>
              <a:rPr lang="en-US" altLang="zh-CN" dirty="0" smtClean="0"/>
              <a:t>jiffies</a:t>
            </a:r>
            <a:r>
              <a:rPr lang="zh-CN" altLang="en-US" dirty="0" smtClean="0"/>
              <a:t>，记录着从开机到当前时间的时钟中断发生次数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61" y="2896960"/>
            <a:ext cx="58388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8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跟踪进程轨迹</a:t>
            </a:r>
            <a:r>
              <a:rPr lang="en-US" altLang="zh-CN" dirty="0" smtClean="0"/>
              <a:t>——jiffies· </a:t>
            </a:r>
            <a:r>
              <a:rPr lang="zh-CN" altLang="en-US" dirty="0" smtClean="0"/>
              <a:t>滴答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5229391" cy="3636511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kernel/</a:t>
            </a:r>
            <a:r>
              <a:rPr lang="en-US" altLang="zh-CN" dirty="0" err="1"/>
              <a:t>shced.c</a:t>
            </a:r>
            <a:r>
              <a:rPr lang="zh-CN" altLang="en-US" dirty="0"/>
              <a:t>中</a:t>
            </a:r>
            <a:r>
              <a:rPr lang="zh-CN" altLang="en-US" dirty="0" smtClean="0"/>
              <a:t>有时间中断处理函数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12" y="4363130"/>
            <a:ext cx="69532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4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/>
              <a:t>跟踪进程轨迹</a:t>
            </a:r>
            <a:r>
              <a:rPr lang="en-US" altLang="zh-CN" dirty="0"/>
              <a:t>——jiffies· </a:t>
            </a:r>
            <a:r>
              <a:rPr lang="zh-CN" altLang="en-US" dirty="0"/>
              <a:t>滴答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2456" y="1987369"/>
            <a:ext cx="5853853" cy="36369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3679" y="4545874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kernel/</a:t>
            </a:r>
            <a:r>
              <a:rPr lang="en-US" altLang="zh-CN" dirty="0" err="1" smtClean="0"/>
              <a:t>system_call.s</a:t>
            </a:r>
            <a:r>
              <a:rPr lang="zh-CN" altLang="en-US" dirty="0" smtClean="0"/>
              <a:t>中对</a:t>
            </a:r>
            <a:r>
              <a:rPr lang="en-US" altLang="zh-CN" dirty="0" err="1" smtClean="0"/>
              <a:t>timer_interrupt</a:t>
            </a:r>
            <a:r>
              <a:rPr lang="zh-CN" altLang="en-US" dirty="0" smtClean="0"/>
              <a:t>的定义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12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/>
              <a:t>跟踪进程轨迹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寻找状态切换点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Fork.c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sched.c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exit.c</a:t>
            </a:r>
            <a:r>
              <a:rPr lang="zh-CN" altLang="en-US" dirty="0" smtClean="0"/>
              <a:t>都有相关的涉及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300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值得引用的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181</TotalTime>
  <Words>513</Words>
  <Application>Microsoft Office PowerPoint</Application>
  <PresentationFormat>宽屏</PresentationFormat>
  <Paragraphs>62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宋体</vt:lpstr>
      <vt:lpstr>Century Gothic</vt:lpstr>
      <vt:lpstr>Wingdings 2</vt:lpstr>
      <vt:lpstr>值得引用的</vt:lpstr>
      <vt:lpstr>实验3 —— 进程运行轨迹的跟踪与统计</vt:lpstr>
      <vt:lpstr>1. 编写process.c</vt:lpstr>
      <vt:lpstr>1. 编写process.c</vt:lpstr>
      <vt:lpstr>2. Log文件 —— 打开log文件</vt:lpstr>
      <vt:lpstr>2. Log文件 ——写log文件</vt:lpstr>
      <vt:lpstr>3. 跟踪进程轨迹——jiffies· 滴答</vt:lpstr>
      <vt:lpstr>3. 跟踪进程轨迹——jiffies· 滴答</vt:lpstr>
      <vt:lpstr>3. 跟踪进程轨迹——jiffies· 滴答</vt:lpstr>
      <vt:lpstr>3. 跟踪进程轨迹——寻找状态切换点</vt:lpstr>
      <vt:lpstr>3. 跟踪进程轨迹——寻找状态切换点（fork功能）</vt:lpstr>
      <vt:lpstr>3. 跟踪进程轨迹——寻找状态切换点（fork功能）</vt:lpstr>
      <vt:lpstr>3. 跟踪进程轨迹——寻找状态切换点（fork功能）</vt:lpstr>
      <vt:lpstr>3. 跟踪进程轨迹——寻找状态切换点（sleep）</vt:lpstr>
      <vt:lpstr>3. 跟踪进程轨迹——寻找状态切换点（sleep）</vt:lpstr>
      <vt:lpstr>3. 跟踪进程轨迹——寻找状态切换点（sleep）</vt:lpstr>
      <vt:lpstr>3. 跟踪进程轨迹——寻找状态切换点（sleep）</vt:lpstr>
      <vt:lpstr>3. 跟踪进程轨迹——寻找状态切换点（调度）</vt:lpstr>
      <vt:lpstr>3. 跟踪进程轨迹——寻找状态切换点（调度）</vt:lpstr>
      <vt:lpstr>3. 跟踪进程轨迹——寻找状态切换点（进程主动睡觉）</vt:lpstr>
      <vt:lpstr>3. 跟踪进程轨迹——寻找状态切换点（进程退出）</vt:lpstr>
      <vt:lpstr>4. 管理Log文件</vt:lpstr>
      <vt:lpstr>5. 数据统计</vt:lpstr>
      <vt:lpstr>6 . 修改时间片——典型的时间片轮转调度</vt:lpstr>
      <vt:lpstr>6 . 修改时间片——典型的时间片轮转调度</vt:lpstr>
      <vt:lpstr>6 . 修改时间片——典型的时间片轮转调度</vt:lpstr>
      <vt:lpstr>6 . 修改时间片——典型的时间片轮转调度</vt:lpstr>
    </vt:vector>
  </TitlesOfParts>
  <Company>Harbin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实验3 —— 进程运行轨迹的跟踪与统计</dc:title>
  <dc:creator>Shangbin Yang</dc:creator>
  <cp:lastModifiedBy>Shangbin Yang</cp:lastModifiedBy>
  <cp:revision>16</cp:revision>
  <dcterms:created xsi:type="dcterms:W3CDTF">2015-12-02T06:03:38Z</dcterms:created>
  <dcterms:modified xsi:type="dcterms:W3CDTF">2015-12-02T09:05:29Z</dcterms:modified>
</cp:coreProperties>
</file>