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7" r:id="rId4"/>
    <p:sldId id="268" r:id="rId5"/>
    <p:sldId id="269" r:id="rId6"/>
    <p:sldId id="270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Lab5  信号量的实现和应用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黄苏</a:t>
            </a:r>
            <a:r>
              <a:rPr lang="zh-CN" altLang="en-US" dirty="0" smtClean="0"/>
              <a:t>苏 杨尚斌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运行展示</a:t>
            </a:r>
            <a:endParaRPr lang="zh-CN" altLang="en-US" dirty="0"/>
          </a:p>
        </p:txBody>
      </p:sp>
      <p:pic>
        <p:nvPicPr>
          <p:cNvPr id="3" name="图片 2" descr="QQ截图2016010422465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26360" y="2413635"/>
            <a:ext cx="6704965" cy="374396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7272" y="2459777"/>
            <a:ext cx="10554574" cy="363651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）打开信号量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71850" y="2493169"/>
            <a:ext cx="5448300" cy="3095625"/>
          </a:xfrm>
          <a:prstGeom prst="rect">
            <a:avLst/>
          </a:prstGeom>
        </p:spPr>
      </p:pic>
      <p:pic>
        <p:nvPicPr>
          <p:cNvPr id="3" name="图片 2" descr="QQ截图201601042253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3635" y="2256155"/>
            <a:ext cx="7837805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）生产者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10422563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6570" y="2244725"/>
            <a:ext cx="6276340" cy="3790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3)</a:t>
            </a:r>
            <a:r>
              <a:rPr lang="zh-CN" altLang="en-US" dirty="0" smtClean="0"/>
              <a:t>消费者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29125" y="3126581"/>
            <a:ext cx="3333750" cy="1828800"/>
          </a:xfrm>
          <a:prstGeom prst="rect">
            <a:avLst/>
          </a:prstGeom>
        </p:spPr>
      </p:pic>
      <p:pic>
        <p:nvPicPr>
          <p:cNvPr id="3" name="图片 2" descr="QQ截图201601042305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69820" y="2252345"/>
            <a:ext cx="750506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4)</a:t>
            </a:r>
            <a:r>
              <a:rPr lang="zh-CN" altLang="en-US" dirty="0" smtClean="0"/>
              <a:t>释放信号量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QQ截图201601042307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88485" y="2885440"/>
            <a:ext cx="349504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5)</a:t>
            </a:r>
            <a:r>
              <a:rPr lang="zh-CN" altLang="en-US"/>
              <a:t>申明信号量的数据结构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10423095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34715" y="2759710"/>
            <a:ext cx="4742815" cy="2837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Sem.c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46" y="1653530"/>
            <a:ext cx="4405699" cy="3636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95" y="1400256"/>
            <a:ext cx="4181340" cy="4108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29" y="1647446"/>
            <a:ext cx="4539803" cy="3200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028" y="2269099"/>
            <a:ext cx="5036559" cy="2697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625" y="3081700"/>
            <a:ext cx="4720375" cy="37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051" y="3828552"/>
            <a:ext cx="4583739" cy="26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6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14</TotalTime>
  <Words>32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Century Gothic</vt:lpstr>
      <vt:lpstr>Wingdings 2</vt:lpstr>
      <vt:lpstr>值得引用的</vt:lpstr>
      <vt:lpstr>Lab5  信号量的实现和应用</vt:lpstr>
      <vt:lpstr>运行展示</vt:lpstr>
      <vt:lpstr>1）打开信号量</vt:lpstr>
      <vt:lpstr>2）生产者</vt:lpstr>
      <vt:lpstr>3)消费者</vt:lpstr>
      <vt:lpstr>4)释放信号量</vt:lpstr>
      <vt:lpstr>5)申明信号量的数据结构</vt:lpstr>
      <vt:lpstr>6） Sem.c</vt:lpstr>
    </vt:vector>
  </TitlesOfParts>
  <Company>Harbin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Lab1.1 + Lab 1.2</dc:title>
  <dc:creator>Shangbin Yang</dc:creator>
  <cp:lastModifiedBy>Shangbin Yang</cp:lastModifiedBy>
  <cp:revision>14</cp:revision>
  <dcterms:created xsi:type="dcterms:W3CDTF">2015-11-24T08:27:00Z</dcterms:created>
  <dcterms:modified xsi:type="dcterms:W3CDTF">2016-01-04T16:18:39Z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