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97F8-4092-4E3D-8D29-B738A2391E0B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A4E97F8-4092-4E3D-8D29-B738A2391E0B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A4E97F8-4092-4E3D-8D29-B738A2391E0B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86D6150-E069-4779-9833-41EED2D7CE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8095" y="1496281"/>
            <a:ext cx="10572000" cy="2971051"/>
          </a:xfrm>
        </p:spPr>
        <p:txBody>
          <a:bodyPr/>
          <a:lstStyle/>
          <a:p>
            <a:r>
              <a:rPr lang="en-US" altLang="zh-CN" dirty="0" smtClean="0"/>
              <a:t>Lab7  </a:t>
            </a:r>
            <a:r>
              <a:rPr lang="zh-CN" altLang="en-US" dirty="0" smtClean="0"/>
              <a:t>字符显示控制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黄苏苏 杨尚斌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18095" y="1555423"/>
            <a:ext cx="7220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操作系统实验</a:t>
            </a:r>
            <a:endParaRPr lang="zh-CN" altLang="en-US" sz="7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Lab7  ——  </a:t>
            </a:r>
            <a:r>
              <a:rPr lang="zh-CN" altLang="en-US" dirty="0" smtClean="0"/>
              <a:t>字符显示的控制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程序运行截图：</a:t>
            </a:r>
            <a:endParaRPr lang="zh-CN" altLang="en-US" dirty="0"/>
          </a:p>
        </p:txBody>
      </p:sp>
      <p:pic>
        <p:nvPicPr>
          <p:cNvPr id="6" name="图片 5" descr="QQ截图2016010414573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87495" y="2148205"/>
            <a:ext cx="6885940" cy="4561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QQ截图2016010417425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58403" y="2025005"/>
            <a:ext cx="7161360" cy="42540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）修改</a:t>
            </a:r>
            <a:r>
              <a:rPr lang="en-US" altLang="zh-CN" dirty="0" err="1" smtClean="0"/>
              <a:t>tty_io.c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59632" y="2663612"/>
            <a:ext cx="10554574" cy="3636511"/>
          </a:xfrm>
        </p:spPr>
        <p:txBody>
          <a:bodyPr/>
          <a:lstStyle/>
          <a:p>
            <a:pPr lvl="8"/>
            <a:endParaRPr lang="zh-CN" altLang="en-US"/>
          </a:p>
        </p:txBody>
      </p:sp>
      <p:pic>
        <p:nvPicPr>
          <p:cNvPr id="7" name="图片 6" descr="QQ截图2016010415305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92933" y="2273458"/>
            <a:ext cx="7479102" cy="4026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2)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console.c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QQ截图2016010415402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69695" y="2275205"/>
            <a:ext cx="9361805" cy="354266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值得引用的">
  <a:themeElements>
    <a:clrScheme name="值得引用的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值得引用的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值得引用的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0</TotalTime>
  <Words>27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Adobe 黑体 Std R</vt:lpstr>
      <vt:lpstr>宋体</vt:lpstr>
      <vt:lpstr>Century Gothic</vt:lpstr>
      <vt:lpstr>Wingdings 2</vt:lpstr>
      <vt:lpstr>值得引用的</vt:lpstr>
      <vt:lpstr>Lab7  字符显示控制</vt:lpstr>
      <vt:lpstr>Lab7  ——  字符显示的控制</vt:lpstr>
      <vt:lpstr>PowerPoint 演示文稿</vt:lpstr>
      <vt:lpstr>1）修改tty_io.c</vt:lpstr>
      <vt:lpstr>2) 修改console.c</vt:lpstr>
    </vt:vector>
  </TitlesOfParts>
  <Company>Harbin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Lab1-1</dc:title>
  <dc:creator>Shangbin Yang</dc:creator>
  <cp:lastModifiedBy>Shangbin Yang</cp:lastModifiedBy>
  <cp:revision>9</cp:revision>
  <dcterms:created xsi:type="dcterms:W3CDTF">2015-11-25T06:31:00Z</dcterms:created>
  <dcterms:modified xsi:type="dcterms:W3CDTF">2016-01-04T15:54:54Z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