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67" r:id="rId5"/>
    <p:sldId id="268" r:id="rId6"/>
    <p:sldId id="270" r:id="rId7"/>
    <p:sldId id="274" r:id="rId8"/>
    <p:sldId id="275" r:id="rId9"/>
    <p:sldId id="276" r:id="rId10"/>
    <p:sldId id="271" r:id="rId11"/>
    <p:sldId id="272" r:id="rId12"/>
    <p:sldId id="258" r:id="rId13"/>
    <p:sldId id="278" r:id="rId14"/>
    <p:sldId id="277" r:id="rId15"/>
    <p:sldId id="261" r:id="rId16"/>
    <p:sldId id="262" r:id="rId17"/>
    <p:sldId id="263" r:id="rId18"/>
    <p:sldId id="264" r:id="rId19"/>
    <p:sldId id="265" r:id="rId20"/>
    <p:sldId id="266" r:id="rId21"/>
    <p:sldId id="279" r:id="rId22"/>
    <p:sldId id="25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6408" autoAdjust="0"/>
  </p:normalViewPr>
  <p:slideViewPr>
    <p:cSldViewPr snapToGrid="0">
      <p:cViewPr varScale="1">
        <p:scale>
          <a:sx n="83" d="100"/>
          <a:sy n="83" d="100"/>
        </p:scale>
        <p:origin x="96" y="7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t>24/06/2015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89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t>24/06/2015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38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t>24/06/2015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59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t>24/06/2015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38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t>24/06/2015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23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t>24/06/2015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77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t>24/06/2015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70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t>24/06/2015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88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t>24/06/2015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84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t>24/06/2015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80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t>24/06/2015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56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349AC18-9E7E-49BA-8B48-34DBF3A207EA}" type="datetimeFigureOut">
              <a:rPr lang="en-GB" smtClean="0"/>
              <a:pPr/>
              <a:t>24/06/2015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D4E9BBC-18CD-4A25-AEC9-978F8A75AA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41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 smtClean="0"/>
              <a:t>Pecha</a:t>
            </a:r>
            <a:r>
              <a:rPr lang="en-AU" dirty="0" smtClean="0"/>
              <a:t> </a:t>
            </a:r>
            <a:r>
              <a:rPr lang="en-AU" dirty="0" err="1" smtClean="0"/>
              <a:t>Kucha</a:t>
            </a:r>
            <a:r>
              <a:rPr lang="en-AU" dirty="0" smtClean="0"/>
              <a:t> Template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Automatic transitions start </a:t>
            </a:r>
            <a:r>
              <a:rPr lang="en-AU" smtClean="0"/>
              <a:t>on next </a:t>
            </a:r>
            <a:r>
              <a:rPr lang="en-AU" dirty="0" smtClean="0"/>
              <a:t>slide</a:t>
            </a:r>
          </a:p>
          <a:p>
            <a:endParaRPr lang="en-GB" dirty="0"/>
          </a:p>
        </p:txBody>
      </p:sp>
      <p:pic>
        <p:nvPicPr>
          <p:cNvPr id="4" name="Picture 2" descr="https://moodle.com/wp-content/uploads/2014/05/moodlemoot_fu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879" y="4748286"/>
            <a:ext cx="4566241" cy="101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14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9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bg1"/>
                </a:solidFill>
              </a:rPr>
              <a:t>Slide 9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You are the focus of the presentation.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088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Slide 10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Slides should be used for illustrative and reinforcement </a:t>
            </a:r>
            <a:r>
              <a:rPr lang="en-AU" dirty="0" smtClean="0"/>
              <a:t>purposes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5081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Slide 11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Use appropriate diagrams and </a:t>
            </a:r>
            <a:r>
              <a:rPr lang="en-AU" dirty="0" smtClean="0"/>
              <a:t>images</a:t>
            </a:r>
          </a:p>
          <a:p>
            <a:r>
              <a:rPr lang="en-AU" dirty="0" smtClean="0"/>
              <a:t>Use </a:t>
            </a:r>
            <a:r>
              <a:rPr lang="en-AU" dirty="0"/>
              <a:t>points only when </a:t>
            </a:r>
            <a:r>
              <a:rPr lang="en-AU" dirty="0" smtClean="0"/>
              <a:t>necessary</a:t>
            </a:r>
          </a:p>
          <a:p>
            <a:r>
              <a:rPr lang="en-AU" dirty="0" smtClean="0"/>
              <a:t>Avoid </a:t>
            </a:r>
            <a:r>
              <a:rPr lang="en-AU" dirty="0"/>
              <a:t>long text </a:t>
            </a:r>
            <a:r>
              <a:rPr lang="en-AU" dirty="0" smtClean="0"/>
              <a:t>altogether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18" b="12909"/>
          <a:stretch/>
        </p:blipFill>
        <p:spPr>
          <a:xfrm>
            <a:off x="1073381" y="3544209"/>
            <a:ext cx="2857500" cy="2128059"/>
          </a:xfrm>
          <a:prstGeom prst="rect">
            <a:avLst/>
          </a:prstGeom>
        </p:spPr>
      </p:pic>
      <p:sp>
        <p:nvSpPr>
          <p:cNvPr id="10" name="Equal 9"/>
          <p:cNvSpPr/>
          <p:nvPr/>
        </p:nvSpPr>
        <p:spPr>
          <a:xfrm>
            <a:off x="4330931" y="4109475"/>
            <a:ext cx="1271847" cy="814647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76851" y="3710464"/>
            <a:ext cx="27764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words </a:t>
            </a:r>
            <a:r>
              <a:rPr lang="en-AU" dirty="0" err="1" smtClean="0"/>
              <a:t>words</a:t>
            </a:r>
            <a:r>
              <a:rPr lang="en-AU" dirty="0" smtClean="0"/>
              <a:t> </a:t>
            </a:r>
            <a:r>
              <a:rPr lang="en-AU" dirty="0" err="1" smtClean="0"/>
              <a:t>words</a:t>
            </a:r>
            <a:r>
              <a:rPr lang="en-AU" dirty="0" smtClean="0"/>
              <a:t> </a:t>
            </a:r>
            <a:r>
              <a:rPr lang="en-AU" dirty="0" err="1" smtClean="0"/>
              <a:t>words</a:t>
            </a:r>
            <a:r>
              <a:rPr lang="en-AU" dirty="0" smtClean="0"/>
              <a:t> </a:t>
            </a:r>
            <a:r>
              <a:rPr lang="en-AU" dirty="0" err="1" smtClean="0"/>
              <a:t>words</a:t>
            </a:r>
            <a:r>
              <a:rPr lang="en-AU" dirty="0" smtClean="0"/>
              <a:t> </a:t>
            </a:r>
            <a:r>
              <a:rPr lang="en-AU" dirty="0" err="1" smtClean="0"/>
              <a:t>words</a:t>
            </a:r>
            <a:r>
              <a:rPr lang="en-AU" dirty="0" smtClean="0"/>
              <a:t> </a:t>
            </a:r>
            <a:r>
              <a:rPr lang="en-AU" dirty="0" err="1" smtClean="0"/>
              <a:t>words</a:t>
            </a:r>
            <a:r>
              <a:rPr lang="en-AU" dirty="0" smtClean="0"/>
              <a:t> </a:t>
            </a:r>
            <a:r>
              <a:rPr lang="en-AU" dirty="0" err="1" smtClean="0"/>
              <a:t>words</a:t>
            </a:r>
            <a:r>
              <a:rPr lang="en-AU" dirty="0" smtClean="0"/>
              <a:t> </a:t>
            </a:r>
            <a:r>
              <a:rPr lang="en-AU" dirty="0" err="1" smtClean="0"/>
              <a:t>words</a:t>
            </a:r>
            <a:r>
              <a:rPr lang="en-AU" dirty="0" smtClean="0"/>
              <a:t> </a:t>
            </a:r>
            <a:r>
              <a:rPr lang="en-AU" dirty="0" err="1" smtClean="0"/>
              <a:t>words</a:t>
            </a:r>
            <a:r>
              <a:rPr lang="en-AU" dirty="0" smtClean="0"/>
              <a:t> </a:t>
            </a:r>
            <a:r>
              <a:rPr lang="en-AU" dirty="0" err="1" smtClean="0"/>
              <a:t>words</a:t>
            </a:r>
            <a:r>
              <a:rPr lang="en-AU" dirty="0" smtClean="0"/>
              <a:t> </a:t>
            </a:r>
            <a:r>
              <a:rPr lang="en-AU" dirty="0" err="1" smtClean="0"/>
              <a:t>words</a:t>
            </a:r>
            <a:r>
              <a:rPr lang="en-AU" dirty="0" smtClean="0"/>
              <a:t> </a:t>
            </a:r>
            <a:r>
              <a:rPr lang="en-AU" dirty="0" err="1" smtClean="0"/>
              <a:t>words</a:t>
            </a:r>
            <a:r>
              <a:rPr lang="en-AU" dirty="0" smtClean="0"/>
              <a:t> </a:t>
            </a:r>
            <a:r>
              <a:rPr lang="en-AU" dirty="0" err="1" smtClean="0"/>
              <a:t>words</a:t>
            </a:r>
            <a:r>
              <a:rPr lang="en-AU" dirty="0" smtClean="0"/>
              <a:t> </a:t>
            </a:r>
            <a:r>
              <a:rPr lang="en-AU" dirty="0" err="1" smtClean="0"/>
              <a:t>words</a:t>
            </a:r>
            <a:r>
              <a:rPr lang="en-AU" dirty="0" smtClean="0"/>
              <a:t> </a:t>
            </a:r>
            <a:r>
              <a:rPr lang="en-AU" dirty="0" err="1" smtClean="0"/>
              <a:t>words</a:t>
            </a:r>
            <a:r>
              <a:rPr lang="en-AU" dirty="0" smtClean="0"/>
              <a:t> </a:t>
            </a:r>
            <a:r>
              <a:rPr lang="en-AU" dirty="0" err="1" smtClean="0"/>
              <a:t>words</a:t>
            </a:r>
            <a:r>
              <a:rPr lang="en-AU" dirty="0" smtClean="0"/>
              <a:t> </a:t>
            </a:r>
            <a:r>
              <a:rPr lang="en-AU" dirty="0" err="1" smtClean="0"/>
              <a:t>words</a:t>
            </a:r>
            <a:r>
              <a:rPr lang="en-AU" dirty="0" smtClean="0"/>
              <a:t> </a:t>
            </a:r>
            <a:r>
              <a:rPr lang="en-AU" dirty="0" err="1" smtClean="0"/>
              <a:t>words</a:t>
            </a:r>
            <a:r>
              <a:rPr lang="en-AU" dirty="0" smtClean="0"/>
              <a:t> </a:t>
            </a:r>
            <a:r>
              <a:rPr lang="en-AU" dirty="0" err="1" smtClean="0"/>
              <a:t>words</a:t>
            </a:r>
            <a:r>
              <a:rPr lang="en-AU" dirty="0" smtClean="0"/>
              <a:t> </a:t>
            </a:r>
            <a:r>
              <a:rPr lang="en-AU" dirty="0" err="1" smtClean="0"/>
              <a:t>words</a:t>
            </a:r>
            <a:r>
              <a:rPr lang="en-AU" dirty="0" smtClean="0"/>
              <a:t> </a:t>
            </a:r>
            <a:r>
              <a:rPr lang="en-AU" dirty="0" err="1" smtClean="0"/>
              <a:t>words</a:t>
            </a:r>
            <a:r>
              <a:rPr lang="en-AU" dirty="0" smtClean="0"/>
              <a:t> </a:t>
            </a:r>
            <a:r>
              <a:rPr lang="en-AU" dirty="0" err="1" smtClean="0"/>
              <a:t>words</a:t>
            </a:r>
            <a:r>
              <a:rPr lang="en-AU" dirty="0" smtClean="0"/>
              <a:t> </a:t>
            </a:r>
            <a:r>
              <a:rPr lang="en-AU" dirty="0" err="1" smtClean="0"/>
              <a:t>words</a:t>
            </a:r>
            <a:r>
              <a:rPr lang="en-AU" dirty="0" smtClean="0"/>
              <a:t> </a:t>
            </a:r>
            <a:r>
              <a:rPr lang="en-AU" dirty="0" err="1" smtClean="0"/>
              <a:t>words</a:t>
            </a:r>
            <a:r>
              <a:rPr lang="en-AU" dirty="0" smtClean="0"/>
              <a:t> </a:t>
            </a:r>
            <a:r>
              <a:rPr lang="en-AU" dirty="0" err="1" smtClean="0"/>
              <a:t>words</a:t>
            </a:r>
            <a:r>
              <a:rPr lang="en-AU" dirty="0" smtClean="0"/>
              <a:t> </a:t>
            </a:r>
            <a:r>
              <a:rPr lang="en-AU" dirty="0" err="1" smtClean="0"/>
              <a:t>words</a:t>
            </a:r>
            <a:r>
              <a:rPr lang="en-AU" dirty="0" smtClean="0"/>
              <a:t> … </a:t>
            </a: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51818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Slide 12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Where text is </a:t>
            </a:r>
            <a:r>
              <a:rPr lang="en-AU" dirty="0" smtClean="0"/>
              <a:t>used</a:t>
            </a:r>
          </a:p>
          <a:p>
            <a:pPr lvl="1"/>
            <a:r>
              <a:rPr lang="en-AU" dirty="0" smtClean="0"/>
              <a:t>stick </a:t>
            </a:r>
            <a:r>
              <a:rPr lang="en-AU" dirty="0"/>
              <a:t>to a common serif font like </a:t>
            </a:r>
            <a:r>
              <a:rPr lang="en-AU" dirty="0" smtClean="0"/>
              <a:t>Arial</a:t>
            </a:r>
          </a:p>
          <a:p>
            <a:pPr lvl="1"/>
            <a:r>
              <a:rPr lang="en-AU" dirty="0" smtClean="0"/>
              <a:t>fonts </a:t>
            </a:r>
            <a:r>
              <a:rPr lang="en-AU" dirty="0"/>
              <a:t>no smaller than </a:t>
            </a:r>
            <a:r>
              <a:rPr lang="en-AU" dirty="0" smtClean="0"/>
              <a:t>24pt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587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9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bg1"/>
                </a:solidFill>
              </a:rPr>
              <a:t>Slide 13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bg1"/>
                </a:solidFill>
              </a:rPr>
              <a:t>Use contrasting text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947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Slide 14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Use good quality images with clear colour </a:t>
            </a:r>
            <a:r>
              <a:rPr lang="en-AU" dirty="0" smtClean="0"/>
              <a:t>contrast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393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Slide 15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Animations should only be used to illustrate a point or build a diagram.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9365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Slide 16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Don't count on </a:t>
            </a:r>
            <a:r>
              <a:rPr lang="en-AU" dirty="0" smtClean="0"/>
              <a:t>live demonstration</a:t>
            </a:r>
            <a:r>
              <a:rPr lang="en-AU" dirty="0"/>
              <a:t>s</a:t>
            </a:r>
            <a:endParaRPr lang="en-AU" dirty="0" smtClean="0"/>
          </a:p>
          <a:p>
            <a:r>
              <a:rPr lang="en-AU" dirty="0" smtClean="0"/>
              <a:t>Be </a:t>
            </a:r>
            <a:r>
              <a:rPr lang="en-AU" dirty="0"/>
              <a:t>sure you have equivalent </a:t>
            </a:r>
            <a:r>
              <a:rPr lang="en-AU" dirty="0" smtClean="0"/>
              <a:t>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9697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Slide 17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hape 50"/>
          <p:cNvSpPr/>
          <p:nvPr/>
        </p:nvSpPr>
        <p:spPr>
          <a:xfrm>
            <a:off x="3361488" y="2540644"/>
            <a:ext cx="743849" cy="743849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F7932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GB" sz="1050">
                <a:latin typeface="Arial" panose="020B0604020202020204" pitchFamily="34" charset="0"/>
                <a:cs typeface="Arial" panose="020B0604020202020204" pitchFamily="34" charset="0"/>
              </a:rPr>
              <a:t>photo</a:t>
            </a:r>
          </a:p>
        </p:txBody>
      </p:sp>
      <p:sp>
        <p:nvSpPr>
          <p:cNvPr id="5" name="Shape 51"/>
          <p:cNvSpPr/>
          <p:nvPr/>
        </p:nvSpPr>
        <p:spPr>
          <a:xfrm>
            <a:off x="1867826" y="2540635"/>
            <a:ext cx="743849" cy="743849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F7932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GB" sz="1050">
                <a:latin typeface="Arial" panose="020B0604020202020204" pitchFamily="34" charset="0"/>
                <a:cs typeface="Arial" panose="020B0604020202020204" pitchFamily="34" charset="0"/>
              </a:rPr>
              <a:t>photo</a:t>
            </a:r>
          </a:p>
        </p:txBody>
      </p:sp>
      <p:sp>
        <p:nvSpPr>
          <p:cNvPr id="6" name="Shape 52"/>
          <p:cNvSpPr/>
          <p:nvPr/>
        </p:nvSpPr>
        <p:spPr>
          <a:xfrm>
            <a:off x="4855151" y="2540635"/>
            <a:ext cx="743849" cy="743849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F7932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GB" sz="1050">
                <a:latin typeface="Arial" panose="020B0604020202020204" pitchFamily="34" charset="0"/>
                <a:cs typeface="Arial" panose="020B0604020202020204" pitchFamily="34" charset="0"/>
              </a:rPr>
              <a:t>photo</a:t>
            </a:r>
          </a:p>
        </p:txBody>
      </p:sp>
      <p:sp>
        <p:nvSpPr>
          <p:cNvPr id="7" name="Shape 53"/>
          <p:cNvSpPr/>
          <p:nvPr/>
        </p:nvSpPr>
        <p:spPr>
          <a:xfrm>
            <a:off x="6348813" y="2540635"/>
            <a:ext cx="743849" cy="743849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F7932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GB" sz="1050">
                <a:latin typeface="Arial" panose="020B0604020202020204" pitchFamily="34" charset="0"/>
                <a:cs typeface="Arial" panose="020B0604020202020204" pitchFamily="34" charset="0"/>
              </a:rPr>
              <a:t>photo</a:t>
            </a:r>
          </a:p>
        </p:txBody>
      </p:sp>
      <p:sp>
        <p:nvSpPr>
          <p:cNvPr id="8" name="Shape 54"/>
          <p:cNvSpPr txBox="1"/>
          <p:nvPr/>
        </p:nvSpPr>
        <p:spPr>
          <a:xfrm>
            <a:off x="1443337" y="3373781"/>
            <a:ext cx="1592826" cy="9130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-GB" sz="3200" b="1">
                <a:latin typeface="Arial" panose="020B0604020202020204" pitchFamily="34" charset="0"/>
                <a:cs typeface="Arial" panose="020B0604020202020204" pitchFamily="34" charset="0"/>
              </a:rPr>
              <a:t>Name  </a:t>
            </a:r>
          </a:p>
          <a:p>
            <a:pPr algn="ctr"/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</a:rPr>
              <a:t>Title </a:t>
            </a:r>
          </a:p>
          <a:p>
            <a:pPr algn="ctr"/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</a:p>
          <a:p>
            <a:pPr algn="ctr"/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</a:rPr>
              <a:t>Twitter </a:t>
            </a:r>
          </a:p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hape 55"/>
          <p:cNvSpPr txBox="1"/>
          <p:nvPr/>
        </p:nvSpPr>
        <p:spPr>
          <a:xfrm>
            <a:off x="2937000" y="3373781"/>
            <a:ext cx="1592826" cy="9130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-GB" sz="3200" b="1">
                <a:latin typeface="Arial" panose="020B0604020202020204" pitchFamily="34" charset="0"/>
                <a:cs typeface="Arial" panose="020B0604020202020204" pitchFamily="34" charset="0"/>
              </a:rPr>
              <a:t>Name  </a:t>
            </a:r>
          </a:p>
          <a:p>
            <a:pPr algn="ctr"/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</a:rPr>
              <a:t>Title </a:t>
            </a:r>
          </a:p>
          <a:p>
            <a:pPr algn="ctr"/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</a:p>
          <a:p>
            <a:pPr algn="ctr"/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</a:rPr>
              <a:t>Twitter </a:t>
            </a:r>
          </a:p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6"/>
          <p:cNvSpPr txBox="1"/>
          <p:nvPr/>
        </p:nvSpPr>
        <p:spPr>
          <a:xfrm>
            <a:off x="4430662" y="3373781"/>
            <a:ext cx="1592826" cy="9130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-GB" sz="3200" b="1">
                <a:latin typeface="Arial" panose="020B0604020202020204" pitchFamily="34" charset="0"/>
                <a:cs typeface="Arial" panose="020B0604020202020204" pitchFamily="34" charset="0"/>
              </a:rPr>
              <a:t>Name  </a:t>
            </a:r>
          </a:p>
          <a:p>
            <a:pPr algn="ctr"/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</a:rPr>
              <a:t>Title </a:t>
            </a:r>
          </a:p>
          <a:p>
            <a:pPr algn="ctr"/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</a:p>
          <a:p>
            <a:pPr algn="ctr"/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</a:rPr>
              <a:t>Twitter </a:t>
            </a:r>
          </a:p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57"/>
          <p:cNvSpPr txBox="1"/>
          <p:nvPr/>
        </p:nvSpPr>
        <p:spPr>
          <a:xfrm>
            <a:off x="5924325" y="3373781"/>
            <a:ext cx="1592826" cy="9130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-GB" sz="3200" b="1">
                <a:latin typeface="Arial" panose="020B0604020202020204" pitchFamily="34" charset="0"/>
                <a:cs typeface="Arial" panose="020B0604020202020204" pitchFamily="34" charset="0"/>
              </a:rPr>
              <a:t>Name  </a:t>
            </a:r>
          </a:p>
          <a:p>
            <a:pPr algn="ctr"/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</a:rPr>
              <a:t>Title </a:t>
            </a:r>
          </a:p>
          <a:p>
            <a:pPr algn="ctr"/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</a:p>
          <a:p>
            <a:pPr algn="ctr"/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</a:rPr>
              <a:t>Twitter </a:t>
            </a:r>
          </a:p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195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Slide 18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cxnSp>
        <p:nvCxnSpPr>
          <p:cNvPr id="4" name="Shape 80"/>
          <p:cNvCxnSpPr/>
          <p:nvPr/>
        </p:nvCxnSpPr>
        <p:spPr>
          <a:xfrm>
            <a:off x="1766364" y="3527500"/>
            <a:ext cx="1378574" cy="0"/>
          </a:xfrm>
          <a:prstGeom prst="straightConnector1">
            <a:avLst/>
          </a:prstGeom>
          <a:noFill/>
          <a:ln w="19050" cap="flat" cmpd="sng">
            <a:solidFill>
              <a:srgbClr val="F7932E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" name="Shape 81"/>
          <p:cNvCxnSpPr/>
          <p:nvPr/>
        </p:nvCxnSpPr>
        <p:spPr>
          <a:xfrm>
            <a:off x="3805033" y="3517975"/>
            <a:ext cx="1378574" cy="0"/>
          </a:xfrm>
          <a:prstGeom prst="straightConnector1">
            <a:avLst/>
          </a:prstGeom>
          <a:noFill/>
          <a:ln w="19050" cap="flat" cmpd="sng">
            <a:solidFill>
              <a:srgbClr val="F7932E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" name="Shape 82"/>
          <p:cNvCxnSpPr/>
          <p:nvPr/>
        </p:nvCxnSpPr>
        <p:spPr>
          <a:xfrm>
            <a:off x="5843646" y="3516109"/>
            <a:ext cx="1378574" cy="0"/>
          </a:xfrm>
          <a:prstGeom prst="straightConnector1">
            <a:avLst/>
          </a:prstGeom>
          <a:noFill/>
          <a:ln w="19050" cap="flat" cmpd="sng">
            <a:solidFill>
              <a:srgbClr val="F7932E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" name="Shape 83"/>
          <p:cNvSpPr txBox="1"/>
          <p:nvPr/>
        </p:nvSpPr>
        <p:spPr>
          <a:xfrm>
            <a:off x="1563661" y="3757994"/>
            <a:ext cx="1635444" cy="9130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What   </a:t>
            </a:r>
          </a:p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Words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Words </a:t>
            </a:r>
          </a:p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hape 84"/>
          <p:cNvSpPr txBox="1"/>
          <p:nvPr/>
        </p:nvSpPr>
        <p:spPr>
          <a:xfrm>
            <a:off x="3676598" y="3757994"/>
            <a:ext cx="1635444" cy="9130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-GB" sz="3200" b="1">
                <a:latin typeface="Arial" panose="020B0604020202020204" pitchFamily="34" charset="0"/>
                <a:cs typeface="Arial" panose="020B0604020202020204" pitchFamily="34" charset="0"/>
              </a:rPr>
              <a:t>What   </a:t>
            </a:r>
          </a:p>
          <a:p>
            <a:pPr algn="ctr"/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</a:rPr>
              <a:t>Words words </a:t>
            </a:r>
          </a:p>
          <a:p>
            <a:pPr algn="ctr"/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</a:rPr>
              <a:t>Words </a:t>
            </a:r>
          </a:p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hape 85"/>
          <p:cNvSpPr txBox="1"/>
          <p:nvPr/>
        </p:nvSpPr>
        <p:spPr>
          <a:xfrm>
            <a:off x="5715267" y="3757994"/>
            <a:ext cx="1635444" cy="9130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-GB" sz="3200" b="1">
                <a:latin typeface="Arial" panose="020B0604020202020204" pitchFamily="34" charset="0"/>
                <a:cs typeface="Arial" panose="020B0604020202020204" pitchFamily="34" charset="0"/>
              </a:rPr>
              <a:t>What   </a:t>
            </a:r>
          </a:p>
          <a:p>
            <a:pPr algn="ctr"/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</a:rPr>
              <a:t>Words words </a:t>
            </a:r>
          </a:p>
          <a:p>
            <a:pPr algn="ctr"/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</a:rPr>
              <a:t>Words </a:t>
            </a:r>
          </a:p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86"/>
          <p:cNvSpPr txBox="1">
            <a:spLocks/>
          </p:cNvSpPr>
          <p:nvPr/>
        </p:nvSpPr>
        <p:spPr>
          <a:xfrm>
            <a:off x="1149658" y="2882500"/>
            <a:ext cx="26121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6000" smtClean="0">
                <a:solidFill>
                  <a:srgbClr val="F7932E"/>
                </a:solidFill>
              </a:rPr>
              <a:t>65%</a:t>
            </a:r>
            <a:endParaRPr lang="en-GB" sz="6000">
              <a:solidFill>
                <a:srgbClr val="F7932E"/>
              </a:solidFill>
            </a:endParaRPr>
          </a:p>
        </p:txBody>
      </p:sp>
      <p:sp>
        <p:nvSpPr>
          <p:cNvPr id="11" name="Shape 87"/>
          <p:cNvSpPr txBox="1">
            <a:spLocks/>
          </p:cNvSpPr>
          <p:nvPr/>
        </p:nvSpPr>
        <p:spPr>
          <a:xfrm>
            <a:off x="3188270" y="2882500"/>
            <a:ext cx="26121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6000" dirty="0" smtClean="0">
                <a:solidFill>
                  <a:srgbClr val="F7932E"/>
                </a:solidFill>
              </a:rPr>
              <a:t>2015</a:t>
            </a:r>
            <a:endParaRPr lang="en-GB" sz="6000" dirty="0">
              <a:solidFill>
                <a:srgbClr val="F7932E"/>
              </a:solidFill>
            </a:endParaRPr>
          </a:p>
        </p:txBody>
      </p:sp>
      <p:sp>
        <p:nvSpPr>
          <p:cNvPr id="12" name="Shape 88"/>
          <p:cNvSpPr txBox="1">
            <a:spLocks/>
          </p:cNvSpPr>
          <p:nvPr/>
        </p:nvSpPr>
        <p:spPr>
          <a:xfrm>
            <a:off x="5226883" y="2904438"/>
            <a:ext cx="26121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6000" smtClean="0">
                <a:solidFill>
                  <a:srgbClr val="F7932E"/>
                </a:solidFill>
              </a:rPr>
              <a:t>99k</a:t>
            </a:r>
            <a:endParaRPr lang="en-GB" sz="6000">
              <a:solidFill>
                <a:srgbClr val="F793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94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Slide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This presentation is set to transition between slides every 20sec from this point on</a:t>
            </a:r>
          </a:p>
        </p:txBody>
      </p:sp>
    </p:spTree>
    <p:extLst>
      <p:ext uri="{BB962C8B-B14F-4D97-AF65-F5344CB8AC3E}">
        <p14:creationId xmlns:p14="http://schemas.microsoft.com/office/powerpoint/2010/main" val="1706244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Slide 19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4" name="Shape 97"/>
          <p:cNvGrpSpPr/>
          <p:nvPr/>
        </p:nvGrpSpPr>
        <p:grpSpPr>
          <a:xfrm>
            <a:off x="1214271" y="3220487"/>
            <a:ext cx="913050" cy="913050"/>
            <a:chOff x="457200" y="1433100"/>
            <a:chExt cx="1217400" cy="1217400"/>
          </a:xfrm>
        </p:grpSpPr>
        <p:sp>
          <p:nvSpPr>
            <p:cNvPr id="5" name="Shape 98"/>
            <p:cNvSpPr/>
            <p:nvPr/>
          </p:nvSpPr>
          <p:spPr>
            <a:xfrm>
              <a:off x="457200" y="1433100"/>
              <a:ext cx="1217400" cy="1217400"/>
            </a:xfrm>
            <a:prstGeom prst="ellipse">
              <a:avLst/>
            </a:prstGeom>
            <a:solidFill>
              <a:srgbClr val="F7932E"/>
            </a:solidFill>
            <a:ln w="19050" cap="flat" cmpd="sng">
              <a:solidFill>
                <a:srgbClr val="F793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" name="Shape 9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90821" y="1794484"/>
              <a:ext cx="750150" cy="494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Shape 100"/>
          <p:cNvSpPr txBox="1"/>
          <p:nvPr/>
        </p:nvSpPr>
        <p:spPr>
          <a:xfrm>
            <a:off x="2279120" y="3220487"/>
            <a:ext cx="2084985" cy="9130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Cloud  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words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hape 101"/>
          <p:cNvSpPr txBox="1"/>
          <p:nvPr/>
        </p:nvSpPr>
        <p:spPr>
          <a:xfrm>
            <a:off x="2279120" y="4352237"/>
            <a:ext cx="2084985" cy="9130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Ideas  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words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Shape 102"/>
          <p:cNvGrpSpPr/>
          <p:nvPr/>
        </p:nvGrpSpPr>
        <p:grpSpPr>
          <a:xfrm>
            <a:off x="1214271" y="4352237"/>
            <a:ext cx="913050" cy="913050"/>
            <a:chOff x="457200" y="3246900"/>
            <a:chExt cx="1217400" cy="1217400"/>
          </a:xfrm>
        </p:grpSpPr>
        <p:sp>
          <p:nvSpPr>
            <p:cNvPr id="10" name="Shape 103"/>
            <p:cNvSpPr/>
            <p:nvPr/>
          </p:nvSpPr>
          <p:spPr>
            <a:xfrm>
              <a:off x="457200" y="3246900"/>
              <a:ext cx="1217400" cy="1217400"/>
            </a:xfrm>
            <a:prstGeom prst="ellipse">
              <a:avLst/>
            </a:prstGeom>
            <a:solidFill>
              <a:srgbClr val="F7932E"/>
            </a:solidFill>
            <a:ln w="19050" cap="flat" cmpd="sng">
              <a:solidFill>
                <a:srgbClr val="F793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" name="Shape 10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57700" y="3518373"/>
              <a:ext cx="416399" cy="6744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Shape 105"/>
          <p:cNvGrpSpPr/>
          <p:nvPr/>
        </p:nvGrpSpPr>
        <p:grpSpPr>
          <a:xfrm>
            <a:off x="6927246" y="3220487"/>
            <a:ext cx="913050" cy="913050"/>
            <a:chOff x="7469400" y="1433100"/>
            <a:chExt cx="1217400" cy="1217400"/>
          </a:xfrm>
        </p:grpSpPr>
        <p:sp>
          <p:nvSpPr>
            <p:cNvPr id="13" name="Shape 106"/>
            <p:cNvSpPr/>
            <p:nvPr/>
          </p:nvSpPr>
          <p:spPr>
            <a:xfrm>
              <a:off x="7469400" y="1433100"/>
              <a:ext cx="1217400" cy="1217400"/>
            </a:xfrm>
            <a:prstGeom prst="ellipse">
              <a:avLst/>
            </a:prstGeom>
            <a:solidFill>
              <a:srgbClr val="F7932E"/>
            </a:solidFill>
            <a:ln w="19050" cap="flat" cmpd="sng">
              <a:solidFill>
                <a:srgbClr val="F793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" name="Shape 10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82925" y="1749497"/>
              <a:ext cx="590324" cy="5846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Shape 108"/>
          <p:cNvSpPr txBox="1"/>
          <p:nvPr/>
        </p:nvSpPr>
        <p:spPr>
          <a:xfrm>
            <a:off x="4483258" y="3220487"/>
            <a:ext cx="2226469" cy="9130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r"/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Messaging  </a:t>
            </a:r>
          </a:p>
          <a:p>
            <a:pPr algn="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words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109"/>
          <p:cNvSpPr txBox="1"/>
          <p:nvPr/>
        </p:nvSpPr>
        <p:spPr>
          <a:xfrm>
            <a:off x="4578377" y="4385350"/>
            <a:ext cx="2226469" cy="9130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r"/>
            <a:r>
              <a:rPr lang="en-GB" sz="2400" b="1">
                <a:latin typeface="Arial" panose="020B0604020202020204" pitchFamily="34" charset="0"/>
                <a:cs typeface="Arial" panose="020B0604020202020204" pitchFamily="34" charset="0"/>
              </a:rPr>
              <a:t>Control Panel  </a:t>
            </a:r>
          </a:p>
          <a:p>
            <a:pPr algn="r"/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</a:rPr>
              <a:t>words words </a:t>
            </a:r>
          </a:p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Shape 110"/>
          <p:cNvGrpSpPr/>
          <p:nvPr/>
        </p:nvGrpSpPr>
        <p:grpSpPr>
          <a:xfrm>
            <a:off x="6927246" y="4352237"/>
            <a:ext cx="913050" cy="913050"/>
            <a:chOff x="7469400" y="3246900"/>
            <a:chExt cx="1217400" cy="1217400"/>
          </a:xfrm>
        </p:grpSpPr>
        <p:sp>
          <p:nvSpPr>
            <p:cNvPr id="18" name="Shape 111"/>
            <p:cNvSpPr/>
            <p:nvPr/>
          </p:nvSpPr>
          <p:spPr>
            <a:xfrm>
              <a:off x="7469400" y="3246900"/>
              <a:ext cx="1217400" cy="1217400"/>
            </a:xfrm>
            <a:prstGeom prst="ellipse">
              <a:avLst/>
            </a:prstGeom>
            <a:solidFill>
              <a:srgbClr val="F7932E"/>
            </a:solidFill>
            <a:ln w="19050" cap="flat" cmpd="sng">
              <a:solidFill>
                <a:srgbClr val="F793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" name="Shape 11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782914" y="3590451"/>
              <a:ext cx="590324" cy="53029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80530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Slide 20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Have fun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9886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End slide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For </a:t>
            </a:r>
            <a:r>
              <a:rPr lang="en-AU" dirty="0" err="1" smtClean="0"/>
              <a:t>Pecha</a:t>
            </a:r>
            <a:r>
              <a:rPr lang="en-AU" dirty="0" smtClean="0"/>
              <a:t> </a:t>
            </a:r>
            <a:r>
              <a:rPr lang="en-AU" dirty="0" err="1" smtClean="0"/>
              <a:t>Kucha</a:t>
            </a:r>
            <a:r>
              <a:rPr lang="en-AU" dirty="0" smtClean="0"/>
              <a:t> presentations, questions will be asked collectively at the end of the session.</a:t>
            </a:r>
            <a:endParaRPr lang="en-GB" dirty="0"/>
          </a:p>
        </p:txBody>
      </p:sp>
      <p:pic>
        <p:nvPicPr>
          <p:cNvPr id="4" name="Picture 2" descr="https://moodle.com/wp-content/uploads/2014/05/moodlemoot_fu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880" y="3807866"/>
            <a:ext cx="4566241" cy="101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64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Slide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Reformat </a:t>
            </a:r>
            <a:r>
              <a:rPr lang="en-AU" dirty="0" smtClean="0"/>
              <a:t>slide </a:t>
            </a:r>
            <a:r>
              <a:rPr lang="en-AU" dirty="0"/>
              <a:t>content, but leave the transitions in place</a:t>
            </a:r>
          </a:p>
        </p:txBody>
      </p:sp>
    </p:spTree>
    <p:extLst>
      <p:ext uri="{BB962C8B-B14F-4D97-AF65-F5344CB8AC3E}">
        <p14:creationId xmlns:p14="http://schemas.microsoft.com/office/powerpoint/2010/main" val="2999194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Slide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20 </a:t>
            </a:r>
            <a:r>
              <a:rPr lang="en-AU" dirty="0"/>
              <a:t>slides are shown for 20 seconds </a:t>
            </a:r>
            <a:r>
              <a:rPr lang="en-AU" dirty="0" smtClean="0"/>
              <a:t>each</a:t>
            </a:r>
          </a:p>
        </p:txBody>
      </p:sp>
    </p:spTree>
    <p:extLst>
      <p:ext uri="{BB962C8B-B14F-4D97-AF65-F5344CB8AC3E}">
        <p14:creationId xmlns:p14="http://schemas.microsoft.com/office/powerpoint/2010/main" val="2630414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Slide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6 </a:t>
            </a:r>
            <a:r>
              <a:rPr lang="en-AU" dirty="0"/>
              <a:t>minutes and 40 seconds in </a:t>
            </a:r>
            <a:r>
              <a:rPr lang="en-AU" dirty="0" smtClean="0"/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2231320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Slide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Finish in less than 20sec?</a:t>
            </a:r>
          </a:p>
          <a:p>
            <a:r>
              <a:rPr lang="en-AU" dirty="0" smtClean="0"/>
              <a:t>Manually advance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6225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Slide 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Pecha</a:t>
            </a:r>
            <a:r>
              <a:rPr lang="en-AU" dirty="0" smtClean="0"/>
              <a:t> </a:t>
            </a:r>
            <a:r>
              <a:rPr lang="en-AU" dirty="0" err="1" smtClean="0"/>
              <a:t>Kucha</a:t>
            </a:r>
            <a:r>
              <a:rPr lang="en-AU" dirty="0" smtClean="0"/>
              <a:t> format</a:t>
            </a:r>
          </a:p>
          <a:p>
            <a:pPr lvl="1"/>
            <a:r>
              <a:rPr lang="en-AU" dirty="0"/>
              <a:t>d</a:t>
            </a:r>
            <a:r>
              <a:rPr lang="en-AU" dirty="0" smtClean="0"/>
              <a:t>evised </a:t>
            </a:r>
            <a:r>
              <a:rPr lang="en-AU" dirty="0"/>
              <a:t>by Astrid Klein and Mark </a:t>
            </a:r>
            <a:r>
              <a:rPr lang="en-AU" dirty="0" err="1" smtClean="0"/>
              <a:t>Dytham</a:t>
            </a:r>
            <a:endParaRPr lang="en-AU" dirty="0" smtClean="0"/>
          </a:p>
          <a:p>
            <a:pPr lvl="1"/>
            <a:r>
              <a:rPr lang="en-AU" dirty="0" smtClean="0"/>
              <a:t>of </a:t>
            </a:r>
            <a:r>
              <a:rPr lang="en-AU" dirty="0"/>
              <a:t>Klein </a:t>
            </a:r>
            <a:r>
              <a:rPr lang="en-AU" dirty="0" err="1"/>
              <a:t>Dytham</a:t>
            </a:r>
            <a:r>
              <a:rPr lang="en-AU" dirty="0"/>
              <a:t> architecture.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287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Slide 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First </a:t>
            </a:r>
            <a:r>
              <a:rPr lang="en-AU" dirty="0" err="1" smtClean="0"/>
              <a:t>Pecha</a:t>
            </a:r>
            <a:r>
              <a:rPr lang="en-AU" dirty="0" smtClean="0"/>
              <a:t> </a:t>
            </a:r>
            <a:r>
              <a:rPr lang="en-AU" dirty="0" err="1" smtClean="0"/>
              <a:t>Kucha</a:t>
            </a:r>
            <a:r>
              <a:rPr lang="en-AU" dirty="0" smtClean="0"/>
              <a:t> night</a:t>
            </a:r>
          </a:p>
          <a:p>
            <a:pPr lvl="1"/>
            <a:r>
              <a:rPr lang="en-AU" dirty="0" smtClean="0"/>
              <a:t>Tokyo</a:t>
            </a:r>
          </a:p>
          <a:p>
            <a:pPr lvl="1"/>
            <a:r>
              <a:rPr lang="en-AU" dirty="0" smtClean="0"/>
              <a:t>2003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258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Slide 8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Pecha</a:t>
            </a:r>
            <a:r>
              <a:rPr lang="en-AU" dirty="0" smtClean="0"/>
              <a:t> </a:t>
            </a:r>
            <a:r>
              <a:rPr lang="en-AU" dirty="0" err="1" smtClean="0"/>
              <a:t>Kucha</a:t>
            </a:r>
            <a:r>
              <a:rPr lang="en-AU" dirty="0" smtClean="0"/>
              <a:t> presentations are</a:t>
            </a:r>
          </a:p>
          <a:p>
            <a:pPr lvl="1"/>
            <a:r>
              <a:rPr lang="en-AU" dirty="0" smtClean="0"/>
              <a:t>concise</a:t>
            </a:r>
          </a:p>
          <a:p>
            <a:pPr lvl="1"/>
            <a:r>
              <a:rPr lang="en-AU" dirty="0" smtClean="0"/>
              <a:t>powerful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4682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305</Words>
  <Application>Microsoft Office PowerPoint</Application>
  <PresentationFormat>On-screen Show (4:3)</PresentationFormat>
  <Paragraphs>98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Pecha Kucha Template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End slide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Pecha Kucha Template</dc:title>
  <dc:creator>Michael d</dc:creator>
  <cp:lastModifiedBy>Michael d</cp:lastModifiedBy>
  <cp:revision>5</cp:revision>
  <dcterms:created xsi:type="dcterms:W3CDTF">2015-06-24T03:58:33Z</dcterms:created>
  <dcterms:modified xsi:type="dcterms:W3CDTF">2015-06-24T04:35:20Z</dcterms:modified>
</cp:coreProperties>
</file>