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70" r:id="rId14"/>
    <p:sldId id="271" r:id="rId15"/>
    <p:sldId id="272" r:id="rId16"/>
    <p:sldId id="273" r:id="rId17"/>
    <p:sldId id="259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DE2-5081-4B32-A913-A2A331AEF1F8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栈溢出进阶</a:t>
            </a: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E1CE42F-EAED-42E9-928A-38AAFE817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94" y="1773885"/>
            <a:ext cx="8816602" cy="43638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549136-BD56-475F-9A06-3F6E31FAFEA1}"/>
              </a:ext>
            </a:extLst>
          </p:cNvPr>
          <p:cNvSpPr txBox="1"/>
          <p:nvPr/>
        </p:nvSpPr>
        <p:spPr>
          <a:xfrm>
            <a:off x="3479712" y="0"/>
            <a:ext cx="4740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0000"/>
                </a:solidFill>
              </a:rPr>
              <a:t>pwn</a:t>
            </a:r>
            <a:r>
              <a:rPr lang="en-US" altLang="zh-CN" sz="9600" b="1" dirty="0">
                <a:solidFill>
                  <a:srgbClr val="FF0000"/>
                </a:solidFill>
              </a:rPr>
              <a:t> !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D9865-7E53-46B1-9F83-2967AF6E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find gadgets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20338-3CEA-4CDF-9BE5-C3344C46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ropper</a:t>
            </a:r>
            <a:r>
              <a:rPr lang="en-US" altLang="zh-CN" dirty="0"/>
              <a:t> -f binary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4EF888-B9C9-4748-813D-50B73ECB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073"/>
            <a:ext cx="6363251" cy="10059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E61F01-6339-40F8-8676-0C8E5D44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33" y="3528438"/>
            <a:ext cx="954106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3C54-0182-4274-AB16-8A31BD3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stack pivoting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AFB42-85CE-4AD7-B27A-3405C7E8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4518" cy="1225485"/>
          </a:xfrm>
        </p:spPr>
        <p:txBody>
          <a:bodyPr/>
          <a:lstStyle/>
          <a:p>
            <a:r>
              <a:rPr lang="en-US" altLang="zh-CN" dirty="0"/>
              <a:t>no return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7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8874-FDA8-46FA-A6EC-AAF5A31B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stack4.c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CD6F8-2F06-440B-8296-053615E1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unable to overwrite return address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0CE97-D841-48C7-9BAE-7FB9BB6E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0" y="3025998"/>
            <a:ext cx="4996153" cy="18508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CE5070-A6AF-4CEF-9830-476EE9D6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20" y="2164651"/>
            <a:ext cx="5161300" cy="30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E7289-D1BE-4A64-BB98-CCCDB576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753"/>
          </a:xfrm>
        </p:spPr>
        <p:txBody>
          <a:bodyPr/>
          <a:lstStyle/>
          <a:p>
            <a:r>
              <a:rPr lang="en-US" altLang="zh-CN" dirty="0"/>
              <a:t>leave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09296-D5B3-44CE-822D-69BE57AF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rsp</a:t>
            </a:r>
            <a:r>
              <a:rPr lang="en-US" altLang="zh-CN" dirty="0"/>
              <a:t> &lt;- 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pop </a:t>
            </a:r>
            <a:r>
              <a:rPr lang="en-US" altLang="zh-CN" dirty="0" err="1"/>
              <a:t>rbp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C0329-1B9B-4D8A-844E-6A165159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04" y="1690688"/>
            <a:ext cx="9000000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4E26-9DF8-415D-B988-5B6FCBFE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overwrite </a:t>
            </a:r>
            <a:r>
              <a:rPr lang="en-US" altLang="zh-CN" dirty="0" err="1"/>
              <a:t>saved_rbp</a:t>
            </a:r>
            <a:r>
              <a:rPr lang="en-US" altLang="zh-CN" dirty="0"/>
              <a:t>  </a:t>
            </a:r>
            <a:r>
              <a:rPr lang="zh-CN" altLang="en-US" dirty="0"/>
              <a:t>栈帧 </a:t>
            </a:r>
            <a:r>
              <a:rPr lang="en-US" altLang="zh-CN" dirty="0"/>
              <a:t>stack frame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39417EF-9842-4A93-B7F2-3E5417CE3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321" y="1488870"/>
            <a:ext cx="8349300" cy="50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4E26-9DF8-415D-B988-5B6FCBFE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main return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BDD859-D132-4E0B-8E48-30EBCBF9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56" y="1789216"/>
            <a:ext cx="7516370" cy="35395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174D2C-85A2-44F0-82FD-73C5CE8512B1}"/>
              </a:ext>
            </a:extLst>
          </p:cNvPr>
          <p:cNvSpPr txBox="1"/>
          <p:nvPr/>
        </p:nvSpPr>
        <p:spPr>
          <a:xfrm>
            <a:off x="3626857" y="5076497"/>
            <a:ext cx="4740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0000"/>
                </a:solidFill>
              </a:rPr>
              <a:t>pwn</a:t>
            </a:r>
            <a:r>
              <a:rPr lang="en-US" altLang="zh-CN" sz="9600" b="1" dirty="0">
                <a:solidFill>
                  <a:srgbClr val="FF0000"/>
                </a:solidFill>
              </a:rPr>
              <a:t> !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E8860-450E-4AEC-99F4-46E7E5F0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ret2libc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CF575-1C29-4F9B-9589-52682BE8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backdoor anymore</a:t>
            </a:r>
          </a:p>
          <a:p>
            <a:r>
              <a:rPr lang="en-US" altLang="zh-CN" dirty="0"/>
              <a:t>where to find system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6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5B6EA-2DEF-4E71-8572-97764386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stack5.c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89AC5-0762-4CA3-9E95-F2F35812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215"/>
          </a:xfrm>
        </p:spPr>
        <p:txBody>
          <a:bodyPr/>
          <a:lstStyle/>
          <a:p>
            <a:r>
              <a:rPr lang="en-US" altLang="zh-CN" dirty="0"/>
              <a:t>a gift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B80634-422A-4E27-A762-81C02A17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840"/>
            <a:ext cx="4900085" cy="125740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C74DB75-D752-46B9-8081-65C48A3FD1A9}"/>
              </a:ext>
            </a:extLst>
          </p:cNvPr>
          <p:cNvSpPr txBox="1">
            <a:spLocks/>
          </p:cNvSpPr>
          <p:nvPr/>
        </p:nvSpPr>
        <p:spPr>
          <a:xfrm>
            <a:off x="838200" y="3764784"/>
            <a:ext cx="10515600" cy="5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execute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37B338-6B0E-4D59-BB23-0EBEC6BC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5" y="4290137"/>
            <a:ext cx="6623865" cy="111218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FE1B9A-BA7A-4E94-B031-679A87039DBA}"/>
              </a:ext>
            </a:extLst>
          </p:cNvPr>
          <p:cNvSpPr txBox="1">
            <a:spLocks/>
          </p:cNvSpPr>
          <p:nvPr/>
        </p:nvSpPr>
        <p:spPr>
          <a:xfrm>
            <a:off x="967295" y="5619860"/>
            <a:ext cx="10515600" cy="5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global variable in </a:t>
            </a:r>
            <a:r>
              <a:rPr lang="en-US" altLang="zh-CN" dirty="0" err="1"/>
              <a:t>libc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4EA8-5AE7-4C92-B6E2-822E3DDE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F26F3-F9DA-48D4-A28E-38EE6D53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standard library</a:t>
            </a:r>
          </a:p>
          <a:p>
            <a:r>
              <a:rPr lang="en-US" altLang="zh-CN" dirty="0"/>
              <a:t>provide many useful functions</a:t>
            </a:r>
          </a:p>
          <a:p>
            <a:pPr lvl="1"/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en-US" altLang="zh-CN" dirty="0"/>
              <a:t>puts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also, system</a:t>
            </a:r>
          </a:p>
          <a:p>
            <a:r>
              <a:rPr lang="en-US" altLang="zh-CN" dirty="0"/>
              <a:t>loaded to memory space</a:t>
            </a:r>
          </a:p>
          <a:p>
            <a:r>
              <a:rPr lang="en-US" altLang="zh-CN" dirty="0"/>
              <a:t>with random start address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E4E8A5-AA2A-4CF3-89F1-39C3E5B6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06" y="1825625"/>
            <a:ext cx="5281118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D80D-82F6-46E1-AF5B-513111B2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1026F-4DD8-4DCF-A2D2-D8EB5AC4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970"/>
            <a:ext cx="10515600" cy="3174360"/>
          </a:xfrm>
        </p:spPr>
        <p:txBody>
          <a:bodyPr/>
          <a:lstStyle/>
          <a:p>
            <a:r>
              <a:rPr lang="en-US" altLang="zh-CN" dirty="0"/>
              <a:t>ROP</a:t>
            </a:r>
          </a:p>
          <a:p>
            <a:r>
              <a:rPr lang="en-US" altLang="zh-CN" dirty="0"/>
              <a:t>stack </a:t>
            </a:r>
            <a:r>
              <a:rPr lang="en-US" altLang="zh-CN" dirty="0" err="1"/>
              <a:t>pivotint</a:t>
            </a:r>
            <a:endParaRPr lang="en-US" altLang="zh-CN" dirty="0"/>
          </a:p>
          <a:p>
            <a:r>
              <a:rPr lang="en-US" altLang="zh-CN" dirty="0"/>
              <a:t>ret2libc</a:t>
            </a:r>
          </a:p>
          <a:p>
            <a:r>
              <a:rPr lang="en-US" altLang="zh-CN" dirty="0"/>
              <a:t>canary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34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4EA8-5AE7-4C92-B6E2-822E3DDE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F26F3-F9DA-48D4-A28E-38EE6D53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standard library</a:t>
            </a:r>
          </a:p>
          <a:p>
            <a:r>
              <a:rPr lang="en-US" altLang="zh-CN" dirty="0"/>
              <a:t>provide many useful functions</a:t>
            </a:r>
          </a:p>
          <a:p>
            <a:pPr lvl="1"/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en-US" altLang="zh-CN" dirty="0"/>
              <a:t>puts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also, system</a:t>
            </a:r>
          </a:p>
          <a:p>
            <a:r>
              <a:rPr lang="en-US" altLang="zh-CN" dirty="0"/>
              <a:t>loaded to memory space</a:t>
            </a:r>
          </a:p>
          <a:p>
            <a:r>
              <a:rPr lang="en-US" altLang="zh-CN" dirty="0"/>
              <a:t>with random start address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9FC90D-C233-4813-9CC8-5D99682E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91" y="1825625"/>
            <a:ext cx="1101185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4EA8-5AE7-4C92-B6E2-822E3DDE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F26F3-F9DA-48D4-A28E-38EE6D53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standard library</a:t>
            </a:r>
          </a:p>
          <a:p>
            <a:r>
              <a:rPr lang="en-US" altLang="zh-CN" dirty="0"/>
              <a:t>provide many useful functions</a:t>
            </a:r>
          </a:p>
          <a:p>
            <a:r>
              <a:rPr lang="en-US" altLang="zh-CN" dirty="0"/>
              <a:t>loaded to memory space</a:t>
            </a:r>
          </a:p>
          <a:p>
            <a:r>
              <a:rPr lang="en-US" altLang="zh-CN" dirty="0"/>
              <a:t>with random start address</a:t>
            </a:r>
          </a:p>
          <a:p>
            <a:r>
              <a:rPr lang="en-US" altLang="zh-CN" dirty="0"/>
              <a:t>but inner offset is the same</a:t>
            </a:r>
          </a:p>
        </p:txBody>
      </p:sp>
    </p:spTree>
    <p:extLst>
      <p:ext uri="{BB962C8B-B14F-4D97-AF65-F5344CB8AC3E}">
        <p14:creationId xmlns:p14="http://schemas.microsoft.com/office/powerpoint/2010/main" val="371163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4EA8-5AE7-4C92-B6E2-822E3DDE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then, how to get system address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F26F3-F9DA-48D4-A28E-38EE6D53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 </a:t>
            </a:r>
            <a:r>
              <a:rPr lang="en-US" altLang="zh-CN" dirty="0"/>
              <a:t>to get the offset</a:t>
            </a:r>
          </a:p>
          <a:p>
            <a:r>
              <a:rPr lang="en-US" altLang="zh-CN" dirty="0"/>
              <a:t>then simple </a:t>
            </a:r>
            <a:r>
              <a:rPr lang="en-US" altLang="zh-CN" dirty="0" err="1"/>
              <a:t>rop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73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CCE0-D86C-4FFB-B83A-3596BF5F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more generic 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E56B-DC96-4BFC-B750-0995227F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 </a:t>
            </a:r>
            <a:r>
              <a:rPr lang="en-US" altLang="zh-CN" dirty="0" err="1"/>
              <a:t>libc</a:t>
            </a:r>
            <a:r>
              <a:rPr lang="en-US" altLang="zh-CN" dirty="0"/>
              <a:t> base</a:t>
            </a:r>
          </a:p>
          <a:p>
            <a:r>
              <a:rPr lang="en-US" altLang="zh-CN" dirty="0"/>
              <a:t>automate  generate function/str address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E0687-27C6-4EF3-B695-5295120B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1" y="3249333"/>
            <a:ext cx="8377494" cy="25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6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22E12-40B5-4426-901B-CCE263B7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canary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ACD87-3509-45D4-86F9-F80EADF7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defender view</a:t>
            </a:r>
          </a:p>
          <a:p>
            <a:r>
              <a:rPr lang="pl-PL" altLang="zh-CN" dirty="0"/>
              <a:t>gcc -O0 -no-pie stack1.c -o stack1_canary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80D96-E210-40DF-B107-3C94A858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32" y="364262"/>
            <a:ext cx="3477110" cy="60587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B6A8B-2FE9-4624-99B8-377A1A11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99" y="4499599"/>
            <a:ext cx="6214943" cy="1362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54B93B-E709-4E29-8DBE-A4907935F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99" y="3023426"/>
            <a:ext cx="6850974" cy="1341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19BAFB-B32B-4B82-A8BA-1EEB3FBE6891}"/>
              </a:ext>
            </a:extLst>
          </p:cNvPr>
          <p:cNvSpPr txBox="1"/>
          <p:nvPr/>
        </p:nvSpPr>
        <p:spPr>
          <a:xfrm>
            <a:off x="1006999" y="6176963"/>
            <a:ext cx="519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ssp</a:t>
            </a:r>
            <a:r>
              <a:rPr lang="en-US" altLang="zh-CN" sz="3600" dirty="0"/>
              <a:t> leak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310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B123A-7EB3-467A-8F8E-60E5F6C4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13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42A1A-D220-4433-B8AB-CB61F45A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5D3CE-7ADC-442C-A649-2FC23128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Return Oriented Programing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7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B587-AE54-4CCD-B198-BED27271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stack3.c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2EBD1-31BB-4FFD-9D41-D3D17E97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35" y="2010831"/>
            <a:ext cx="5738330" cy="2053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8C4B77-4E0A-48B8-8CD5-169893F5F7FF}"/>
              </a:ext>
            </a:extLst>
          </p:cNvPr>
          <p:cNvSpPr txBox="1"/>
          <p:nvPr/>
        </p:nvSpPr>
        <p:spPr>
          <a:xfrm>
            <a:off x="1246908" y="4384964"/>
            <a:ext cx="988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</a:rPr>
              <a:t>how to control the parament?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008C-E9E8-4835-A23E-4EA349DF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function pass </a:t>
            </a:r>
            <a:r>
              <a:rPr lang="en-US" altLang="zh-CN" dirty="0" err="1"/>
              <a:t>praments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0F91B-F2A3-4366-9217-C94AC93F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 err="1"/>
              <a:t>rdi</a:t>
            </a:r>
            <a:r>
              <a:rPr lang="en-US" altLang="zh-CN" dirty="0"/>
              <a:t>, </a:t>
            </a:r>
            <a:r>
              <a:rPr lang="en-US" altLang="zh-CN" dirty="0" err="1"/>
              <a:t>rsi</a:t>
            </a:r>
            <a:r>
              <a:rPr lang="en-US" altLang="zh-CN" dirty="0"/>
              <a:t>, </a:t>
            </a:r>
            <a:r>
              <a:rPr lang="en-US" altLang="zh-CN" dirty="0" err="1"/>
              <a:t>rdx</a:t>
            </a:r>
            <a:r>
              <a:rPr lang="en-US" altLang="zh-CN" dirty="0"/>
              <a:t>, </a:t>
            </a:r>
            <a:r>
              <a:rPr lang="en-US" altLang="zh-CN" dirty="0" err="1"/>
              <a:t>rcx</a:t>
            </a:r>
            <a:r>
              <a:rPr lang="en-US" altLang="zh-CN" dirty="0"/>
              <a:t>, r8, r9 + stack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39D5D7-193D-4FB5-A399-6A106752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2637"/>
            <a:ext cx="3535986" cy="2438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6A1FA2-5E24-45A2-8112-F8FB05F0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33" y="2237082"/>
            <a:ext cx="6835732" cy="3109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3D8AB8-BAC2-461F-BE9A-902DCC221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46" y="5481248"/>
            <a:ext cx="6309907" cy="8306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8A7FA6-ECF0-4C0A-85BC-7F3516D96A62}"/>
              </a:ext>
            </a:extLst>
          </p:cNvPr>
          <p:cNvSpPr txBox="1"/>
          <p:nvPr/>
        </p:nvSpPr>
        <p:spPr>
          <a:xfrm>
            <a:off x="602673" y="5818909"/>
            <a:ext cx="353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linux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&amp;&amp;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amd64!!!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2505C-5F56-4720-9BF6-0085D047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so, how to control </a:t>
            </a:r>
            <a:r>
              <a:rPr lang="en-US" altLang="zh-CN" dirty="0" err="1"/>
              <a:t>rdi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2348E-FB4E-4150-B40C-1D30778F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847DB-925C-4278-B712-1F660F0E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80" y="2439058"/>
            <a:ext cx="8565622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4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7EC79-9F95-4900-BF30-4CC648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return from </a:t>
            </a:r>
            <a:r>
              <a:rPr lang="en-US" altLang="zh-CN" dirty="0" err="1"/>
              <a:t>print_name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577383-2144-4E3A-9559-6F217EDA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75" y="1901670"/>
            <a:ext cx="709483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7EC79-9F95-4900-BF30-4CC648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C3FE8-5E79-4881-8CB2-DEDD0845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15" y="1774771"/>
            <a:ext cx="7566563" cy="46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7217-AD29-4E8E-9597-327058FF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 again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278CBE-92FC-4C37-9F6E-65775BEC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302" y="1879874"/>
            <a:ext cx="10037498" cy="44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8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264</Words>
  <Application>Microsoft Office PowerPoint</Application>
  <PresentationFormat>宽屏</PresentationFormat>
  <Paragraphs>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2020暑期pwn入门培训</vt:lpstr>
      <vt:lpstr> catalog</vt:lpstr>
      <vt:lpstr>1.ROP</vt:lpstr>
      <vt:lpstr>stack3.c</vt:lpstr>
      <vt:lpstr>how function pass praments</vt:lpstr>
      <vt:lpstr>so, how to control rdi ?</vt:lpstr>
      <vt:lpstr>when return from print_name</vt:lpstr>
      <vt:lpstr>pop rdi</vt:lpstr>
      <vt:lpstr>ret again</vt:lpstr>
      <vt:lpstr>PowerPoint 演示文稿</vt:lpstr>
      <vt:lpstr>how to find gadgets</vt:lpstr>
      <vt:lpstr>2. stack pivoting</vt:lpstr>
      <vt:lpstr>stack4.c</vt:lpstr>
      <vt:lpstr>leave</vt:lpstr>
      <vt:lpstr>overwrite saved_rbp  栈帧 stack frame</vt:lpstr>
      <vt:lpstr>when main return</vt:lpstr>
      <vt:lpstr>3. ret2libc</vt:lpstr>
      <vt:lpstr>stack5.c</vt:lpstr>
      <vt:lpstr>what is libc</vt:lpstr>
      <vt:lpstr>what is libc</vt:lpstr>
      <vt:lpstr>what is libc</vt:lpstr>
      <vt:lpstr>then, how to get system address</vt:lpstr>
      <vt:lpstr>A more generic way</vt:lpstr>
      <vt:lpstr>4. canary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weipullp</cp:lastModifiedBy>
  <cp:revision>106</cp:revision>
  <dcterms:created xsi:type="dcterms:W3CDTF">2020-08-14T08:23:37Z</dcterms:created>
  <dcterms:modified xsi:type="dcterms:W3CDTF">2020-08-19T07:30:57Z</dcterms:modified>
</cp:coreProperties>
</file>