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2" r:id="rId6"/>
    <p:sldId id="264" r:id="rId7"/>
    <p:sldId id="263" r:id="rId8"/>
    <p:sldId id="265" r:id="rId9"/>
    <p:sldId id="266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67" r:id="rId18"/>
    <p:sldId id="275" r:id="rId19"/>
    <p:sldId id="261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DF422A2E-739A-481D-BAC8-B38F78E55597}">
          <p14:sldIdLst>
            <p14:sldId id="256"/>
            <p14:sldId id="258"/>
          </p14:sldIdLst>
        </p14:section>
        <p14:section name="intro to syscall" id="{6892F0B6-4E45-4ED7-8D8F-8FA67B53BA92}">
          <p14:sldIdLst>
            <p14:sldId id="257"/>
            <p14:sldId id="259"/>
          </p14:sldIdLst>
        </p14:section>
        <p14:section name="ret2shellcode" id="{705E1682-9506-4232-B524-153305AA17FE}">
          <p14:sldIdLst>
            <p14:sldId id="262"/>
            <p14:sldId id="264"/>
            <p14:sldId id="263"/>
          </p14:sldIdLst>
        </p14:section>
        <p14:section name="orwshellcode" id="{3D2FF78E-66DA-44A7-8C58-C6362722F15C}">
          <p14:sldIdLst>
            <p14:sldId id="265"/>
            <p14:sldId id="266"/>
            <p14:sldId id="268"/>
            <p14:sldId id="269"/>
            <p14:sldId id="270"/>
          </p14:sldIdLst>
        </p14:section>
        <p14:section name="printable shellcode" id="{0FF66828-7138-4C88-B101-513D2D793845}">
          <p14:sldIdLst>
            <p14:sldId id="271"/>
            <p14:sldId id="272"/>
          </p14:sldIdLst>
        </p14:section>
        <p14:section name="side-way  leak" id="{9B05E450-80C1-4C78-9205-F6287A77FE44}">
          <p14:sldIdLst>
            <p14:sldId id="273"/>
            <p14:sldId id="274"/>
          </p14:sldIdLst>
        </p14:section>
        <p14:section name="defender view" id="{D14CA16C-F405-458D-9F4C-0B4ADA021569}">
          <p14:sldIdLst>
            <p14:sldId id="267"/>
            <p14:sldId id="275"/>
          </p14:sldIdLst>
        </p14:section>
        <p14:section name="conclusion" id="{9CE75F22-19C3-4759-AA29-E324AD8001E2}">
          <p14:sldIdLst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571" autoAdjust="0"/>
    <p:restoredTop sz="94660"/>
  </p:normalViewPr>
  <p:slideViewPr>
    <p:cSldViewPr snapToGrid="0">
      <p:cViewPr varScale="1">
        <p:scale>
          <a:sx n="82" d="100"/>
          <a:sy n="82" d="100"/>
        </p:scale>
        <p:origin x="37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6E5B24-44E1-4A34-B09E-BB67CFFFF6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2A1669F-B33F-4C2A-94D7-2CA3BDF506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24AE57-35F2-4C60-9C5E-EAAB38F94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80DE2-5081-4B32-A913-A2A331AEF1F8}" type="datetimeFigureOut">
              <a:rPr lang="zh-CN" altLang="en-US" smtClean="0"/>
              <a:t>2020-08-26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D5BC06-3544-4E57-AC68-B464ED31F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A5C7D4-E3DE-4C3F-9DD2-25FFDD262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FD956-B777-4B86-A348-4E3893DBD5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1171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2999E3-E3F2-45A6-B8FB-31B7981C6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40E448E-0D34-456E-BC4E-EFD900FB26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49DE54-1B6D-413A-810D-BBE9B83AA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80DE2-5081-4B32-A913-A2A331AEF1F8}" type="datetimeFigureOut">
              <a:rPr lang="zh-CN" altLang="en-US" smtClean="0"/>
              <a:t>2020-08-26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5E7003-142C-40E9-9EB2-FAC708C14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2AEB36-7F7D-45EC-A7A4-E3BD62504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FD956-B777-4B86-A348-4E3893DBD5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3196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2F35BD8-AD20-4C0C-901E-20E5507A85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F39B85B-BFE4-408E-A8E1-29B77387B8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1C0F39-E4EB-471B-A9BB-80257FA17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80DE2-5081-4B32-A913-A2A331AEF1F8}" type="datetimeFigureOut">
              <a:rPr lang="zh-CN" altLang="en-US" smtClean="0"/>
              <a:t>2020-08-26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98D339-EE5D-4E39-BE84-39A77F575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71B8F3-78A9-4419-B41D-B66B0EA02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FD956-B777-4B86-A348-4E3893DBD5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0862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25982E-CC68-4498-982F-56C9315FB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D24CE2-C584-4B95-8E4A-BA4838230A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C675DB-0D1E-4B7B-9526-837EA79DD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80DE2-5081-4B32-A913-A2A331AEF1F8}" type="datetimeFigureOut">
              <a:rPr lang="zh-CN" altLang="en-US" smtClean="0"/>
              <a:t>2020-08-26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5A31CB-767B-4FEF-BBC7-ECD12FB3B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BAB8B1-AA92-4F18-B6CC-C6B42CC6A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FD956-B777-4B86-A348-4E3893DBD5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81619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333963-AFC4-491D-8157-9157184CB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FEC5A91-FF44-40A9-97FB-1963D04EE3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4AA18A-1487-4FCA-AA77-29FACD4F8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80DE2-5081-4B32-A913-A2A331AEF1F8}" type="datetimeFigureOut">
              <a:rPr lang="zh-CN" altLang="en-US" smtClean="0"/>
              <a:t>2020-08-26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A5A7A7-9B16-456A-909F-900BAAE6B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FEDCE2-564E-4AB7-94C7-A76E9F4A6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FD956-B777-4B86-A348-4E3893DBD5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4124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B0915A-0A8F-4554-8D62-98BA4F000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5D2DB9-7487-4F32-993B-B876B131FE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35A2178-0499-4881-A2F5-99D8E6B9A2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70C3821-865F-49FD-85FB-267780D8B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80DE2-5081-4B32-A913-A2A331AEF1F8}" type="datetimeFigureOut">
              <a:rPr lang="zh-CN" altLang="en-US" smtClean="0"/>
              <a:t>2020-08-26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55AFDE5-9DCE-4249-8B9E-C3D66F9FB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F4847CC-1A17-4E91-B239-D1988F2CE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FD956-B777-4B86-A348-4E3893DBD5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2680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86D11E-8CA8-4956-9D2B-055B1AF71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5146228-537D-47FD-A5DB-691FB276F6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0ED59D3-B271-4033-9F06-0030B2C98E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153BAD1-B187-458A-A2D8-82CEE44825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0334512-3E1D-4F05-B35F-6404DCF405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ADFA658-4914-41AD-A3A7-F6A2D6598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80DE2-5081-4B32-A913-A2A331AEF1F8}" type="datetimeFigureOut">
              <a:rPr lang="zh-CN" altLang="en-US" smtClean="0"/>
              <a:t>2020-08-26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5381B91-C88B-447A-80B0-F5519DCF7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568756B-A3BF-44A4-A2E0-D56E929E5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FD956-B777-4B86-A348-4E3893DBD5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8392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E44133-6BE3-41E8-8B87-0377634CD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6FEE13C-EDEE-44EF-AF32-BB8869AE4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80DE2-5081-4B32-A913-A2A331AEF1F8}" type="datetimeFigureOut">
              <a:rPr lang="zh-CN" altLang="en-US" smtClean="0"/>
              <a:t>2020-08-26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86286FE-0455-4DB1-B372-5586A2E9E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4F49AEF-E426-4930-A690-259CB4088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FD956-B777-4B86-A348-4E3893DBD5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9313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BA1F680-03BC-466F-A2E9-B64ABE51C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80DE2-5081-4B32-A913-A2A331AEF1F8}" type="datetimeFigureOut">
              <a:rPr lang="zh-CN" altLang="en-US" smtClean="0"/>
              <a:t>2020-08-26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7C4E78D-5224-4003-B42C-9657C36ED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79F8634-E143-460B-ACED-829EDC21C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FD956-B777-4B86-A348-4E3893DBD5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0445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C14BE0-03AB-4746-878A-DA67D9A98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F59736-1909-4B7E-90A0-38F4BEF334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4958E96-DA42-4AB6-B3F4-5C727CB4B5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2A51A12-0E73-46D1-93D5-DCD34F1DE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80DE2-5081-4B32-A913-A2A331AEF1F8}" type="datetimeFigureOut">
              <a:rPr lang="zh-CN" altLang="en-US" smtClean="0"/>
              <a:t>2020-08-26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5A8D704-0B69-4737-B297-49C654FAF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090D1A9-97C0-4832-A981-0B8F1BD8C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FD956-B777-4B86-A348-4E3893DBD5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8885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78BCC2-5CB3-4131-B1BC-1F91FC184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D72A7F7-ED4A-4295-9BAB-0FA40D3045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F1908EE-932C-487B-A32D-F6C00E4405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837FBB7-23A0-48B4-9B9D-EF21DBD60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80DE2-5081-4B32-A913-A2A331AEF1F8}" type="datetimeFigureOut">
              <a:rPr lang="zh-CN" altLang="en-US" smtClean="0"/>
              <a:t>2020-08-26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E19AAFA-0DF3-434A-977C-182DF36C5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D7ED542-1400-48F4-B1B7-5B068BE42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FD956-B777-4B86-A348-4E3893DBD5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6126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57CC600-789D-4009-886B-27EA2DEB0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1DA95EA-C562-4492-8315-60F2E6875B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4FBC8A-1AC1-49CB-A2B8-B59F63E371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E80DE2-5081-4B32-A913-A2A331AEF1F8}" type="datetimeFigureOut">
              <a:rPr lang="zh-CN" altLang="en-US" smtClean="0"/>
              <a:t>2020-08-26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21756E-47B3-4DA7-85C5-6B5284D67A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324AA2-0A48-4A1E-8999-C2891D7DBD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3FD956-B777-4B86-A348-4E3893DBD5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9517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rightbox.com/blog/2017/01/13/ruby-2-4-ubuntu-packages/" TargetMode="External"/><Relationship Id="rId2" Type="http://schemas.openxmlformats.org/officeDocument/2006/relationships/hyperlink" Target="https://github.com/david942j/seccomp-tool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ianshu.com/p/8ae8c055e35c" TargetMode="External"/><Relationship Id="rId2" Type="http://schemas.openxmlformats.org/officeDocument/2006/relationships/hyperlink" Target="https://nets.ec/Alphanumeric_shellcode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rchapman.org/posts/Linux_System_Call_Table_for_x86_64/" TargetMode="External"/><Relationship Id="rId2" Type="http://schemas.openxmlformats.org/officeDocument/2006/relationships/hyperlink" Target="https://www.ibm.com/developerworks/cn/aix/library/au-inline_assembly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DB6D58-6E28-4BAF-9A67-AB5BD9A0DA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1011237"/>
          </a:xfrm>
        </p:spPr>
        <p:txBody>
          <a:bodyPr>
            <a:normAutofit/>
          </a:bodyPr>
          <a:lstStyle/>
          <a:p>
            <a:pPr algn="l"/>
            <a:r>
              <a:rPr lang="en-US" altLang="zh-CN" sz="4400" dirty="0">
                <a:solidFill>
                  <a:schemeClr val="bg1"/>
                </a:solidFill>
              </a:rPr>
              <a:t>2020</a:t>
            </a:r>
            <a:r>
              <a:rPr lang="zh-CN" altLang="en-US" sz="4400" dirty="0">
                <a:solidFill>
                  <a:schemeClr val="bg1"/>
                </a:solidFill>
              </a:rPr>
              <a:t>暑期</a:t>
            </a:r>
            <a:r>
              <a:rPr lang="en-US" altLang="zh-CN" sz="4400" dirty="0" err="1">
                <a:solidFill>
                  <a:schemeClr val="bg1"/>
                </a:solidFill>
              </a:rPr>
              <a:t>pwn</a:t>
            </a:r>
            <a:r>
              <a:rPr lang="zh-CN" altLang="en-US" sz="4400" dirty="0">
                <a:solidFill>
                  <a:schemeClr val="bg1"/>
                </a:solidFill>
              </a:rPr>
              <a:t>入门培训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D410438-6BAF-4BBA-BCC6-C3F0A94A6A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51100" y="5613400"/>
            <a:ext cx="9144000" cy="698500"/>
          </a:xfrm>
        </p:spPr>
        <p:txBody>
          <a:bodyPr/>
          <a:lstStyle/>
          <a:p>
            <a:pPr algn="r"/>
            <a:r>
              <a:rPr lang="en-US" altLang="zh-CN" dirty="0" err="1">
                <a:solidFill>
                  <a:schemeClr val="bg1"/>
                </a:solidFill>
              </a:rPr>
              <a:t>wxk@Lilac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DD56695E-F1B2-4865-9B8C-AE23600C0542}"/>
              </a:ext>
            </a:extLst>
          </p:cNvPr>
          <p:cNvSpPr txBox="1">
            <a:spLocks/>
          </p:cNvSpPr>
          <p:nvPr/>
        </p:nvSpPr>
        <p:spPr>
          <a:xfrm>
            <a:off x="1524000" y="2588418"/>
            <a:ext cx="9144000" cy="10112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bg1"/>
                </a:solidFill>
              </a:rPr>
              <a:t>shellcode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12623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372789-1D75-43AC-AAC2-5B976B759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seccomp</a:t>
            </a:r>
            <a:r>
              <a:rPr lang="en-US" altLang="zh-CN" dirty="0"/>
              <a:t>-tools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BF7091-0F6A-4A1C-AB54-8EFCC0B330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https://github.com/david942j/seccomp-tools</a:t>
            </a:r>
            <a:endParaRPr lang="en-US" altLang="zh-CN" dirty="0"/>
          </a:p>
          <a:p>
            <a:r>
              <a:rPr lang="en-US" altLang="zh-CN" dirty="0"/>
              <a:t>install ruby2.4: </a:t>
            </a:r>
            <a:r>
              <a:rPr lang="en-US" altLang="zh-CN" dirty="0">
                <a:hlinkClick r:id="rId3"/>
              </a:rPr>
              <a:t>https://www.brightbox.com/blog/2017/01/13/ruby-2-4-ubuntu-packages/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1A5B029-5E8F-4D4C-A723-73462CA70F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6438" y="3429000"/>
            <a:ext cx="7138330" cy="2626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8703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0D17E9-2C92-4815-BFA0-381BEB9A9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orw</a:t>
            </a:r>
            <a:r>
              <a:rPr lang="en-US" altLang="zh-CN" dirty="0"/>
              <a:t> shellcode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C11C10-6C2D-4BE7-AB6E-B6A6BC5688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open(“flag”, O_RDONLY)</a:t>
            </a:r>
          </a:p>
          <a:p>
            <a:r>
              <a:rPr lang="en-US" altLang="zh-CN" dirty="0"/>
              <a:t>read(3, </a:t>
            </a:r>
            <a:r>
              <a:rPr lang="en-US" altLang="zh-CN" dirty="0" err="1"/>
              <a:t>buf</a:t>
            </a:r>
            <a:r>
              <a:rPr lang="en-US" altLang="zh-CN" dirty="0"/>
              <a:t>, 0x40)</a:t>
            </a:r>
          </a:p>
          <a:p>
            <a:r>
              <a:rPr lang="en-US" altLang="zh-CN" dirty="0"/>
              <a:t>write(1, </a:t>
            </a:r>
            <a:r>
              <a:rPr lang="en-US" altLang="zh-CN" dirty="0" err="1"/>
              <a:t>buf</a:t>
            </a:r>
            <a:r>
              <a:rPr lang="en-US" altLang="zh-CN" dirty="0"/>
              <a:t>, 0x40)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59665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B51099-B6EE-4D2E-9FB6-C281B2D49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sc3.c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376EEF-8A8A-4D61-8CDF-1DE764A894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sc2.c + </a:t>
            </a:r>
            <a:r>
              <a:rPr lang="en-US" altLang="zh-CN" dirty="0" err="1"/>
              <a:t>seccomp</a:t>
            </a:r>
            <a:endParaRPr lang="en-US" altLang="zh-CN" dirty="0"/>
          </a:p>
          <a:p>
            <a:r>
              <a:rPr lang="en-US" altLang="zh-CN" dirty="0"/>
              <a:t>no shell any more</a:t>
            </a:r>
          </a:p>
          <a:p>
            <a:r>
              <a:rPr lang="en-US" altLang="zh-CN" dirty="0"/>
              <a:t>how to get shellcode ?</a:t>
            </a:r>
          </a:p>
          <a:p>
            <a:pPr lvl="1"/>
            <a:r>
              <a:rPr lang="zh-CN" altLang="en-US" dirty="0"/>
              <a:t>查</a:t>
            </a:r>
            <a:r>
              <a:rPr lang="en-US" altLang="zh-CN" dirty="0" err="1"/>
              <a:t>syscall</a:t>
            </a:r>
            <a:r>
              <a:rPr lang="en-US" altLang="zh-CN" dirty="0"/>
              <a:t>-table + </a:t>
            </a:r>
            <a:r>
              <a:rPr lang="zh-CN" altLang="en-US" dirty="0"/>
              <a:t>手写</a:t>
            </a:r>
            <a:endParaRPr lang="en-US" altLang="zh-CN" dirty="0"/>
          </a:p>
          <a:p>
            <a:pPr lvl="1"/>
            <a:r>
              <a:rPr lang="en-US" altLang="zh-CN" dirty="0" err="1"/>
              <a:t>pwntools</a:t>
            </a:r>
            <a:r>
              <a:rPr lang="en-US" altLang="zh-CN" dirty="0"/>
              <a:t> </a:t>
            </a:r>
            <a:r>
              <a:rPr lang="en-US" altLang="zh-CN" dirty="0" err="1"/>
              <a:t>yyds</a:t>
            </a:r>
            <a:r>
              <a:rPr lang="en-US" altLang="zh-CN" dirty="0"/>
              <a:t>!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55162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133BF5-8DED-4C18-81C2-A94D4AB4B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printable shellcode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1AFFBD-157D-420B-8E64-2A011ADAF9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2886" y="1834956"/>
            <a:ext cx="10515600" cy="4351338"/>
          </a:xfrm>
        </p:spPr>
        <p:txBody>
          <a:bodyPr/>
          <a:lstStyle/>
          <a:p>
            <a:r>
              <a:rPr lang="en-US" altLang="zh-CN" dirty="0"/>
              <a:t>shellcode</a:t>
            </a:r>
            <a:r>
              <a:rPr lang="zh-CN" altLang="en-US" dirty="0"/>
              <a:t>中不能包含不可见字符</a:t>
            </a:r>
            <a:endParaRPr lang="en-US" altLang="zh-CN" dirty="0"/>
          </a:p>
          <a:p>
            <a:r>
              <a:rPr lang="en-US" altLang="zh-CN" dirty="0"/>
              <a:t>sc4.c</a:t>
            </a:r>
          </a:p>
          <a:p>
            <a:r>
              <a:rPr lang="en-US" altLang="zh-CN" dirty="0"/>
              <a:t>Alphanumeric shellcode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7675BC1-65E1-48DC-A488-13C7492156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0943" y="2124511"/>
            <a:ext cx="4595258" cy="3772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5672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B69A25-9393-4887-A5FC-CA0BEA5A1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get printable shellcode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76B142-E47C-430C-AB99-C740258AC1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4956"/>
            <a:ext cx="10515600" cy="4351338"/>
          </a:xfrm>
        </p:spPr>
        <p:txBody>
          <a:bodyPr/>
          <a:lstStyle/>
          <a:p>
            <a:r>
              <a:rPr lang="zh-CN" altLang="en-US" dirty="0"/>
              <a:t>找现成的</a:t>
            </a:r>
            <a:endParaRPr lang="en-US" altLang="zh-CN" dirty="0"/>
          </a:p>
          <a:p>
            <a:r>
              <a:rPr lang="zh-CN" altLang="en-US" dirty="0"/>
              <a:t>手写</a:t>
            </a:r>
            <a:r>
              <a:rPr lang="en-US" altLang="zh-CN" dirty="0"/>
              <a:t>: </a:t>
            </a:r>
            <a:r>
              <a:rPr lang="en-US" altLang="zh-CN" dirty="0">
                <a:hlinkClick r:id="rId2"/>
              </a:rPr>
              <a:t>https://nets.ec/Alphanumeric_shellcode</a:t>
            </a:r>
            <a:endParaRPr lang="en-US" altLang="zh-CN" dirty="0"/>
          </a:p>
          <a:p>
            <a:r>
              <a:rPr lang="zh-CN" altLang="en-US" dirty="0"/>
              <a:t>使用</a:t>
            </a:r>
            <a:r>
              <a:rPr lang="en-US" altLang="zh-CN" dirty="0"/>
              <a:t>alpha3 </a:t>
            </a:r>
            <a:r>
              <a:rPr lang="zh-CN" altLang="en-US" dirty="0"/>
              <a:t>生成</a:t>
            </a:r>
            <a:r>
              <a:rPr lang="en-US" altLang="zh-CN" dirty="0"/>
              <a:t>:</a:t>
            </a:r>
          </a:p>
          <a:p>
            <a:pPr lvl="1"/>
            <a:r>
              <a:rPr lang="zh-CN" altLang="en-US" dirty="0"/>
              <a:t>参考教程</a:t>
            </a:r>
            <a:r>
              <a:rPr lang="en-US" altLang="zh-CN" dirty="0"/>
              <a:t>: </a:t>
            </a:r>
            <a:r>
              <a:rPr lang="en-US" altLang="zh-CN" dirty="0">
                <a:hlinkClick r:id="rId3"/>
              </a:rPr>
              <a:t>https://www.jianshu.com/p/8ae8c055e35c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70617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4F2CEB-2935-48D5-8B7F-FCF7608B8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even no </a:t>
            </a:r>
            <a:r>
              <a:rPr lang="en-US" altLang="zh-CN" dirty="0" err="1"/>
              <a:t>orw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D9544C-AC02-464C-AE50-6FBCDBA758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sc5.c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4C3A803-AB33-4EE6-BEC3-D9BD5E3B90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039" y="3016251"/>
            <a:ext cx="6307970" cy="3589127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1A19D9B9-C036-4935-90E8-ED509291EB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8721" y="906916"/>
            <a:ext cx="6903279" cy="4588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4639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A099DB-6293-453A-96AE-CE53737F4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side-way leak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F101A4-D6A1-4E66-9AD4-7AB3C4218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依次爆破</a:t>
            </a:r>
            <a:r>
              <a:rPr lang="en-US" altLang="zh-CN" dirty="0"/>
              <a:t>flag</a:t>
            </a:r>
            <a:r>
              <a:rPr lang="zh-CN" altLang="en-US" dirty="0"/>
              <a:t>中每个字符</a:t>
            </a:r>
            <a:endParaRPr lang="en-US" altLang="zh-CN" dirty="0"/>
          </a:p>
          <a:p>
            <a:pPr lvl="1"/>
            <a:r>
              <a:rPr lang="zh-CN" altLang="en-US" dirty="0"/>
              <a:t>相同</a:t>
            </a:r>
            <a:r>
              <a:rPr lang="en-US" altLang="zh-CN" dirty="0"/>
              <a:t> =&gt; </a:t>
            </a:r>
            <a:r>
              <a:rPr lang="zh-CN" altLang="en-US" dirty="0"/>
              <a:t>死循环</a:t>
            </a:r>
            <a:endParaRPr lang="en-US" altLang="zh-CN" dirty="0"/>
          </a:p>
          <a:p>
            <a:pPr lvl="1"/>
            <a:r>
              <a:rPr lang="zh-CN" altLang="en-US" dirty="0"/>
              <a:t>不同 </a:t>
            </a:r>
            <a:r>
              <a:rPr lang="en-US" altLang="zh-CN" dirty="0"/>
              <a:t>=&gt; </a:t>
            </a:r>
            <a:r>
              <a:rPr lang="zh-CN" altLang="en-US" dirty="0"/>
              <a:t>程序退出</a:t>
            </a:r>
            <a:endParaRPr lang="en-US" altLang="zh-CN" dirty="0"/>
          </a:p>
          <a:p>
            <a:r>
              <a:rPr lang="en-US" altLang="zh-CN" dirty="0" err="1"/>
              <a:t>io.connected</a:t>
            </a:r>
            <a:r>
              <a:rPr lang="en-US" altLang="zh-CN" dirty="0"/>
              <a:t>()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70238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1F9E6B-A9F0-4B77-BCCD-E8CEC0204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 </a:t>
            </a:r>
            <a:r>
              <a:rPr lang="en-US" altLang="zh-CN" dirty="0" err="1"/>
              <a:t>rwx</a:t>
            </a:r>
            <a:r>
              <a:rPr lang="en-US" altLang="zh-CN" dirty="0"/>
              <a:t> segment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E1569D-B16F-41D0-9A07-942C3AE384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shellcode </a:t>
            </a:r>
            <a:r>
              <a:rPr lang="zh-CN" altLang="en-US" dirty="0"/>
              <a:t>利用的根本原因是代码段和数据段没有分开</a:t>
            </a:r>
            <a:endParaRPr lang="en-US" altLang="zh-CN" dirty="0"/>
          </a:p>
          <a:p>
            <a:r>
              <a:rPr lang="zh-CN" altLang="en-US" dirty="0"/>
              <a:t>明明是可读可写的数据段</a:t>
            </a:r>
            <a:r>
              <a:rPr lang="en-US" altLang="zh-CN" dirty="0"/>
              <a:t>, </a:t>
            </a:r>
            <a:r>
              <a:rPr lang="zh-CN" altLang="en-US" dirty="0"/>
              <a:t>却可以当作代码段执行 </a:t>
            </a:r>
            <a:r>
              <a:rPr lang="en-US" altLang="zh-CN" dirty="0"/>
              <a:t>(</a:t>
            </a:r>
            <a:r>
              <a:rPr lang="en-US" altLang="zh-CN" dirty="0" err="1"/>
              <a:t>rwx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只允许</a:t>
            </a:r>
            <a:r>
              <a:rPr lang="en-US" altLang="zh-CN" dirty="0" err="1"/>
              <a:t>rw</a:t>
            </a:r>
            <a:r>
              <a:rPr lang="en-US" altLang="zh-CN" dirty="0"/>
              <a:t> / </a:t>
            </a:r>
            <a:r>
              <a:rPr lang="en-US" altLang="zh-CN" dirty="0" err="1"/>
              <a:t>rx</a:t>
            </a:r>
            <a:r>
              <a:rPr lang="en-US" altLang="zh-CN" dirty="0"/>
              <a:t>. </a:t>
            </a:r>
            <a:r>
              <a:rPr lang="zh-CN" altLang="en-US" dirty="0"/>
              <a:t>禁用 </a:t>
            </a:r>
            <a:r>
              <a:rPr lang="en-US" altLang="zh-CN" dirty="0" err="1"/>
              <a:t>rwx</a:t>
            </a:r>
            <a:r>
              <a:rPr lang="en-US" altLang="zh-CN" dirty="0"/>
              <a:t> (</a:t>
            </a:r>
            <a:r>
              <a:rPr lang="en-US" altLang="zh-CN" dirty="0" err="1"/>
              <a:t>gcc</a:t>
            </a:r>
            <a:r>
              <a:rPr lang="zh-CN" altLang="en-US" dirty="0"/>
              <a:t>默认</a:t>
            </a:r>
            <a:r>
              <a:rPr lang="en-US" altLang="zh-CN" dirty="0"/>
              <a:t>)</a:t>
            </a:r>
          </a:p>
          <a:p>
            <a:r>
              <a:rPr lang="en-US" altLang="zh-CN" strike="sngStrike" dirty="0"/>
              <a:t>-z </a:t>
            </a:r>
            <a:r>
              <a:rPr lang="en-US" altLang="zh-CN" strike="sngStrike" dirty="0" err="1"/>
              <a:t>execstack</a:t>
            </a:r>
            <a:endParaRPr lang="zh-CN" altLang="en-US" strike="sngStrike" dirty="0"/>
          </a:p>
        </p:txBody>
      </p:sp>
    </p:spTree>
    <p:extLst>
      <p:ext uri="{BB962C8B-B14F-4D97-AF65-F5344CB8AC3E}">
        <p14:creationId xmlns:p14="http://schemas.microsoft.com/office/powerpoint/2010/main" val="24595265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1F9E6B-A9F0-4B77-BCCD-E8CEC0204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 </a:t>
            </a:r>
            <a:r>
              <a:rPr lang="en-US" altLang="zh-CN" dirty="0" err="1"/>
              <a:t>rwx</a:t>
            </a:r>
            <a:r>
              <a:rPr lang="en-US" altLang="zh-CN" dirty="0"/>
              <a:t> segment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E1569D-B16F-41D0-9A07-942C3AE384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trike="sngStrike" dirty="0" err="1"/>
              <a:t>gcc</a:t>
            </a:r>
            <a:r>
              <a:rPr lang="en-US" altLang="zh-CN" strike="sngStrike" dirty="0"/>
              <a:t> –z </a:t>
            </a:r>
            <a:r>
              <a:rPr lang="en-US" altLang="zh-CN" strike="sngStrike" dirty="0" err="1"/>
              <a:t>execstack</a:t>
            </a:r>
            <a:r>
              <a:rPr lang="en-US" altLang="zh-CN" strike="sngStrike" dirty="0"/>
              <a:t> </a:t>
            </a:r>
          </a:p>
          <a:p>
            <a:r>
              <a:rPr lang="en-US" altLang="zh-CN" dirty="0" err="1"/>
              <a:t>checksec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6B8F77F-CFF9-4B44-A7DD-6D39491357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768" y="3041503"/>
            <a:ext cx="5582429" cy="151468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F83BB77-CE5C-4AA0-808E-8EED77D9E3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768" y="4691126"/>
            <a:ext cx="8573696" cy="1428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6391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120057-8B12-4A2E-9047-AC7FEDA9F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D4BBE4-2D50-4AE4-AEBE-243EF858F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>
                <a:hlinkClick r:id="rId2"/>
              </a:rPr>
              <a:t>内联汇编</a:t>
            </a:r>
            <a:endParaRPr lang="en-US" altLang="zh-CN" sz="2400" dirty="0"/>
          </a:p>
          <a:p>
            <a:r>
              <a:rPr lang="en-US" altLang="zh-CN" sz="2400" dirty="0" err="1">
                <a:hlinkClick r:id="rId3"/>
              </a:rPr>
              <a:t>linux</a:t>
            </a:r>
            <a:r>
              <a:rPr lang="en-US" altLang="zh-CN" sz="2400" dirty="0">
                <a:hlinkClick r:id="rId3"/>
              </a:rPr>
              <a:t> amd64 </a:t>
            </a:r>
            <a:r>
              <a:rPr lang="en-US" altLang="zh-CN" sz="2400" dirty="0" err="1">
                <a:hlinkClick r:id="rId3"/>
              </a:rPr>
              <a:t>syscall</a:t>
            </a:r>
            <a:r>
              <a:rPr lang="en-US" altLang="zh-CN" sz="2400" dirty="0">
                <a:hlinkClick r:id="rId3"/>
              </a:rPr>
              <a:t> table</a:t>
            </a:r>
            <a:endParaRPr lang="en-US" altLang="zh-CN" sz="24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9962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9058AF-C677-47DC-A6FC-07B4486FD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catalog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C6C609-F0D0-483F-BFF9-A2082993D1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intro to </a:t>
            </a:r>
            <a:r>
              <a:rPr lang="en-US" altLang="zh-CN" dirty="0" err="1"/>
              <a:t>syscall</a:t>
            </a:r>
            <a:endParaRPr lang="en-US" altLang="zh-CN" dirty="0"/>
          </a:p>
          <a:p>
            <a:r>
              <a:rPr lang="en-US" altLang="zh-CN" dirty="0"/>
              <a:t>ret2shellcodwe</a:t>
            </a:r>
          </a:p>
          <a:p>
            <a:r>
              <a:rPr lang="en-US" altLang="zh-CN" dirty="0" err="1"/>
              <a:t>orw</a:t>
            </a:r>
            <a:r>
              <a:rPr lang="en-US" altLang="zh-CN" dirty="0"/>
              <a:t> shellcode</a:t>
            </a:r>
          </a:p>
          <a:p>
            <a:pPr lvl="1"/>
            <a:r>
              <a:rPr lang="en-US" altLang="zh-CN" dirty="0" err="1"/>
              <a:t>seccomp</a:t>
            </a:r>
            <a:endParaRPr lang="en-US" altLang="zh-CN" dirty="0"/>
          </a:p>
          <a:p>
            <a:r>
              <a:rPr lang="en-US" altLang="zh-CN" dirty="0"/>
              <a:t>advanced shellcode</a:t>
            </a:r>
          </a:p>
          <a:p>
            <a:pPr lvl="1"/>
            <a:r>
              <a:rPr lang="en-US" altLang="zh-CN" dirty="0"/>
              <a:t>printable shellcode</a:t>
            </a:r>
          </a:p>
          <a:p>
            <a:pPr lvl="1"/>
            <a:r>
              <a:rPr lang="en-US" altLang="zh-CN" dirty="0"/>
              <a:t>side-way attack</a:t>
            </a:r>
          </a:p>
          <a:p>
            <a:r>
              <a:rPr lang="en-US" altLang="zh-CN" dirty="0"/>
              <a:t>defender view</a:t>
            </a:r>
          </a:p>
          <a:p>
            <a:r>
              <a:rPr lang="en-US" altLang="zh-CN" dirty="0"/>
              <a:t>reference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701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067F7B-D9F4-4A1F-92FF-D2084C6B8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Get shell without system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DCCFB0-18C0-4FDF-A967-8D02404D42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use </a:t>
            </a:r>
            <a:r>
              <a:rPr lang="en-US" altLang="zh-CN" dirty="0" err="1"/>
              <a:t>syscall</a:t>
            </a:r>
            <a:endParaRPr lang="en-US" altLang="zh-CN" dirty="0"/>
          </a:p>
          <a:p>
            <a:r>
              <a:rPr lang="en-US" altLang="zh-CN" dirty="0"/>
              <a:t>sc1.c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B674609-06F5-417F-8339-8523D4C128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2682" y="1825625"/>
            <a:ext cx="5281118" cy="392464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C6721BB-D035-4E3B-8C45-9E7212F4E2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217252"/>
            <a:ext cx="4343776" cy="2270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146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605A98-5BC5-45D4-AB2B-4E1C719F6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sc1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375FF34-2AC8-428B-9939-D02BFA742F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989" y="2704524"/>
            <a:ext cx="9522608" cy="2315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32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DDD88E-8822-4091-B311-26C601DE6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sc2.c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4E81260-4A11-466C-9A86-343ED8014E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779" y="4671163"/>
            <a:ext cx="9815411" cy="1432684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D5F7E239-3B66-4F1D-A227-4462AC3C1330}"/>
              </a:ext>
            </a:extLst>
          </p:cNvPr>
          <p:cNvSpPr txBox="1"/>
          <p:nvPr/>
        </p:nvSpPr>
        <p:spPr>
          <a:xfrm>
            <a:off x="1334278" y="6186196"/>
            <a:ext cx="6102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Best Saving Space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4C4096F-6BB8-4BEF-A29B-9D7FA2475F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812" y="1705726"/>
            <a:ext cx="4378427" cy="271678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EC62D1E-729E-4ADC-B997-4FFC884378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5388" y="2941476"/>
            <a:ext cx="6736664" cy="1714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314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6B279D-1D10-4715-B470-B0193D9ED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1202"/>
          </a:xfrm>
        </p:spPr>
        <p:txBody>
          <a:bodyPr/>
          <a:lstStyle/>
          <a:p>
            <a:r>
              <a:rPr lang="en-US" altLang="zh-CN" dirty="0"/>
              <a:t>sc2.c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66AEDF-6225-436C-A19F-5435C75FF5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6328"/>
            <a:ext cx="10515600" cy="5010635"/>
          </a:xfrm>
        </p:spPr>
        <p:txBody>
          <a:bodyPr/>
          <a:lstStyle/>
          <a:p>
            <a:r>
              <a:rPr lang="en-US" altLang="zh-CN" dirty="0"/>
              <a:t>ret2shellcode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F3C1E86-FD5D-4208-BFA8-9CECD8C593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1872" y="523015"/>
            <a:ext cx="3874646" cy="5811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062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056D6B-6EFB-4786-9A9C-396E4AFC5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get shellcode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603695-5114-4499-8930-D82973362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website: </a:t>
            </a:r>
            <a:r>
              <a:rPr lang="en-US" altLang="zh-CN" dirty="0" err="1"/>
              <a:t>exploitdb</a:t>
            </a:r>
            <a:endParaRPr lang="en-US" altLang="zh-CN" dirty="0"/>
          </a:p>
          <a:p>
            <a:r>
              <a:rPr lang="zh-CN" altLang="en-US" dirty="0"/>
              <a:t>手写</a:t>
            </a:r>
            <a:endParaRPr lang="en-US" altLang="zh-CN" dirty="0"/>
          </a:p>
          <a:p>
            <a:r>
              <a:rPr lang="en-US" altLang="zh-CN" dirty="0" err="1"/>
              <a:t>pwntools</a:t>
            </a:r>
            <a:r>
              <a:rPr lang="en-US" altLang="zh-CN" dirty="0"/>
              <a:t>, </a:t>
            </a:r>
            <a:r>
              <a:rPr lang="zh-CN" altLang="en-US" dirty="0"/>
              <a:t>永远滴神</a:t>
            </a:r>
            <a:r>
              <a:rPr lang="en-US" altLang="zh-CN" dirty="0"/>
              <a:t>!</a:t>
            </a:r>
          </a:p>
          <a:p>
            <a:pPr marL="457200" lvl="1" indent="0">
              <a:buNone/>
            </a:pPr>
            <a:r>
              <a:rPr lang="en-US" altLang="zh-CN" dirty="0"/>
              <a:t>shellcraft.amd64.linux.sh()</a:t>
            </a:r>
          </a:p>
        </p:txBody>
      </p:sp>
    </p:spTree>
    <p:extLst>
      <p:ext uri="{BB962C8B-B14F-4D97-AF65-F5344CB8AC3E}">
        <p14:creationId xmlns:p14="http://schemas.microsoft.com/office/powerpoint/2010/main" val="2818096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468C06-7A06-490C-B55F-4F65561B8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 to </a:t>
            </a:r>
            <a:r>
              <a:rPr lang="en-US" altLang="zh-CN" dirty="0" err="1"/>
              <a:t>seccomp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D4261C-EECF-4517-8E6D-D8DBB1842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388563"/>
          </a:xfrm>
        </p:spPr>
        <p:txBody>
          <a:bodyPr/>
          <a:lstStyle/>
          <a:p>
            <a:r>
              <a:rPr lang="en-US" altLang="zh-CN" dirty="0" err="1"/>
              <a:t>syscall</a:t>
            </a:r>
            <a:r>
              <a:rPr lang="en-US" altLang="zh-CN" dirty="0"/>
              <a:t> sandbox</a:t>
            </a:r>
          </a:p>
          <a:p>
            <a:r>
              <a:rPr lang="en-US" altLang="zh-CN" dirty="0"/>
              <a:t>use it to abandon </a:t>
            </a:r>
            <a:r>
              <a:rPr lang="en-US" altLang="zh-CN" dirty="0" err="1"/>
              <a:t>syscalls</a:t>
            </a:r>
            <a:endParaRPr lang="en-US" altLang="zh-CN" dirty="0"/>
          </a:p>
          <a:p>
            <a:r>
              <a:rPr lang="en-US" altLang="zh-CN" dirty="0"/>
              <a:t>e.g. only open, read, write is allowed</a:t>
            </a:r>
          </a:p>
        </p:txBody>
      </p:sp>
    </p:spTree>
    <p:extLst>
      <p:ext uri="{BB962C8B-B14F-4D97-AF65-F5344CB8AC3E}">
        <p14:creationId xmlns:p14="http://schemas.microsoft.com/office/powerpoint/2010/main" val="15400171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7E799E-1737-4A46-A5EE-76F5CCBD7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sc3.c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CF0B7ADD-AC4B-4FC3-9923-A9FFFFC997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2473" y="1690688"/>
            <a:ext cx="5563249" cy="4351338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FEC9798A-F81C-4220-92C8-415FC7D821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5634" y="5041382"/>
            <a:ext cx="9005021" cy="883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4059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471</TotalTime>
  <Words>311</Words>
  <Application>Microsoft Office PowerPoint</Application>
  <PresentationFormat>宽屏</PresentationFormat>
  <Paragraphs>71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3" baseType="lpstr">
      <vt:lpstr>等线</vt:lpstr>
      <vt:lpstr>等线 Light</vt:lpstr>
      <vt:lpstr>Arial</vt:lpstr>
      <vt:lpstr>Office 主题​​</vt:lpstr>
      <vt:lpstr>2020暑期pwn入门培训</vt:lpstr>
      <vt:lpstr>catalog</vt:lpstr>
      <vt:lpstr>Get shell without system</vt:lpstr>
      <vt:lpstr>sc1</vt:lpstr>
      <vt:lpstr>sc2.c</vt:lpstr>
      <vt:lpstr>sc2.c</vt:lpstr>
      <vt:lpstr>how to get shellcode</vt:lpstr>
      <vt:lpstr>intro to seccomp</vt:lpstr>
      <vt:lpstr>sc3.c</vt:lpstr>
      <vt:lpstr>seccomp-tools</vt:lpstr>
      <vt:lpstr>orw shellcode</vt:lpstr>
      <vt:lpstr>sc3.c</vt:lpstr>
      <vt:lpstr>printable shellcode</vt:lpstr>
      <vt:lpstr>how to get printable shellcode</vt:lpstr>
      <vt:lpstr>even no orw</vt:lpstr>
      <vt:lpstr>side-way leak</vt:lpstr>
      <vt:lpstr>no rwx segment</vt:lpstr>
      <vt:lpstr>no rwx segment</vt:lpstr>
      <vt:lpstr>参考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2020暑期pwn入门培训</dc:title>
  <dc:creator>weipullp</dc:creator>
  <cp:lastModifiedBy>wxk</cp:lastModifiedBy>
  <cp:revision>105</cp:revision>
  <dcterms:created xsi:type="dcterms:W3CDTF">2020-08-14T08:23:37Z</dcterms:created>
  <dcterms:modified xsi:type="dcterms:W3CDTF">2020-08-26T07:40:55Z</dcterms:modified>
</cp:coreProperties>
</file>