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sldIdLst>
    <p:sldId id="257" r:id="rId2"/>
    <p:sldId id="258" r:id="rId3"/>
    <p:sldId id="259" r:id="rId4"/>
    <p:sldId id="260" r:id="rId5"/>
    <p:sldId id="273" r:id="rId6"/>
    <p:sldId id="272" r:id="rId7"/>
    <p:sldId id="261" r:id="rId8"/>
    <p:sldId id="263" r:id="rId9"/>
    <p:sldId id="262" r:id="rId10"/>
    <p:sldId id="265" r:id="rId11"/>
    <p:sldId id="266" r:id="rId12"/>
    <p:sldId id="268" r:id="rId13"/>
    <p:sldId id="269" r:id="rId14"/>
    <p:sldId id="270" r:id="rId15"/>
    <p:sldId id="271" r:id="rId16"/>
    <p:sldId id="267" r:id="rId17"/>
    <p:sldId id="264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DD8FBB27-A332-4F3A-AE8A-72E4D8E06558}">
          <p14:sldIdLst>
            <p14:sldId id="257"/>
            <p14:sldId id="258"/>
          </p14:sldIdLst>
        </p14:section>
        <p14:section name="漏洞原理" id="{4A79FC5C-856B-4959-BFEE-BDF7BA9AC8CC}">
          <p14:sldIdLst>
            <p14:sldId id="259"/>
            <p14:sldId id="260"/>
            <p14:sldId id="273"/>
            <p14:sldId id="272"/>
          </p14:sldIdLst>
        </p14:section>
        <p14:section name="leak" id="{27D0CD48-F5B0-4489-BE38-4F568BA7B1A4}">
          <p14:sldIdLst>
            <p14:sldId id="261"/>
          </p14:sldIdLst>
        </p14:section>
        <p14:section name="write" id="{643C3AC3-9CE7-4317-94CF-EBDD2CD49BEA}">
          <p14:sldIdLst>
            <p14:sldId id="263"/>
          </p14:sldIdLst>
        </p14:section>
        <p14:section name="读写结合" id="{3374006E-20EC-4465-B24C-443298D3C4D3}">
          <p14:sldIdLst>
            <p14:sldId id="262"/>
            <p14:sldId id="265"/>
            <p14:sldId id="266"/>
            <p14:sldId id="268"/>
            <p14:sldId id="269"/>
            <p14:sldId id="270"/>
            <p14:sldId id="271"/>
          </p14:sldIdLst>
        </p14:section>
        <p14:section name="类似函数" id="{594241E0-3861-4252-97E3-DCF6F6AF4660}">
          <p14:sldIdLst>
            <p14:sldId id="267"/>
          </p14:sldIdLst>
        </p14:section>
        <p14:section name="防御措施" id="{A91D79C4-2B64-49DC-8C55-53F227C0DF14}">
          <p14:sldIdLst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9" autoAdjust="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93FB75-DC3A-44EF-81FC-2652CE16E081}" type="datetimeFigureOut">
              <a:rPr lang="zh-CN" altLang="en-US" smtClean="0"/>
              <a:t>2020-08-31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85398A-F9F2-4B4D-AE07-58FBA765C2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93057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6E5B24-44E1-4A34-B09E-BB67CFFFF6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2A1669F-B33F-4C2A-94D7-2CA3BDF506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24AE57-35F2-4C60-9C5E-EAAB38F94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47965-405B-4F1D-A7F0-AC168436D749}" type="datetime1">
              <a:rPr lang="zh-CN" altLang="en-US" smtClean="0"/>
              <a:t>2020-08-31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D5BC06-3544-4E57-AC68-B464ED31F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ctf@hit.edu.cn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A5C7D4-E3DE-4C3F-9DD2-25FFDD262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FD956-B777-4B86-A348-4E3893DBD5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1171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2999E3-E3F2-45A6-B8FB-31B7981C6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40E448E-0D34-456E-BC4E-EFD900FB26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49DE54-1B6D-413A-810D-BBE9B83AA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97329-7DB8-46E1-92D3-2C5CF335067E}" type="datetime1">
              <a:rPr lang="zh-CN" altLang="en-US" smtClean="0"/>
              <a:t>2020-08-31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5E7003-142C-40E9-9EB2-FAC708C14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ctf@hit.edu.cn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2AEB36-7F7D-45EC-A7A4-E3BD62504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FD956-B777-4B86-A348-4E3893DBD5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3196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2F35BD8-AD20-4C0C-901E-20E5507A85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F39B85B-BFE4-408E-A8E1-29B77387B8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1C0F39-E4EB-471B-A9BB-80257FA17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DE10E-07FA-4B09-9DC8-ABCE8D878F07}" type="datetime1">
              <a:rPr lang="zh-CN" altLang="en-US" smtClean="0"/>
              <a:t>2020-08-31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98D339-EE5D-4E39-BE84-39A77F575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ctf@hit.edu.cn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71B8F3-78A9-4419-B41D-B66B0EA02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FD956-B777-4B86-A348-4E3893DBD5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0862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25982E-CC68-4498-982F-56C9315FB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D24CE2-C584-4B95-8E4A-BA4838230A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C675DB-0D1E-4B7B-9526-837EA79DD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574E1-423E-459C-8A66-53CF66AF91D6}" type="datetime1">
              <a:rPr lang="zh-CN" altLang="en-US" smtClean="0"/>
              <a:t>2020-08-31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5A31CB-767B-4FEF-BBC7-ECD12FB3B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ctf@hit.edu.cn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BAB8B1-AA92-4F18-B6CC-C6B42CC6A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FD956-B777-4B86-A348-4E3893DBD5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81619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333963-AFC4-491D-8157-9157184CB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FEC5A91-FF44-40A9-97FB-1963D04EE3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4AA18A-1487-4FCA-AA77-29FACD4F8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CA0F5-8B7D-450D-A6A4-ADF28C81DFDD}" type="datetime1">
              <a:rPr lang="zh-CN" altLang="en-US" smtClean="0"/>
              <a:t>2020-08-31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A5A7A7-9B16-456A-909F-900BAAE6B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ctf@hit.edu.cn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FEDCE2-564E-4AB7-94C7-A76E9F4A6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FD956-B777-4B86-A348-4E3893DBD5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4124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B0915A-0A8F-4554-8D62-98BA4F000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5D2DB9-7487-4F32-993B-B876B131FE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35A2178-0499-4881-A2F5-99D8E6B9A2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70C3821-865F-49FD-85FB-267780D8B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C89A4-0E63-4C1D-A73D-B7C6A4FA228B}" type="datetime1">
              <a:rPr lang="zh-CN" altLang="en-US" smtClean="0"/>
              <a:t>2020-08-31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55AFDE5-9DCE-4249-8B9E-C3D66F9FB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ctf@hit.edu.cn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F4847CC-1A17-4E91-B239-D1988F2CE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FD956-B777-4B86-A348-4E3893DBD5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2680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86D11E-8CA8-4956-9D2B-055B1AF71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5146228-537D-47FD-A5DB-691FB276F6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0ED59D3-B271-4033-9F06-0030B2C98E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153BAD1-B187-458A-A2D8-82CEE44825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0334512-3E1D-4F05-B35F-6404DCF405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ADFA658-4914-41AD-A3A7-F6A2D6598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C577D-D4E0-40D7-8E52-D9C618F8B8D8}" type="datetime1">
              <a:rPr lang="zh-CN" altLang="en-US" smtClean="0"/>
              <a:t>2020-08-31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5381B91-C88B-447A-80B0-F5519DCF7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ctf@hit.edu.cn</a:t>
            </a:r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568756B-A3BF-44A4-A2E0-D56E929E5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FD956-B777-4B86-A348-4E3893DBD5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8392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E44133-6BE3-41E8-8B87-0377634CD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6FEE13C-EDEE-44EF-AF32-BB8869AE4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0D4D9-01A9-4B8A-BF5F-1A36C3467496}" type="datetime1">
              <a:rPr lang="zh-CN" altLang="en-US" smtClean="0"/>
              <a:t>2020-08-31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86286FE-0455-4DB1-B372-5586A2E9E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ctf@hit.edu.cn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4F49AEF-E426-4930-A690-259CB4088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FD956-B777-4B86-A348-4E3893DBD5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9313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BA1F680-03BC-466F-A2E9-B64ABE51C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19E0A-319B-46FA-8B9F-0C399D01B428}" type="datetime1">
              <a:rPr lang="zh-CN" altLang="en-US" smtClean="0"/>
              <a:t>2020-08-31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7C4E78D-5224-4003-B42C-9657C36ED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ctf@hit.edu.cn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79F8634-E143-460B-ACED-829EDC21C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FD956-B777-4B86-A348-4E3893DBD5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0445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C14BE0-03AB-4746-878A-DA67D9A98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F59736-1909-4B7E-90A0-38F4BEF334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4958E96-DA42-4AB6-B3F4-5C727CB4B5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2A51A12-0E73-46D1-93D5-DCD34F1DE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930FC-1D65-4B12-8CAB-177BFE620197}" type="datetime1">
              <a:rPr lang="zh-CN" altLang="en-US" smtClean="0"/>
              <a:t>2020-08-31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5A8D704-0B69-4737-B297-49C654FAF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ctf@hit.edu.cn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090D1A9-97C0-4832-A981-0B8F1BD8C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FD956-B777-4B86-A348-4E3893DBD5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8885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78BCC2-5CB3-4131-B1BC-1F91FC184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D72A7F7-ED4A-4295-9BAB-0FA40D3045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F1908EE-932C-487B-A32D-F6C00E4405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837FBB7-23A0-48B4-9B9D-EF21DBD60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8FA87-0A9F-434A-A16F-F6FDD7D1D6C9}" type="datetime1">
              <a:rPr lang="zh-CN" altLang="en-US" smtClean="0"/>
              <a:t>2020-08-31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E19AAFA-0DF3-434A-977C-182DF36C5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ctf@hit.edu.cn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D7ED542-1400-48F4-B1B7-5B068BE42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FD956-B777-4B86-A348-4E3893DBD5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6126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57CC600-789D-4009-886B-27EA2DEB0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1DA95EA-C562-4492-8315-60F2E6875B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4FBC8A-1AC1-49CB-A2B8-B59F63E371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076C9-708D-4B93-B3B6-BD42FEC14E9B}" type="datetime1">
              <a:rPr lang="zh-CN" altLang="en-US" smtClean="0"/>
              <a:t>2020-08-31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21756E-47B3-4DA7-85C5-6B5284D67A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ctf@hit.edu.cn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324AA2-0A48-4A1E-8999-C2891D7DBD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3FD956-B777-4B86-A348-4E3893DBD5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9517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4D410438-6BAF-4BBA-BCC6-C3F0A94A6A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5547020"/>
            <a:ext cx="5499100" cy="764880"/>
          </a:xfrm>
        </p:spPr>
        <p:txBody>
          <a:bodyPr>
            <a:normAutofit/>
          </a:bodyPr>
          <a:lstStyle/>
          <a:p>
            <a:pPr algn="r"/>
            <a:r>
              <a:rPr lang="en-US" altLang="zh-CN" dirty="0" err="1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wxk@Lilac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DD56695E-F1B2-4865-9B8C-AE23600C0542}"/>
              </a:ext>
            </a:extLst>
          </p:cNvPr>
          <p:cNvSpPr txBox="1">
            <a:spLocks/>
          </p:cNvSpPr>
          <p:nvPr/>
        </p:nvSpPr>
        <p:spPr>
          <a:xfrm>
            <a:off x="1524000" y="2806700"/>
            <a:ext cx="9144000" cy="10112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>
                <a:solidFill>
                  <a:schemeClr val="bg1"/>
                </a:solidFill>
              </a:rPr>
              <a:t>格式化字符串漏洞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6D057C9-8136-4E56-99EA-951578069E6C}"/>
              </a:ext>
            </a:extLst>
          </p:cNvPr>
          <p:cNvSpPr/>
          <p:nvPr/>
        </p:nvSpPr>
        <p:spPr>
          <a:xfrm>
            <a:off x="219403" y="305190"/>
            <a:ext cx="397004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2020</a:t>
            </a:r>
            <a:r>
              <a:rPr lang="zh-CN" altLang="en-US" sz="2400" dirty="0">
                <a:solidFill>
                  <a:schemeClr val="bg1"/>
                </a:solidFill>
              </a:rPr>
              <a:t>暑期</a:t>
            </a:r>
            <a:r>
              <a:rPr lang="en-US" altLang="zh-CN" sz="2400" dirty="0" err="1">
                <a:solidFill>
                  <a:schemeClr val="bg1"/>
                </a:solidFill>
              </a:rPr>
              <a:t>pwn</a:t>
            </a:r>
            <a:r>
              <a:rPr lang="zh-CN" altLang="en-US" sz="2400" dirty="0">
                <a:solidFill>
                  <a:schemeClr val="bg1"/>
                </a:solidFill>
              </a:rPr>
              <a:t>入门培训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945600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E27813-DB0D-41BA-A0F8-7B69C1AA8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pie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D2353D-7794-47D2-B08B-3403638DA9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elf</a:t>
            </a:r>
            <a:r>
              <a:rPr lang="zh-CN" altLang="en-US" dirty="0"/>
              <a:t>基地址随机化</a:t>
            </a:r>
            <a:endParaRPr lang="en-US" altLang="zh-CN" dirty="0"/>
          </a:p>
          <a:p>
            <a:r>
              <a:rPr lang="zh-CN" altLang="en-US" dirty="0"/>
              <a:t>每次执行时代码段的地址都不同</a:t>
            </a:r>
            <a:endParaRPr lang="en-US" altLang="zh-CN" dirty="0"/>
          </a:p>
          <a:p>
            <a:r>
              <a:rPr lang="zh-CN" altLang="en-US" dirty="0"/>
              <a:t>需要</a:t>
            </a:r>
            <a:r>
              <a:rPr lang="en-US" altLang="zh-CN" dirty="0"/>
              <a:t>leak</a:t>
            </a:r>
            <a:r>
              <a:rPr lang="zh-CN" altLang="en-US" dirty="0"/>
              <a:t>代码段地址 </a:t>
            </a:r>
            <a:r>
              <a:rPr lang="en-US" altLang="zh-CN" dirty="0"/>
              <a:t>(</a:t>
            </a:r>
            <a:r>
              <a:rPr lang="zh-CN" altLang="en-US" dirty="0"/>
              <a:t>栈帧之间的返回地址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在本机关闭地址随机化</a:t>
            </a:r>
            <a:endParaRPr lang="en-US" altLang="zh-CN" dirty="0"/>
          </a:p>
          <a:p>
            <a:pPr lvl="1"/>
            <a:r>
              <a:rPr lang="en-US" altLang="zh-CN" dirty="0"/>
              <a:t>echo 0 | </a:t>
            </a:r>
            <a:r>
              <a:rPr lang="en-US" altLang="zh-CN" dirty="0" err="1"/>
              <a:t>sudo</a:t>
            </a:r>
            <a:r>
              <a:rPr lang="en-US" altLang="zh-CN" dirty="0"/>
              <a:t> tee /proc/sys/kernel/</a:t>
            </a:r>
            <a:r>
              <a:rPr lang="en-US" altLang="zh-CN" dirty="0" err="1"/>
              <a:t>randomize_va_space</a:t>
            </a:r>
            <a:endParaRPr lang="en-US" altLang="zh-CN" dirty="0"/>
          </a:p>
          <a:p>
            <a:r>
              <a:rPr lang="zh-CN" altLang="en-US" dirty="0"/>
              <a:t>在 </a:t>
            </a:r>
            <a:r>
              <a:rPr lang="en-US" altLang="zh-CN" dirty="0"/>
              <a:t>IDA </a:t>
            </a:r>
            <a:r>
              <a:rPr lang="zh-CN" altLang="en-US" dirty="0"/>
              <a:t>中分析</a:t>
            </a:r>
            <a:endParaRPr lang="en-US" altLang="zh-CN" dirty="0"/>
          </a:p>
          <a:p>
            <a:pPr lvl="1"/>
            <a:r>
              <a:rPr lang="en-US" altLang="zh-CN" dirty="0"/>
              <a:t>edit-&gt;segment-&gt;rebase segment</a:t>
            </a:r>
          </a:p>
          <a:p>
            <a:r>
              <a:rPr lang="en-US" altLang="zh-CN" dirty="0" err="1"/>
              <a:t>checksec</a:t>
            </a:r>
            <a:r>
              <a:rPr lang="en-US" altLang="zh-CN" dirty="0"/>
              <a:t> </a:t>
            </a:r>
            <a:r>
              <a:rPr lang="zh-CN" altLang="en-US" dirty="0"/>
              <a:t>检查是否打开</a:t>
            </a:r>
            <a:r>
              <a:rPr lang="en-US" altLang="zh-CN" dirty="0"/>
              <a:t>pie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EC78C31-D612-45DC-96DF-771C51570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ctf@hit.edu.cn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C4FC2BD-EC50-48F6-98B4-37E9D516D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FD956-B777-4B86-A348-4E3893DBD577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302E0BE3-D3D5-4086-AD26-22AF912B4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7B906-B33D-4985-B377-3EE959BE6E76}" type="datetime1">
              <a:rPr lang="zh-CN" altLang="en-US" smtClean="0"/>
              <a:t>2020-08-31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8227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C90FAD-E966-4FD2-8EF7-F1B7BF299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本题利用思路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F8FB01-49B3-43B7-A89E-FCB7D5BE24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首先</a:t>
            </a:r>
            <a:r>
              <a:rPr lang="en-US" altLang="zh-CN" dirty="0"/>
              <a:t>leak</a:t>
            </a:r>
          </a:p>
          <a:p>
            <a:pPr lvl="1"/>
            <a:r>
              <a:rPr lang="en-US" altLang="zh-CN" dirty="0"/>
              <a:t>elf </a:t>
            </a:r>
            <a:r>
              <a:rPr lang="zh-CN" altLang="en-US" dirty="0"/>
              <a:t>基地址 </a:t>
            </a:r>
            <a:r>
              <a:rPr lang="en-US" altLang="zh-CN" dirty="0"/>
              <a:t>(</a:t>
            </a:r>
            <a:r>
              <a:rPr lang="zh-CN" altLang="en-US" dirty="0"/>
              <a:t>代码段地址</a:t>
            </a:r>
            <a:endParaRPr lang="en-US" altLang="zh-CN" dirty="0"/>
          </a:p>
          <a:p>
            <a:pPr lvl="1"/>
            <a:r>
              <a:rPr lang="zh-CN" altLang="en-US" dirty="0"/>
              <a:t>栈地址</a:t>
            </a:r>
            <a:endParaRPr lang="en-US" altLang="zh-CN" dirty="0"/>
          </a:p>
          <a:p>
            <a:r>
              <a:rPr lang="zh-CN" altLang="en-US" dirty="0"/>
              <a:t>利用指针</a:t>
            </a:r>
            <a:r>
              <a:rPr lang="en-US" altLang="zh-CN" dirty="0"/>
              <a:t>c</a:t>
            </a:r>
            <a:r>
              <a:rPr lang="zh-CN" altLang="en-US" dirty="0"/>
              <a:t>修改</a:t>
            </a:r>
            <a:r>
              <a:rPr lang="en-US" altLang="zh-CN" dirty="0"/>
              <a:t>b</a:t>
            </a:r>
            <a:r>
              <a:rPr lang="zh-CN" altLang="en-US" dirty="0"/>
              <a:t>的低字节</a:t>
            </a:r>
            <a:endParaRPr lang="en-US" altLang="zh-CN" dirty="0"/>
          </a:p>
          <a:p>
            <a:pPr lvl="1"/>
            <a:r>
              <a:rPr lang="zh-CN" altLang="en-US" dirty="0"/>
              <a:t>让</a:t>
            </a:r>
            <a:r>
              <a:rPr lang="en-US" altLang="zh-CN" dirty="0"/>
              <a:t>b</a:t>
            </a:r>
            <a:r>
              <a:rPr lang="zh-CN" altLang="en-US" dirty="0"/>
              <a:t>指向</a:t>
            </a:r>
            <a:r>
              <a:rPr lang="en-US" altLang="zh-CN" dirty="0"/>
              <a:t>vuln </a:t>
            </a:r>
            <a:r>
              <a:rPr lang="zh-CN" altLang="en-US" dirty="0"/>
              <a:t>的返回地址</a:t>
            </a:r>
            <a:endParaRPr lang="en-US" altLang="zh-CN" dirty="0"/>
          </a:p>
          <a:p>
            <a:pPr lvl="1"/>
            <a:r>
              <a:rPr lang="zh-CN" altLang="en-US" dirty="0"/>
              <a:t>用</a:t>
            </a:r>
            <a:r>
              <a:rPr lang="en-US" altLang="zh-CN" dirty="0"/>
              <a:t>b</a:t>
            </a:r>
            <a:r>
              <a:rPr lang="zh-CN" altLang="en-US" dirty="0"/>
              <a:t>修改返回地址</a:t>
            </a:r>
            <a:r>
              <a:rPr lang="en-US" altLang="zh-CN" dirty="0"/>
              <a:t>, </a:t>
            </a:r>
            <a:r>
              <a:rPr lang="zh-CN" altLang="en-US" dirty="0"/>
              <a:t>指向 </a:t>
            </a:r>
            <a:r>
              <a:rPr lang="en-US" altLang="zh-CN" dirty="0"/>
              <a:t>shell</a:t>
            </a:r>
            <a:r>
              <a:rPr lang="zh-CN" altLang="en-US" dirty="0"/>
              <a:t>函数  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778ACFD-F08B-4D4F-B327-86AB7BECF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ctf@hit.edu.cn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1050061-34BA-40C2-8431-E2B798D39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FD956-B777-4B86-A348-4E3893DBD577}" type="slidenum">
              <a:rPr lang="zh-CN" altLang="en-US" smtClean="0"/>
              <a:t>11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88ADC1E-419D-4AF4-8AC3-9C73C4DD1E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3562" y="1127560"/>
            <a:ext cx="3848433" cy="4602879"/>
          </a:xfrm>
          <a:prstGeom prst="rect">
            <a:avLst/>
          </a:prstGeom>
        </p:spPr>
      </p:pic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D5F6464-0F9D-487D-A81C-1866D96D3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3E313-0452-4F51-AC5E-36024BE1DA04}" type="datetime1">
              <a:rPr lang="zh-CN" altLang="en-US" smtClean="0"/>
              <a:t>2020-08-31</a:t>
            </a:fld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7CF56AC-8B2B-4DFA-AF97-126A9ADF12DA}"/>
              </a:ext>
            </a:extLst>
          </p:cNvPr>
          <p:cNvSpPr txBox="1"/>
          <p:nvPr/>
        </p:nvSpPr>
        <p:spPr>
          <a:xfrm>
            <a:off x="653143" y="4963886"/>
            <a:ext cx="45440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</a:rPr>
              <a:t>栈上有一个长度 </a:t>
            </a:r>
            <a:r>
              <a:rPr lang="en-US" altLang="zh-CN" sz="2000" b="1" dirty="0">
                <a:solidFill>
                  <a:srgbClr val="FF0000"/>
                </a:solidFill>
              </a:rPr>
              <a:t>&gt;= 3 </a:t>
            </a:r>
            <a:r>
              <a:rPr lang="zh-CN" altLang="en-US" sz="2000" b="1" dirty="0">
                <a:solidFill>
                  <a:srgbClr val="FF0000"/>
                </a:solidFill>
              </a:rPr>
              <a:t>的单向链表</a:t>
            </a:r>
          </a:p>
        </p:txBody>
      </p:sp>
    </p:spTree>
    <p:extLst>
      <p:ext uri="{BB962C8B-B14F-4D97-AF65-F5344CB8AC3E}">
        <p14:creationId xmlns:p14="http://schemas.microsoft.com/office/powerpoint/2010/main" val="3313140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A46327-91AF-42B3-87EC-C419C06B8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9193"/>
          </a:xfrm>
        </p:spPr>
        <p:txBody>
          <a:bodyPr/>
          <a:lstStyle/>
          <a:p>
            <a:r>
              <a:rPr lang="zh-CN" altLang="en-US" dirty="0"/>
              <a:t>利用固有的</a:t>
            </a:r>
            <a:r>
              <a:rPr lang="en-US" altLang="zh-CN" dirty="0" err="1"/>
              <a:t>rbp</a:t>
            </a:r>
            <a:r>
              <a:rPr lang="zh-CN" altLang="en-US" dirty="0"/>
              <a:t>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5FB547-387B-4BED-A737-03998B4E86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608"/>
            <a:ext cx="10515600" cy="4833355"/>
          </a:xfrm>
        </p:spPr>
        <p:txBody>
          <a:bodyPr/>
          <a:lstStyle/>
          <a:p>
            <a:r>
              <a:rPr lang="en-US" altLang="zh-CN" dirty="0"/>
              <a:t>fs5.c</a:t>
            </a:r>
          </a:p>
          <a:p>
            <a:pPr lvl="1"/>
            <a:r>
              <a:rPr lang="en-US" altLang="zh-CN" dirty="0"/>
              <a:t>in main function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FFA11F-119F-42F0-83F8-EFA71F3CB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574E1-423E-459C-8A66-53CF66AF91D6}" type="datetime1">
              <a:rPr lang="zh-CN" altLang="en-US" smtClean="0"/>
              <a:t>2020-08-31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BBCA08-2A1B-4CC5-8444-58CB880E4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ctf@hit.edu.cn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A6AD62-0CD5-4352-BCA9-25486B776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FD956-B777-4B86-A348-4E3893DBD577}" type="slidenum">
              <a:rPr lang="zh-CN" altLang="en-US" smtClean="0"/>
              <a:t>12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C942D83-FCE1-4D40-9F62-5A403074DE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0923" y="1726924"/>
            <a:ext cx="5403048" cy="3787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9465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A46327-91AF-42B3-87EC-C419C06B8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9193"/>
          </a:xfrm>
        </p:spPr>
        <p:txBody>
          <a:bodyPr/>
          <a:lstStyle/>
          <a:p>
            <a:r>
              <a:rPr lang="zh-CN" altLang="en-US" dirty="0"/>
              <a:t>利用固有的</a:t>
            </a:r>
            <a:r>
              <a:rPr lang="en-US" altLang="zh-CN" dirty="0" err="1"/>
              <a:t>rbp</a:t>
            </a:r>
            <a:r>
              <a:rPr lang="zh-CN" altLang="en-US" dirty="0"/>
              <a:t>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5FB547-387B-4BED-A737-03998B4E86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608"/>
            <a:ext cx="10515600" cy="4833355"/>
          </a:xfrm>
        </p:spPr>
        <p:txBody>
          <a:bodyPr/>
          <a:lstStyle/>
          <a:p>
            <a:r>
              <a:rPr lang="en-US" altLang="zh-CN" dirty="0"/>
              <a:t>fs5.c</a:t>
            </a:r>
          </a:p>
          <a:p>
            <a:pPr lvl="1"/>
            <a:r>
              <a:rPr lang="en-US" altLang="zh-CN" dirty="0"/>
              <a:t>in func1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FFA11F-119F-42F0-83F8-EFA71F3CB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574E1-423E-459C-8A66-53CF66AF91D6}" type="datetime1">
              <a:rPr lang="zh-CN" altLang="en-US" smtClean="0"/>
              <a:t>2020-08-31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BBCA08-2A1B-4CC5-8444-58CB880E4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ctf@hit.edu.cn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A6AD62-0CD5-4352-BCA9-25486B776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FD956-B777-4B86-A348-4E3893DBD577}" type="slidenum">
              <a:rPr lang="zh-CN" altLang="en-US" smtClean="0"/>
              <a:t>13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6AD24CD-4A06-40B3-88F7-CCBAAD8939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8220" y="1373705"/>
            <a:ext cx="5303980" cy="4511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9329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A46327-91AF-42B3-87EC-C419C06B8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9193"/>
          </a:xfrm>
        </p:spPr>
        <p:txBody>
          <a:bodyPr/>
          <a:lstStyle/>
          <a:p>
            <a:r>
              <a:rPr lang="zh-CN" altLang="en-US" dirty="0"/>
              <a:t>利用固有的</a:t>
            </a:r>
            <a:r>
              <a:rPr lang="en-US" altLang="zh-CN" dirty="0" err="1"/>
              <a:t>rbp</a:t>
            </a:r>
            <a:r>
              <a:rPr lang="zh-CN" altLang="en-US" dirty="0"/>
              <a:t>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5FB547-387B-4BED-A737-03998B4E86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608"/>
            <a:ext cx="10515600" cy="4833355"/>
          </a:xfrm>
        </p:spPr>
        <p:txBody>
          <a:bodyPr/>
          <a:lstStyle/>
          <a:p>
            <a:r>
              <a:rPr lang="en-US" altLang="zh-CN" dirty="0"/>
              <a:t>fs5.c</a:t>
            </a:r>
          </a:p>
          <a:p>
            <a:pPr lvl="1"/>
            <a:r>
              <a:rPr lang="en-US" altLang="zh-CN" dirty="0"/>
              <a:t>in vuln</a:t>
            </a:r>
          </a:p>
          <a:p>
            <a:r>
              <a:rPr lang="zh-CN" altLang="en-US" dirty="0"/>
              <a:t>一个单向链表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FFA11F-119F-42F0-83F8-EFA71F3CB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574E1-423E-459C-8A66-53CF66AF91D6}" type="datetime1">
              <a:rPr lang="zh-CN" altLang="en-US" smtClean="0"/>
              <a:t>2020-08-31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BBCA08-2A1B-4CC5-8444-58CB880E4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ctf@hit.edu.cn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A6AD62-0CD5-4352-BCA9-25486B776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FD956-B777-4B86-A348-4E3893DBD577}" type="slidenum">
              <a:rPr lang="zh-CN" altLang="en-US" smtClean="0"/>
              <a:t>14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681F806-A95C-4213-A24D-6B88C05D14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8695" y="1223534"/>
            <a:ext cx="4503810" cy="4953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7230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A46327-91AF-42B3-87EC-C419C06B8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9193"/>
          </a:xfrm>
        </p:spPr>
        <p:txBody>
          <a:bodyPr/>
          <a:lstStyle/>
          <a:p>
            <a:r>
              <a:rPr lang="zh-CN" altLang="en-US" dirty="0"/>
              <a:t>利用固有的</a:t>
            </a:r>
            <a:r>
              <a:rPr lang="en-US" altLang="zh-CN" dirty="0" err="1"/>
              <a:t>rbp</a:t>
            </a:r>
            <a:r>
              <a:rPr lang="zh-CN" altLang="en-US" dirty="0"/>
              <a:t>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5FB547-387B-4BED-A737-03998B4E86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608"/>
            <a:ext cx="10515600" cy="4833355"/>
          </a:xfrm>
        </p:spPr>
        <p:txBody>
          <a:bodyPr/>
          <a:lstStyle/>
          <a:p>
            <a:r>
              <a:rPr lang="en-US" altLang="zh-CN" dirty="0"/>
              <a:t>fs5.c</a:t>
            </a:r>
          </a:p>
          <a:p>
            <a:pPr lvl="1"/>
            <a:r>
              <a:rPr lang="en-US" altLang="zh-CN" dirty="0"/>
              <a:t>in vuln</a:t>
            </a:r>
          </a:p>
          <a:p>
            <a:r>
              <a:rPr lang="zh-CN" altLang="en-US" dirty="0"/>
              <a:t>一个单向链表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FFA11F-119F-42F0-83F8-EFA71F3CB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574E1-423E-459C-8A66-53CF66AF91D6}" type="datetime1">
              <a:rPr lang="zh-CN" altLang="en-US" smtClean="0"/>
              <a:t>2020-08-31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BBCA08-2A1B-4CC5-8444-58CB880E4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ctf@hit.edu.cn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A6AD62-0CD5-4352-BCA9-25486B776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FD956-B777-4B86-A348-4E3893DBD577}" type="slidenum">
              <a:rPr lang="zh-CN" altLang="en-US" smtClean="0"/>
              <a:t>15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6E3C0D7-D345-44C1-BBFD-8679C891A3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722" y="1085517"/>
            <a:ext cx="9280894" cy="509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6711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36D3BA-1FE0-409A-9C46-3A671C3E9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类似函数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2AAEBDFB-C218-4E0B-86EE-A469807E13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2344" y="1935096"/>
            <a:ext cx="7769770" cy="2787548"/>
          </a:xfrm>
          <a:prstGeom prst="rect">
            <a:avLst/>
          </a:prstGeom>
        </p:spPr>
      </p:pic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700E32-452E-406D-8DF5-C361DE45B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574E1-423E-459C-8A66-53CF66AF91D6}" type="datetime1">
              <a:rPr lang="zh-CN" altLang="en-US" smtClean="0"/>
              <a:t>2020-08-31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1FAB81-70E1-4B2E-8993-18A13C7D1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ctf@hit.edu.cn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85BF1D-0C8C-4CCE-A0D4-176F5A649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FD956-B777-4B86-A348-4E3893DBD577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36249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87875E-5401-4002-91C0-730EE1EA0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fortify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093953-B2C1-47D3-90A0-E1DFE1E226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原理</a:t>
            </a:r>
            <a:r>
              <a:rPr lang="en-US" altLang="zh-CN" dirty="0"/>
              <a:t>:</a:t>
            </a:r>
          </a:p>
          <a:p>
            <a:pPr lvl="1"/>
            <a:r>
              <a:rPr lang="zh-CN" altLang="en-US" dirty="0"/>
              <a:t>格式化字符串不能位于可写段</a:t>
            </a:r>
            <a:endParaRPr lang="en-US" altLang="zh-CN" dirty="0"/>
          </a:p>
          <a:p>
            <a:r>
              <a:rPr lang="zh-CN" altLang="en-US" dirty="0"/>
              <a:t>编译</a:t>
            </a:r>
            <a:r>
              <a:rPr lang="en-US" altLang="zh-CN" dirty="0"/>
              <a:t>:</a:t>
            </a:r>
          </a:p>
          <a:p>
            <a:pPr lvl="1"/>
            <a:r>
              <a:rPr lang="en-US" altLang="zh-CN" dirty="0"/>
              <a:t>-D_FORTIFY_SOURCE=2 -O2</a:t>
            </a:r>
          </a:p>
          <a:p>
            <a:r>
              <a:rPr lang="en-US" altLang="zh-CN" dirty="0" err="1"/>
              <a:t>checksec</a:t>
            </a:r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467C40D-7F3C-49D5-9BD2-12F4A61F6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ctf@hit.edu.cn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D86845B-5299-48D3-8D79-BDF9DF26F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FD956-B777-4B86-A348-4E3893DBD577}" type="slidenum">
              <a:rPr lang="zh-CN" altLang="en-US" smtClean="0"/>
              <a:t>17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93689CA-BF94-4CC5-9F8E-2509C53CD6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9717" y="3750808"/>
            <a:ext cx="5372566" cy="2286198"/>
          </a:xfrm>
          <a:prstGeom prst="rect">
            <a:avLst/>
          </a:prstGeom>
        </p:spPr>
      </p:pic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DDBC14D-C770-4362-B207-065F5DE15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7EBAB-05FE-4670-BFAF-EAE8A0D2DCB4}" type="datetime1">
              <a:rPr lang="zh-CN" altLang="en-US" smtClean="0"/>
              <a:t>2020-08-31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6877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C3EF66-1440-4F5A-BF71-07B315862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catalog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8AE2B2-DBF3-48D0-A76A-E81B42967C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格式化字符串漏洞原理</a:t>
            </a:r>
            <a:endParaRPr lang="en-US" altLang="zh-CN" dirty="0"/>
          </a:p>
          <a:p>
            <a:r>
              <a:rPr lang="en-US" altLang="zh-CN" dirty="0"/>
              <a:t>leak </a:t>
            </a:r>
            <a:r>
              <a:rPr lang="zh-CN" altLang="en-US" dirty="0"/>
              <a:t>各种信息</a:t>
            </a:r>
            <a:endParaRPr lang="en-US" altLang="zh-CN" dirty="0"/>
          </a:p>
          <a:p>
            <a:r>
              <a:rPr lang="zh-CN" altLang="en-US" dirty="0"/>
              <a:t>修改内存</a:t>
            </a:r>
            <a:endParaRPr lang="en-US" altLang="zh-CN" dirty="0"/>
          </a:p>
          <a:p>
            <a:r>
              <a:rPr lang="zh-CN" altLang="en-US" dirty="0"/>
              <a:t>防御措施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E3E8EF3-28E6-4F0F-8BF4-02AD35FD7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ctf@hit.edu.cn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CB9FC40-8115-4403-9EDC-A68DBAF42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FD956-B777-4B86-A348-4E3893DBD577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8F0F69FF-18BD-4FA9-9500-C51A3E592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460DF-6364-4344-98C5-158F73396540}" type="datetime1">
              <a:rPr lang="zh-CN" altLang="en-US" smtClean="0"/>
              <a:t>2020-08-31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1145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D9BE21-B597-4640-8B7F-88ED4E3A8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0220"/>
          </a:xfrm>
        </p:spPr>
        <p:txBody>
          <a:bodyPr/>
          <a:lstStyle/>
          <a:p>
            <a:r>
              <a:rPr lang="en-US" altLang="zh-CN" dirty="0"/>
              <a:t>intro to </a:t>
            </a:r>
            <a:r>
              <a:rPr lang="en-US" altLang="zh-CN" dirty="0" err="1"/>
              <a:t>printf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537B0E-1A94-4548-97BB-F96F11F408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7855"/>
            <a:ext cx="10515600" cy="4639108"/>
          </a:xfrm>
        </p:spPr>
        <p:txBody>
          <a:bodyPr/>
          <a:lstStyle/>
          <a:p>
            <a:r>
              <a:rPr lang="zh-CN" altLang="en-US" dirty="0"/>
              <a:t>格式化打印</a:t>
            </a:r>
            <a:endParaRPr lang="en-US" altLang="zh-CN" dirty="0"/>
          </a:p>
          <a:p>
            <a:r>
              <a:rPr lang="en-US" altLang="zh-CN" dirty="0"/>
              <a:t>%d %c %p %x</a:t>
            </a:r>
          </a:p>
          <a:p>
            <a:r>
              <a:rPr lang="en-US" altLang="zh-CN" dirty="0"/>
              <a:t>%n  %</a:t>
            </a:r>
            <a:r>
              <a:rPr lang="en-US" altLang="zh-CN" dirty="0" err="1"/>
              <a:t>hn</a:t>
            </a:r>
            <a:r>
              <a:rPr lang="en-US" altLang="zh-CN" dirty="0"/>
              <a:t> %</a:t>
            </a:r>
            <a:r>
              <a:rPr lang="en-US" altLang="zh-CN" dirty="0" err="1"/>
              <a:t>hhn</a:t>
            </a:r>
            <a:endParaRPr lang="en-US" altLang="zh-CN" dirty="0"/>
          </a:p>
          <a:p>
            <a:r>
              <a:rPr lang="en-US" altLang="zh-CN" dirty="0"/>
              <a:t>%N$_</a:t>
            </a:r>
          </a:p>
          <a:p>
            <a:r>
              <a:rPr lang="en-US" altLang="zh-CN" dirty="0"/>
              <a:t>fs1.c</a:t>
            </a:r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823D867-801D-4DE5-97B7-E5D435100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ctf@hit.edu.cn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29BBE82-9F05-49DF-B85D-8641087D8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FD956-B777-4B86-A348-4E3893DBD577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1A4E0883-9490-425C-9BCE-491DE3647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A12BD-AD16-4218-9AA9-E74FCA3AD234}" type="datetime1">
              <a:rPr lang="zh-CN" altLang="en-US" smtClean="0"/>
              <a:t>2020-08-31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203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A081C1-4EC7-48F0-AA7B-4DC2393C3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7185"/>
          </a:xfrm>
        </p:spPr>
        <p:txBody>
          <a:bodyPr/>
          <a:lstStyle/>
          <a:p>
            <a:r>
              <a:rPr lang="zh-CN" altLang="en-US" dirty="0"/>
              <a:t>如果可以控制格式化字符串</a:t>
            </a:r>
            <a:r>
              <a:rPr lang="en-US" altLang="zh-CN" dirty="0"/>
              <a:t>?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9D0B4A-DD40-440A-BEF9-87F2E39129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8922"/>
            <a:ext cx="10515600" cy="4768041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fs1.c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如果我输入 </a:t>
            </a:r>
            <a:r>
              <a:rPr lang="en-US" altLang="zh-CN" dirty="0"/>
              <a:t>%p</a:t>
            </a:r>
          </a:p>
          <a:p>
            <a:r>
              <a:rPr lang="zh-CN" altLang="en-US" dirty="0"/>
              <a:t>那么他会把 </a:t>
            </a:r>
            <a:r>
              <a:rPr lang="en-US" altLang="zh-CN" dirty="0" err="1"/>
              <a:t>rsi</a:t>
            </a:r>
            <a:r>
              <a:rPr lang="en-US" altLang="zh-CN" dirty="0"/>
              <a:t> </a:t>
            </a:r>
            <a:r>
              <a:rPr lang="zh-CN" altLang="en-US" dirty="0"/>
              <a:t>中的内容打印出来</a:t>
            </a:r>
            <a:endParaRPr lang="en-US" altLang="zh-CN" dirty="0"/>
          </a:p>
          <a:p>
            <a:r>
              <a:rPr lang="en-US" altLang="zh-CN" dirty="0" err="1"/>
              <a:t>printf</a:t>
            </a:r>
            <a:r>
              <a:rPr lang="zh-CN" altLang="en-US" dirty="0"/>
              <a:t>在处理第一个字符串的过程中</a:t>
            </a:r>
            <a:endParaRPr lang="en-US" altLang="zh-CN" dirty="0"/>
          </a:p>
          <a:p>
            <a:pPr lvl="1"/>
            <a:r>
              <a:rPr lang="zh-CN" altLang="en-US" dirty="0"/>
              <a:t>遇到 </a:t>
            </a:r>
            <a:r>
              <a:rPr lang="en-US" altLang="zh-CN" dirty="0"/>
              <a:t>%p: </a:t>
            </a:r>
            <a:r>
              <a:rPr lang="zh-CN" altLang="en-US" dirty="0"/>
              <a:t>认为</a:t>
            </a:r>
            <a:r>
              <a:rPr lang="en-US" altLang="zh-CN" dirty="0" err="1"/>
              <a:t>printf</a:t>
            </a:r>
            <a:r>
              <a:rPr lang="zh-CN" altLang="en-US" dirty="0"/>
              <a:t>的第二个参数</a:t>
            </a:r>
            <a:r>
              <a:rPr lang="en-US" altLang="zh-CN" dirty="0"/>
              <a:t>(</a:t>
            </a:r>
            <a:r>
              <a:rPr lang="zh-CN" altLang="en-US" dirty="0"/>
              <a:t>在</a:t>
            </a:r>
            <a:r>
              <a:rPr lang="en-US" altLang="zh-CN" dirty="0" err="1"/>
              <a:t>rsi</a:t>
            </a:r>
            <a:r>
              <a:rPr lang="zh-CN" altLang="en-US" dirty="0"/>
              <a:t>中</a:t>
            </a:r>
            <a:r>
              <a:rPr lang="en-US" altLang="zh-CN" dirty="0"/>
              <a:t>)</a:t>
            </a:r>
            <a:r>
              <a:rPr lang="zh-CN" altLang="en-US" dirty="0"/>
              <a:t>是一个指针</a:t>
            </a:r>
            <a:r>
              <a:rPr lang="en-US" altLang="zh-CN" dirty="0"/>
              <a:t>, </a:t>
            </a:r>
            <a:r>
              <a:rPr lang="zh-CN" altLang="en-US" dirty="0"/>
              <a:t>并将其打印出来</a:t>
            </a:r>
            <a:endParaRPr lang="en-US" altLang="zh-CN" dirty="0"/>
          </a:p>
          <a:p>
            <a:r>
              <a:rPr lang="zh-CN" altLang="en-US" dirty="0"/>
              <a:t>如果</a:t>
            </a:r>
            <a:r>
              <a:rPr lang="en-US" altLang="zh-CN" dirty="0" err="1"/>
              <a:t>rdx</a:t>
            </a:r>
            <a:r>
              <a:rPr lang="zh-CN" altLang="en-US" dirty="0"/>
              <a:t>中有我们想要的内容</a:t>
            </a:r>
            <a:r>
              <a:rPr lang="en-US" altLang="zh-CN" dirty="0"/>
              <a:t>:</a:t>
            </a:r>
          </a:p>
          <a:p>
            <a:pPr lvl="1"/>
            <a:r>
              <a:rPr lang="en-US" altLang="zh-CN" dirty="0"/>
              <a:t>%</a:t>
            </a:r>
            <a:r>
              <a:rPr lang="en-US" altLang="zh-CN" dirty="0" err="1"/>
              <a:t>p%p</a:t>
            </a:r>
            <a:r>
              <a:rPr lang="en-US" altLang="zh-CN" dirty="0"/>
              <a:t> or %2$p</a:t>
            </a:r>
          </a:p>
          <a:p>
            <a:r>
              <a:rPr lang="zh-CN" altLang="en-US" dirty="0"/>
              <a:t>栈上内容同理</a:t>
            </a:r>
            <a:endParaRPr lang="en-US" altLang="zh-CN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FDF7F1F-E310-490A-9F75-D26078D73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ctf@hit.edu.cn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8EACC81-2EAD-4E43-8A6D-16A767ED2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FD956-B777-4B86-A348-4E3893DBD577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2A513BF-8CC0-41AC-8A89-775B9078E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D7320-F901-45AD-800E-66782B0036A3}" type="datetime1">
              <a:rPr lang="zh-CN" altLang="en-US" smtClean="0"/>
              <a:t>2020-08-31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5320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A081C1-4EC7-48F0-AA7B-4DC2393C3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7185"/>
          </a:xfrm>
        </p:spPr>
        <p:txBody>
          <a:bodyPr/>
          <a:lstStyle/>
          <a:p>
            <a:r>
              <a:rPr lang="zh-CN" altLang="en-US" dirty="0"/>
              <a:t>如果可以控制格式化字符串</a:t>
            </a:r>
            <a:r>
              <a:rPr lang="en-US" altLang="zh-CN" dirty="0"/>
              <a:t>?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9D0B4A-DD40-440A-BEF9-87F2E39129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8922"/>
            <a:ext cx="10515600" cy="4768041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fs1.c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如果我输入 </a:t>
            </a:r>
            <a:r>
              <a:rPr lang="en-US" altLang="zh-CN" dirty="0"/>
              <a:t>%p</a:t>
            </a:r>
          </a:p>
          <a:p>
            <a:r>
              <a:rPr lang="zh-CN" altLang="en-US" dirty="0"/>
              <a:t>那么他会把 </a:t>
            </a:r>
            <a:r>
              <a:rPr lang="en-US" altLang="zh-CN" dirty="0" err="1"/>
              <a:t>rsi</a:t>
            </a:r>
            <a:r>
              <a:rPr lang="en-US" altLang="zh-CN" dirty="0"/>
              <a:t> </a:t>
            </a:r>
            <a:r>
              <a:rPr lang="zh-CN" altLang="en-US" dirty="0"/>
              <a:t>中的内容打印出来</a:t>
            </a:r>
            <a:endParaRPr lang="en-US" altLang="zh-CN" dirty="0"/>
          </a:p>
          <a:p>
            <a:r>
              <a:rPr lang="en-US" altLang="zh-CN" dirty="0" err="1"/>
              <a:t>printf</a:t>
            </a:r>
            <a:r>
              <a:rPr lang="zh-CN" altLang="en-US" dirty="0"/>
              <a:t>在处理第一个字符串的过程中</a:t>
            </a:r>
            <a:endParaRPr lang="en-US" altLang="zh-CN" dirty="0"/>
          </a:p>
          <a:p>
            <a:pPr lvl="1"/>
            <a:r>
              <a:rPr lang="zh-CN" altLang="en-US" dirty="0"/>
              <a:t>遇到 </a:t>
            </a:r>
            <a:r>
              <a:rPr lang="en-US" altLang="zh-CN" dirty="0"/>
              <a:t>%p: </a:t>
            </a:r>
            <a:r>
              <a:rPr lang="zh-CN" altLang="en-US" dirty="0"/>
              <a:t>认为</a:t>
            </a:r>
            <a:r>
              <a:rPr lang="en-US" altLang="zh-CN" dirty="0" err="1"/>
              <a:t>printf</a:t>
            </a:r>
            <a:r>
              <a:rPr lang="zh-CN" altLang="en-US" dirty="0"/>
              <a:t>的第二个参数</a:t>
            </a:r>
            <a:r>
              <a:rPr lang="en-US" altLang="zh-CN" dirty="0"/>
              <a:t>(</a:t>
            </a:r>
            <a:r>
              <a:rPr lang="zh-CN" altLang="en-US" dirty="0"/>
              <a:t>在</a:t>
            </a:r>
            <a:r>
              <a:rPr lang="en-US" altLang="zh-CN" dirty="0" err="1"/>
              <a:t>rsi</a:t>
            </a:r>
            <a:r>
              <a:rPr lang="zh-CN" altLang="en-US" dirty="0"/>
              <a:t>中</a:t>
            </a:r>
            <a:r>
              <a:rPr lang="en-US" altLang="zh-CN" dirty="0"/>
              <a:t>)</a:t>
            </a:r>
            <a:r>
              <a:rPr lang="zh-CN" altLang="en-US" dirty="0"/>
              <a:t>是一个指针</a:t>
            </a:r>
            <a:r>
              <a:rPr lang="en-US" altLang="zh-CN" dirty="0"/>
              <a:t>, </a:t>
            </a:r>
            <a:r>
              <a:rPr lang="zh-CN" altLang="en-US" dirty="0"/>
              <a:t>并将其打印出来</a:t>
            </a:r>
            <a:endParaRPr lang="en-US" altLang="zh-CN" dirty="0"/>
          </a:p>
          <a:p>
            <a:r>
              <a:rPr lang="zh-CN" altLang="en-US" dirty="0"/>
              <a:t>如果</a:t>
            </a:r>
            <a:r>
              <a:rPr lang="en-US" altLang="zh-CN" dirty="0" err="1"/>
              <a:t>rdx</a:t>
            </a:r>
            <a:r>
              <a:rPr lang="zh-CN" altLang="en-US" dirty="0"/>
              <a:t>中有我们想要的内容</a:t>
            </a:r>
            <a:r>
              <a:rPr lang="en-US" altLang="zh-CN" dirty="0"/>
              <a:t>:</a:t>
            </a:r>
          </a:p>
          <a:p>
            <a:pPr lvl="1"/>
            <a:r>
              <a:rPr lang="en-US" altLang="zh-CN" dirty="0"/>
              <a:t>%</a:t>
            </a:r>
            <a:r>
              <a:rPr lang="en-US" altLang="zh-CN" dirty="0" err="1"/>
              <a:t>p%p</a:t>
            </a:r>
            <a:r>
              <a:rPr lang="en-US" altLang="zh-CN" dirty="0"/>
              <a:t> or %2$p</a:t>
            </a:r>
          </a:p>
          <a:p>
            <a:r>
              <a:rPr lang="zh-CN" altLang="en-US" dirty="0"/>
              <a:t>栈上内容同理</a:t>
            </a:r>
            <a:endParaRPr lang="en-US" altLang="zh-CN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FDF7F1F-E310-490A-9F75-D26078D73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ctf@hit.edu.cn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8EACC81-2EAD-4E43-8A6D-16A767ED2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FD956-B777-4B86-A348-4E3893DBD577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2A513BF-8CC0-41AC-8A89-775B9078E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D7320-F901-45AD-800E-66782B0036A3}" type="datetime1">
              <a:rPr lang="zh-CN" altLang="en-US" smtClean="0"/>
              <a:t>2020-08-31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A74ECE5-69D6-4B5A-9616-61E687508A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3992" y="1128519"/>
            <a:ext cx="8624596" cy="5328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202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A081C1-4EC7-48F0-AA7B-4DC2393C3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7185"/>
          </a:xfrm>
        </p:spPr>
        <p:txBody>
          <a:bodyPr/>
          <a:lstStyle/>
          <a:p>
            <a:r>
              <a:rPr lang="zh-CN" altLang="en-US" dirty="0"/>
              <a:t>如果可以控制格式化字符串</a:t>
            </a:r>
            <a:r>
              <a:rPr lang="en-US" altLang="zh-CN" dirty="0"/>
              <a:t>?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9D0B4A-DD40-440A-BEF9-87F2E39129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8922"/>
            <a:ext cx="10515600" cy="4768041"/>
          </a:xfrm>
        </p:spPr>
        <p:txBody>
          <a:bodyPr/>
          <a:lstStyle/>
          <a:p>
            <a:r>
              <a:rPr lang="en-US" altLang="zh-CN" dirty="0"/>
              <a:t>fs1.c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%p -&gt; </a:t>
            </a:r>
            <a:r>
              <a:rPr lang="zh-CN" altLang="en-US" dirty="0"/>
              <a:t>读取一些关键信息</a:t>
            </a:r>
            <a:endParaRPr lang="en-US" altLang="zh-CN" dirty="0"/>
          </a:p>
          <a:p>
            <a:r>
              <a:rPr lang="en-US" altLang="zh-CN" dirty="0"/>
              <a:t>%n -&gt; </a:t>
            </a:r>
            <a:r>
              <a:rPr lang="zh-CN" altLang="en-US" dirty="0"/>
              <a:t>修改一些关键信息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FDF7F1F-E310-490A-9F75-D26078D73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ctf@hit.edu.cn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8EACC81-2EAD-4E43-8A6D-16A767ED2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FD956-B777-4B86-A348-4E3893DBD577}" type="slidenum">
              <a:rPr lang="zh-CN" altLang="en-US" smtClean="0"/>
              <a:t>6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9F48438-0449-4800-A5C2-4AD1CFA627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418" y="1911881"/>
            <a:ext cx="5371069" cy="1092577"/>
          </a:xfrm>
          <a:prstGeom prst="rect">
            <a:avLst/>
          </a:prstGeom>
        </p:spPr>
      </p:pic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2A513BF-8CC0-41AC-8A89-775B9078E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D7320-F901-45AD-800E-66782B0036A3}" type="datetime1">
              <a:rPr lang="zh-CN" altLang="en-US" smtClean="0"/>
              <a:t>2020-08-31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7351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90E38D-C87D-40BB-8974-E842A2CA2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8524"/>
          </a:xfrm>
        </p:spPr>
        <p:txBody>
          <a:bodyPr/>
          <a:lstStyle/>
          <a:p>
            <a:r>
              <a:rPr lang="en-US" altLang="zh-CN" dirty="0"/>
              <a:t>leak </a:t>
            </a:r>
            <a:r>
              <a:rPr lang="zh-CN" altLang="en-US" dirty="0"/>
              <a:t>信息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81C8C9-07B8-4439-BD35-FEFA4CDFB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7584"/>
            <a:ext cx="10515600" cy="4749379"/>
          </a:xfrm>
        </p:spPr>
        <p:txBody>
          <a:bodyPr/>
          <a:lstStyle/>
          <a:p>
            <a:r>
              <a:rPr lang="en-US" altLang="zh-CN" dirty="0"/>
              <a:t>fs2.c</a:t>
            </a:r>
          </a:p>
          <a:p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35BA44B-F6E8-4EEB-8190-F0D07839B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ctf@hit.edu.cn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C6356E4-F6B6-405A-98C4-08A7DC0DD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FD956-B777-4B86-A348-4E3893DBD577}" type="slidenum">
              <a:rPr lang="zh-CN" altLang="en-US" smtClean="0"/>
              <a:t>7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6A67234-7565-4543-BE33-14D0AACCF9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042040"/>
            <a:ext cx="5677392" cy="2773920"/>
          </a:xfrm>
          <a:prstGeom prst="rect">
            <a:avLst/>
          </a:prstGeom>
        </p:spPr>
      </p:pic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21656D58-3584-4CE2-9E03-E929C9BC45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6237112"/>
              </p:ext>
            </p:extLst>
          </p:nvPr>
        </p:nvGraphicFramePr>
        <p:xfrm>
          <a:off x="1098938" y="2318913"/>
          <a:ext cx="1709576" cy="2588992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286757">
                  <a:extLst>
                    <a:ext uri="{9D8B030D-6E8A-4147-A177-3AD203B41FA5}">
                      <a16:colId xmlns:a16="http://schemas.microsoft.com/office/drawing/2014/main" val="1056252528"/>
                    </a:ext>
                  </a:extLst>
                </a:gridCol>
                <a:gridCol w="1422819">
                  <a:extLst>
                    <a:ext uri="{9D8B030D-6E8A-4147-A177-3AD203B41FA5}">
                      <a16:colId xmlns:a16="http://schemas.microsoft.com/office/drawing/2014/main" val="4242813582"/>
                    </a:ext>
                  </a:extLst>
                </a:gridCol>
              </a:tblGrid>
              <a:tr h="369856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rsi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4308796"/>
                  </a:ext>
                </a:extLst>
              </a:tr>
              <a:tr h="369856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rdx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4243240"/>
                  </a:ext>
                </a:extLst>
              </a:tr>
              <a:tr h="369856"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rcx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7287180"/>
                  </a:ext>
                </a:extLst>
              </a:tr>
              <a:tr h="369856"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r8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7960339"/>
                  </a:ext>
                </a:extLst>
              </a:tr>
              <a:tr h="369856"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r9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3366024"/>
                  </a:ext>
                </a:extLst>
              </a:tr>
              <a:tr h="369856"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[</a:t>
                      </a:r>
                      <a:r>
                        <a:rPr lang="en-US" altLang="zh-CN" dirty="0" err="1"/>
                        <a:t>rsp</a:t>
                      </a:r>
                      <a:r>
                        <a:rPr lang="en-US" altLang="zh-CN" dirty="0"/>
                        <a:t>]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4705559"/>
                  </a:ext>
                </a:extLst>
              </a:tr>
              <a:tr h="369856">
                <a:tc>
                  <a:txBody>
                    <a:bodyPr/>
                    <a:lstStyle/>
                    <a:p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[rsp+8]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7745109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66530F7E-C093-430A-9C66-4A1D71450C18}"/>
              </a:ext>
            </a:extLst>
          </p:cNvPr>
          <p:cNvSpPr txBox="1"/>
          <p:nvPr/>
        </p:nvSpPr>
        <p:spPr>
          <a:xfrm>
            <a:off x="923731" y="5206482"/>
            <a:ext cx="29671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%7$d</a:t>
            </a:r>
            <a:endParaRPr lang="zh-CN" altLang="en-US" sz="2800" dirty="0"/>
          </a:p>
        </p:txBody>
      </p:sp>
      <p:sp>
        <p:nvSpPr>
          <p:cNvPr id="9" name="日期占位符 8">
            <a:extLst>
              <a:ext uri="{FF2B5EF4-FFF2-40B4-BE49-F238E27FC236}">
                <a16:creationId xmlns:a16="http://schemas.microsoft.com/office/drawing/2014/main" id="{46917CD2-C771-47AD-BC63-12B17B925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F4B49-88C4-446B-B398-CCF6FB8F988B}" type="datetime1">
              <a:rPr lang="zh-CN" altLang="en-US" smtClean="0"/>
              <a:t>2020-08-31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16435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1C7895-2373-4F2B-AFE9-6BDDC00A7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7185"/>
          </a:xfrm>
        </p:spPr>
        <p:txBody>
          <a:bodyPr/>
          <a:lstStyle/>
          <a:p>
            <a:r>
              <a:rPr lang="en-US" altLang="zh-CN" dirty="0"/>
              <a:t>write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FB60BD-577F-48A0-ADB9-D16490633B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7624"/>
            <a:ext cx="10515600" cy="4889339"/>
          </a:xfrm>
        </p:spPr>
        <p:txBody>
          <a:bodyPr/>
          <a:lstStyle/>
          <a:p>
            <a:r>
              <a:rPr lang="zh-CN" altLang="en-US" dirty="0"/>
              <a:t>利用 </a:t>
            </a:r>
            <a:r>
              <a:rPr lang="en-US" altLang="zh-CN" dirty="0"/>
              <a:t>%n </a:t>
            </a:r>
            <a:r>
              <a:rPr lang="zh-CN" altLang="en-US" dirty="0"/>
              <a:t>修改内存</a:t>
            </a:r>
            <a:endParaRPr lang="en-US" altLang="zh-CN" dirty="0"/>
          </a:p>
          <a:p>
            <a:r>
              <a:rPr lang="en-US" altLang="zh-CN" dirty="0"/>
              <a:t>fs3.c</a:t>
            </a:r>
          </a:p>
          <a:p>
            <a:r>
              <a:rPr lang="zh-CN" altLang="en-US" dirty="0"/>
              <a:t>关键点</a:t>
            </a:r>
            <a:r>
              <a:rPr lang="en-US" altLang="zh-CN" dirty="0"/>
              <a:t>: </a:t>
            </a:r>
            <a:r>
              <a:rPr lang="zh-CN" altLang="en-US" dirty="0"/>
              <a:t>指向目标地址的指针</a:t>
            </a:r>
            <a:r>
              <a:rPr lang="en-US" altLang="zh-CN" dirty="0"/>
              <a:t>!</a:t>
            </a:r>
          </a:p>
          <a:p>
            <a:r>
              <a:rPr lang="en-US" altLang="zh-CN" dirty="0"/>
              <a:t>0x78  = 120	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4593624-8B9E-45C3-8BDC-1995BBDD5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ctf@hit.edu.cn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22ED69D-B15F-497C-9FCA-ACE767C74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FD956-B777-4B86-A348-4E3893DBD577}" type="slidenum">
              <a:rPr lang="zh-CN" altLang="en-US" smtClean="0"/>
              <a:t>8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A0A8AE7-CA7E-4645-9648-6CA420A5FC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4995" y="1428576"/>
            <a:ext cx="3932261" cy="400084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3C2628C-79ED-4539-86A6-E7DA82016A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640" y="3428999"/>
            <a:ext cx="5075360" cy="1196444"/>
          </a:xfrm>
          <a:prstGeom prst="rect">
            <a:avLst/>
          </a:prstGeom>
        </p:spPr>
      </p:pic>
      <p:sp>
        <p:nvSpPr>
          <p:cNvPr id="8" name="日期占位符 7">
            <a:extLst>
              <a:ext uri="{FF2B5EF4-FFF2-40B4-BE49-F238E27FC236}">
                <a16:creationId xmlns:a16="http://schemas.microsoft.com/office/drawing/2014/main" id="{B4E3CF8D-A61B-43F5-AC18-4D1592F6A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4A5CF-640F-4E84-8AF0-D4C374FA888B}" type="datetime1">
              <a:rPr lang="zh-CN" altLang="en-US" smtClean="0"/>
              <a:t>2020-08-31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4268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DA0EFE-0FCC-4FF3-B1A7-19494924B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fs4.c</a:t>
            </a:r>
            <a:endParaRPr lang="zh-CN" altLang="en-US" dirty="0"/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777C4CC7-4C24-4A62-A0A3-E388491BC7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71874"/>
            <a:ext cx="4907705" cy="4595258"/>
          </a:xfrm>
          <a:prstGeom prst="rect">
            <a:avLst/>
          </a:prstGeom>
        </p:spPr>
      </p:pic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33720F7-6EB5-408E-808E-7DFC74DEE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ctf@hit.edu.cn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4F68002-C793-4E7C-956A-507D38182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FD956-B777-4B86-A348-4E3893DBD577}" type="slidenum">
              <a:rPr lang="zh-CN" altLang="en-US" smtClean="0"/>
              <a:t>9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AD11A916-FD5E-4369-A31E-88DF433A94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5094" y="1471874"/>
            <a:ext cx="2865368" cy="3817951"/>
          </a:xfrm>
          <a:prstGeom prst="rect">
            <a:avLst/>
          </a:prstGeom>
        </p:spPr>
      </p:pic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1792CBC-BE28-4EB2-9399-2788ED648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69BC0-7682-47CB-B94A-677038945CFA}" type="datetime1">
              <a:rPr lang="zh-CN" altLang="en-US" smtClean="0"/>
              <a:t>2020-08-31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07250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</TotalTime>
  <Words>615</Words>
  <Application>Microsoft Office PowerPoint</Application>
  <PresentationFormat>宽屏</PresentationFormat>
  <Paragraphs>152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2" baseType="lpstr">
      <vt:lpstr>等线</vt:lpstr>
      <vt:lpstr>等线 Light</vt:lpstr>
      <vt:lpstr>隶书</vt:lpstr>
      <vt:lpstr>Arial</vt:lpstr>
      <vt:lpstr>Office 主题​​</vt:lpstr>
      <vt:lpstr>PowerPoint 演示文稿</vt:lpstr>
      <vt:lpstr>catalog</vt:lpstr>
      <vt:lpstr>intro to printf</vt:lpstr>
      <vt:lpstr>如果可以控制格式化字符串?</vt:lpstr>
      <vt:lpstr>如果可以控制格式化字符串?</vt:lpstr>
      <vt:lpstr>如果可以控制格式化字符串?</vt:lpstr>
      <vt:lpstr>leak 信息</vt:lpstr>
      <vt:lpstr>write</vt:lpstr>
      <vt:lpstr>fs4.c</vt:lpstr>
      <vt:lpstr>pie</vt:lpstr>
      <vt:lpstr>本题利用思路</vt:lpstr>
      <vt:lpstr>利用固有的rbp链</vt:lpstr>
      <vt:lpstr>利用固有的rbp链</vt:lpstr>
      <vt:lpstr>利用固有的rbp链</vt:lpstr>
      <vt:lpstr>利用固有的rbp链</vt:lpstr>
      <vt:lpstr>类似函数</vt:lpstr>
      <vt:lpstr>fortify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2020暑期pwn入门培训</dc:title>
  <dc:creator>weipullp</dc:creator>
  <cp:lastModifiedBy>wxk</cp:lastModifiedBy>
  <cp:revision>136</cp:revision>
  <dcterms:created xsi:type="dcterms:W3CDTF">2020-08-14T08:23:37Z</dcterms:created>
  <dcterms:modified xsi:type="dcterms:W3CDTF">2020-08-31T08:09:56Z</dcterms:modified>
</cp:coreProperties>
</file>