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267" r:id="rId4"/>
    <p:sldId id="257" r:id="rId5"/>
    <p:sldId id="268" r:id="rId6"/>
    <p:sldId id="269" r:id="rId7"/>
    <p:sldId id="270" r:id="rId8"/>
    <p:sldId id="260" r:id="rId9"/>
    <p:sldId id="271" r:id="rId10"/>
    <p:sldId id="259" r:id="rId11"/>
    <p:sldId id="261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84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oogle.com.hk/search?hl=zh-CN&amp;newwindow=1&amp;safe=strict&amp;site=&amp;source=hp&amp;q=ubuntu+163+%E6%BA%90&amp;btnK=Google+%E6%90%9C%E7%B4%A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范</a:t>
            </a:r>
            <a:r>
              <a:rPr kumimoji="1" lang="zh-CN" altLang="en-US" dirty="0" smtClean="0"/>
              <a:t>炜 </a:t>
            </a:r>
            <a:r>
              <a:rPr kumimoji="1" lang="en-US" altLang="zh-CN" dirty="0" smtClean="0"/>
              <a:t>141250035@smail.nju.edu.cn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</a:t>
            </a:r>
            <a:r>
              <a:rPr kumimoji="1" lang="zh-CN" altLang="en-US" dirty="0" smtClean="0">
                <a:solidFill>
                  <a:srgbClr val="FF0000"/>
                </a:solidFill>
              </a:rPr>
              <a:t>要告诉</a:t>
            </a:r>
            <a:r>
              <a:rPr kumimoji="1" lang="en-US" altLang="zh-CN" dirty="0" err="1">
                <a:solidFill>
                  <a:srgbClr val="FF0000"/>
                </a:solidFill>
              </a:rPr>
              <a:t>B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ochs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，你希望你的虚拟机是什么样子的，比如内存多大啊，硬盘映像和软盘映像都是哪些文件啊等内容。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endParaRPr kumimoji="1" lang="zh-CN" altLang="en-US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megs:32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  <a:endParaRPr kumimoji="1" lang="en-US" altLang="zh-CN" dirty="0" smtClean="0"/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</a:t>
            </a:r>
            <a:r>
              <a:rPr kumimoji="1" lang="zh-CN" altLang="en-US" dirty="0" smtClean="0"/>
              <a:t>大小 </a:t>
            </a:r>
            <a:r>
              <a:rPr kumimoji="1" lang="en-US" altLang="zh-CN" dirty="0" smtClean="0"/>
              <a:t>(MB)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</a:t>
            </a:r>
            <a:r>
              <a:rPr kumimoji="1" lang="zh-CN" altLang="en-US" sz="2600" dirty="0" smtClean="0">
                <a:solidFill>
                  <a:srgbClr val="FF0000"/>
                </a:solidFill>
              </a:rPr>
              <a:t>引导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—</a:t>
            </a:r>
            <a:r>
              <a:rPr kumimoji="1" lang="zh-CN" altLang="en-US" sz="2600" dirty="0" smtClean="0">
                <a:solidFill>
                  <a:srgbClr val="FF0000"/>
                </a:solidFill>
              </a:rPr>
              <a:t>加载内核入内存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—</a:t>
            </a:r>
            <a:r>
              <a:rPr kumimoji="1" lang="zh-CN" altLang="en-US" sz="2600" dirty="0" smtClean="0">
                <a:solidFill>
                  <a:srgbClr val="FF0000"/>
                </a:solidFill>
              </a:rPr>
              <a:t>跳入保护模式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—</a:t>
            </a:r>
            <a:r>
              <a:rPr kumimoji="1" lang="zh-CN" altLang="en-US" sz="2600" dirty="0" smtClean="0">
                <a:solidFill>
                  <a:srgbClr val="FF0000"/>
                </a:solidFill>
              </a:rPr>
              <a:t>开始执行内核</a:t>
            </a:r>
            <a:r>
              <a:rPr kumimoji="1" lang="zh-CN" altLang="en-US" sz="2600" dirty="0" smtClean="0"/>
              <a:t>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  <a:endParaRPr kumimoji="1" lang="en-US" altLang="zh-CN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loader.asm,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引导扇区只负责把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loader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加载入内存并把控制权交给他</a:t>
            </a:r>
            <a:r>
              <a:rPr kumimoji="1" lang="zh-CN" altLang="en-US" sz="2800" dirty="0" smtClean="0"/>
              <a:t>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由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loader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将内核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kernel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加载入内存</a:t>
            </a:r>
            <a:r>
              <a:rPr kumimoji="1" lang="zh-CN" altLang="en-US" sz="2800" dirty="0" smtClean="0"/>
              <a:t>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  <a:endParaRPr kumimoji="1" lang="en-US" altLang="zh-CN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/>
                <a:gridCol w="2230897"/>
                <a:gridCol w="856246"/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  <a:endParaRPr kumimoji="1" lang="zh-CN" altLang="en-US" sz="1350" dirty="0">
              <a:solidFill>
                <a:srgbClr val="2929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1"/>
              </a:rPr>
              <a:t>Ubuntu 163 </a:t>
            </a:r>
            <a:r>
              <a:rPr kumimoji="1" lang="zh-CN" altLang="en-US" dirty="0" smtClean="0">
                <a:hlinkClick r:id="rId1"/>
              </a:rPr>
              <a:t>源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  <a:endParaRPr kumimoji="1" lang="en-US" altLang="zh-CN" dirty="0" smtClean="0"/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伪指令是指，不生成对应的二进制指令，只是汇编器使用的。</a:t>
            </a:r>
            <a:r>
              <a:rPr kumimoji="1" lang="zh-CN" altLang="en-US" dirty="0" smtClean="0"/>
              <a:t>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请同学回答，有加分）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告诉汇编器，当前这段代码会放在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07c00h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处。所以，如果之后遇到需要绝对寻址地指令，那么绝对地址就是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07c00h</a:t>
            </a:r>
            <a:r>
              <a:rPr kumimoji="1" lang="zh-CN" altLang="en-US" dirty="0" smtClean="0">
                <a:solidFill>
                  <a:srgbClr val="FF0000"/>
                </a:solidFill>
              </a:rPr>
              <a:t>加上相对地址。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在第一行加上</a:t>
            </a:r>
            <a:r>
              <a:rPr kumimoji="1" lang="en-US" altLang="zh-CN" dirty="0">
                <a:solidFill>
                  <a:srgbClr val="FF0000"/>
                </a:solidFill>
              </a:rPr>
              <a:t>org 07c00h</a:t>
            </a:r>
            <a:r>
              <a:rPr kumimoji="1" lang="zh-CN" altLang="en-US" dirty="0">
                <a:solidFill>
                  <a:srgbClr val="FF0000"/>
                </a:solidFill>
              </a:rPr>
              <a:t>只是让编译器从相对地址</a:t>
            </a:r>
            <a:r>
              <a:rPr kumimoji="1" lang="en-US" altLang="zh-CN" dirty="0">
                <a:solidFill>
                  <a:srgbClr val="FF0000"/>
                </a:solidFill>
              </a:rPr>
              <a:t>07c00h</a:t>
            </a:r>
            <a:r>
              <a:rPr kumimoji="1" lang="zh-CN" altLang="en-US" dirty="0">
                <a:solidFill>
                  <a:srgbClr val="FF0000"/>
                </a:solidFill>
              </a:rPr>
              <a:t>处开始编译第一条指令，相对地址被编译加载后就正好和绝对地址吻合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BIOS</a:t>
            </a:r>
            <a:r>
              <a:rPr kumimoji="1" lang="zh-CN" altLang="en-US" dirty="0">
                <a:solidFill>
                  <a:srgbClr val="FF0000"/>
                </a:solidFill>
              </a:rPr>
              <a:t>程序检查软盘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面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磁道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扇区，如果扇区以</a:t>
            </a:r>
            <a:r>
              <a:rPr kumimoji="1" lang="en-US" altLang="zh-CN" dirty="0">
                <a:solidFill>
                  <a:srgbClr val="FF0000"/>
                </a:solidFill>
              </a:rPr>
              <a:t>0xaa55</a:t>
            </a:r>
            <a:r>
              <a:rPr kumimoji="1" lang="zh-CN" altLang="en-US" dirty="0">
                <a:solidFill>
                  <a:srgbClr val="FF0000"/>
                </a:solidFill>
              </a:rPr>
              <a:t>结束，则认定为引导扇区，将其</a:t>
            </a:r>
            <a:r>
              <a:rPr kumimoji="1" lang="en-US" altLang="zh-CN" dirty="0">
                <a:solidFill>
                  <a:srgbClr val="FF0000"/>
                </a:solidFill>
              </a:rPr>
              <a:t>512</a:t>
            </a:r>
            <a:r>
              <a:rPr kumimoji="1" lang="zh-CN" altLang="en-US" dirty="0">
                <a:solidFill>
                  <a:srgbClr val="FF0000"/>
                </a:solidFill>
              </a:rPr>
              <a:t>字节的数据加载到内存的</a:t>
            </a:r>
            <a:r>
              <a:rPr kumimoji="1" lang="en-US" altLang="zh-CN" dirty="0">
                <a:solidFill>
                  <a:srgbClr val="FF0000"/>
                </a:solidFill>
              </a:rPr>
              <a:t>07c00</a:t>
            </a:r>
            <a:r>
              <a:rPr kumimoji="1" lang="zh-CN" altLang="en-US" dirty="0">
                <a:solidFill>
                  <a:srgbClr val="FF0000"/>
                </a:solidFill>
              </a:rPr>
              <a:t>处，然后设置</a:t>
            </a:r>
            <a:r>
              <a:rPr kumimoji="1" lang="en-US" altLang="zh-CN" dirty="0">
                <a:solidFill>
                  <a:srgbClr val="FF0000"/>
                </a:solidFill>
              </a:rPr>
              <a:t>PC</a:t>
            </a:r>
            <a:r>
              <a:rPr kumimoji="1" lang="zh-CN" altLang="en-US" dirty="0">
                <a:solidFill>
                  <a:srgbClr val="FF0000"/>
                </a:solidFill>
              </a:rPr>
              <a:t>，跳到内存</a:t>
            </a:r>
            <a:r>
              <a:rPr kumimoji="1" lang="en-US" altLang="zh-CN" dirty="0">
                <a:solidFill>
                  <a:srgbClr val="FF0000"/>
                </a:solidFill>
              </a:rPr>
              <a:t>07c00</a:t>
            </a:r>
            <a:r>
              <a:rPr kumimoji="1" lang="zh-CN" altLang="en-US" dirty="0">
                <a:solidFill>
                  <a:srgbClr val="FF0000"/>
                </a:solidFill>
              </a:rPr>
              <a:t>处开始执行代码。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</a:t>
            </a:r>
            <a:r>
              <a:rPr lang="zh-CN" altLang="en-US" dirty="0">
                <a:solidFill>
                  <a:srgbClr val="FF0000"/>
                </a:solidFill>
              </a:rPr>
              <a:t>文件系统是一个逻辑概念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引导扇区，是磁盘第一个磁道的第一个扇区，他是一个物理概念，在文件系统中，这个扇区是不可见的。</a:t>
            </a:r>
            <a:r>
              <a:rPr lang="zh-CN" altLang="en-US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dd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4055</Words>
  <Application>WPS 演示</Application>
  <PresentationFormat>全屏显示(4:3)</PresentationFormat>
  <Paragraphs>270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Thpffcj</cp:lastModifiedBy>
  <cp:revision>74</cp:revision>
  <dcterms:created xsi:type="dcterms:W3CDTF">2014-03-20T09:32:00Z</dcterms:created>
  <dcterms:modified xsi:type="dcterms:W3CDTF">2017-03-31T01:45:55Z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