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7" r:id="rId14"/>
    <p:sldId id="264" r:id="rId16"/>
    <p:sldId id="271" r:id="rId17"/>
    <p:sldId id="269" r:id="rId18"/>
    <p:sldId id="265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编译，汇编，</a:t>
            </a:r>
            <a:r>
              <a:rPr kumimoji="1" lang="zh-CN" altLang="en-US" dirty="0"/>
              <a:t>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hello.c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hello.bin</a:t>
            </a:r>
            <a:r>
              <a:rPr kumimoji="1" lang="zh-CN" altLang="en-US" dirty="0" smtClean="0"/>
              <a:t>其实是先编译成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</a:t>
            </a:r>
            <a:r>
              <a:rPr kumimoji="1" lang="en-US" altLang="zh-CN" dirty="0" err="1" smtClean="0"/>
              <a:t>hello.out</a:t>
            </a:r>
            <a:r>
              <a:rPr kumimoji="1" lang="zh-CN" altLang="en-US" dirty="0" smtClean="0"/>
              <a:t>，再连接成</a:t>
            </a:r>
            <a:r>
              <a:rPr kumimoji="1" lang="en-US" altLang="zh-CN" dirty="0" err="1" smtClean="0"/>
              <a:t>hello.bin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文件是统一的格式。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所以，可以使用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汇编汇编语言，最后使用链接器（通常是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命令）将多个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文件链接成可执行文件。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但是，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文件和可执行文件都是平台相关的，比如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下面是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下面是</a:t>
            </a:r>
            <a:r>
              <a:rPr kumimoji="1" lang="en-US" altLang="zh-CN" dirty="0" err="1" smtClean="0"/>
              <a:t>maco</a:t>
            </a:r>
            <a:r>
              <a:rPr kumimoji="1" lang="zh-CN" altLang="en-US" dirty="0" smtClean="0"/>
              <a:t>格式。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首先安装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位库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lang="en-US" altLang="zh-CN" dirty="0" err="1"/>
              <a:t>gcc-</a:t>
            </a:r>
            <a:r>
              <a:rPr lang="en-US" altLang="zh-CN" dirty="0" err="1" smtClean="0"/>
              <a:t>multilib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elf32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-m32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的参数需要修改为</a:t>
            </a:r>
            <a:r>
              <a:rPr kumimoji="1" lang="en-US" altLang="zh-CN" dirty="0" err="1" smtClean="0"/>
              <a:t>maco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hf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可以查看各个平台的参数。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win32</a:t>
            </a: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参见</a:t>
            </a:r>
            <a:r>
              <a:rPr kumimoji="1" lang="en-US" altLang="zh-CN" dirty="0" err="1" smtClean="0"/>
              <a:t>nasmdoc</a:t>
            </a:r>
            <a:r>
              <a:rPr kumimoji="1" lang="zh-CN" altLang="en-US" dirty="0" smtClean="0"/>
              <a:t>第二章</a:t>
            </a:r>
            <a:endParaRPr kumimoji="1" lang="en-US" altLang="zh-CN" dirty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自行查阅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静态链接与动态链接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</a:t>
            </a:r>
            <a:r>
              <a:rPr lang="zh-CN" altLang="en-US" dirty="0" smtClean="0"/>
              <a:t>在编译链接</a:t>
            </a:r>
            <a:r>
              <a:rPr lang="zh-CN" altLang="en-US" dirty="0"/>
              <a:t>时直接将需要的执行代码拷贝到调用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/>
              <a:t>使用静态链接生成的可执行文件体积较大，包含相同的公共代码，造成</a:t>
            </a:r>
            <a:r>
              <a:rPr lang="zh-CN" altLang="en-US" sz="2000" dirty="0" smtClean="0"/>
              <a:t>浪费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动态链接：</a:t>
            </a:r>
            <a:r>
              <a:rPr lang="zh-CN" altLang="en-US" dirty="0"/>
              <a:t>使用这种方式的程序并不在一开始就完成动态链接，而是直到真正调用动态库代码时，载入程序才计算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这种方式使程序初始化时间较短，但运行期间的性能比不上静态链接的程序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动态链接和静态链接的理解（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平台或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平台）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汇编语言和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语言函数调用时的参数传递规则的理解。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汇编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编译（生成语言无关中间代码）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 smtClean="0"/>
              <a:t>C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ASM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DLX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会包含代码，函数定义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可以是很多个独立文件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链接（生成平台相关的可执行二进制代码）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中间语言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maco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exe/</a:t>
            </a:r>
            <a:r>
              <a:rPr kumimoji="1" lang="en-US" altLang="zh-CN" dirty="0" err="1" smtClean="0"/>
              <a:t>dll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将多个中间文件的代码组合起来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链接的多个中间文件的函数要声明齐全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动态链接和静态链接</a:t>
            </a:r>
            <a:endParaRPr kumimoji="1" lang="en-US" altLang="zh-CN" dirty="0" smtClean="0"/>
          </a:p>
          <a:p>
            <a:pPr marL="274320" lvl="1" indent="0">
              <a:buNone/>
            </a:pPr>
            <a:r>
              <a:rPr kumimoji="1" lang="zh-CN" altLang="en-US" dirty="0" smtClean="0"/>
              <a:t>（检查作业考核点）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声明和定义的区别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声明只是告诉编译器有这么一个变量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函数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定义是告诉编译器这个变量会占用多少内存，这个函数具体的代码是如何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先声明后调用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标准</a:t>
            </a:r>
            <a:r>
              <a:rPr kumimoji="1" lang="en-US" altLang="zh-CN" dirty="0" err="1" smtClean="0"/>
              <a:t>ascii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所有的函数都要在使用前先声明。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提前分配地址和空间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如果函数的定义在其它文件，比如</a:t>
            </a:r>
            <a:r>
              <a:rPr kumimoji="1" lang="zh-CN" altLang="en-US" strike="sngStrike" dirty="0" smtClean="0"/>
              <a:t>另外一个同学写了一个函数给你用</a:t>
            </a:r>
            <a:r>
              <a:rPr kumimoji="1" lang="zh-CN" altLang="en-US" dirty="0" smtClean="0"/>
              <a:t>，比如说你</a:t>
            </a:r>
            <a:r>
              <a:rPr kumimoji="1" lang="zh-CN" altLang="en-US" dirty="0" smtClean="0">
                <a:solidFill>
                  <a:srgbClr val="FF0000"/>
                </a:solidFill>
              </a:rPr>
              <a:t>想要复用之前用汇编写的函数，那么要通过</a:t>
            </a:r>
            <a:r>
              <a:rPr kumimoji="1" lang="en-US" altLang="zh-CN" dirty="0" smtClean="0">
                <a:solidFill>
                  <a:srgbClr val="FF0000"/>
                </a:solidFill>
              </a:rPr>
              <a:t>extern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指定。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如果发现函数只有声明没有定义，默认是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，不需要专门指定了）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697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 smtClean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 smtClean="0">
                <a:solidFill>
                  <a:srgbClr val="292934"/>
                </a:solidFill>
              </a:rPr>
              <a:t>gcc</a:t>
            </a:r>
            <a:r>
              <a:rPr kumimoji="1" lang="zh-CN" altLang="en-US" dirty="0" smtClean="0">
                <a:solidFill>
                  <a:srgbClr val="292934"/>
                </a:solidFill>
              </a:rPr>
              <a:t>就会这样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语言，子程序为一个函数，返回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主程序为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函数，但不给出定义。（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会默认为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子程序为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不可以。通过</a:t>
            </a:r>
            <a:r>
              <a:rPr kumimoji="1" lang="en-US" altLang="zh-CN" dirty="0">
                <a:solidFill>
                  <a:srgbClr val="292934"/>
                </a:solidFill>
              </a:rPr>
              <a:t>global</a:t>
            </a:r>
            <a:r>
              <a:rPr kumimoji="1" lang="zh-CN" altLang="en-US" dirty="0">
                <a:solidFill>
                  <a:srgbClr val="292934"/>
                </a:solidFill>
              </a:rPr>
              <a:t>关键字，</a:t>
            </a:r>
            <a:r>
              <a:rPr kumimoji="1" lang="en-US" altLang="zh-CN" dirty="0" err="1">
                <a:solidFill>
                  <a:srgbClr val="292934"/>
                </a:solidFill>
              </a:rPr>
              <a:t>nasm</a:t>
            </a:r>
            <a:r>
              <a:rPr kumimoji="1" lang="zh-CN" altLang="en-US" dirty="0">
                <a:solidFill>
                  <a:srgbClr val="292934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这个函数的信息写到中间文件里，链接器链接时就可以看到。</a:t>
            </a:r>
            <a:endParaRPr kumimoji="1" lang="en-US" altLang="zh-CN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 -o </a:t>
            </a:r>
            <a:r>
              <a:rPr kumimoji="1" lang="en-US" altLang="zh-CN" dirty="0" err="1" smtClean="0"/>
              <a:t>func.o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-o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ld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./hello </a:t>
            </a:r>
            <a:r>
              <a:rPr kumimoji="1" lang="zh-CN" altLang="en-US" dirty="0" smtClean="0"/>
              <a:t>运行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如果报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函数找不到，需要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添加参数来引用标准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库。不过简单的作法是把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的过程交给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./hello</a:t>
            </a:r>
            <a:r>
              <a:rPr kumimoji="1" lang="zh-CN" altLang="en-US" dirty="0" smtClean="0"/>
              <a:t> 运行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语言的编译链接图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演示</Application>
  <PresentationFormat>宽屏</PresentationFormat>
  <Paragraphs>119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微软雅黑</vt:lpstr>
      <vt:lpstr>Calibri</vt:lpstr>
      <vt:lpstr>华文新魏</vt:lpstr>
      <vt:lpstr>Segoe Print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重点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Thpffcj</cp:lastModifiedBy>
  <cp:revision>17</cp:revision>
  <dcterms:created xsi:type="dcterms:W3CDTF">2015-02-12T10:34:00Z</dcterms:created>
  <dcterms:modified xsi:type="dcterms:W3CDTF">2017-04-15T01:33:23Z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