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86" r:id="rId3"/>
    <p:sldId id="273" r:id="rId4"/>
    <p:sldId id="274" r:id="rId5"/>
    <p:sldId id="289" r:id="rId6"/>
    <p:sldId id="256" r:id="rId7"/>
    <p:sldId id="275" r:id="rId8"/>
    <p:sldId id="261" r:id="rId9"/>
    <p:sldId id="287" r:id="rId10"/>
    <p:sldId id="288" r:id="rId11"/>
    <p:sldId id="276" r:id="rId12"/>
    <p:sldId id="283" r:id="rId13"/>
    <p:sldId id="277" r:id="rId14"/>
    <p:sldId id="278" r:id="rId15"/>
    <p:sldId id="280" r:id="rId16"/>
    <p:sldId id="281" r:id="rId17"/>
    <p:sldId id="282" r:id="rId18"/>
    <p:sldId id="284" r:id="rId19"/>
    <p:sldId id="28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8F8F8"/>
    <a:srgbClr val="EAEAEA"/>
    <a:srgbClr val="6CF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819A-B018-46AA-AF3F-969CAEBE58F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8475-4017-4577-B321-5F7223075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86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无法从外界注入</a:t>
            </a:r>
            <a:r>
              <a:rPr lang="en-US" altLang="zh-CN" dirty="0"/>
              <a:t>shellcode</a:t>
            </a:r>
            <a:r>
              <a:rPr lang="zh-CN" altLang="en-US" dirty="0"/>
              <a:t>，我们只能从原先就在的代码中或者库中寻找我们能用到的代码，拼接成攻击代码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796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62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6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无法从外界注入</a:t>
            </a:r>
            <a:r>
              <a:rPr lang="en-US" altLang="zh-CN" dirty="0"/>
              <a:t>shellcode</a:t>
            </a:r>
            <a:r>
              <a:rPr lang="zh-CN" altLang="en-US" dirty="0"/>
              <a:t>，我们只能从原先就在的代码中或者库中寻找我们能用到的代码，拼接成攻击代码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7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67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1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62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4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1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个是配置文件，如果用普通的文件系统的，就需要在初始化的时候才能加载配置，需要重启才能应用配置，但是</a:t>
            </a:r>
            <a:r>
              <a:rPr lang="en-US" altLang="zh-CN" dirty="0"/>
              <a:t>PROC</a:t>
            </a:r>
            <a:r>
              <a:rPr lang="zh-CN" altLang="en-US" dirty="0"/>
              <a:t>文件系统就可以实时更新配置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1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个是配置文件，如果用普通的文件系统的，就需要在初始化的时候才能加载配置，需要重启才能应用配置，但是</a:t>
            </a:r>
            <a:r>
              <a:rPr lang="en-US" altLang="zh-CN" dirty="0"/>
              <a:t>PROC</a:t>
            </a:r>
            <a:r>
              <a:rPr lang="zh-CN" altLang="en-US" dirty="0"/>
              <a:t>文件系统就可以实时更新配置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3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在我们的安全模块启动的时候，模块会创建</a:t>
            </a:r>
            <a:r>
              <a:rPr lang="en-US" altLang="zh-CN" dirty="0"/>
              <a:t>proc</a:t>
            </a:r>
            <a:r>
              <a:rPr lang="zh-CN" altLang="en-US" dirty="0"/>
              <a:t>文件，创建的同时，它绑定了一个写操作函数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52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0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8475-4017-4577-B321-5F72230759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4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B17-805B-4F29-A071-C659BF74603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2B17-805B-4F29-A071-C659BF74603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D5FA-E7AE-46DD-AAB0-84AA85FB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03122"/>
            <a:ext cx="12192000" cy="200464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浅谈</a:t>
            </a:r>
            <a:r>
              <a:rPr lang="en-US" altLang="zh-CN" sz="5400" dirty="0"/>
              <a:t>RBAC</a:t>
            </a:r>
            <a:r>
              <a:rPr lang="zh-CN" altLang="en-US" sz="5400" dirty="0"/>
              <a:t>访问控制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90450" y="3615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王立敏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E506887-C5C4-4BBC-ADE7-659362743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656" y="730189"/>
            <a:ext cx="8560424" cy="105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security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目录下的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Kconfig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Makefile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37A954-6494-40A8-A3E3-5F0F96E4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229" y="1258923"/>
            <a:ext cx="3838575" cy="5219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591C4B-7FED-48DC-A7A5-B241A936D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673" y="1258923"/>
            <a:ext cx="3619500" cy="1885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CEF6EE-0929-4279-A244-C11EC11D0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662" y="3480679"/>
            <a:ext cx="4365674" cy="12601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983B13-48F1-43C5-94C6-2938BEBF5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661" y="5076617"/>
            <a:ext cx="3971925" cy="12287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05184DF-1EB6-4AA5-91F8-024A930A5F97}"/>
              </a:ext>
            </a:extLst>
          </p:cNvPr>
          <p:cNvSpPr txBox="1"/>
          <p:nvPr/>
        </p:nvSpPr>
        <p:spPr>
          <a:xfrm>
            <a:off x="2647871" y="83955"/>
            <a:ext cx="2308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Proc</a:t>
            </a:r>
            <a:r>
              <a:rPr lang="zh-CN" altLang="en-US" sz="2800" dirty="0"/>
              <a:t>文件系统</a:t>
            </a:r>
          </a:p>
        </p:txBody>
      </p:sp>
    </p:spTree>
    <p:extLst>
      <p:ext uri="{BB962C8B-B14F-4D97-AF65-F5344CB8AC3E}">
        <p14:creationId xmlns:p14="http://schemas.microsoft.com/office/powerpoint/2010/main" val="19015621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pic>
        <p:nvPicPr>
          <p:cNvPr id="2055" name="图片 23">
            <a:extLst>
              <a:ext uri="{FF2B5EF4-FFF2-40B4-BE49-F238E27FC236}">
                <a16:creationId xmlns:a16="http://schemas.microsoft.com/office/drawing/2014/main" id="{E878CA81-E4CC-4D1D-89E0-EBB1B6B2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527" y="1380225"/>
            <a:ext cx="52768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DB286E75-6C65-4FF2-951A-6683D277E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470" y="390020"/>
            <a:ext cx="7412157" cy="119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youho_lsm.c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中编写代码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首先我们在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LSM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初始化函数中新建各个配置文件对应的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377893D-C6A4-441A-8B69-9FF0B2EF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706" y="4100679"/>
            <a:ext cx="4053867" cy="44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然后绑定我们的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操作函数。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227CA3-9CC1-4160-AC0E-F96CF9D3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526" y="4736376"/>
            <a:ext cx="5185917" cy="19566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32BA7D-6FDB-47D1-8868-F190E9524BF4}"/>
              </a:ext>
            </a:extLst>
          </p:cNvPr>
          <p:cNvSpPr txBox="1"/>
          <p:nvPr/>
        </p:nvSpPr>
        <p:spPr>
          <a:xfrm>
            <a:off x="2585978" y="8622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37979842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F34F5DD-033D-48A9-8A96-1AC846A7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579" y="5073991"/>
            <a:ext cx="7123809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我们在这里主要是利用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write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函数，当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文件被写入的时候，我们的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write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函数将被调用，然后我们在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write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函数中进行读取它们的配置文件，存入数组中。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CFB228-A92F-47E2-B5ED-96B409B40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76" y="762548"/>
            <a:ext cx="6210488" cy="38691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5C104E-2299-4BF7-A43E-597BC0FAE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877" y="2668962"/>
            <a:ext cx="5185917" cy="1956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2E5FE6-3892-4F3B-A164-609109716213}"/>
              </a:ext>
            </a:extLst>
          </p:cNvPr>
          <p:cNvSpPr txBox="1"/>
          <p:nvPr/>
        </p:nvSpPr>
        <p:spPr>
          <a:xfrm>
            <a:off x="2585978" y="86225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648437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ABFBCA-4AEA-4342-91F9-31D50DAEBA16}"/>
              </a:ext>
            </a:extLst>
          </p:cNvPr>
          <p:cNvSpPr/>
          <p:nvPr/>
        </p:nvSpPr>
        <p:spPr>
          <a:xfrm>
            <a:off x="3385627" y="651690"/>
            <a:ext cx="82061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设置钩子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我们了解到要控制文件打开的过程，需要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file_open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函数的钩子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我们新建一个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youho_file_open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钩子函数。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然后将这个钩子替换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LSM_HOOK_INIT(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file_open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youho_file_open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放入钩子数组中，其他所需要的钩子都放入这个数组</a:t>
            </a: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在我们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LSM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初始化时，在新建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文件之后，执行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security_add_hooks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demo_hooks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ARRAY_SIZE(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demo_hooks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));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这个添加钩子的函数，将我们的钩子数组注册到系统中去。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7B8E92-10EB-4A37-A925-174B69B5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873" y="1404687"/>
            <a:ext cx="7172159" cy="3355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3CF6B4-6192-4764-AFB2-4C74A012C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600" y="3260183"/>
            <a:ext cx="5490856" cy="10668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F78E66-AB19-4D7F-B13D-A4EFC64ED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815" y="5640312"/>
            <a:ext cx="6878603" cy="8870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998A79-915E-453C-9A2A-B7A5EF8BA9BE}"/>
              </a:ext>
            </a:extLst>
          </p:cNvPr>
          <p:cNvSpPr txBox="1"/>
          <p:nvPr/>
        </p:nvSpPr>
        <p:spPr>
          <a:xfrm>
            <a:off x="2585978" y="862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设置钩子</a:t>
            </a:r>
          </a:p>
        </p:txBody>
      </p:sp>
    </p:spTree>
    <p:extLst>
      <p:ext uri="{BB962C8B-B14F-4D97-AF65-F5344CB8AC3E}">
        <p14:creationId xmlns:p14="http://schemas.microsoft.com/office/powerpoint/2010/main" val="25841538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E622C83-4E8B-46A2-9FDE-4D5D4A4463E6}"/>
              </a:ext>
            </a:extLst>
          </p:cNvPr>
          <p:cNvCxnSpPr/>
          <p:nvPr/>
        </p:nvCxnSpPr>
        <p:spPr>
          <a:xfrm>
            <a:off x="4345500" y="1309760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92F8EB3F-281F-44F8-A053-C4AEFC34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F9A995-EB83-4885-A981-11F6912E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47F02BF-9EBD-468F-BBA1-A2BB2700C29C}"/>
              </a:ext>
            </a:extLst>
          </p:cNvPr>
          <p:cNvCxnSpPr/>
          <p:nvPr/>
        </p:nvCxnSpPr>
        <p:spPr>
          <a:xfrm>
            <a:off x="4532141" y="6189780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6C4D92E-4D7C-4414-BAD4-CBBA797E4CF4}"/>
              </a:ext>
            </a:extLst>
          </p:cNvPr>
          <p:cNvCxnSpPr/>
          <p:nvPr/>
        </p:nvCxnSpPr>
        <p:spPr>
          <a:xfrm>
            <a:off x="4345500" y="942724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28">
            <a:extLst>
              <a:ext uri="{FF2B5EF4-FFF2-40B4-BE49-F238E27FC236}">
                <a16:creationId xmlns:a16="http://schemas.microsoft.com/office/drawing/2014/main" id="{E07E36A8-65A1-4C14-988B-2C073CF6A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500" y="961486"/>
            <a:ext cx="914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kumimoji="0" lang="zh-CN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30">
            <a:extLst>
              <a:ext uri="{FF2B5EF4-FFF2-40B4-BE49-F238E27FC236}">
                <a16:creationId xmlns:a16="http://schemas.microsoft.com/office/drawing/2014/main" id="{D1B1838C-F323-40B0-BF0A-D997C8079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501" y="1222029"/>
            <a:ext cx="6303742" cy="469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传入参数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cred     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//file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包含着正在访问的文件信息，</a:t>
            </a: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cred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包含着当前用户信息</a:t>
            </a:r>
            <a:endParaRPr kumimoji="0" lang="zh-CN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IF(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开关</a:t>
            </a: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=1)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266700">
              <a:lnSpc>
                <a:spcPts val="2500"/>
              </a:lnSpc>
            </a:pP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</a:t>
            </a:r>
            <a:r>
              <a:rPr kumimoji="0" lang="en-US" altLang="zh-CN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file_list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配置，看访问文件是否在保护列表中</a:t>
            </a:r>
            <a:endParaRPr kumimoji="0" lang="zh-CN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266700">
              <a:lnSpc>
                <a:spcPts val="2500"/>
              </a:lnSpc>
            </a:pP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</a:t>
            </a: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relation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配置，看当前用户分配到的</a:t>
            </a: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role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IF(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存在这两者的信息</a:t>
            </a: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读取对应</a:t>
            </a: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role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的访问权限</a:t>
            </a:r>
            <a:endParaRPr kumimoji="0" lang="zh-CN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IF(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文件在访问列表中</a:t>
            </a: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允许访问</a:t>
            </a:r>
            <a:endParaRPr kumimoji="0" lang="zh-CN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拒绝访问</a:t>
            </a:r>
            <a:endParaRPr kumimoji="0" lang="zh-CN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 IF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END IF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 IF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B5FCE9C7-464C-4513-9CB7-5B7AAF47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4189E0-A419-41A9-80C5-34DD63159B5C}"/>
              </a:ext>
            </a:extLst>
          </p:cNvPr>
          <p:cNvSpPr txBox="1"/>
          <p:nvPr/>
        </p:nvSpPr>
        <p:spPr>
          <a:xfrm>
            <a:off x="2585978" y="86225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RBMC</a:t>
            </a:r>
            <a:r>
              <a:rPr lang="zh-CN" altLang="en-US" sz="2800" dirty="0"/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1383249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F8EB3F-281F-44F8-A053-C4AEFC34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F9A995-EB83-4885-A981-11F6912E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F6E87FE-02B2-4A71-8B23-8BB91BD0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B5FCE9C7-464C-4513-9CB7-5B7AAF47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B9969A-C05C-4C0C-A645-703CF261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300" y="1010200"/>
            <a:ext cx="80489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32338" algn="l"/>
              </a:tabLs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编写完成后，我们需要重新编译和安装内核，才能将我们的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应用到系统中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32338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sudo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make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menuconfig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，会显示配置界面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32338" algn="l"/>
              </a:tabLst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5" name="图片 33">
            <a:extLst>
              <a:ext uri="{FF2B5EF4-FFF2-40B4-BE49-F238E27FC236}">
                <a16:creationId xmlns:a16="http://schemas.microsoft.com/office/drawing/2014/main" id="{CDDBDD77-CEF0-4305-B550-F733D0BD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10" y="1944742"/>
            <a:ext cx="52673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0636BBC-55A9-4201-932C-616E9214F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910" y="5480690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36955B-85BF-4878-AE20-9788928D4E47}"/>
              </a:ext>
            </a:extLst>
          </p:cNvPr>
          <p:cNvSpPr txBox="1"/>
          <p:nvPr/>
        </p:nvSpPr>
        <p:spPr>
          <a:xfrm>
            <a:off x="2585978" y="862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编译内核</a:t>
            </a:r>
          </a:p>
        </p:txBody>
      </p:sp>
    </p:spTree>
    <p:extLst>
      <p:ext uri="{BB962C8B-B14F-4D97-AF65-F5344CB8AC3E}">
        <p14:creationId xmlns:p14="http://schemas.microsoft.com/office/powerpoint/2010/main" val="317032599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F8EB3F-281F-44F8-A053-C4AEFC34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F6E87FE-02B2-4A71-8B23-8BB91BD0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B5FCE9C7-464C-4513-9CB7-5B7AAF47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029B17-BBA5-40C8-B061-53C76CF5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465" y="609599"/>
            <a:ext cx="28712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32338" algn="l"/>
              </a:tabLs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进入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security options”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32338" algn="l"/>
              </a:tabLst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选中</a:t>
            </a: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32338" algn="l"/>
              </a:tabLst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69" name="图片 34">
            <a:extLst>
              <a:ext uri="{FF2B5EF4-FFF2-40B4-BE49-F238E27FC236}">
                <a16:creationId xmlns:a16="http://schemas.microsoft.com/office/drawing/2014/main" id="{33948050-E191-4280-B914-9E600D41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43" y="1300645"/>
            <a:ext cx="4395709" cy="32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420DA07-C83D-40B3-9A54-15A732DB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540" y="6031468"/>
            <a:ext cx="49251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32338" algn="l"/>
              </a:tabLs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并且将默认安全模块，选为我们的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LSM-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youho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422601-FE69-46C7-AAB2-32230D30F4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62255" y="2174707"/>
            <a:ext cx="5267960" cy="370332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D318424-12E1-485C-8B5B-F9E61A9DA90B}"/>
              </a:ext>
            </a:extLst>
          </p:cNvPr>
          <p:cNvSpPr txBox="1"/>
          <p:nvPr/>
        </p:nvSpPr>
        <p:spPr>
          <a:xfrm>
            <a:off x="2585978" y="862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编译内核</a:t>
            </a:r>
          </a:p>
        </p:txBody>
      </p:sp>
    </p:spTree>
    <p:extLst>
      <p:ext uri="{BB962C8B-B14F-4D97-AF65-F5344CB8AC3E}">
        <p14:creationId xmlns:p14="http://schemas.microsoft.com/office/powerpoint/2010/main" val="20295604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F8EB3F-281F-44F8-A053-C4AEFC34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F9A995-EB83-4885-A981-11F6912E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F6E87FE-02B2-4A71-8B23-8BB91BD0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B5FCE9C7-464C-4513-9CB7-5B7AAF47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3A58EF-35F7-47AC-A6DB-AA30B8BB312B}"/>
              </a:ext>
            </a:extLst>
          </p:cNvPr>
          <p:cNvSpPr/>
          <p:nvPr/>
        </p:nvSpPr>
        <p:spPr>
          <a:xfrm>
            <a:off x="4074943" y="40830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732655" algn="l"/>
              </a:tabLst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make –j4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tabLst>
                <a:tab pos="4732655" algn="l"/>
              </a:tabLst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make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modules_install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tabLst>
                <a:tab pos="4732655" algn="l"/>
              </a:tabLst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make install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tabLst>
                <a:tab pos="4732655" algn="l"/>
              </a:tabLs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tabLst>
                <a:tab pos="473265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编译安装内核，重新启动后选用我们新的内核进入系统。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7F295E-CC38-48F2-B27D-F3BADE743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943" y="822968"/>
            <a:ext cx="5171429" cy="30952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96CDB80-5CFB-4251-A1C7-C9667662611E}"/>
              </a:ext>
            </a:extLst>
          </p:cNvPr>
          <p:cNvSpPr txBox="1"/>
          <p:nvPr/>
        </p:nvSpPr>
        <p:spPr>
          <a:xfrm>
            <a:off x="2585978" y="862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编译内核</a:t>
            </a:r>
          </a:p>
        </p:txBody>
      </p:sp>
    </p:spTree>
    <p:extLst>
      <p:ext uri="{BB962C8B-B14F-4D97-AF65-F5344CB8AC3E}">
        <p14:creationId xmlns:p14="http://schemas.microsoft.com/office/powerpoint/2010/main" val="424133115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F8EB3F-281F-44F8-A053-C4AEFC34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F9A995-EB83-4885-A981-11F6912E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F6E87FE-02B2-4A71-8B23-8BB91BD0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B5FCE9C7-464C-4513-9CB7-5B7AAF47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06CD61-44AB-4932-99BF-EAC99493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894" y="101988"/>
            <a:ext cx="6055603" cy="11598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5C6D87-13E3-466B-8E1D-465BA4AE6DDA}"/>
              </a:ext>
            </a:extLst>
          </p:cNvPr>
          <p:cNvSpPr/>
          <p:nvPr/>
        </p:nvSpPr>
        <p:spPr>
          <a:xfrm>
            <a:off x="3407428" y="5339233"/>
            <a:ext cx="7157409" cy="1349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我们给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用户分配了第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个角色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，可以访问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william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分配了第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个角色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slave3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，可以访问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分配了第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个角色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slave2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，可以访问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algn="just">
              <a:lnSpc>
                <a:spcPts val="25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guest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分配了第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个角色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，可以访问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697D76-3986-4166-AFE8-1C3755578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894" y="1323991"/>
            <a:ext cx="314449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832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F9A995-EB83-4885-A981-11F6912E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F6E87FE-02B2-4A71-8B23-8BB91BD0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B5FCE9C7-464C-4513-9CB7-5B7AAF47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图片 29">
            <a:extLst>
              <a:ext uri="{FF2B5EF4-FFF2-40B4-BE49-F238E27FC236}">
                <a16:creationId xmlns:a16="http://schemas.microsoft.com/office/drawing/2014/main" id="{567FDB9F-A3CB-4D51-940C-54A606383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414" y="140676"/>
            <a:ext cx="5276850" cy="117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12">
            <a:extLst>
              <a:ext uri="{FF2B5EF4-FFF2-40B4-BE49-F238E27FC236}">
                <a16:creationId xmlns:a16="http://schemas.microsoft.com/office/drawing/2014/main" id="{BC122331-448B-4E64-922D-923EF583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40" y="1426992"/>
            <a:ext cx="5267324" cy="132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21">
            <a:extLst>
              <a:ext uri="{FF2B5EF4-FFF2-40B4-BE49-F238E27FC236}">
                <a16:creationId xmlns:a16="http://schemas.microsoft.com/office/drawing/2014/main" id="{689D37EF-9649-4B3A-9CCA-34579539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414" y="2879778"/>
            <a:ext cx="52673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25">
            <a:extLst>
              <a:ext uri="{FF2B5EF4-FFF2-40B4-BE49-F238E27FC236}">
                <a16:creationId xmlns:a16="http://schemas.microsoft.com/office/drawing/2014/main" id="{10AA3D1D-1DFD-423B-B711-2D68AD2C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414" y="4828307"/>
            <a:ext cx="52768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E622B271-9636-4B6E-B2A3-DD3D1976D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F4F0026-C9F8-4723-8CE3-D5A83383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7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B3DF515-A8F6-4754-A10E-DB0314ED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8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3DBBB11-832A-4772-B404-1A3D5D41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9B01120D-F267-4026-A01B-5F033DF0F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72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315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4068" y="1300644"/>
            <a:ext cx="237744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RBAC</a:t>
            </a:r>
            <a:r>
              <a:rPr lang="zh-CN" altLang="en-US" dirty="0">
                <a:solidFill>
                  <a:schemeClr val="tx1"/>
                </a:solidFill>
              </a:rPr>
              <a:t>原理</a:t>
            </a:r>
          </a:p>
        </p:txBody>
      </p:sp>
      <p:sp>
        <p:nvSpPr>
          <p:cNvPr id="49" name="矩形 48"/>
          <p:cNvSpPr/>
          <p:nvPr/>
        </p:nvSpPr>
        <p:spPr>
          <a:xfrm>
            <a:off x="-32400" y="1797141"/>
            <a:ext cx="2411030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我们的做法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3A5309-2CED-42E5-89F0-D8C8FA46FBA0}"/>
              </a:ext>
            </a:extLst>
          </p:cNvPr>
          <p:cNvSpPr txBox="1"/>
          <p:nvPr/>
        </p:nvSpPr>
        <p:spPr>
          <a:xfrm>
            <a:off x="3678614" y="254289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1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1EB718C-B8DA-43BD-8B70-9F08F5812B77}"/>
              </a:ext>
            </a:extLst>
          </p:cNvPr>
          <p:cNvCxnSpPr>
            <a:cxnSpLocks/>
          </p:cNvCxnSpPr>
          <p:nvPr/>
        </p:nvCxnSpPr>
        <p:spPr>
          <a:xfrm flipV="1">
            <a:off x="4614201" y="2124222"/>
            <a:ext cx="2321171" cy="5486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A74E12B-34BF-4DE4-94F1-C75543FC611F}"/>
              </a:ext>
            </a:extLst>
          </p:cNvPr>
          <p:cNvCxnSpPr>
            <a:cxnSpLocks/>
          </p:cNvCxnSpPr>
          <p:nvPr/>
        </p:nvCxnSpPr>
        <p:spPr>
          <a:xfrm>
            <a:off x="4614201" y="3443068"/>
            <a:ext cx="2489984" cy="47333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A9A62FD-1642-42A6-BC9D-DB1E7AEB3ECF}"/>
              </a:ext>
            </a:extLst>
          </p:cNvPr>
          <p:cNvSpPr txBox="1"/>
          <p:nvPr/>
        </p:nvSpPr>
        <p:spPr>
          <a:xfrm>
            <a:off x="7292317" y="189617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ROLE1          </a:t>
            </a:r>
            <a:r>
              <a:rPr lang="en-US" altLang="zh-CN" dirty="0" err="1"/>
              <a:t>ROLE1</a:t>
            </a:r>
            <a:r>
              <a:rPr lang="zh-CN" altLang="en-US" dirty="0"/>
              <a:t>权限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9FF7CE-9446-4280-80D1-1BF6060AE839}"/>
              </a:ext>
            </a:extLst>
          </p:cNvPr>
          <p:cNvSpPr txBox="1"/>
          <p:nvPr/>
        </p:nvSpPr>
        <p:spPr>
          <a:xfrm>
            <a:off x="7292316" y="249087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ROLE2          </a:t>
            </a:r>
            <a:r>
              <a:rPr lang="en-US" altLang="zh-CN" dirty="0" err="1"/>
              <a:t>ROLE2</a:t>
            </a:r>
            <a:r>
              <a:rPr lang="zh-CN" altLang="en-US" dirty="0"/>
              <a:t>权限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30CCE4-FDC2-4990-AB49-8C667D658351}"/>
              </a:ext>
            </a:extLst>
          </p:cNvPr>
          <p:cNvSpPr txBox="1"/>
          <p:nvPr/>
        </p:nvSpPr>
        <p:spPr>
          <a:xfrm>
            <a:off x="7292316" y="3073736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ROLE3          </a:t>
            </a:r>
            <a:r>
              <a:rPr lang="en-US" altLang="zh-CN" dirty="0" err="1"/>
              <a:t>ROLE3</a:t>
            </a:r>
            <a:r>
              <a:rPr lang="zh-CN" altLang="en-US" dirty="0"/>
              <a:t>权限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86C336F-B36F-4F35-8237-A32DAFA9CBF4}"/>
              </a:ext>
            </a:extLst>
          </p:cNvPr>
          <p:cNvSpPr txBox="1"/>
          <p:nvPr/>
        </p:nvSpPr>
        <p:spPr>
          <a:xfrm>
            <a:off x="7306384" y="373173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ROLE4          </a:t>
            </a:r>
            <a:r>
              <a:rPr lang="en-US" altLang="zh-CN" dirty="0" err="1"/>
              <a:t>ROLE4</a:t>
            </a:r>
            <a:r>
              <a:rPr lang="zh-CN" altLang="en-US" dirty="0"/>
              <a:t>权限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B681920-9CB8-479B-9EE6-27D67BAF54C6}"/>
              </a:ext>
            </a:extLst>
          </p:cNvPr>
          <p:cNvSpPr txBox="1"/>
          <p:nvPr/>
        </p:nvSpPr>
        <p:spPr>
          <a:xfrm>
            <a:off x="3686665" y="31801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946430-FC37-4BEC-8383-E02B49474387}"/>
              </a:ext>
            </a:extLst>
          </p:cNvPr>
          <p:cNvSpPr txBox="1"/>
          <p:nvPr/>
        </p:nvSpPr>
        <p:spPr>
          <a:xfrm>
            <a:off x="4571997" y="2138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2155E3-86AC-460E-9D55-7C8C4127AD8D}"/>
              </a:ext>
            </a:extLst>
          </p:cNvPr>
          <p:cNvSpPr txBox="1"/>
          <p:nvPr/>
        </p:nvSpPr>
        <p:spPr>
          <a:xfrm>
            <a:off x="6525062" y="16766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4573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4068" y="1300644"/>
            <a:ext cx="237744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RBAC</a:t>
            </a:r>
            <a:r>
              <a:rPr lang="zh-CN" altLang="en-US" dirty="0">
                <a:solidFill>
                  <a:schemeClr val="tx1"/>
                </a:solidFill>
              </a:rPr>
              <a:t>原理</a:t>
            </a:r>
          </a:p>
        </p:txBody>
      </p:sp>
      <p:sp>
        <p:nvSpPr>
          <p:cNvPr id="49" name="矩形 48"/>
          <p:cNvSpPr/>
          <p:nvPr/>
        </p:nvSpPr>
        <p:spPr>
          <a:xfrm>
            <a:off x="-32400" y="1797141"/>
            <a:ext cx="2411030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具体做法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26B103-E115-45C1-A525-D0418AE3185D}"/>
              </a:ext>
            </a:extLst>
          </p:cNvPr>
          <p:cNvSpPr txBox="1"/>
          <p:nvPr/>
        </p:nvSpPr>
        <p:spPr>
          <a:xfrm>
            <a:off x="2909534" y="3235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框架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69A604-C589-4BB0-831C-16BFFC569E8E}"/>
              </a:ext>
            </a:extLst>
          </p:cNvPr>
          <p:cNvSpPr/>
          <p:nvPr/>
        </p:nvSpPr>
        <p:spPr>
          <a:xfrm>
            <a:off x="4192173" y="1600190"/>
            <a:ext cx="1772529" cy="17760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963011-F068-4E7D-9EF0-272815928DB2}"/>
              </a:ext>
            </a:extLst>
          </p:cNvPr>
          <p:cNvSpPr/>
          <p:nvPr/>
        </p:nvSpPr>
        <p:spPr>
          <a:xfrm>
            <a:off x="8353865" y="1600189"/>
            <a:ext cx="1772529" cy="17760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FDD49C-E3E0-4D07-9A68-B4DF5485152D}"/>
              </a:ext>
            </a:extLst>
          </p:cNvPr>
          <p:cNvSpPr txBox="1"/>
          <p:nvPr/>
        </p:nvSpPr>
        <p:spPr>
          <a:xfrm>
            <a:off x="4639855" y="3501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内核态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F97BCC-EF5C-484C-976E-F8B14DE20456}"/>
              </a:ext>
            </a:extLst>
          </p:cNvPr>
          <p:cNvSpPr txBox="1"/>
          <p:nvPr/>
        </p:nvSpPr>
        <p:spPr>
          <a:xfrm>
            <a:off x="8801547" y="35151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034DBB0-3438-4DEC-89C9-7265D82A6FB4}"/>
              </a:ext>
            </a:extLst>
          </p:cNvPr>
          <p:cNvCxnSpPr/>
          <p:nvPr/>
        </p:nvCxnSpPr>
        <p:spPr>
          <a:xfrm>
            <a:off x="6175717" y="2488215"/>
            <a:ext cx="1941341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E4F00D4-1D2F-4B30-92D0-98CAFF951D92}"/>
              </a:ext>
            </a:extLst>
          </p:cNvPr>
          <p:cNvSpPr txBox="1"/>
          <p:nvPr/>
        </p:nvSpPr>
        <p:spPr>
          <a:xfrm>
            <a:off x="6384071" y="2011677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</a:t>
            </a:r>
            <a:r>
              <a:rPr lang="zh-CN" altLang="en-US" dirty="0"/>
              <a:t>文件系统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9820554-49B3-4104-B7E6-7213B3103606}"/>
              </a:ext>
            </a:extLst>
          </p:cNvPr>
          <p:cNvSpPr/>
          <p:nvPr/>
        </p:nvSpPr>
        <p:spPr>
          <a:xfrm rot="5400000">
            <a:off x="8818986" y="4235270"/>
            <a:ext cx="842283" cy="25321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95B8064F-C377-4DA1-9DE3-069AF5EA3DF4}"/>
              </a:ext>
            </a:extLst>
          </p:cNvPr>
          <p:cNvSpPr/>
          <p:nvPr/>
        </p:nvSpPr>
        <p:spPr>
          <a:xfrm rot="5400000">
            <a:off x="4639710" y="4221201"/>
            <a:ext cx="842281" cy="25321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3138D7-35E8-478A-9C84-0ACAA8F45E6D}"/>
              </a:ext>
            </a:extLst>
          </p:cNvPr>
          <p:cNvSpPr txBox="1"/>
          <p:nvPr/>
        </p:nvSpPr>
        <p:spPr>
          <a:xfrm>
            <a:off x="4004465" y="494769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RBAC</a:t>
            </a:r>
            <a:r>
              <a:rPr lang="zh-CN" altLang="en-US" dirty="0"/>
              <a:t>访问控制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5D3863-658C-4F8C-AD7D-B0BBF7D7DE83}"/>
              </a:ext>
            </a:extLst>
          </p:cNvPr>
          <p:cNvSpPr txBox="1"/>
          <p:nvPr/>
        </p:nvSpPr>
        <p:spPr>
          <a:xfrm>
            <a:off x="8911738" y="4961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B6DF06-D864-42FD-97E7-EE1E412069E8}"/>
              </a:ext>
            </a:extLst>
          </p:cNvPr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6BD405-073D-425A-8387-E41C7FA98415}"/>
              </a:ext>
            </a:extLst>
          </p:cNvPr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5DBACF-FCA0-4E57-B5BB-E427FDA7E534}"/>
              </a:ext>
            </a:extLst>
          </p:cNvPr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</p:spTree>
    <p:extLst>
      <p:ext uri="{BB962C8B-B14F-4D97-AF65-F5344CB8AC3E}">
        <p14:creationId xmlns:p14="http://schemas.microsoft.com/office/powerpoint/2010/main" val="9180186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26B103-E115-45C1-A525-D0418AE3185D}"/>
              </a:ext>
            </a:extLst>
          </p:cNvPr>
          <p:cNvSpPr txBox="1"/>
          <p:nvPr/>
        </p:nvSpPr>
        <p:spPr>
          <a:xfrm>
            <a:off x="2909534" y="32355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用户态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1FF030-ECEF-4AD9-B25B-CE0950432DC1}"/>
              </a:ext>
            </a:extLst>
          </p:cNvPr>
          <p:cNvSpPr txBox="1"/>
          <p:nvPr/>
        </p:nvSpPr>
        <p:spPr>
          <a:xfrm>
            <a:off x="3083459" y="2757267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CTL</a:t>
            </a:r>
            <a:r>
              <a:rPr lang="zh-CN" altLang="en-US" dirty="0"/>
              <a:t>管理程序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DE6D9B-72FE-4EC9-9333-10DFB0306A26}"/>
              </a:ext>
            </a:extLst>
          </p:cNvPr>
          <p:cNvCxnSpPr>
            <a:cxnSpLocks/>
          </p:cNvCxnSpPr>
          <p:nvPr/>
        </p:nvCxnSpPr>
        <p:spPr>
          <a:xfrm flipV="1">
            <a:off x="4712677" y="2045389"/>
            <a:ext cx="1012874" cy="7118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26D675D-6410-4EEF-9E0E-1424B1395EB0}"/>
              </a:ext>
            </a:extLst>
          </p:cNvPr>
          <p:cNvCxnSpPr>
            <a:cxnSpLocks/>
          </p:cNvCxnSpPr>
          <p:nvPr/>
        </p:nvCxnSpPr>
        <p:spPr>
          <a:xfrm flipV="1">
            <a:off x="4748454" y="2675539"/>
            <a:ext cx="977097" cy="2663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240FE8E-DE2F-467B-9493-6C23DA9C809B}"/>
              </a:ext>
            </a:extLst>
          </p:cNvPr>
          <p:cNvCxnSpPr>
            <a:cxnSpLocks/>
          </p:cNvCxnSpPr>
          <p:nvPr/>
        </p:nvCxnSpPr>
        <p:spPr>
          <a:xfrm>
            <a:off x="4770163" y="3112530"/>
            <a:ext cx="955388" cy="1933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72CFF89-A9DB-4D40-9B40-7F9A2B87C8AA}"/>
              </a:ext>
            </a:extLst>
          </p:cNvPr>
          <p:cNvCxnSpPr>
            <a:cxnSpLocks/>
          </p:cNvCxnSpPr>
          <p:nvPr/>
        </p:nvCxnSpPr>
        <p:spPr>
          <a:xfrm>
            <a:off x="4752274" y="3291839"/>
            <a:ext cx="973277" cy="6242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70ACF1A-2CF6-421D-805A-6C1FDA006BA5}"/>
              </a:ext>
            </a:extLst>
          </p:cNvPr>
          <p:cNvCxnSpPr>
            <a:cxnSpLocks/>
          </p:cNvCxnSpPr>
          <p:nvPr/>
        </p:nvCxnSpPr>
        <p:spPr>
          <a:xfrm>
            <a:off x="5725551" y="2065379"/>
            <a:ext cx="126609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D88F525-8626-49B5-AA39-413E46315C8E}"/>
              </a:ext>
            </a:extLst>
          </p:cNvPr>
          <p:cNvCxnSpPr>
            <a:cxnSpLocks/>
          </p:cNvCxnSpPr>
          <p:nvPr/>
        </p:nvCxnSpPr>
        <p:spPr>
          <a:xfrm>
            <a:off x="5725551" y="2675539"/>
            <a:ext cx="126609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8730A9F-95DA-45A5-A02B-5BB2734DCD81}"/>
              </a:ext>
            </a:extLst>
          </p:cNvPr>
          <p:cNvCxnSpPr>
            <a:cxnSpLocks/>
          </p:cNvCxnSpPr>
          <p:nvPr/>
        </p:nvCxnSpPr>
        <p:spPr>
          <a:xfrm>
            <a:off x="5723206" y="3291839"/>
            <a:ext cx="126609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86C80FD-5A0F-41BE-8299-AC218044C63B}"/>
              </a:ext>
            </a:extLst>
          </p:cNvPr>
          <p:cNvCxnSpPr>
            <a:cxnSpLocks/>
          </p:cNvCxnSpPr>
          <p:nvPr/>
        </p:nvCxnSpPr>
        <p:spPr>
          <a:xfrm>
            <a:off x="5723206" y="3930469"/>
            <a:ext cx="126609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EF0825D-DD70-4C59-878A-476846E32C80}"/>
              </a:ext>
            </a:extLst>
          </p:cNvPr>
          <p:cNvSpPr txBox="1"/>
          <p:nvPr/>
        </p:nvSpPr>
        <p:spPr>
          <a:xfrm>
            <a:off x="7292317" y="1896170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file_list</a:t>
            </a:r>
            <a:r>
              <a:rPr lang="en-US" altLang="zh-CN" dirty="0"/>
              <a:t>          </a:t>
            </a:r>
            <a:r>
              <a:rPr lang="zh-CN" altLang="en-US" dirty="0"/>
              <a:t>需保护文件的文件列表</a:t>
            </a:r>
            <a:endParaRPr lang="en-US" altLang="zh-CN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7EB4DC-5C6C-4040-9959-A52C439547FA}"/>
              </a:ext>
            </a:extLst>
          </p:cNvPr>
          <p:cNvSpPr txBox="1"/>
          <p:nvPr/>
        </p:nvSpPr>
        <p:spPr>
          <a:xfrm>
            <a:off x="7292316" y="2490873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role_list</a:t>
            </a:r>
            <a:r>
              <a:rPr lang="en-US" altLang="zh-CN" dirty="0"/>
              <a:t>         </a:t>
            </a:r>
            <a:r>
              <a:rPr lang="zh-CN" altLang="en-US" dirty="0"/>
              <a:t>角色列表</a:t>
            </a:r>
            <a:endParaRPr lang="en-US" altLang="zh-CN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3C5CFD5-1026-4D13-9B3E-8B16D3D8FBEE}"/>
              </a:ext>
            </a:extLst>
          </p:cNvPr>
          <p:cNvSpPr txBox="1"/>
          <p:nvPr/>
        </p:nvSpPr>
        <p:spPr>
          <a:xfrm>
            <a:off x="7292316" y="307373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relationship  </a:t>
            </a:r>
            <a:r>
              <a:rPr lang="zh-CN" altLang="en-US" dirty="0"/>
              <a:t>用户</a:t>
            </a:r>
            <a:r>
              <a:rPr lang="en-US" altLang="zh-CN" dirty="0"/>
              <a:t>-</a:t>
            </a:r>
            <a:r>
              <a:rPr lang="zh-CN" altLang="en-US" dirty="0"/>
              <a:t>角色对应列表</a:t>
            </a:r>
            <a:endParaRPr lang="en-US" altLang="zh-CN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0CC9011-7D13-41F1-9BA0-E2D27F2C4889}"/>
              </a:ext>
            </a:extLst>
          </p:cNvPr>
          <p:cNvSpPr txBox="1"/>
          <p:nvPr/>
        </p:nvSpPr>
        <p:spPr>
          <a:xfrm>
            <a:off x="7306384" y="373173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          </a:t>
            </a:r>
            <a:r>
              <a:rPr lang="zh-CN" altLang="en-US" dirty="0"/>
              <a:t>开关</a:t>
            </a:r>
            <a:endParaRPr lang="en-US" altLang="zh-CN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DE0976D9-29A6-4013-90D5-D6A5D131D42A}"/>
              </a:ext>
            </a:extLst>
          </p:cNvPr>
          <p:cNvSpPr/>
          <p:nvPr/>
        </p:nvSpPr>
        <p:spPr>
          <a:xfrm rot="5400000">
            <a:off x="6744565" y="4887031"/>
            <a:ext cx="842283" cy="25321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E2F2443-6960-4AC5-95A4-566A52175290}"/>
              </a:ext>
            </a:extLst>
          </p:cNvPr>
          <p:cNvSpPr txBox="1"/>
          <p:nvPr/>
        </p:nvSpPr>
        <p:spPr>
          <a:xfrm>
            <a:off x="6612229" y="56135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写入配置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AF7CF0B-8865-4AF2-96E4-37BAAFE7B5DB}"/>
              </a:ext>
            </a:extLst>
          </p:cNvPr>
          <p:cNvSpPr txBox="1"/>
          <p:nvPr/>
        </p:nvSpPr>
        <p:spPr>
          <a:xfrm>
            <a:off x="7359717" y="471458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</a:t>
            </a:r>
            <a:r>
              <a:rPr lang="zh-CN" altLang="en-US" dirty="0"/>
              <a:t>文件系统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FA61C88-A1FB-4862-8CB9-ABB02BFD6E11}"/>
              </a:ext>
            </a:extLst>
          </p:cNvPr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05E439-4FC4-4F5F-A0EB-C623FB9451A9}"/>
              </a:ext>
            </a:extLst>
          </p:cNvPr>
          <p:cNvSpPr/>
          <p:nvPr/>
        </p:nvSpPr>
        <p:spPr>
          <a:xfrm>
            <a:off x="-14068" y="1300644"/>
            <a:ext cx="237744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RBAC</a:t>
            </a:r>
            <a:r>
              <a:rPr lang="zh-CN" altLang="en-US" dirty="0">
                <a:solidFill>
                  <a:schemeClr val="tx1"/>
                </a:solidFill>
              </a:rPr>
              <a:t>原理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8BCA30-00E0-4143-87EE-18B68297D474}"/>
              </a:ext>
            </a:extLst>
          </p:cNvPr>
          <p:cNvSpPr/>
          <p:nvPr/>
        </p:nvSpPr>
        <p:spPr>
          <a:xfrm>
            <a:off x="-32400" y="1797141"/>
            <a:ext cx="2411030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具体做法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48F36E-DF63-48CA-A366-39721FDD16E4}"/>
              </a:ext>
            </a:extLst>
          </p:cNvPr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3E47D48-950A-49C6-AF36-144A176734D8}"/>
              </a:ext>
            </a:extLst>
          </p:cNvPr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D9532E0-784E-423A-ABCD-36FDE5545DAA}"/>
              </a:ext>
            </a:extLst>
          </p:cNvPr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</p:spTree>
    <p:extLst>
      <p:ext uri="{BB962C8B-B14F-4D97-AF65-F5344CB8AC3E}">
        <p14:creationId xmlns:p14="http://schemas.microsoft.com/office/powerpoint/2010/main" val="22316793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26B103-E115-45C1-A525-D0418AE3185D}"/>
              </a:ext>
            </a:extLst>
          </p:cNvPr>
          <p:cNvSpPr txBox="1"/>
          <p:nvPr/>
        </p:nvSpPr>
        <p:spPr>
          <a:xfrm>
            <a:off x="2909534" y="3235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文件结构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FA61C88-A1FB-4862-8CB9-ABB02BFD6E11}"/>
              </a:ext>
            </a:extLst>
          </p:cNvPr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05E439-4FC4-4F5F-A0EB-C623FB9451A9}"/>
              </a:ext>
            </a:extLst>
          </p:cNvPr>
          <p:cNvSpPr/>
          <p:nvPr/>
        </p:nvSpPr>
        <p:spPr>
          <a:xfrm>
            <a:off x="-14068" y="1300644"/>
            <a:ext cx="237744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RBAC</a:t>
            </a:r>
            <a:r>
              <a:rPr lang="zh-CN" altLang="en-US" dirty="0">
                <a:solidFill>
                  <a:schemeClr val="tx1"/>
                </a:solidFill>
              </a:rPr>
              <a:t>原理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8BCA30-00E0-4143-87EE-18B68297D474}"/>
              </a:ext>
            </a:extLst>
          </p:cNvPr>
          <p:cNvSpPr/>
          <p:nvPr/>
        </p:nvSpPr>
        <p:spPr>
          <a:xfrm>
            <a:off x="-32400" y="1797141"/>
            <a:ext cx="2411030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具体做法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48F36E-DF63-48CA-A366-39721FDD16E4}"/>
              </a:ext>
            </a:extLst>
          </p:cNvPr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3E47D48-950A-49C6-AF36-144A176734D8}"/>
              </a:ext>
            </a:extLst>
          </p:cNvPr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D9532E0-784E-423A-ABCD-36FDE5545DAA}"/>
              </a:ext>
            </a:extLst>
          </p:cNvPr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2C552B-C5A5-4601-B948-1AA01160D396}"/>
              </a:ext>
            </a:extLst>
          </p:cNvPr>
          <p:cNvSpPr txBox="1"/>
          <p:nvPr/>
        </p:nvSpPr>
        <p:spPr>
          <a:xfrm flipH="1">
            <a:off x="3137096" y="1366325"/>
            <a:ext cx="244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relation</a:t>
            </a:r>
            <a:r>
              <a:rPr lang="zh-CN" altLang="en-US" dirty="0"/>
              <a:t>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D5D075-E00F-435B-A331-D0C05354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793" y="1932882"/>
            <a:ext cx="2632973" cy="18372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44E7BE-41A1-4ADF-A3B2-184257EBA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281" y="1970873"/>
            <a:ext cx="1821475" cy="1799303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812839E-4328-479F-BE40-9FFAFABB7D44}"/>
              </a:ext>
            </a:extLst>
          </p:cNvPr>
          <p:cNvSpPr txBox="1"/>
          <p:nvPr/>
        </p:nvSpPr>
        <p:spPr>
          <a:xfrm flipH="1">
            <a:off x="5927187" y="1364226"/>
            <a:ext cx="244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role_list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32794C-FA6F-4919-BCA4-A92788D20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730" y="1974550"/>
            <a:ext cx="2176293" cy="79678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2BC535F2-1233-4287-8CB2-15A4FEBC6DAC}"/>
              </a:ext>
            </a:extLst>
          </p:cNvPr>
          <p:cNvSpPr txBox="1"/>
          <p:nvPr/>
        </p:nvSpPr>
        <p:spPr>
          <a:xfrm flipH="1">
            <a:off x="10479549" y="1389674"/>
            <a:ext cx="129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A2A72F-3F78-49DE-9E76-C576490ED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1337" y="1984940"/>
            <a:ext cx="403668" cy="346001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1D10B1D-046B-49D7-82D6-6BAD7EFF5FFF}"/>
              </a:ext>
            </a:extLst>
          </p:cNvPr>
          <p:cNvSpPr txBox="1"/>
          <p:nvPr/>
        </p:nvSpPr>
        <p:spPr>
          <a:xfrm flipH="1">
            <a:off x="8154130" y="1375606"/>
            <a:ext cx="244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file_list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9428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chinaunix.net/attachment/201203/3/26126915_1330758188zpw9.png">
            <a:extLst>
              <a:ext uri="{FF2B5EF4-FFF2-40B4-BE49-F238E27FC236}">
                <a16:creationId xmlns:a16="http://schemas.microsoft.com/office/drawing/2014/main" id="{2EDE6063-DB01-4301-B977-D100CA18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85" y="758439"/>
            <a:ext cx="7120636" cy="47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379E2E-AD38-402C-89F8-DE240E5B040B}"/>
              </a:ext>
            </a:extLst>
          </p:cNvPr>
          <p:cNvSpPr txBox="1"/>
          <p:nvPr/>
        </p:nvSpPr>
        <p:spPr>
          <a:xfrm>
            <a:off x="3108965" y="417749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task_create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2185D32-D9BC-498E-9FF7-1DE6FCA40DB6}"/>
              </a:ext>
            </a:extLst>
          </p:cNvPr>
          <p:cNvSpPr txBox="1"/>
          <p:nvPr/>
        </p:nvSpPr>
        <p:spPr>
          <a:xfrm>
            <a:off x="3305917" y="475902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file_open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A4F394F-8730-496B-B127-960E7C608F26}"/>
              </a:ext>
            </a:extLst>
          </p:cNvPr>
          <p:cNvCxnSpPr>
            <a:stCxn id="4" idx="3"/>
          </p:cNvCxnSpPr>
          <p:nvPr/>
        </p:nvCxnSpPr>
        <p:spPr>
          <a:xfrm>
            <a:off x="4526341" y="4362163"/>
            <a:ext cx="1199215" cy="2139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9794443-5D18-46C4-8490-57A94A0A5D69}"/>
              </a:ext>
            </a:extLst>
          </p:cNvPr>
          <p:cNvCxnSpPr>
            <a:cxnSpLocks/>
          </p:cNvCxnSpPr>
          <p:nvPr/>
        </p:nvCxnSpPr>
        <p:spPr>
          <a:xfrm flipV="1">
            <a:off x="4526341" y="4639163"/>
            <a:ext cx="1199215" cy="3063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74CFCA5-2F7C-4119-B845-4EC0A03A3056}"/>
              </a:ext>
            </a:extLst>
          </p:cNvPr>
          <p:cNvSpPr txBox="1"/>
          <p:nvPr/>
        </p:nvSpPr>
        <p:spPr>
          <a:xfrm>
            <a:off x="8674917" y="312242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my_task_create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E288CC5-0A9C-4026-BB6B-BB2663E6C291}"/>
              </a:ext>
            </a:extLst>
          </p:cNvPr>
          <p:cNvSpPr txBox="1"/>
          <p:nvPr/>
        </p:nvSpPr>
        <p:spPr>
          <a:xfrm>
            <a:off x="8775906" y="3423491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my_file_open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7CB6ED2-B431-430E-89E0-F9F6DBE317C8}"/>
              </a:ext>
            </a:extLst>
          </p:cNvPr>
          <p:cNvSpPr txBox="1"/>
          <p:nvPr/>
        </p:nvSpPr>
        <p:spPr>
          <a:xfrm>
            <a:off x="2909534" y="32355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内核态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AC1B29-DBF3-4550-850C-8C18C2CD3648}"/>
              </a:ext>
            </a:extLst>
          </p:cNvPr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22280B-01C3-4B80-BAEA-5107C053B8B4}"/>
              </a:ext>
            </a:extLst>
          </p:cNvPr>
          <p:cNvSpPr/>
          <p:nvPr/>
        </p:nvSpPr>
        <p:spPr>
          <a:xfrm>
            <a:off x="-14068" y="1300644"/>
            <a:ext cx="237744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RBAC</a:t>
            </a:r>
            <a:r>
              <a:rPr lang="zh-CN" altLang="en-US" dirty="0">
                <a:solidFill>
                  <a:schemeClr val="tx1"/>
                </a:solidFill>
              </a:rPr>
              <a:t>原理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79D51B-ADDC-431D-A979-D05FF7E29A12}"/>
              </a:ext>
            </a:extLst>
          </p:cNvPr>
          <p:cNvSpPr/>
          <p:nvPr/>
        </p:nvSpPr>
        <p:spPr>
          <a:xfrm>
            <a:off x="-32400" y="1797141"/>
            <a:ext cx="2411030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具体做法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2144CE-C93D-40B3-99AC-DE0E81A7CEEC}"/>
              </a:ext>
            </a:extLst>
          </p:cNvPr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6A2495-1988-4083-B7B2-8B790DB49A1E}"/>
              </a:ext>
            </a:extLst>
          </p:cNvPr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DCAF55-8E9D-4081-AD1E-C05E2CC3F08C}"/>
              </a:ext>
            </a:extLst>
          </p:cNvPr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>
            <a:extLst>
              <a:ext uri="{FF2B5EF4-FFF2-40B4-BE49-F238E27FC236}">
                <a16:creationId xmlns:a16="http://schemas.microsoft.com/office/drawing/2014/main" id="{57CB6ED2-B431-430E-89E0-F9F6DBE317C8}"/>
              </a:ext>
            </a:extLst>
          </p:cNvPr>
          <p:cNvSpPr txBox="1"/>
          <p:nvPr/>
        </p:nvSpPr>
        <p:spPr>
          <a:xfrm>
            <a:off x="2909534" y="323558"/>
            <a:ext cx="2308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Proc</a:t>
            </a:r>
            <a:r>
              <a:rPr lang="zh-CN" altLang="en-US" sz="2800" dirty="0"/>
              <a:t>文件系统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737CB6-00EE-426C-8B45-57B5AB24EE51}"/>
              </a:ext>
            </a:extLst>
          </p:cNvPr>
          <p:cNvSpPr/>
          <p:nvPr/>
        </p:nvSpPr>
        <p:spPr>
          <a:xfrm>
            <a:off x="3165232" y="1770418"/>
            <a:ext cx="914399" cy="8602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内核态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B3D3700-D1F3-4D20-985D-F8534E60D1DC}"/>
              </a:ext>
            </a:extLst>
          </p:cNvPr>
          <p:cNvCxnSpPr>
            <a:cxnSpLocks/>
          </p:cNvCxnSpPr>
          <p:nvPr/>
        </p:nvCxnSpPr>
        <p:spPr>
          <a:xfrm flipV="1">
            <a:off x="4262511" y="1115978"/>
            <a:ext cx="681745" cy="65444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FAE770F-2855-4333-AB33-7555B89DC500}"/>
              </a:ext>
            </a:extLst>
          </p:cNvPr>
          <p:cNvCxnSpPr>
            <a:cxnSpLocks/>
          </p:cNvCxnSpPr>
          <p:nvPr/>
        </p:nvCxnSpPr>
        <p:spPr>
          <a:xfrm>
            <a:off x="4276579" y="2456213"/>
            <a:ext cx="604912" cy="23408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4FF5CD1-5D90-4A2B-AB21-6B9BA45B31AC}"/>
              </a:ext>
            </a:extLst>
          </p:cNvPr>
          <p:cNvSpPr txBox="1"/>
          <p:nvPr/>
        </p:nvSpPr>
        <p:spPr>
          <a:xfrm>
            <a:off x="5330058" y="111597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proc_create</a:t>
            </a:r>
            <a:r>
              <a:rPr lang="en-US" altLang="zh-CN" dirty="0"/>
              <a:t>(   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C12945-EEBB-47C5-83DE-F167D6CD102A}"/>
              </a:ext>
            </a:extLst>
          </p:cNvPr>
          <p:cNvSpPr txBox="1"/>
          <p:nvPr/>
        </p:nvSpPr>
        <p:spPr>
          <a:xfrm>
            <a:off x="5330058" y="2171105"/>
            <a:ext cx="17459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my_proc_write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读取配置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应用配置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.</a:t>
            </a:r>
          </a:p>
          <a:p>
            <a:r>
              <a:rPr lang="en-US" altLang="zh-CN" b="1" dirty="0"/>
              <a:t>.</a:t>
            </a:r>
          </a:p>
          <a:p>
            <a:r>
              <a:rPr lang="en-US" altLang="zh-CN" b="1" dirty="0"/>
              <a:t>.</a:t>
            </a:r>
          </a:p>
          <a:p>
            <a:r>
              <a:rPr lang="en-US" altLang="zh-CN" b="1" dirty="0"/>
              <a:t>.</a:t>
            </a:r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ECD22BB-75F5-46DC-B3FE-732C6CC4FCA8}"/>
              </a:ext>
            </a:extLst>
          </p:cNvPr>
          <p:cNvCxnSpPr>
            <a:cxnSpLocks/>
          </p:cNvCxnSpPr>
          <p:nvPr/>
        </p:nvCxnSpPr>
        <p:spPr>
          <a:xfrm>
            <a:off x="6723280" y="1307259"/>
            <a:ext cx="0" cy="8629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E9EAB36-700F-4BEC-AFEA-D352A398B8DB}"/>
              </a:ext>
            </a:extLst>
          </p:cNvPr>
          <p:cNvSpPr/>
          <p:nvPr/>
        </p:nvSpPr>
        <p:spPr>
          <a:xfrm>
            <a:off x="7523383" y="2255946"/>
            <a:ext cx="1439818" cy="6256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/proc/file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0C34E2-41F1-4B32-AC54-E1A5776C9E7E}"/>
              </a:ext>
            </a:extLst>
          </p:cNvPr>
          <p:cNvSpPr/>
          <p:nvPr/>
        </p:nvSpPr>
        <p:spPr>
          <a:xfrm>
            <a:off x="10802087" y="2142083"/>
            <a:ext cx="914399" cy="8602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用户态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E764569-4D91-453C-A32C-2462E5D559CC}"/>
              </a:ext>
            </a:extLst>
          </p:cNvPr>
          <p:cNvCxnSpPr>
            <a:cxnSpLocks/>
          </p:cNvCxnSpPr>
          <p:nvPr/>
        </p:nvCxnSpPr>
        <p:spPr>
          <a:xfrm flipH="1" flipV="1">
            <a:off x="9115866" y="2568756"/>
            <a:ext cx="149117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B45C230-1753-4FB4-8FAE-317F0476E17A}"/>
              </a:ext>
            </a:extLst>
          </p:cNvPr>
          <p:cNvSpPr txBox="1"/>
          <p:nvPr/>
        </p:nvSpPr>
        <p:spPr>
          <a:xfrm>
            <a:off x="9322860" y="2114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写入配置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19C647F-D159-42CA-A0ED-DC779A382FFA}"/>
              </a:ext>
            </a:extLst>
          </p:cNvPr>
          <p:cNvCxnSpPr>
            <a:cxnSpLocks/>
          </p:cNvCxnSpPr>
          <p:nvPr/>
        </p:nvCxnSpPr>
        <p:spPr>
          <a:xfrm flipV="1">
            <a:off x="6864478" y="2686929"/>
            <a:ext cx="456190" cy="371665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F7497DD-2411-4668-AE1E-876A364C634C}"/>
              </a:ext>
            </a:extLst>
          </p:cNvPr>
          <p:cNvSpPr txBox="1"/>
          <p:nvPr/>
        </p:nvSpPr>
        <p:spPr>
          <a:xfrm>
            <a:off x="6991280" y="28317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同时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6471F30-125D-4563-BF4F-3DBD23C00F3E}"/>
              </a:ext>
            </a:extLst>
          </p:cNvPr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C16C88-E462-4C74-8731-6E63B58CAE88}"/>
              </a:ext>
            </a:extLst>
          </p:cNvPr>
          <p:cNvSpPr/>
          <p:nvPr/>
        </p:nvSpPr>
        <p:spPr>
          <a:xfrm>
            <a:off x="-14068" y="1300644"/>
            <a:ext cx="237744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RBAC</a:t>
            </a:r>
            <a:r>
              <a:rPr lang="zh-CN" altLang="en-US" dirty="0">
                <a:solidFill>
                  <a:schemeClr val="tx1"/>
                </a:solidFill>
              </a:rPr>
              <a:t>原理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D4029DC-8EC1-4C7C-9709-0E0B88D9F585}"/>
              </a:ext>
            </a:extLst>
          </p:cNvPr>
          <p:cNvSpPr/>
          <p:nvPr/>
        </p:nvSpPr>
        <p:spPr>
          <a:xfrm>
            <a:off x="-32400" y="1797141"/>
            <a:ext cx="2411030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具体做法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0D1C5F9-F5A4-4639-870C-8D1DBFB2760D}"/>
              </a:ext>
            </a:extLst>
          </p:cNvPr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4C6914B-D498-4138-A164-ADE4DC9ECFD9}"/>
              </a:ext>
            </a:extLst>
          </p:cNvPr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52F29C0-FA82-40E3-A711-41DEC6743778}"/>
              </a:ext>
            </a:extLst>
          </p:cNvPr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</p:spTree>
    <p:extLst>
      <p:ext uri="{BB962C8B-B14F-4D97-AF65-F5344CB8AC3E}">
        <p14:creationId xmlns:p14="http://schemas.microsoft.com/office/powerpoint/2010/main" val="21952448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F55BEFB-7C0B-434E-A60B-CA56DC500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804" y="666682"/>
            <a:ext cx="59493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下载内核后在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security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目录下新建模块目录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youho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" name="图片 22">
            <a:extLst>
              <a:ext uri="{FF2B5EF4-FFF2-40B4-BE49-F238E27FC236}">
                <a16:creationId xmlns:a16="http://schemas.microsoft.com/office/drawing/2014/main" id="{B7EE6C8D-A79B-436F-A3B8-75CAED795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26" y="1881549"/>
            <a:ext cx="3728570" cy="23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E506887-C5C4-4BBC-ADE7-659362743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776" y="4705531"/>
            <a:ext cx="8560424" cy="144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进入这个文件，新建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youho_lsm.c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Kconfig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Makefile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这三个文件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修改 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security 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目录下以及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youho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目录下的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Kconfig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文件和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Makefile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文件，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我们是根据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SELinux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的配置进行修改的（详细的参考附加的代码）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74A4E0-2349-468D-B485-B166B0984762}"/>
              </a:ext>
            </a:extLst>
          </p:cNvPr>
          <p:cNvSpPr txBox="1"/>
          <p:nvPr/>
        </p:nvSpPr>
        <p:spPr>
          <a:xfrm>
            <a:off x="2536842" y="752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配置文件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236337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28468" y="1300644"/>
            <a:ext cx="2399318" cy="4964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RBAC</a:t>
            </a:r>
            <a:r>
              <a:rPr lang="zh-CN" altLang="en-US" dirty="0">
                <a:solidFill>
                  <a:schemeClr val="bg1"/>
                </a:solidFill>
              </a:rPr>
              <a:t>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4400" y="1797141"/>
            <a:ext cx="2387760" cy="4964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我们的做法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E506887-C5C4-4BBC-ADE7-659362743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588" y="1138158"/>
            <a:ext cx="8560424" cy="105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youho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目录下的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Kconfig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Makefile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1DF79C-70E3-4BCE-95FE-25AB3661D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06" y="2057202"/>
            <a:ext cx="3428189" cy="16827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FA3552-F897-45AA-B720-FBF55CBC3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343" y="2029066"/>
            <a:ext cx="4026349" cy="9947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04854F-3E59-4A73-9C5C-24EFF02F5760}"/>
              </a:ext>
            </a:extLst>
          </p:cNvPr>
          <p:cNvSpPr txBox="1"/>
          <p:nvPr/>
        </p:nvSpPr>
        <p:spPr>
          <a:xfrm>
            <a:off x="2909534" y="3235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配置文件</a:t>
            </a:r>
          </a:p>
        </p:txBody>
      </p:sp>
    </p:spTree>
    <p:extLst>
      <p:ext uri="{BB962C8B-B14F-4D97-AF65-F5344CB8AC3E}">
        <p14:creationId xmlns:p14="http://schemas.microsoft.com/office/powerpoint/2010/main" val="23538589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906</Words>
  <Application>Microsoft Office PowerPoint</Application>
  <PresentationFormat>宽屏</PresentationFormat>
  <Paragraphs>183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王立敏</dc:creator>
  <cp:lastModifiedBy>王 立敏</cp:lastModifiedBy>
  <cp:revision>205</cp:revision>
  <dcterms:created xsi:type="dcterms:W3CDTF">2018-04-08T02:11:42Z</dcterms:created>
  <dcterms:modified xsi:type="dcterms:W3CDTF">2018-05-11T01:10:18Z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2052-10.1.0.5630</vt:lpwstr>
  </property>
</Properties>
</file>