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8"/>
  </p:notesMasterIdLst>
  <p:handoutMasterIdLst>
    <p:handoutMasterId r:id="rId9"/>
  </p:handoutMasterIdLst>
  <p:sldIdLst>
    <p:sldId id="304" r:id="rId2"/>
    <p:sldId id="448" r:id="rId3"/>
    <p:sldId id="449" r:id="rId4"/>
    <p:sldId id="450" r:id="rId5"/>
    <p:sldId id="451" r:id="rId6"/>
    <p:sldId id="306" r:id="rId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CC33"/>
    <a:srgbClr val="6600FF"/>
    <a:srgbClr val="FF9900"/>
    <a:srgbClr val="FDFEDA"/>
    <a:srgbClr val="007635"/>
    <a:srgbClr val="FAB406"/>
    <a:srgbClr val="9999FF"/>
    <a:srgbClr val="9966F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3569" autoAdjust="0"/>
  </p:normalViewPr>
  <p:slideViewPr>
    <p:cSldViewPr>
      <p:cViewPr varScale="1">
        <p:scale>
          <a:sx n="83" d="100"/>
          <a:sy n="83" d="100"/>
        </p:scale>
        <p:origin x="140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333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D41BF-EE3A-41B0-9D8E-B093EFA7AC0C}" type="datetimeFigureOut">
              <a:rPr lang="zh-CN" altLang="en-US" smtClean="0"/>
              <a:t>2018/5/10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2EA73-C418-444B-8BE0-7CCA1B1561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64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F250B7-80CD-4F14-96D6-F11E9E7CA98E}" type="datetimeFigureOut">
              <a:rPr lang="zh-CN" altLang="en-US" smtClean="0"/>
              <a:pPr/>
              <a:t>2018/5/10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216C1-7135-42FE-9567-1FA8672B541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130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216C1-7135-42FE-9567-1FA8672B5417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630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8216C1-7135-42FE-9567-1FA8672B54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62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8216C1-7135-42FE-9567-1FA8672B54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1746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8216C1-7135-42FE-9567-1FA8672B54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5191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B-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544" y="1412776"/>
            <a:ext cx="8208912" cy="1800200"/>
          </a:xfrm>
        </p:spPr>
        <p:txBody>
          <a:bodyPr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8" name="Picture 6" descr="B-1"/>
          <p:cNvPicPr>
            <a:picLocks noChangeAspect="1" noChangeArrowheads="1"/>
          </p:cNvPicPr>
          <p:nvPr userDrawn="1"/>
        </p:nvPicPr>
        <p:blipFill>
          <a:blip r:embed="rId3" cstate="print"/>
          <a:srcRect l="8194" t="52522" r="40851" b="32153"/>
          <a:stretch>
            <a:fillRect/>
          </a:stretch>
        </p:blipFill>
        <p:spPr bwMode="auto">
          <a:xfrm>
            <a:off x="4800757" y="5851909"/>
            <a:ext cx="4235739" cy="955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BEFADE74-1333-4E65-81C0-4F069B79B65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2" y="5917837"/>
            <a:ext cx="3925764" cy="823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2FF6B38-4358-47C4-8284-D7F974355D4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6" y="0"/>
            <a:ext cx="2495550" cy="6858000"/>
          </a:xfrm>
          <a:prstGeom prst="rect">
            <a:avLst/>
          </a:prstGeom>
        </p:spPr>
      </p:pic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04ECA60-BB43-472A-A147-EE08A80B5E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704195-BC77-4C55-8A99-9BC30923F7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D98D576-A93E-4A83-AEFD-5B9ECC07763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pic>
        <p:nvPicPr>
          <p:cNvPr id="7" name="Picture 5" descr="B-1">
            <a:extLst>
              <a:ext uri="{FF2B5EF4-FFF2-40B4-BE49-F238E27FC236}">
                <a16:creationId xmlns:a16="http://schemas.microsoft.com/office/drawing/2014/main" id="{0A5410FF-857D-4FB0-8AAF-BAD63EF44BC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print"/>
          <a:srcRect l="24356" t="48544" b="47860"/>
          <a:stretch/>
        </p:blipFill>
        <p:spPr bwMode="auto">
          <a:xfrm rot="16200000">
            <a:off x="-1104249" y="3254507"/>
            <a:ext cx="6865567" cy="348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5AEE3197-9B2D-404C-A5AE-D27EE636B9C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715407" y="569903"/>
            <a:ext cx="6264696" cy="5733018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3200" b="1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0"/>
            <a:r>
              <a:rPr lang="en-US" altLang="zh-CN" dirty="0"/>
              <a:t> </a:t>
            </a:r>
          </a:p>
          <a:p>
            <a:pPr lvl="0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F78CABD-1248-487F-B9E9-6108E1C1F865}"/>
              </a:ext>
            </a:extLst>
          </p:cNvPr>
          <p:cNvSpPr txBox="1"/>
          <p:nvPr userDrawn="1"/>
        </p:nvSpPr>
        <p:spPr>
          <a:xfrm>
            <a:off x="430376" y="1628799"/>
            <a:ext cx="1415772" cy="5229199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r>
              <a:rPr lang="zh-CN" altLang="en-US" sz="8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 录</a:t>
            </a:r>
          </a:p>
        </p:txBody>
      </p:sp>
    </p:spTree>
    <p:extLst>
      <p:ext uri="{BB962C8B-B14F-4D97-AF65-F5344CB8AC3E}">
        <p14:creationId xmlns:p14="http://schemas.microsoft.com/office/powerpoint/2010/main" val="3085928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8824" y="1059886"/>
            <a:ext cx="8877672" cy="532144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73896" y="6453336"/>
            <a:ext cx="2895600" cy="28011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02896" y="6453336"/>
            <a:ext cx="2133600" cy="28011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439F1-587F-4B46-AE4C-D82BC2C3528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8824" y="130622"/>
            <a:ext cx="8877672" cy="634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3200"/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9FD2052-8903-44B4-A86C-238849224F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4" y="829105"/>
            <a:ext cx="9145344" cy="14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41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致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67544" y="6453336"/>
            <a:ext cx="2133600" cy="28803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46528B-B9B9-4E68-8952-1F42D213A42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6" name="Picture 5" descr="B-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588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A1F9A4E0-EDE0-434A-B582-ED061A03ED6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276872"/>
            <a:ext cx="3925764" cy="823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5209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922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528" y="1412776"/>
            <a:ext cx="8496944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61249"/>
            <a:ext cx="2895600" cy="280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61249"/>
            <a:ext cx="2133600" cy="280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CD98D576-A93E-4A83-AEFD-5B9ECC07763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425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8" r:id="rId2"/>
    <p:sldLayoutId id="2147483666" r:id="rId3"/>
    <p:sldLayoutId id="2147483667" r:id="rId4"/>
  </p:sldLayoutIdLst>
  <p:hf hdr="0" ft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华文中宋" pitchFamily="2" charset="-122"/>
          <a:ea typeface="华文中宋" pitchFamily="2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Char char="•"/>
        <a:defRPr sz="20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>
            <a:lumMod val="60000"/>
            <a:lumOff val="40000"/>
          </a:schemeClr>
        </a:buClr>
        <a:buChar char="–"/>
        <a:defRPr sz="1800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FAB406"/>
        </a:buClr>
        <a:buFont typeface="Arial" pitchFamily="34" charset="0"/>
        <a:buChar char="»"/>
        <a:defRPr sz="1600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1828800" indent="0" algn="l" rtl="0" eaLnBrk="1" fontAlgn="base" hangingPunct="1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467544" y="548680"/>
            <a:ext cx="8208912" cy="2664296"/>
          </a:xfrm>
        </p:spPr>
        <p:txBody>
          <a:bodyPr/>
          <a:lstStyle/>
          <a:p>
            <a:r>
              <a:rPr lang="zh-CN" altLang="en-US" sz="7200" dirty="0"/>
              <a:t>第三次作业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标题 3"/>
          <p:cNvSpPr txBox="1">
            <a:spLocks/>
          </p:cNvSpPr>
          <p:nvPr/>
        </p:nvSpPr>
        <p:spPr bwMode="auto">
          <a:xfrm>
            <a:off x="755576" y="3501008"/>
            <a:ext cx="8208912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/>
            <a:r>
              <a:rPr lang="en-US" altLang="zh-CN" sz="4400" dirty="0"/>
              <a:t>2013</a:t>
            </a:r>
            <a:r>
              <a:rPr lang="zh-CN" altLang="en-US" sz="2800" dirty="0">
                <a:solidFill>
                  <a:schemeClr val="tx1"/>
                </a:solidFill>
              </a:rPr>
              <a:t>中国科学院大学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algn="r"/>
            <a:r>
              <a:rPr lang="zh-CN" altLang="en-US" sz="2800" dirty="0">
                <a:solidFill>
                  <a:schemeClr val="tx1"/>
                </a:solidFill>
              </a:rPr>
              <a:t>网络空间安全学院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algn="r"/>
            <a:r>
              <a:rPr lang="en-US" altLang="zh-CN" sz="2800" dirty="0">
                <a:solidFill>
                  <a:schemeClr val="tx1"/>
                </a:solidFill>
              </a:rPr>
              <a:t>2018</a:t>
            </a:r>
            <a:r>
              <a:rPr lang="zh-CN" altLang="en-US" sz="2800" dirty="0">
                <a:solidFill>
                  <a:schemeClr val="tx1"/>
                </a:solidFill>
              </a:rPr>
              <a:t>年</a:t>
            </a:r>
            <a:r>
              <a:rPr lang="en-US" altLang="zh-CN" sz="2800" dirty="0">
                <a:solidFill>
                  <a:schemeClr val="tx1"/>
                </a:solidFill>
              </a:rPr>
              <a:t>5</a:t>
            </a:r>
            <a:r>
              <a:rPr lang="zh-CN" altLang="en-US" sz="2800" dirty="0">
                <a:solidFill>
                  <a:schemeClr val="tx1"/>
                </a:solidFill>
              </a:rPr>
              <a:t>月</a:t>
            </a:r>
            <a:r>
              <a:rPr lang="en-US" altLang="zh-CN" sz="2800" dirty="0">
                <a:solidFill>
                  <a:schemeClr val="tx1"/>
                </a:solidFill>
              </a:rPr>
              <a:t>11</a:t>
            </a:r>
            <a:r>
              <a:rPr lang="zh-CN" altLang="en-US" sz="2800" dirty="0">
                <a:solidFill>
                  <a:schemeClr val="tx1"/>
                </a:solidFill>
              </a:rPr>
              <a:t>日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1F919BB-C2A4-43E9-A63D-9EE28939DCF9}"/>
              </a:ext>
            </a:extLst>
          </p:cNvPr>
          <p:cNvCxnSpPr>
            <a:cxnSpLocks/>
          </p:cNvCxnSpPr>
          <p:nvPr/>
        </p:nvCxnSpPr>
        <p:spPr>
          <a:xfrm>
            <a:off x="4382161" y="3429000"/>
            <a:ext cx="458232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464DDF7-6E79-45E6-9210-A879CAD0A316}"/>
              </a:ext>
            </a:extLst>
          </p:cNvPr>
          <p:cNvCxnSpPr>
            <a:cxnSpLocks/>
          </p:cNvCxnSpPr>
          <p:nvPr/>
        </p:nvCxnSpPr>
        <p:spPr>
          <a:xfrm>
            <a:off x="5076056" y="3733800"/>
            <a:ext cx="3888432" cy="0"/>
          </a:xfrm>
          <a:prstGeom prst="line">
            <a:avLst/>
          </a:prstGeom>
          <a:ln w="28575">
            <a:solidFill>
              <a:srgbClr val="0000FF"/>
            </a:solidFill>
            <a:prstDash val="soli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C4B9637-039B-4D9D-ACA3-DA340012CD09}"/>
              </a:ext>
            </a:extLst>
          </p:cNvPr>
          <p:cNvCxnSpPr>
            <a:cxnSpLocks/>
          </p:cNvCxnSpPr>
          <p:nvPr/>
        </p:nvCxnSpPr>
        <p:spPr>
          <a:xfrm>
            <a:off x="4788024" y="3573016"/>
            <a:ext cx="4176464" cy="0"/>
          </a:xfrm>
          <a:prstGeom prst="line">
            <a:avLst/>
          </a:prstGeom>
          <a:ln w="28575">
            <a:solidFill>
              <a:srgbClr val="33CC33"/>
            </a:solidFill>
            <a:prstDash val="soli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075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23528" y="1052736"/>
            <a:ext cx="8496944" cy="5733256"/>
          </a:xfrm>
        </p:spPr>
        <p:txBody>
          <a:bodyPr/>
          <a:lstStyle/>
          <a:p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、研究动机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背景和问题</a:t>
            </a:r>
            <a:endParaRPr lang="en-US" altLang="zh-CN" sz="2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、研究思路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、关键技术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要求：小四字体，不少于</a:t>
            </a:r>
            <a:r>
              <a:rPr lang="en-US" altLang="zh-CN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页</a:t>
            </a:r>
            <a:endParaRPr lang="en-US" altLang="zh-CN" sz="28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读书报告</a:t>
            </a:r>
          </a:p>
        </p:txBody>
      </p:sp>
    </p:spTree>
    <p:extLst>
      <p:ext uri="{BB962C8B-B14F-4D97-AF65-F5344CB8AC3E}">
        <p14:creationId xmlns:p14="http://schemas.microsoft.com/office/powerpoint/2010/main" val="981416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23528" y="1052736"/>
            <a:ext cx="8496944" cy="5733256"/>
          </a:xfrm>
        </p:spPr>
        <p:txBody>
          <a:bodyPr/>
          <a:lstStyle/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利用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SGX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SEV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对虚拟化平台中的虚拟机及其系统进行保护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Comprehensive VM Protection against Untrusted Hypervisor through Retrofitted AMD Memory Encryption</a:t>
            </a:r>
          </a:p>
          <a:p>
            <a:pPr lvl="1"/>
            <a:endParaRPr lang="en-US" altLang="zh-CN" sz="2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26Shielding applications from an untrusted cloud with Haven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－</a:t>
            </a: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osdi14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0A439F1-587F-4B46-AE4C-D82BC2C3528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第一类</a:t>
            </a:r>
          </a:p>
        </p:txBody>
      </p:sp>
    </p:spTree>
    <p:extLst>
      <p:ext uri="{BB962C8B-B14F-4D97-AF65-F5344CB8AC3E}">
        <p14:creationId xmlns:p14="http://schemas.microsoft.com/office/powerpoint/2010/main" val="2094540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23528" y="1052736"/>
            <a:ext cx="8496944" cy="5733256"/>
          </a:xfrm>
        </p:spPr>
        <p:txBody>
          <a:bodyPr/>
          <a:lstStyle/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利用软件机制对虚拟化软件层提供保护（包括同层隔离）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Dynamic Virtual Address Range 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Adjustmentfor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Intra-Level Privilege Separation on ARM</a:t>
            </a:r>
          </a:p>
          <a:p>
            <a:pPr lvl="1"/>
            <a:endParaRPr lang="en-US" altLang="zh-CN" sz="2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Deconstructing Xen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0A439F1-587F-4B46-AE4C-D82BC2C3528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第二类</a:t>
            </a:r>
          </a:p>
        </p:txBody>
      </p:sp>
    </p:spTree>
    <p:extLst>
      <p:ext uri="{BB962C8B-B14F-4D97-AF65-F5344CB8AC3E}">
        <p14:creationId xmlns:p14="http://schemas.microsoft.com/office/powerpoint/2010/main" val="627668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23528" y="1052736"/>
            <a:ext cx="8496944" cy="5733256"/>
          </a:xfrm>
        </p:spPr>
        <p:txBody>
          <a:bodyPr/>
          <a:lstStyle/>
          <a:p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rootkit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攻击和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ROP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攻击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36HookSafe-Countering Kernel Rootkits with Lightweight Hook Protection</a:t>
            </a:r>
          </a:p>
          <a:p>
            <a:pPr lvl="1"/>
            <a:endParaRPr lang="en-US" altLang="zh-CN" sz="2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ROP is Still Dangerous_ Breaking Modern Defenses_A_USNIX_2014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0A439F1-587F-4B46-AE4C-D82BC2C3528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第三类</a:t>
            </a:r>
          </a:p>
        </p:txBody>
      </p:sp>
    </p:spTree>
    <p:extLst>
      <p:ext uri="{BB962C8B-B14F-4D97-AF65-F5344CB8AC3E}">
        <p14:creationId xmlns:p14="http://schemas.microsoft.com/office/powerpoint/2010/main" val="701856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323528" y="404664"/>
            <a:ext cx="8496944" cy="172819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>
                  <a:lumMod val="60000"/>
                  <a:lumOff val="40000"/>
                </a:schemeClr>
              </a:buClr>
              <a:buChar char="–"/>
              <a:defRPr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B406"/>
              </a:buClr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zh-CN" altLang="en-US" sz="6600" b="1" dirty="0">
                <a:latin typeface="仿宋" panose="02010609060101010101" pitchFamily="49" charset="-122"/>
                <a:ea typeface="仿宋" panose="02010609060101010101" pitchFamily="49" charset="-122"/>
              </a:rPr>
              <a:t>谢谢！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46528B-B9B9-4E68-8952-1F42D213A426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144703"/>
      </p:ext>
    </p:extLst>
  </p:cSld>
  <p:clrMapOvr>
    <a:masterClrMapping/>
  </p:clrMapOvr>
</p:sld>
</file>

<file path=ppt/theme/theme1.xml><?xml version="1.0" encoding="utf-8"?>
<a:theme xmlns:a="http://schemas.openxmlformats.org/drawingml/2006/main" name="2013年工作总结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3953</TotalTime>
  <Words>149</Words>
  <Application>Microsoft Office PowerPoint</Application>
  <PresentationFormat>全屏显示(4:3)</PresentationFormat>
  <Paragraphs>37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仿宋</vt:lpstr>
      <vt:lpstr>黑体</vt:lpstr>
      <vt:lpstr>华文中宋</vt:lpstr>
      <vt:lpstr>宋体</vt:lpstr>
      <vt:lpstr>微软雅黑</vt:lpstr>
      <vt:lpstr>Arial</vt:lpstr>
      <vt:lpstr>Calibri</vt:lpstr>
      <vt:lpstr>2013年工作总结</vt:lpstr>
      <vt:lpstr>第三次作业  </vt:lpstr>
      <vt:lpstr>读书报告</vt:lpstr>
      <vt:lpstr>第一类</vt:lpstr>
      <vt:lpstr>第二类</vt:lpstr>
      <vt:lpstr>第三类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操作系统安全研究组 2013年工作总结</dc:title>
  <dc:creator>unknown</dc:creator>
  <cp:lastModifiedBy>泓蕴</cp:lastModifiedBy>
  <cp:revision>149</cp:revision>
  <dcterms:created xsi:type="dcterms:W3CDTF">2013-12-31T01:31:22Z</dcterms:created>
  <dcterms:modified xsi:type="dcterms:W3CDTF">2018-05-10T14:34:29Z</dcterms:modified>
</cp:coreProperties>
</file>