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81" r:id="rId2"/>
    <p:sldId id="265" r:id="rId3"/>
    <p:sldId id="264" r:id="rId4"/>
    <p:sldId id="283" r:id="rId5"/>
    <p:sldId id="263" r:id="rId6"/>
    <p:sldId id="262" r:id="rId7"/>
    <p:sldId id="285" r:id="rId8"/>
    <p:sldId id="274" r:id="rId9"/>
    <p:sldId id="286" r:id="rId10"/>
    <p:sldId id="275" r:id="rId11"/>
    <p:sldId id="260" r:id="rId12"/>
    <p:sldId id="287" r:id="rId13"/>
    <p:sldId id="276" r:id="rId14"/>
    <p:sldId id="277" r:id="rId15"/>
    <p:sldId id="278" r:id="rId16"/>
    <p:sldId id="259" r:id="rId17"/>
    <p:sldId id="258" r:id="rId18"/>
    <p:sldId id="279" r:id="rId19"/>
    <p:sldId id="280" r:id="rId20"/>
    <p:sldId id="257" r:id="rId21"/>
    <p:sldId id="268" r:id="rId22"/>
    <p:sldId id="267"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1F4E79"/>
    <a:srgbClr val="000000"/>
    <a:srgbClr val="44546A"/>
    <a:srgbClr val="A5A5A5"/>
    <a:srgbClr val="464A4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p:cViewPr varScale="1">
        <p:scale>
          <a:sx n="68" d="100"/>
          <a:sy n="68" d="100"/>
        </p:scale>
        <p:origin x="1470" y="60"/>
      </p:cViewPr>
      <p:guideLst>
        <p:guide orient="horz" pos="2160"/>
        <p:guide pos="2880"/>
      </p:guideLst>
    </p:cSldViewPr>
  </p:slideViewPr>
  <p:notesTextViewPr>
    <p:cViewPr>
      <p:scale>
        <a:sx n="1" d="1"/>
        <a:sy n="1" d="1"/>
      </p:scale>
      <p:origin x="0" y="-6"/>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系列 1</c:v>
                </c:pt>
              </c:strCache>
            </c:strRef>
          </c:tx>
          <c:spPr>
            <a:ln w="28575" cap="rnd">
              <a:solidFill>
                <a:schemeClr val="tx1"/>
              </a:solidFill>
              <a:round/>
            </a:ln>
            <a:effectLst/>
          </c:spPr>
          <c:marker>
            <c:symbol val="none"/>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A934-4000-B334-F96653A9FCB2}"/>
            </c:ext>
          </c:extLst>
        </c:ser>
        <c:ser>
          <c:idx val="1"/>
          <c:order val="1"/>
          <c:tx>
            <c:strRef>
              <c:f>Sheet1!$C$1</c:f>
              <c:strCache>
                <c:ptCount val="1"/>
                <c:pt idx="0">
                  <c:v>系列 2</c:v>
                </c:pt>
              </c:strCache>
            </c:strRef>
          </c:tx>
          <c:spPr>
            <a:ln w="28575" cap="rnd">
              <a:solidFill>
                <a:srgbClr val="FFC000"/>
              </a:solidFill>
              <a:round/>
            </a:ln>
            <a:effectLst/>
          </c:spPr>
          <c:marker>
            <c:symbol val="none"/>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A934-4000-B334-F96653A9FCB2}"/>
            </c:ext>
          </c:extLst>
        </c:ser>
        <c:ser>
          <c:idx val="2"/>
          <c:order val="2"/>
          <c:tx>
            <c:strRef>
              <c:f>Sheet1!$D$1</c:f>
              <c:strCache>
                <c:ptCount val="1"/>
                <c:pt idx="0">
                  <c:v>系列 3</c:v>
                </c:pt>
              </c:strCache>
            </c:strRef>
          </c:tx>
          <c:spPr>
            <a:ln w="28575" cap="rnd">
              <a:solidFill>
                <a:schemeClr val="accent3"/>
              </a:solidFill>
              <a:round/>
            </a:ln>
            <a:effectLst/>
          </c:spPr>
          <c:marker>
            <c:symbol val="none"/>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A934-4000-B334-F96653A9FCB2}"/>
            </c:ext>
          </c:extLst>
        </c:ser>
        <c:dLbls>
          <c:showLegendKey val="0"/>
          <c:showVal val="0"/>
          <c:showCatName val="0"/>
          <c:showSerName val="0"/>
          <c:showPercent val="0"/>
          <c:showBubbleSize val="0"/>
        </c:dLbls>
        <c:smooth val="0"/>
        <c:axId val="94550656"/>
        <c:axId val="94566656"/>
      </c:lineChart>
      <c:catAx>
        <c:axId val="94550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94566656"/>
        <c:crosses val="autoZero"/>
        <c:auto val="1"/>
        <c:lblAlgn val="ctr"/>
        <c:lblOffset val="100"/>
        <c:noMultiLvlLbl val="0"/>
      </c:catAx>
      <c:valAx>
        <c:axId val="9456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94550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dPt>
            <c:idx val="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01-A448-42D0-BA41-3107E5A579F7}"/>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2-A448-42D0-BA41-3107E5A579F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173-4DAD-A594-CEE6E6E42812}"/>
              </c:ext>
            </c:extLst>
          </c:dPt>
          <c:dPt>
            <c:idx val="3"/>
            <c:bubble3D val="0"/>
            <c:spPr>
              <a:solidFill>
                <a:schemeClr val="tx1"/>
              </a:solidFill>
              <a:ln w="19050">
                <a:solidFill>
                  <a:schemeClr val="lt1"/>
                </a:solidFill>
              </a:ln>
              <a:effectLst/>
            </c:spPr>
            <c:extLst>
              <c:ext xmlns:c16="http://schemas.microsoft.com/office/drawing/2014/chart" uri="{C3380CC4-5D6E-409C-BE32-E72D297353CC}">
                <c16:uniqueId val="{00000003-A448-42D0-BA41-3107E5A579F7}"/>
              </c:ext>
            </c:extLst>
          </c:dPt>
          <c:cat>
            <c:strRef>
              <c:f>Sheet1!$A$2:$A$5</c:f>
              <c:strCache>
                <c:ptCount val="4"/>
                <c:pt idx="0">
                  <c:v>第一季度</c:v>
                </c:pt>
                <c:pt idx="1">
                  <c:v>第二季度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A448-42D0-BA41-3107E5A579F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4B05A2-5D8C-4298-BEB0-01903F20CD60}" type="doc">
      <dgm:prSet loTypeId="urn:microsoft.com/office/officeart/2008/layout/CircleAccentTimeline" loCatId="process" qsTypeId="urn:microsoft.com/office/officeart/2005/8/quickstyle/simple1" qsCatId="simple" csTypeId="urn:microsoft.com/office/officeart/2005/8/colors/accent0_3" csCatId="mainScheme" phldr="1"/>
      <dgm:spPr/>
      <dgm:t>
        <a:bodyPr/>
        <a:lstStyle/>
        <a:p>
          <a:endParaRPr lang="zh-CN" altLang="en-US"/>
        </a:p>
      </dgm:t>
    </dgm:pt>
    <dgm:pt modelId="{24E380FD-E528-476E-9F5D-D7A7017548DD}">
      <dgm:prSet phldrT="[文本]"/>
      <dgm:spPr/>
      <dgm:t>
        <a:bodyPr/>
        <a:lstStyle/>
        <a:p>
          <a:endParaRPr lang="zh-CN" altLang="en-US" dirty="0"/>
        </a:p>
      </dgm:t>
    </dgm:pt>
    <dgm:pt modelId="{8768F488-D14D-49CE-AB76-E22EA7A085ED}" type="parTrans" cxnId="{F7B6EF55-6803-4217-8C00-A0AE0DFB3BE6}">
      <dgm:prSet/>
      <dgm:spPr/>
      <dgm:t>
        <a:bodyPr/>
        <a:lstStyle/>
        <a:p>
          <a:endParaRPr lang="zh-CN" altLang="en-US"/>
        </a:p>
      </dgm:t>
    </dgm:pt>
    <dgm:pt modelId="{635E2E0C-BB39-4E1D-8480-D4201EC7F862}" type="sibTrans" cxnId="{F7B6EF55-6803-4217-8C00-A0AE0DFB3BE6}">
      <dgm:prSet/>
      <dgm:spPr/>
      <dgm:t>
        <a:bodyPr/>
        <a:lstStyle/>
        <a:p>
          <a:endParaRPr lang="zh-CN" altLang="en-US"/>
        </a:p>
      </dgm:t>
    </dgm:pt>
    <dgm:pt modelId="{6138A799-88A3-49A3-A74A-C5299704C55B}">
      <dgm:prSet phldrT="[文本]"/>
      <dgm:spPr/>
      <dgm:t>
        <a:bodyPr/>
        <a:lstStyle/>
        <a:p>
          <a:endParaRPr lang="zh-CN" altLang="en-US" dirty="0"/>
        </a:p>
      </dgm:t>
    </dgm:pt>
    <dgm:pt modelId="{40D6DE54-3A67-4EBF-8316-8F88A1643116}" type="parTrans" cxnId="{10AA9EBC-4FEA-4950-A35C-E6AFA3A62679}">
      <dgm:prSet/>
      <dgm:spPr/>
      <dgm:t>
        <a:bodyPr/>
        <a:lstStyle/>
        <a:p>
          <a:endParaRPr lang="zh-CN" altLang="en-US"/>
        </a:p>
      </dgm:t>
    </dgm:pt>
    <dgm:pt modelId="{FC14E3F0-948E-4029-AECC-EF09E02B390E}" type="sibTrans" cxnId="{10AA9EBC-4FEA-4950-A35C-E6AFA3A62679}">
      <dgm:prSet/>
      <dgm:spPr/>
      <dgm:t>
        <a:bodyPr/>
        <a:lstStyle/>
        <a:p>
          <a:endParaRPr lang="zh-CN" altLang="en-US"/>
        </a:p>
      </dgm:t>
    </dgm:pt>
    <dgm:pt modelId="{B40068FB-2C76-4545-9946-6605D4CE272F}">
      <dgm:prSet phldrT="[文本]"/>
      <dgm:spPr/>
      <dgm:t>
        <a:bodyPr/>
        <a:lstStyle/>
        <a:p>
          <a:endParaRPr lang="zh-CN" altLang="en-US" dirty="0"/>
        </a:p>
      </dgm:t>
    </dgm:pt>
    <dgm:pt modelId="{99F84A57-2C85-47F7-8C07-B3D0D3D1E566}" type="parTrans" cxnId="{CB2F9F5D-E84B-4BA1-BB86-856866B1C061}">
      <dgm:prSet/>
      <dgm:spPr/>
      <dgm:t>
        <a:bodyPr/>
        <a:lstStyle/>
        <a:p>
          <a:endParaRPr lang="zh-CN" altLang="en-US"/>
        </a:p>
      </dgm:t>
    </dgm:pt>
    <dgm:pt modelId="{EAADD9F5-A82A-4E6A-A621-CD01D6D030AD}" type="sibTrans" cxnId="{CB2F9F5D-E84B-4BA1-BB86-856866B1C061}">
      <dgm:prSet/>
      <dgm:spPr/>
      <dgm:t>
        <a:bodyPr/>
        <a:lstStyle/>
        <a:p>
          <a:endParaRPr lang="zh-CN" altLang="en-US"/>
        </a:p>
      </dgm:t>
    </dgm:pt>
    <dgm:pt modelId="{039E4BDB-8767-4B2B-8D6F-FEBF96C59B3C}">
      <dgm:prSet phldrT="[文本]"/>
      <dgm:spPr/>
      <dgm:t>
        <a:bodyPr/>
        <a:lstStyle/>
        <a:p>
          <a:endParaRPr lang="zh-CN" altLang="en-US" dirty="0"/>
        </a:p>
      </dgm:t>
    </dgm:pt>
    <dgm:pt modelId="{256FC6AB-7459-4868-B1BF-EB47936B0B34}" type="parTrans" cxnId="{D7898C6F-8BB8-431E-8FA6-8F92AFD28E5E}">
      <dgm:prSet/>
      <dgm:spPr/>
      <dgm:t>
        <a:bodyPr/>
        <a:lstStyle/>
        <a:p>
          <a:endParaRPr lang="zh-CN" altLang="en-US"/>
        </a:p>
      </dgm:t>
    </dgm:pt>
    <dgm:pt modelId="{5AD2F9BB-6D80-408C-8B44-9630EE54B091}" type="sibTrans" cxnId="{D7898C6F-8BB8-431E-8FA6-8F92AFD28E5E}">
      <dgm:prSet/>
      <dgm:spPr/>
      <dgm:t>
        <a:bodyPr/>
        <a:lstStyle/>
        <a:p>
          <a:endParaRPr lang="zh-CN" altLang="en-US"/>
        </a:p>
      </dgm:t>
    </dgm:pt>
    <dgm:pt modelId="{29F7E33D-AE23-41C7-94AD-AC2D633425DE}">
      <dgm:prSet phldrT="[文本]"/>
      <dgm:spPr/>
      <dgm:t>
        <a:bodyPr/>
        <a:lstStyle/>
        <a:p>
          <a:endParaRPr lang="zh-CN" altLang="en-US" dirty="0"/>
        </a:p>
      </dgm:t>
    </dgm:pt>
    <dgm:pt modelId="{8B8EAF07-F246-4E46-ACFF-53C51245CF49}" type="parTrans" cxnId="{F7F7E85E-DA68-43A9-BBE9-4211BAE2C54E}">
      <dgm:prSet/>
      <dgm:spPr/>
      <dgm:t>
        <a:bodyPr/>
        <a:lstStyle/>
        <a:p>
          <a:endParaRPr lang="zh-CN" altLang="en-US"/>
        </a:p>
      </dgm:t>
    </dgm:pt>
    <dgm:pt modelId="{A0069764-3DC2-47EB-8F13-9671263AB558}" type="sibTrans" cxnId="{F7F7E85E-DA68-43A9-BBE9-4211BAE2C54E}">
      <dgm:prSet/>
      <dgm:spPr/>
      <dgm:t>
        <a:bodyPr/>
        <a:lstStyle/>
        <a:p>
          <a:endParaRPr lang="zh-CN" altLang="en-US"/>
        </a:p>
      </dgm:t>
    </dgm:pt>
    <dgm:pt modelId="{293720AC-5FC8-4BD8-AE79-037EA8EA7E54}">
      <dgm:prSet phldrT="[文本]"/>
      <dgm:spPr/>
      <dgm:t>
        <a:bodyPr/>
        <a:lstStyle/>
        <a:p>
          <a:endParaRPr lang="zh-CN" altLang="en-US" dirty="0"/>
        </a:p>
      </dgm:t>
    </dgm:pt>
    <dgm:pt modelId="{5AB04148-1A40-4BDF-A32F-60A20623D6FF}" type="parTrans" cxnId="{7C6DA3C2-F605-400F-B1B0-95B7C0D0FE04}">
      <dgm:prSet/>
      <dgm:spPr/>
      <dgm:t>
        <a:bodyPr/>
        <a:lstStyle/>
        <a:p>
          <a:endParaRPr lang="zh-CN" altLang="en-US"/>
        </a:p>
      </dgm:t>
    </dgm:pt>
    <dgm:pt modelId="{42AA7A9F-C864-4F1A-805E-BB30027A0841}" type="sibTrans" cxnId="{7C6DA3C2-F605-400F-B1B0-95B7C0D0FE04}">
      <dgm:prSet/>
      <dgm:spPr/>
      <dgm:t>
        <a:bodyPr/>
        <a:lstStyle/>
        <a:p>
          <a:endParaRPr lang="zh-CN" altLang="en-US"/>
        </a:p>
      </dgm:t>
    </dgm:pt>
    <dgm:pt modelId="{E07D48CE-8B6A-4C1A-A9C1-BFB3401E6E5F}" type="pres">
      <dgm:prSet presAssocID="{1B4B05A2-5D8C-4298-BEB0-01903F20CD60}" presName="Name0" presStyleCnt="0">
        <dgm:presLayoutVars>
          <dgm:dir/>
        </dgm:presLayoutVars>
      </dgm:prSet>
      <dgm:spPr/>
    </dgm:pt>
    <dgm:pt modelId="{A2078A25-9FE9-434E-958F-1A109579A245}" type="pres">
      <dgm:prSet presAssocID="{24E380FD-E528-476E-9F5D-D7A7017548DD}" presName="parComposite" presStyleCnt="0"/>
      <dgm:spPr/>
    </dgm:pt>
    <dgm:pt modelId="{7C87CAC5-AA14-4B8D-A01E-B6E55664DE5B}" type="pres">
      <dgm:prSet presAssocID="{24E380FD-E528-476E-9F5D-D7A7017548DD}" presName="parBigCircle" presStyleLbl="node0" presStyleIdx="0" presStyleCnt="2"/>
      <dgm:spPr/>
    </dgm:pt>
    <dgm:pt modelId="{35D37EFF-1865-42AE-A16E-159F4631F409}" type="pres">
      <dgm:prSet presAssocID="{24E380FD-E528-476E-9F5D-D7A7017548DD}" presName="parTx" presStyleLbl="revTx" presStyleIdx="0" presStyleCnt="10"/>
      <dgm:spPr/>
    </dgm:pt>
    <dgm:pt modelId="{F8AB717B-B048-4029-871F-2E7361813930}" type="pres">
      <dgm:prSet presAssocID="{24E380FD-E528-476E-9F5D-D7A7017548DD}" presName="bSpace" presStyleCnt="0"/>
      <dgm:spPr/>
    </dgm:pt>
    <dgm:pt modelId="{F03FEB33-0D67-41B3-9ECD-EF8665A2241C}" type="pres">
      <dgm:prSet presAssocID="{24E380FD-E528-476E-9F5D-D7A7017548DD}" presName="parBackupNorm" presStyleCnt="0"/>
      <dgm:spPr/>
    </dgm:pt>
    <dgm:pt modelId="{280384E8-7B13-4882-8D37-127F09C84B57}" type="pres">
      <dgm:prSet presAssocID="{635E2E0C-BB39-4E1D-8480-D4201EC7F862}" presName="parSpace" presStyleCnt="0"/>
      <dgm:spPr/>
    </dgm:pt>
    <dgm:pt modelId="{8CA73E47-0F4A-49EC-A6B9-7246FE257C6D}" type="pres">
      <dgm:prSet presAssocID="{6138A799-88A3-49A3-A74A-C5299704C55B}" presName="desBackupLeftNorm" presStyleCnt="0"/>
      <dgm:spPr/>
    </dgm:pt>
    <dgm:pt modelId="{C4CF91AE-5D5E-47D9-8F67-DC220E9B5BED}" type="pres">
      <dgm:prSet presAssocID="{6138A799-88A3-49A3-A74A-C5299704C55B}" presName="desComposite" presStyleCnt="0"/>
      <dgm:spPr/>
    </dgm:pt>
    <dgm:pt modelId="{31F64B38-142E-463D-80CE-04AD13CC5C9F}" type="pres">
      <dgm:prSet presAssocID="{6138A799-88A3-49A3-A74A-C5299704C55B}" presName="desCircle" presStyleLbl="node1" presStyleIdx="0" presStyleCnt="4"/>
      <dgm:spPr/>
    </dgm:pt>
    <dgm:pt modelId="{181F82EC-6F6E-4C2D-8495-971DFE2D7958}" type="pres">
      <dgm:prSet presAssocID="{6138A799-88A3-49A3-A74A-C5299704C55B}" presName="chTx" presStyleLbl="revTx" presStyleIdx="1" presStyleCnt="10"/>
      <dgm:spPr/>
    </dgm:pt>
    <dgm:pt modelId="{6D7D3C37-1204-4616-B6B3-DADA647064DF}" type="pres">
      <dgm:prSet presAssocID="{6138A799-88A3-49A3-A74A-C5299704C55B}" presName="desTx" presStyleLbl="revTx" presStyleIdx="2" presStyleCnt="10">
        <dgm:presLayoutVars>
          <dgm:bulletEnabled val="1"/>
        </dgm:presLayoutVars>
      </dgm:prSet>
      <dgm:spPr/>
    </dgm:pt>
    <dgm:pt modelId="{0775281D-EE4A-48F4-86C5-B86EE072E4D5}" type="pres">
      <dgm:prSet presAssocID="{6138A799-88A3-49A3-A74A-C5299704C55B}" presName="desBackupRightNorm" presStyleCnt="0"/>
      <dgm:spPr/>
    </dgm:pt>
    <dgm:pt modelId="{21A9BD60-6961-48CA-863C-C1A0FCE02D56}" type="pres">
      <dgm:prSet presAssocID="{FC14E3F0-948E-4029-AECC-EF09E02B390E}" presName="desSpace" presStyleCnt="0"/>
      <dgm:spPr/>
    </dgm:pt>
    <dgm:pt modelId="{E9368D9A-16BA-4703-A1EC-D80DE3066CAF}" type="pres">
      <dgm:prSet presAssocID="{B40068FB-2C76-4545-9946-6605D4CE272F}" presName="desBackupLeftNorm" presStyleCnt="0"/>
      <dgm:spPr/>
    </dgm:pt>
    <dgm:pt modelId="{B1A39C59-E601-43DC-B2EC-472E156515F6}" type="pres">
      <dgm:prSet presAssocID="{B40068FB-2C76-4545-9946-6605D4CE272F}" presName="desComposite" presStyleCnt="0"/>
      <dgm:spPr/>
    </dgm:pt>
    <dgm:pt modelId="{DAB17F1D-CBF3-452D-A099-3F202F7B1532}" type="pres">
      <dgm:prSet presAssocID="{B40068FB-2C76-4545-9946-6605D4CE272F}" presName="desCircle" presStyleLbl="node1" presStyleIdx="1" presStyleCnt="4"/>
      <dgm:spPr/>
    </dgm:pt>
    <dgm:pt modelId="{098215EF-E712-4F57-BD5E-2DC09292E6C2}" type="pres">
      <dgm:prSet presAssocID="{B40068FB-2C76-4545-9946-6605D4CE272F}" presName="chTx" presStyleLbl="revTx" presStyleIdx="3" presStyleCnt="10"/>
      <dgm:spPr/>
    </dgm:pt>
    <dgm:pt modelId="{5CACD1F9-9EA3-432E-AD9A-4E6D6191D6C5}" type="pres">
      <dgm:prSet presAssocID="{B40068FB-2C76-4545-9946-6605D4CE272F}" presName="desTx" presStyleLbl="revTx" presStyleIdx="4" presStyleCnt="10">
        <dgm:presLayoutVars>
          <dgm:bulletEnabled val="1"/>
        </dgm:presLayoutVars>
      </dgm:prSet>
      <dgm:spPr/>
    </dgm:pt>
    <dgm:pt modelId="{107566B5-360C-426C-B562-1CF17C435706}" type="pres">
      <dgm:prSet presAssocID="{B40068FB-2C76-4545-9946-6605D4CE272F}" presName="desBackupRightNorm" presStyleCnt="0"/>
      <dgm:spPr/>
    </dgm:pt>
    <dgm:pt modelId="{31790E05-67DF-491C-AF6F-F53255223762}" type="pres">
      <dgm:prSet presAssocID="{EAADD9F5-A82A-4E6A-A621-CD01D6D030AD}" presName="desSpace" presStyleCnt="0"/>
      <dgm:spPr/>
    </dgm:pt>
    <dgm:pt modelId="{4917AB77-1E03-4806-93DB-819FF69D45BA}" type="pres">
      <dgm:prSet presAssocID="{039E4BDB-8767-4B2B-8D6F-FEBF96C59B3C}" presName="parComposite" presStyleCnt="0"/>
      <dgm:spPr/>
    </dgm:pt>
    <dgm:pt modelId="{8C475310-EC33-4F17-BB5D-044F94495B3A}" type="pres">
      <dgm:prSet presAssocID="{039E4BDB-8767-4B2B-8D6F-FEBF96C59B3C}" presName="parBigCircle" presStyleLbl="node0" presStyleIdx="1" presStyleCnt="2"/>
      <dgm:spPr/>
    </dgm:pt>
    <dgm:pt modelId="{17086DD8-6C72-4D51-8B1B-7EDB33960F20}" type="pres">
      <dgm:prSet presAssocID="{039E4BDB-8767-4B2B-8D6F-FEBF96C59B3C}" presName="parTx" presStyleLbl="revTx" presStyleIdx="5" presStyleCnt="10"/>
      <dgm:spPr/>
    </dgm:pt>
    <dgm:pt modelId="{FA47FAE7-0261-479C-91BE-ECBDEAFE5FBC}" type="pres">
      <dgm:prSet presAssocID="{039E4BDB-8767-4B2B-8D6F-FEBF96C59B3C}" presName="bSpace" presStyleCnt="0"/>
      <dgm:spPr/>
    </dgm:pt>
    <dgm:pt modelId="{FAEDF478-171A-4CF4-B4F3-F80409BCA7AD}" type="pres">
      <dgm:prSet presAssocID="{039E4BDB-8767-4B2B-8D6F-FEBF96C59B3C}" presName="parBackupNorm" presStyleCnt="0"/>
      <dgm:spPr/>
    </dgm:pt>
    <dgm:pt modelId="{0F79372F-34E3-417D-A258-4EB879CBF369}" type="pres">
      <dgm:prSet presAssocID="{5AD2F9BB-6D80-408C-8B44-9630EE54B091}" presName="parSpace" presStyleCnt="0"/>
      <dgm:spPr/>
    </dgm:pt>
    <dgm:pt modelId="{C3B4AAEA-717A-420B-A756-69B28A55C6EF}" type="pres">
      <dgm:prSet presAssocID="{29F7E33D-AE23-41C7-94AD-AC2D633425DE}" presName="desBackupLeftNorm" presStyleCnt="0"/>
      <dgm:spPr/>
    </dgm:pt>
    <dgm:pt modelId="{551181B0-E9B3-4884-B4D5-A987F01AF8C6}" type="pres">
      <dgm:prSet presAssocID="{29F7E33D-AE23-41C7-94AD-AC2D633425DE}" presName="desComposite" presStyleCnt="0"/>
      <dgm:spPr/>
    </dgm:pt>
    <dgm:pt modelId="{538DB490-7C31-4289-A109-173F0342A5FC}" type="pres">
      <dgm:prSet presAssocID="{29F7E33D-AE23-41C7-94AD-AC2D633425DE}" presName="desCircle" presStyleLbl="node1" presStyleIdx="2" presStyleCnt="4"/>
      <dgm:spPr/>
    </dgm:pt>
    <dgm:pt modelId="{AFA18923-4488-4102-B7C0-3CF03F690F06}" type="pres">
      <dgm:prSet presAssocID="{29F7E33D-AE23-41C7-94AD-AC2D633425DE}" presName="chTx" presStyleLbl="revTx" presStyleIdx="6" presStyleCnt="10"/>
      <dgm:spPr/>
    </dgm:pt>
    <dgm:pt modelId="{18CF4783-EE27-49F3-B496-E15CD63C9700}" type="pres">
      <dgm:prSet presAssocID="{29F7E33D-AE23-41C7-94AD-AC2D633425DE}" presName="desTx" presStyleLbl="revTx" presStyleIdx="7" presStyleCnt="10">
        <dgm:presLayoutVars>
          <dgm:bulletEnabled val="1"/>
        </dgm:presLayoutVars>
      </dgm:prSet>
      <dgm:spPr/>
    </dgm:pt>
    <dgm:pt modelId="{1993243F-F60D-44CC-B980-6AAE91FDD7A7}" type="pres">
      <dgm:prSet presAssocID="{29F7E33D-AE23-41C7-94AD-AC2D633425DE}" presName="desBackupRightNorm" presStyleCnt="0"/>
      <dgm:spPr/>
    </dgm:pt>
    <dgm:pt modelId="{65E3B9E6-D607-4E82-BD71-79833E629996}" type="pres">
      <dgm:prSet presAssocID="{A0069764-3DC2-47EB-8F13-9671263AB558}" presName="desSpace" presStyleCnt="0"/>
      <dgm:spPr/>
    </dgm:pt>
    <dgm:pt modelId="{8F1D1376-569C-4FE9-8CE8-86099F582B4F}" type="pres">
      <dgm:prSet presAssocID="{293720AC-5FC8-4BD8-AE79-037EA8EA7E54}" presName="desBackupLeftNorm" presStyleCnt="0"/>
      <dgm:spPr/>
    </dgm:pt>
    <dgm:pt modelId="{3DE239ED-B160-457A-AF95-96D1749F9D85}" type="pres">
      <dgm:prSet presAssocID="{293720AC-5FC8-4BD8-AE79-037EA8EA7E54}" presName="desComposite" presStyleCnt="0"/>
      <dgm:spPr/>
    </dgm:pt>
    <dgm:pt modelId="{C086D61E-F21F-4F2D-BADC-EBF266F2BE2E}" type="pres">
      <dgm:prSet presAssocID="{293720AC-5FC8-4BD8-AE79-037EA8EA7E54}" presName="desCircle" presStyleLbl="node1" presStyleIdx="3" presStyleCnt="4"/>
      <dgm:spPr/>
    </dgm:pt>
    <dgm:pt modelId="{B23101A8-F79B-4905-99DF-7D4E5D505708}" type="pres">
      <dgm:prSet presAssocID="{293720AC-5FC8-4BD8-AE79-037EA8EA7E54}" presName="chTx" presStyleLbl="revTx" presStyleIdx="8" presStyleCnt="10"/>
      <dgm:spPr/>
    </dgm:pt>
    <dgm:pt modelId="{FFA5BCAC-47E9-4902-961A-A1A0523C8055}" type="pres">
      <dgm:prSet presAssocID="{293720AC-5FC8-4BD8-AE79-037EA8EA7E54}" presName="desTx" presStyleLbl="revTx" presStyleIdx="9" presStyleCnt="10">
        <dgm:presLayoutVars>
          <dgm:bulletEnabled val="1"/>
        </dgm:presLayoutVars>
      </dgm:prSet>
      <dgm:spPr/>
    </dgm:pt>
    <dgm:pt modelId="{196F95B4-65FF-4FFC-A93A-058A273AA410}" type="pres">
      <dgm:prSet presAssocID="{293720AC-5FC8-4BD8-AE79-037EA8EA7E54}" presName="desBackupRightNorm" presStyleCnt="0"/>
      <dgm:spPr/>
    </dgm:pt>
    <dgm:pt modelId="{EFE8B531-B970-4415-90C7-CEE9F66A1711}" type="pres">
      <dgm:prSet presAssocID="{42AA7A9F-C864-4F1A-805E-BB30027A0841}" presName="desSpace" presStyleCnt="0"/>
      <dgm:spPr/>
    </dgm:pt>
  </dgm:ptLst>
  <dgm:cxnLst>
    <dgm:cxn modelId="{53A7493A-1F0E-47A6-80B4-F5E016BD5832}" type="presOf" srcId="{293720AC-5FC8-4BD8-AE79-037EA8EA7E54}" destId="{B23101A8-F79B-4905-99DF-7D4E5D505708}" srcOrd="0" destOrd="0" presId="urn:microsoft.com/office/officeart/2008/layout/CircleAccentTimeline"/>
    <dgm:cxn modelId="{CB2F9F5D-E84B-4BA1-BB86-856866B1C061}" srcId="{24E380FD-E528-476E-9F5D-D7A7017548DD}" destId="{B40068FB-2C76-4545-9946-6605D4CE272F}" srcOrd="1" destOrd="0" parTransId="{99F84A57-2C85-47F7-8C07-B3D0D3D1E566}" sibTransId="{EAADD9F5-A82A-4E6A-A621-CD01D6D030AD}"/>
    <dgm:cxn modelId="{F7F7E85E-DA68-43A9-BBE9-4211BAE2C54E}" srcId="{039E4BDB-8767-4B2B-8D6F-FEBF96C59B3C}" destId="{29F7E33D-AE23-41C7-94AD-AC2D633425DE}" srcOrd="0" destOrd="0" parTransId="{8B8EAF07-F246-4E46-ACFF-53C51245CF49}" sibTransId="{A0069764-3DC2-47EB-8F13-9671263AB558}"/>
    <dgm:cxn modelId="{D7898C6F-8BB8-431E-8FA6-8F92AFD28E5E}" srcId="{1B4B05A2-5D8C-4298-BEB0-01903F20CD60}" destId="{039E4BDB-8767-4B2B-8D6F-FEBF96C59B3C}" srcOrd="1" destOrd="0" parTransId="{256FC6AB-7459-4868-B1BF-EB47936B0B34}" sibTransId="{5AD2F9BB-6D80-408C-8B44-9630EE54B091}"/>
    <dgm:cxn modelId="{F7B6EF55-6803-4217-8C00-A0AE0DFB3BE6}" srcId="{1B4B05A2-5D8C-4298-BEB0-01903F20CD60}" destId="{24E380FD-E528-476E-9F5D-D7A7017548DD}" srcOrd="0" destOrd="0" parTransId="{8768F488-D14D-49CE-AB76-E22EA7A085ED}" sibTransId="{635E2E0C-BB39-4E1D-8480-D4201EC7F862}"/>
    <dgm:cxn modelId="{01461683-098D-4E42-AE4C-FFC268B7FD91}" type="presOf" srcId="{24E380FD-E528-476E-9F5D-D7A7017548DD}" destId="{35D37EFF-1865-42AE-A16E-159F4631F409}" srcOrd="0" destOrd="0" presId="urn:microsoft.com/office/officeart/2008/layout/CircleAccentTimeline"/>
    <dgm:cxn modelId="{A874558C-9132-4091-B374-452DF28A4CD2}" type="presOf" srcId="{B40068FB-2C76-4545-9946-6605D4CE272F}" destId="{098215EF-E712-4F57-BD5E-2DC09292E6C2}" srcOrd="0" destOrd="0" presId="urn:microsoft.com/office/officeart/2008/layout/CircleAccentTimeline"/>
    <dgm:cxn modelId="{0C5B848D-E718-4830-BF2D-09F7E28AA226}" type="presOf" srcId="{6138A799-88A3-49A3-A74A-C5299704C55B}" destId="{181F82EC-6F6E-4C2D-8495-971DFE2D7958}" srcOrd="0" destOrd="0" presId="urn:microsoft.com/office/officeart/2008/layout/CircleAccentTimeline"/>
    <dgm:cxn modelId="{10AA9EBC-4FEA-4950-A35C-E6AFA3A62679}" srcId="{24E380FD-E528-476E-9F5D-D7A7017548DD}" destId="{6138A799-88A3-49A3-A74A-C5299704C55B}" srcOrd="0" destOrd="0" parTransId="{40D6DE54-3A67-4EBF-8316-8F88A1643116}" sibTransId="{FC14E3F0-948E-4029-AECC-EF09E02B390E}"/>
    <dgm:cxn modelId="{7C6DA3C2-F605-400F-B1B0-95B7C0D0FE04}" srcId="{039E4BDB-8767-4B2B-8D6F-FEBF96C59B3C}" destId="{293720AC-5FC8-4BD8-AE79-037EA8EA7E54}" srcOrd="1" destOrd="0" parTransId="{5AB04148-1A40-4BDF-A32F-60A20623D6FF}" sibTransId="{42AA7A9F-C864-4F1A-805E-BB30027A0841}"/>
    <dgm:cxn modelId="{B354F3C2-7C5C-4DEF-A841-F99B427F9DAC}" type="presOf" srcId="{1B4B05A2-5D8C-4298-BEB0-01903F20CD60}" destId="{E07D48CE-8B6A-4C1A-A9C1-BFB3401E6E5F}" srcOrd="0" destOrd="0" presId="urn:microsoft.com/office/officeart/2008/layout/CircleAccentTimeline"/>
    <dgm:cxn modelId="{B9A1B7DA-EE30-4EBE-B1DC-CDC64F84DBEB}" type="presOf" srcId="{039E4BDB-8767-4B2B-8D6F-FEBF96C59B3C}" destId="{17086DD8-6C72-4D51-8B1B-7EDB33960F20}" srcOrd="0" destOrd="0" presId="urn:microsoft.com/office/officeart/2008/layout/CircleAccentTimeline"/>
    <dgm:cxn modelId="{367F71FF-07A0-4819-AC42-9A38AABEFE0D}" type="presOf" srcId="{29F7E33D-AE23-41C7-94AD-AC2D633425DE}" destId="{AFA18923-4488-4102-B7C0-3CF03F690F06}" srcOrd="0" destOrd="0" presId="urn:microsoft.com/office/officeart/2008/layout/CircleAccentTimeline"/>
    <dgm:cxn modelId="{BC81024A-246F-4490-9919-968793AC87AB}" type="presParOf" srcId="{E07D48CE-8B6A-4C1A-A9C1-BFB3401E6E5F}" destId="{A2078A25-9FE9-434E-958F-1A109579A245}" srcOrd="0" destOrd="0" presId="urn:microsoft.com/office/officeart/2008/layout/CircleAccentTimeline"/>
    <dgm:cxn modelId="{FB2B0D1A-CAE6-44B3-A1F0-F9058DB7EE4F}" type="presParOf" srcId="{A2078A25-9FE9-434E-958F-1A109579A245}" destId="{7C87CAC5-AA14-4B8D-A01E-B6E55664DE5B}" srcOrd="0" destOrd="0" presId="urn:microsoft.com/office/officeart/2008/layout/CircleAccentTimeline"/>
    <dgm:cxn modelId="{1EF1A446-7256-4812-85FF-8AD73E061BAB}" type="presParOf" srcId="{A2078A25-9FE9-434E-958F-1A109579A245}" destId="{35D37EFF-1865-42AE-A16E-159F4631F409}" srcOrd="1" destOrd="0" presId="urn:microsoft.com/office/officeart/2008/layout/CircleAccentTimeline"/>
    <dgm:cxn modelId="{7FF1388B-C3E3-4AC9-AF09-0A473873CD76}" type="presParOf" srcId="{A2078A25-9FE9-434E-958F-1A109579A245}" destId="{F8AB717B-B048-4029-871F-2E7361813930}" srcOrd="2" destOrd="0" presId="urn:microsoft.com/office/officeart/2008/layout/CircleAccentTimeline"/>
    <dgm:cxn modelId="{B6B8AED8-C06D-4F8D-8A50-25788D821E59}" type="presParOf" srcId="{E07D48CE-8B6A-4C1A-A9C1-BFB3401E6E5F}" destId="{F03FEB33-0D67-41B3-9ECD-EF8665A2241C}" srcOrd="1" destOrd="0" presId="urn:microsoft.com/office/officeart/2008/layout/CircleAccentTimeline"/>
    <dgm:cxn modelId="{11A92C03-EE75-449A-A13C-F8CA922000CA}" type="presParOf" srcId="{E07D48CE-8B6A-4C1A-A9C1-BFB3401E6E5F}" destId="{280384E8-7B13-4882-8D37-127F09C84B57}" srcOrd="2" destOrd="0" presId="urn:microsoft.com/office/officeart/2008/layout/CircleAccentTimeline"/>
    <dgm:cxn modelId="{2469C5C4-BEF2-4597-8AF2-6867AC983D20}" type="presParOf" srcId="{E07D48CE-8B6A-4C1A-A9C1-BFB3401E6E5F}" destId="{8CA73E47-0F4A-49EC-A6B9-7246FE257C6D}" srcOrd="3" destOrd="0" presId="urn:microsoft.com/office/officeart/2008/layout/CircleAccentTimeline"/>
    <dgm:cxn modelId="{44C776D0-3133-4063-A6A8-3138882FE039}" type="presParOf" srcId="{E07D48CE-8B6A-4C1A-A9C1-BFB3401E6E5F}" destId="{C4CF91AE-5D5E-47D9-8F67-DC220E9B5BED}" srcOrd="4" destOrd="0" presId="urn:microsoft.com/office/officeart/2008/layout/CircleAccentTimeline"/>
    <dgm:cxn modelId="{E7613B2F-F3F9-4E7E-9655-0EA357FDBF61}" type="presParOf" srcId="{C4CF91AE-5D5E-47D9-8F67-DC220E9B5BED}" destId="{31F64B38-142E-463D-80CE-04AD13CC5C9F}" srcOrd="0" destOrd="0" presId="urn:microsoft.com/office/officeart/2008/layout/CircleAccentTimeline"/>
    <dgm:cxn modelId="{34C1602F-1D65-4354-AEF0-3047503CEBFC}" type="presParOf" srcId="{C4CF91AE-5D5E-47D9-8F67-DC220E9B5BED}" destId="{181F82EC-6F6E-4C2D-8495-971DFE2D7958}" srcOrd="1" destOrd="0" presId="urn:microsoft.com/office/officeart/2008/layout/CircleAccentTimeline"/>
    <dgm:cxn modelId="{A72A960A-5E19-404E-8F03-0120D5C5251D}" type="presParOf" srcId="{C4CF91AE-5D5E-47D9-8F67-DC220E9B5BED}" destId="{6D7D3C37-1204-4616-B6B3-DADA647064DF}" srcOrd="2" destOrd="0" presId="urn:microsoft.com/office/officeart/2008/layout/CircleAccentTimeline"/>
    <dgm:cxn modelId="{C490CC03-1A11-4526-AD3A-C82B825FD2BB}" type="presParOf" srcId="{E07D48CE-8B6A-4C1A-A9C1-BFB3401E6E5F}" destId="{0775281D-EE4A-48F4-86C5-B86EE072E4D5}" srcOrd="5" destOrd="0" presId="urn:microsoft.com/office/officeart/2008/layout/CircleAccentTimeline"/>
    <dgm:cxn modelId="{D1349716-6669-47AE-874F-347B47632437}" type="presParOf" srcId="{E07D48CE-8B6A-4C1A-A9C1-BFB3401E6E5F}" destId="{21A9BD60-6961-48CA-863C-C1A0FCE02D56}" srcOrd="6" destOrd="0" presId="urn:microsoft.com/office/officeart/2008/layout/CircleAccentTimeline"/>
    <dgm:cxn modelId="{CDF75A7A-BF22-423E-B789-BA3A245EE596}" type="presParOf" srcId="{E07D48CE-8B6A-4C1A-A9C1-BFB3401E6E5F}" destId="{E9368D9A-16BA-4703-A1EC-D80DE3066CAF}" srcOrd="7" destOrd="0" presId="urn:microsoft.com/office/officeart/2008/layout/CircleAccentTimeline"/>
    <dgm:cxn modelId="{DCED5071-97AC-4064-A46D-BE6A6C802105}" type="presParOf" srcId="{E07D48CE-8B6A-4C1A-A9C1-BFB3401E6E5F}" destId="{B1A39C59-E601-43DC-B2EC-472E156515F6}" srcOrd="8" destOrd="0" presId="urn:microsoft.com/office/officeart/2008/layout/CircleAccentTimeline"/>
    <dgm:cxn modelId="{06A07583-D93C-4A09-9601-66A0A213892C}" type="presParOf" srcId="{B1A39C59-E601-43DC-B2EC-472E156515F6}" destId="{DAB17F1D-CBF3-452D-A099-3F202F7B1532}" srcOrd="0" destOrd="0" presId="urn:microsoft.com/office/officeart/2008/layout/CircleAccentTimeline"/>
    <dgm:cxn modelId="{0A3DEC29-1DDF-4A1A-90CB-1585182B2DDF}" type="presParOf" srcId="{B1A39C59-E601-43DC-B2EC-472E156515F6}" destId="{098215EF-E712-4F57-BD5E-2DC09292E6C2}" srcOrd="1" destOrd="0" presId="urn:microsoft.com/office/officeart/2008/layout/CircleAccentTimeline"/>
    <dgm:cxn modelId="{3390A3D3-6707-41CE-A389-EA78F28C8515}" type="presParOf" srcId="{B1A39C59-E601-43DC-B2EC-472E156515F6}" destId="{5CACD1F9-9EA3-432E-AD9A-4E6D6191D6C5}" srcOrd="2" destOrd="0" presId="urn:microsoft.com/office/officeart/2008/layout/CircleAccentTimeline"/>
    <dgm:cxn modelId="{ED20E9CD-4E9C-43D0-9E73-BC8E7EECBA1D}" type="presParOf" srcId="{E07D48CE-8B6A-4C1A-A9C1-BFB3401E6E5F}" destId="{107566B5-360C-426C-B562-1CF17C435706}" srcOrd="9" destOrd="0" presId="urn:microsoft.com/office/officeart/2008/layout/CircleAccentTimeline"/>
    <dgm:cxn modelId="{560B0519-B2F3-439D-AB93-D6DC315B5095}" type="presParOf" srcId="{E07D48CE-8B6A-4C1A-A9C1-BFB3401E6E5F}" destId="{31790E05-67DF-491C-AF6F-F53255223762}" srcOrd="10" destOrd="0" presId="urn:microsoft.com/office/officeart/2008/layout/CircleAccentTimeline"/>
    <dgm:cxn modelId="{18A968DF-B392-4142-8768-56F6E3A37596}" type="presParOf" srcId="{E07D48CE-8B6A-4C1A-A9C1-BFB3401E6E5F}" destId="{4917AB77-1E03-4806-93DB-819FF69D45BA}" srcOrd="11" destOrd="0" presId="urn:microsoft.com/office/officeart/2008/layout/CircleAccentTimeline"/>
    <dgm:cxn modelId="{1F088EAE-BF28-434B-82EA-DBF04A842E62}" type="presParOf" srcId="{4917AB77-1E03-4806-93DB-819FF69D45BA}" destId="{8C475310-EC33-4F17-BB5D-044F94495B3A}" srcOrd="0" destOrd="0" presId="urn:microsoft.com/office/officeart/2008/layout/CircleAccentTimeline"/>
    <dgm:cxn modelId="{40F73FA2-C89B-40C8-8E14-68A7AA4F2BAA}" type="presParOf" srcId="{4917AB77-1E03-4806-93DB-819FF69D45BA}" destId="{17086DD8-6C72-4D51-8B1B-7EDB33960F20}" srcOrd="1" destOrd="0" presId="urn:microsoft.com/office/officeart/2008/layout/CircleAccentTimeline"/>
    <dgm:cxn modelId="{DC68E9DD-2B48-4117-A25C-773DE93CD5CE}" type="presParOf" srcId="{4917AB77-1E03-4806-93DB-819FF69D45BA}" destId="{FA47FAE7-0261-479C-91BE-ECBDEAFE5FBC}" srcOrd="2" destOrd="0" presId="urn:microsoft.com/office/officeart/2008/layout/CircleAccentTimeline"/>
    <dgm:cxn modelId="{FE6A6494-7D9B-4B34-86E8-73FA8BA06A4B}" type="presParOf" srcId="{E07D48CE-8B6A-4C1A-A9C1-BFB3401E6E5F}" destId="{FAEDF478-171A-4CF4-B4F3-F80409BCA7AD}" srcOrd="12" destOrd="0" presId="urn:microsoft.com/office/officeart/2008/layout/CircleAccentTimeline"/>
    <dgm:cxn modelId="{7D82DB5A-70C0-451C-90FD-1A9A7F5E2EA4}" type="presParOf" srcId="{E07D48CE-8B6A-4C1A-A9C1-BFB3401E6E5F}" destId="{0F79372F-34E3-417D-A258-4EB879CBF369}" srcOrd="13" destOrd="0" presId="urn:microsoft.com/office/officeart/2008/layout/CircleAccentTimeline"/>
    <dgm:cxn modelId="{AD976FCB-C882-4925-8459-756AA7B8D051}" type="presParOf" srcId="{E07D48CE-8B6A-4C1A-A9C1-BFB3401E6E5F}" destId="{C3B4AAEA-717A-420B-A756-69B28A55C6EF}" srcOrd="14" destOrd="0" presId="urn:microsoft.com/office/officeart/2008/layout/CircleAccentTimeline"/>
    <dgm:cxn modelId="{8775152A-A496-4B58-BF7E-FF9BE9095797}" type="presParOf" srcId="{E07D48CE-8B6A-4C1A-A9C1-BFB3401E6E5F}" destId="{551181B0-E9B3-4884-B4D5-A987F01AF8C6}" srcOrd="15" destOrd="0" presId="urn:microsoft.com/office/officeart/2008/layout/CircleAccentTimeline"/>
    <dgm:cxn modelId="{2FDF6554-E9BC-4F3C-9F92-6532E246AA72}" type="presParOf" srcId="{551181B0-E9B3-4884-B4D5-A987F01AF8C6}" destId="{538DB490-7C31-4289-A109-173F0342A5FC}" srcOrd="0" destOrd="0" presId="urn:microsoft.com/office/officeart/2008/layout/CircleAccentTimeline"/>
    <dgm:cxn modelId="{200C4BBC-5F8D-4204-90C6-2724929E9CAA}" type="presParOf" srcId="{551181B0-E9B3-4884-B4D5-A987F01AF8C6}" destId="{AFA18923-4488-4102-B7C0-3CF03F690F06}" srcOrd="1" destOrd="0" presId="urn:microsoft.com/office/officeart/2008/layout/CircleAccentTimeline"/>
    <dgm:cxn modelId="{C4913C55-5093-428B-91E3-8993CB47FD87}" type="presParOf" srcId="{551181B0-E9B3-4884-B4D5-A987F01AF8C6}" destId="{18CF4783-EE27-49F3-B496-E15CD63C9700}" srcOrd="2" destOrd="0" presId="urn:microsoft.com/office/officeart/2008/layout/CircleAccentTimeline"/>
    <dgm:cxn modelId="{7606645C-AF6F-45BD-8E3C-62908A15EFFC}" type="presParOf" srcId="{E07D48CE-8B6A-4C1A-A9C1-BFB3401E6E5F}" destId="{1993243F-F60D-44CC-B980-6AAE91FDD7A7}" srcOrd="16" destOrd="0" presId="urn:microsoft.com/office/officeart/2008/layout/CircleAccentTimeline"/>
    <dgm:cxn modelId="{C4255161-2E25-4AD4-8125-C0E4D7FD4EA0}" type="presParOf" srcId="{E07D48CE-8B6A-4C1A-A9C1-BFB3401E6E5F}" destId="{65E3B9E6-D607-4E82-BD71-79833E629996}" srcOrd="17" destOrd="0" presId="urn:microsoft.com/office/officeart/2008/layout/CircleAccentTimeline"/>
    <dgm:cxn modelId="{236B1882-B23B-4A80-94DF-418C0CF517F3}" type="presParOf" srcId="{E07D48CE-8B6A-4C1A-A9C1-BFB3401E6E5F}" destId="{8F1D1376-569C-4FE9-8CE8-86099F582B4F}" srcOrd="18" destOrd="0" presId="urn:microsoft.com/office/officeart/2008/layout/CircleAccentTimeline"/>
    <dgm:cxn modelId="{6A034EA9-6AD9-48E4-A199-0E70CCC644F0}" type="presParOf" srcId="{E07D48CE-8B6A-4C1A-A9C1-BFB3401E6E5F}" destId="{3DE239ED-B160-457A-AF95-96D1749F9D85}" srcOrd="19" destOrd="0" presId="urn:microsoft.com/office/officeart/2008/layout/CircleAccentTimeline"/>
    <dgm:cxn modelId="{BBD030B4-C407-4BB9-A9D7-F68A2D255B98}" type="presParOf" srcId="{3DE239ED-B160-457A-AF95-96D1749F9D85}" destId="{C086D61E-F21F-4F2D-BADC-EBF266F2BE2E}" srcOrd="0" destOrd="0" presId="urn:microsoft.com/office/officeart/2008/layout/CircleAccentTimeline"/>
    <dgm:cxn modelId="{4AA350F7-F182-4ADD-BCF4-832CEA68CFD4}" type="presParOf" srcId="{3DE239ED-B160-457A-AF95-96D1749F9D85}" destId="{B23101A8-F79B-4905-99DF-7D4E5D505708}" srcOrd="1" destOrd="0" presId="urn:microsoft.com/office/officeart/2008/layout/CircleAccentTimeline"/>
    <dgm:cxn modelId="{5F47267B-239D-4684-A7E6-9CEAB8A37800}" type="presParOf" srcId="{3DE239ED-B160-457A-AF95-96D1749F9D85}" destId="{FFA5BCAC-47E9-4902-961A-A1A0523C8055}" srcOrd="2" destOrd="0" presId="urn:microsoft.com/office/officeart/2008/layout/CircleAccentTimeline"/>
    <dgm:cxn modelId="{B803429D-C828-4EF7-BEDD-483463CA1794}" type="presParOf" srcId="{E07D48CE-8B6A-4C1A-A9C1-BFB3401E6E5F}" destId="{196F95B4-65FF-4FFC-A93A-058A273AA410}" srcOrd="20" destOrd="0" presId="urn:microsoft.com/office/officeart/2008/layout/CircleAccentTimeline"/>
    <dgm:cxn modelId="{4548C2B8-7F3F-43BB-AA7A-B2687BFCDAF3}" type="presParOf" srcId="{E07D48CE-8B6A-4C1A-A9C1-BFB3401E6E5F}" destId="{EFE8B531-B970-4415-90C7-CEE9F66A1711}" srcOrd="21"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4B05A2-5D8C-4298-BEB0-01903F20CD60}" type="doc">
      <dgm:prSet loTypeId="urn:microsoft.com/office/officeart/2008/layout/CircleAccentTimeline" loCatId="process" qsTypeId="urn:microsoft.com/office/officeart/2005/8/quickstyle/simple1" qsCatId="simple" csTypeId="urn:microsoft.com/office/officeart/2005/8/colors/colorful3" csCatId="colorful" phldr="1"/>
      <dgm:spPr/>
      <dgm:t>
        <a:bodyPr/>
        <a:lstStyle/>
        <a:p>
          <a:endParaRPr lang="zh-CN" altLang="en-US"/>
        </a:p>
      </dgm:t>
    </dgm:pt>
    <dgm:pt modelId="{039E4BDB-8767-4B2B-8D6F-FEBF96C59B3C}">
      <dgm:prSet phldrT="[文本]"/>
      <dgm:spPr/>
      <dgm:t>
        <a:bodyPr/>
        <a:lstStyle/>
        <a:p>
          <a:endParaRPr lang="zh-CN" altLang="en-US" dirty="0"/>
        </a:p>
      </dgm:t>
    </dgm:pt>
    <dgm:pt modelId="{256FC6AB-7459-4868-B1BF-EB47936B0B34}" type="parTrans" cxnId="{D7898C6F-8BB8-431E-8FA6-8F92AFD28E5E}">
      <dgm:prSet/>
      <dgm:spPr/>
      <dgm:t>
        <a:bodyPr/>
        <a:lstStyle/>
        <a:p>
          <a:endParaRPr lang="zh-CN" altLang="en-US"/>
        </a:p>
      </dgm:t>
    </dgm:pt>
    <dgm:pt modelId="{5AD2F9BB-6D80-408C-8B44-9630EE54B091}" type="sibTrans" cxnId="{D7898C6F-8BB8-431E-8FA6-8F92AFD28E5E}">
      <dgm:prSet/>
      <dgm:spPr/>
      <dgm:t>
        <a:bodyPr/>
        <a:lstStyle/>
        <a:p>
          <a:endParaRPr lang="zh-CN" altLang="en-US"/>
        </a:p>
      </dgm:t>
    </dgm:pt>
    <dgm:pt modelId="{29F7E33D-AE23-41C7-94AD-AC2D633425DE}">
      <dgm:prSet phldrT="[文本]"/>
      <dgm:spPr/>
      <dgm:t>
        <a:bodyPr/>
        <a:lstStyle/>
        <a:p>
          <a:endParaRPr lang="zh-CN" altLang="en-US" dirty="0"/>
        </a:p>
      </dgm:t>
    </dgm:pt>
    <dgm:pt modelId="{8B8EAF07-F246-4E46-ACFF-53C51245CF49}" type="parTrans" cxnId="{F7F7E85E-DA68-43A9-BBE9-4211BAE2C54E}">
      <dgm:prSet/>
      <dgm:spPr/>
      <dgm:t>
        <a:bodyPr/>
        <a:lstStyle/>
        <a:p>
          <a:endParaRPr lang="zh-CN" altLang="en-US"/>
        </a:p>
      </dgm:t>
    </dgm:pt>
    <dgm:pt modelId="{A0069764-3DC2-47EB-8F13-9671263AB558}" type="sibTrans" cxnId="{F7F7E85E-DA68-43A9-BBE9-4211BAE2C54E}">
      <dgm:prSet/>
      <dgm:spPr/>
      <dgm:t>
        <a:bodyPr/>
        <a:lstStyle/>
        <a:p>
          <a:endParaRPr lang="zh-CN" altLang="en-US"/>
        </a:p>
      </dgm:t>
    </dgm:pt>
    <dgm:pt modelId="{293720AC-5FC8-4BD8-AE79-037EA8EA7E54}">
      <dgm:prSet phldrT="[文本]"/>
      <dgm:spPr/>
      <dgm:t>
        <a:bodyPr/>
        <a:lstStyle/>
        <a:p>
          <a:endParaRPr lang="zh-CN" altLang="en-US" dirty="0"/>
        </a:p>
      </dgm:t>
    </dgm:pt>
    <dgm:pt modelId="{5AB04148-1A40-4BDF-A32F-60A20623D6FF}" type="parTrans" cxnId="{7C6DA3C2-F605-400F-B1B0-95B7C0D0FE04}">
      <dgm:prSet/>
      <dgm:spPr/>
      <dgm:t>
        <a:bodyPr/>
        <a:lstStyle/>
        <a:p>
          <a:endParaRPr lang="zh-CN" altLang="en-US"/>
        </a:p>
      </dgm:t>
    </dgm:pt>
    <dgm:pt modelId="{42AA7A9F-C864-4F1A-805E-BB30027A0841}" type="sibTrans" cxnId="{7C6DA3C2-F605-400F-B1B0-95B7C0D0FE04}">
      <dgm:prSet/>
      <dgm:spPr/>
      <dgm:t>
        <a:bodyPr/>
        <a:lstStyle/>
        <a:p>
          <a:endParaRPr lang="zh-CN" altLang="en-US"/>
        </a:p>
      </dgm:t>
    </dgm:pt>
    <dgm:pt modelId="{B40068FB-2C76-4545-9946-6605D4CE272F}">
      <dgm:prSet phldrT="[文本]"/>
      <dgm:spPr/>
      <dgm:t>
        <a:bodyPr/>
        <a:lstStyle/>
        <a:p>
          <a:endParaRPr lang="zh-CN" altLang="en-US" dirty="0"/>
        </a:p>
      </dgm:t>
    </dgm:pt>
    <dgm:pt modelId="{EAADD9F5-A82A-4E6A-A621-CD01D6D030AD}" type="sibTrans" cxnId="{CB2F9F5D-E84B-4BA1-BB86-856866B1C061}">
      <dgm:prSet/>
      <dgm:spPr/>
      <dgm:t>
        <a:bodyPr/>
        <a:lstStyle/>
        <a:p>
          <a:endParaRPr lang="zh-CN" altLang="en-US"/>
        </a:p>
      </dgm:t>
    </dgm:pt>
    <dgm:pt modelId="{99F84A57-2C85-47F7-8C07-B3D0D3D1E566}" type="parTrans" cxnId="{CB2F9F5D-E84B-4BA1-BB86-856866B1C061}">
      <dgm:prSet/>
      <dgm:spPr/>
      <dgm:t>
        <a:bodyPr/>
        <a:lstStyle/>
        <a:p>
          <a:endParaRPr lang="zh-CN" altLang="en-US"/>
        </a:p>
      </dgm:t>
    </dgm:pt>
    <dgm:pt modelId="{6138A799-88A3-49A3-A74A-C5299704C55B}">
      <dgm:prSet phldrT="[文本]"/>
      <dgm:spPr/>
      <dgm:t>
        <a:bodyPr/>
        <a:lstStyle/>
        <a:p>
          <a:endParaRPr lang="zh-CN" altLang="en-US" dirty="0"/>
        </a:p>
      </dgm:t>
    </dgm:pt>
    <dgm:pt modelId="{FC14E3F0-948E-4029-AECC-EF09E02B390E}" type="sibTrans" cxnId="{10AA9EBC-4FEA-4950-A35C-E6AFA3A62679}">
      <dgm:prSet/>
      <dgm:spPr/>
      <dgm:t>
        <a:bodyPr/>
        <a:lstStyle/>
        <a:p>
          <a:endParaRPr lang="zh-CN" altLang="en-US"/>
        </a:p>
      </dgm:t>
    </dgm:pt>
    <dgm:pt modelId="{40D6DE54-3A67-4EBF-8316-8F88A1643116}" type="parTrans" cxnId="{10AA9EBC-4FEA-4950-A35C-E6AFA3A62679}">
      <dgm:prSet/>
      <dgm:spPr/>
      <dgm:t>
        <a:bodyPr/>
        <a:lstStyle/>
        <a:p>
          <a:endParaRPr lang="zh-CN" altLang="en-US"/>
        </a:p>
      </dgm:t>
    </dgm:pt>
    <dgm:pt modelId="{24E380FD-E528-476E-9F5D-D7A7017548DD}">
      <dgm:prSet phldrT="[文本]"/>
      <dgm:spPr/>
      <dgm:t>
        <a:bodyPr/>
        <a:lstStyle/>
        <a:p>
          <a:endParaRPr lang="zh-CN" altLang="en-US" dirty="0"/>
        </a:p>
      </dgm:t>
    </dgm:pt>
    <dgm:pt modelId="{635E2E0C-BB39-4E1D-8480-D4201EC7F862}" type="sibTrans" cxnId="{F7B6EF55-6803-4217-8C00-A0AE0DFB3BE6}">
      <dgm:prSet/>
      <dgm:spPr/>
      <dgm:t>
        <a:bodyPr/>
        <a:lstStyle/>
        <a:p>
          <a:endParaRPr lang="zh-CN" altLang="en-US"/>
        </a:p>
      </dgm:t>
    </dgm:pt>
    <dgm:pt modelId="{8768F488-D14D-49CE-AB76-E22EA7A085ED}" type="parTrans" cxnId="{F7B6EF55-6803-4217-8C00-A0AE0DFB3BE6}">
      <dgm:prSet/>
      <dgm:spPr/>
      <dgm:t>
        <a:bodyPr/>
        <a:lstStyle/>
        <a:p>
          <a:endParaRPr lang="zh-CN" altLang="en-US"/>
        </a:p>
      </dgm:t>
    </dgm:pt>
    <dgm:pt modelId="{E07D48CE-8B6A-4C1A-A9C1-BFB3401E6E5F}" type="pres">
      <dgm:prSet presAssocID="{1B4B05A2-5D8C-4298-BEB0-01903F20CD60}" presName="Name0" presStyleCnt="0">
        <dgm:presLayoutVars>
          <dgm:dir/>
        </dgm:presLayoutVars>
      </dgm:prSet>
      <dgm:spPr/>
    </dgm:pt>
    <dgm:pt modelId="{A2078A25-9FE9-434E-958F-1A109579A245}" type="pres">
      <dgm:prSet presAssocID="{24E380FD-E528-476E-9F5D-D7A7017548DD}" presName="parComposite" presStyleCnt="0"/>
      <dgm:spPr/>
    </dgm:pt>
    <dgm:pt modelId="{7C87CAC5-AA14-4B8D-A01E-B6E55664DE5B}" type="pres">
      <dgm:prSet presAssocID="{24E380FD-E528-476E-9F5D-D7A7017548DD}" presName="parBigCircle" presStyleLbl="node0" presStyleIdx="0" presStyleCnt="2"/>
      <dgm:spPr/>
    </dgm:pt>
    <dgm:pt modelId="{35D37EFF-1865-42AE-A16E-159F4631F409}" type="pres">
      <dgm:prSet presAssocID="{24E380FD-E528-476E-9F5D-D7A7017548DD}" presName="parTx" presStyleLbl="revTx" presStyleIdx="0" presStyleCnt="10" custLinFactNeighborX="-14043" custLinFactNeighborY="4844"/>
      <dgm:spPr/>
    </dgm:pt>
    <dgm:pt modelId="{F8AB717B-B048-4029-871F-2E7361813930}" type="pres">
      <dgm:prSet presAssocID="{24E380FD-E528-476E-9F5D-D7A7017548DD}" presName="bSpace" presStyleCnt="0"/>
      <dgm:spPr/>
    </dgm:pt>
    <dgm:pt modelId="{F03FEB33-0D67-41B3-9ECD-EF8665A2241C}" type="pres">
      <dgm:prSet presAssocID="{24E380FD-E528-476E-9F5D-D7A7017548DD}" presName="parBackupNorm" presStyleCnt="0"/>
      <dgm:spPr/>
    </dgm:pt>
    <dgm:pt modelId="{280384E8-7B13-4882-8D37-127F09C84B57}" type="pres">
      <dgm:prSet presAssocID="{635E2E0C-BB39-4E1D-8480-D4201EC7F862}" presName="parSpace" presStyleCnt="0"/>
      <dgm:spPr/>
    </dgm:pt>
    <dgm:pt modelId="{8CA73E47-0F4A-49EC-A6B9-7246FE257C6D}" type="pres">
      <dgm:prSet presAssocID="{6138A799-88A3-49A3-A74A-C5299704C55B}" presName="desBackupLeftNorm" presStyleCnt="0"/>
      <dgm:spPr/>
    </dgm:pt>
    <dgm:pt modelId="{C4CF91AE-5D5E-47D9-8F67-DC220E9B5BED}" type="pres">
      <dgm:prSet presAssocID="{6138A799-88A3-49A3-A74A-C5299704C55B}" presName="desComposite" presStyleCnt="0"/>
      <dgm:spPr/>
    </dgm:pt>
    <dgm:pt modelId="{31F64B38-142E-463D-80CE-04AD13CC5C9F}" type="pres">
      <dgm:prSet presAssocID="{6138A799-88A3-49A3-A74A-C5299704C55B}" presName="desCircle" presStyleLbl="node1" presStyleIdx="0" presStyleCnt="4"/>
      <dgm:spPr/>
    </dgm:pt>
    <dgm:pt modelId="{181F82EC-6F6E-4C2D-8495-971DFE2D7958}" type="pres">
      <dgm:prSet presAssocID="{6138A799-88A3-49A3-A74A-C5299704C55B}" presName="chTx" presStyleLbl="revTx" presStyleIdx="1" presStyleCnt="10"/>
      <dgm:spPr/>
    </dgm:pt>
    <dgm:pt modelId="{6D7D3C37-1204-4616-B6B3-DADA647064DF}" type="pres">
      <dgm:prSet presAssocID="{6138A799-88A3-49A3-A74A-C5299704C55B}" presName="desTx" presStyleLbl="revTx" presStyleIdx="2" presStyleCnt="10">
        <dgm:presLayoutVars>
          <dgm:bulletEnabled val="1"/>
        </dgm:presLayoutVars>
      </dgm:prSet>
      <dgm:spPr/>
    </dgm:pt>
    <dgm:pt modelId="{0775281D-EE4A-48F4-86C5-B86EE072E4D5}" type="pres">
      <dgm:prSet presAssocID="{6138A799-88A3-49A3-A74A-C5299704C55B}" presName="desBackupRightNorm" presStyleCnt="0"/>
      <dgm:spPr/>
    </dgm:pt>
    <dgm:pt modelId="{21A9BD60-6961-48CA-863C-C1A0FCE02D56}" type="pres">
      <dgm:prSet presAssocID="{FC14E3F0-948E-4029-AECC-EF09E02B390E}" presName="desSpace" presStyleCnt="0"/>
      <dgm:spPr/>
    </dgm:pt>
    <dgm:pt modelId="{E9368D9A-16BA-4703-A1EC-D80DE3066CAF}" type="pres">
      <dgm:prSet presAssocID="{B40068FB-2C76-4545-9946-6605D4CE272F}" presName="desBackupLeftNorm" presStyleCnt="0"/>
      <dgm:spPr/>
    </dgm:pt>
    <dgm:pt modelId="{B1A39C59-E601-43DC-B2EC-472E156515F6}" type="pres">
      <dgm:prSet presAssocID="{B40068FB-2C76-4545-9946-6605D4CE272F}" presName="desComposite" presStyleCnt="0"/>
      <dgm:spPr/>
    </dgm:pt>
    <dgm:pt modelId="{DAB17F1D-CBF3-452D-A099-3F202F7B1532}" type="pres">
      <dgm:prSet presAssocID="{B40068FB-2C76-4545-9946-6605D4CE272F}" presName="desCircle" presStyleLbl="node1" presStyleIdx="1" presStyleCnt="4" custLinFactNeighborX="1806" custLinFactNeighborY="120"/>
      <dgm:spPr/>
    </dgm:pt>
    <dgm:pt modelId="{098215EF-E712-4F57-BD5E-2DC09292E6C2}" type="pres">
      <dgm:prSet presAssocID="{B40068FB-2C76-4545-9946-6605D4CE272F}" presName="chTx" presStyleLbl="revTx" presStyleIdx="3" presStyleCnt="10"/>
      <dgm:spPr/>
    </dgm:pt>
    <dgm:pt modelId="{5CACD1F9-9EA3-432E-AD9A-4E6D6191D6C5}" type="pres">
      <dgm:prSet presAssocID="{B40068FB-2C76-4545-9946-6605D4CE272F}" presName="desTx" presStyleLbl="revTx" presStyleIdx="4" presStyleCnt="10">
        <dgm:presLayoutVars>
          <dgm:bulletEnabled val="1"/>
        </dgm:presLayoutVars>
      </dgm:prSet>
      <dgm:spPr/>
    </dgm:pt>
    <dgm:pt modelId="{107566B5-360C-426C-B562-1CF17C435706}" type="pres">
      <dgm:prSet presAssocID="{B40068FB-2C76-4545-9946-6605D4CE272F}" presName="desBackupRightNorm" presStyleCnt="0"/>
      <dgm:spPr/>
    </dgm:pt>
    <dgm:pt modelId="{31790E05-67DF-491C-AF6F-F53255223762}" type="pres">
      <dgm:prSet presAssocID="{EAADD9F5-A82A-4E6A-A621-CD01D6D030AD}" presName="desSpace" presStyleCnt="0"/>
      <dgm:spPr/>
    </dgm:pt>
    <dgm:pt modelId="{4917AB77-1E03-4806-93DB-819FF69D45BA}" type="pres">
      <dgm:prSet presAssocID="{039E4BDB-8767-4B2B-8D6F-FEBF96C59B3C}" presName="parComposite" presStyleCnt="0"/>
      <dgm:spPr/>
    </dgm:pt>
    <dgm:pt modelId="{8C475310-EC33-4F17-BB5D-044F94495B3A}" type="pres">
      <dgm:prSet presAssocID="{039E4BDB-8767-4B2B-8D6F-FEBF96C59B3C}" presName="parBigCircle" presStyleLbl="node0" presStyleIdx="1" presStyleCnt="2"/>
      <dgm:spPr/>
    </dgm:pt>
    <dgm:pt modelId="{17086DD8-6C72-4D51-8B1B-7EDB33960F20}" type="pres">
      <dgm:prSet presAssocID="{039E4BDB-8767-4B2B-8D6F-FEBF96C59B3C}" presName="parTx" presStyleLbl="revTx" presStyleIdx="5" presStyleCnt="10"/>
      <dgm:spPr/>
    </dgm:pt>
    <dgm:pt modelId="{FA47FAE7-0261-479C-91BE-ECBDEAFE5FBC}" type="pres">
      <dgm:prSet presAssocID="{039E4BDB-8767-4B2B-8D6F-FEBF96C59B3C}" presName="bSpace" presStyleCnt="0"/>
      <dgm:spPr/>
    </dgm:pt>
    <dgm:pt modelId="{FAEDF478-171A-4CF4-B4F3-F80409BCA7AD}" type="pres">
      <dgm:prSet presAssocID="{039E4BDB-8767-4B2B-8D6F-FEBF96C59B3C}" presName="parBackupNorm" presStyleCnt="0"/>
      <dgm:spPr/>
    </dgm:pt>
    <dgm:pt modelId="{0F79372F-34E3-417D-A258-4EB879CBF369}" type="pres">
      <dgm:prSet presAssocID="{5AD2F9BB-6D80-408C-8B44-9630EE54B091}" presName="parSpace" presStyleCnt="0"/>
      <dgm:spPr/>
    </dgm:pt>
    <dgm:pt modelId="{C3B4AAEA-717A-420B-A756-69B28A55C6EF}" type="pres">
      <dgm:prSet presAssocID="{29F7E33D-AE23-41C7-94AD-AC2D633425DE}" presName="desBackupLeftNorm" presStyleCnt="0"/>
      <dgm:spPr/>
    </dgm:pt>
    <dgm:pt modelId="{551181B0-E9B3-4884-B4D5-A987F01AF8C6}" type="pres">
      <dgm:prSet presAssocID="{29F7E33D-AE23-41C7-94AD-AC2D633425DE}" presName="desComposite" presStyleCnt="0"/>
      <dgm:spPr/>
    </dgm:pt>
    <dgm:pt modelId="{538DB490-7C31-4289-A109-173F0342A5FC}" type="pres">
      <dgm:prSet presAssocID="{29F7E33D-AE23-41C7-94AD-AC2D633425DE}" presName="desCircle" presStyleLbl="node1" presStyleIdx="2" presStyleCnt="4"/>
      <dgm:spPr/>
    </dgm:pt>
    <dgm:pt modelId="{AFA18923-4488-4102-B7C0-3CF03F690F06}" type="pres">
      <dgm:prSet presAssocID="{29F7E33D-AE23-41C7-94AD-AC2D633425DE}" presName="chTx" presStyleLbl="revTx" presStyleIdx="6" presStyleCnt="10"/>
      <dgm:spPr/>
    </dgm:pt>
    <dgm:pt modelId="{18CF4783-EE27-49F3-B496-E15CD63C9700}" type="pres">
      <dgm:prSet presAssocID="{29F7E33D-AE23-41C7-94AD-AC2D633425DE}" presName="desTx" presStyleLbl="revTx" presStyleIdx="7" presStyleCnt="10">
        <dgm:presLayoutVars>
          <dgm:bulletEnabled val="1"/>
        </dgm:presLayoutVars>
      </dgm:prSet>
      <dgm:spPr/>
    </dgm:pt>
    <dgm:pt modelId="{1993243F-F60D-44CC-B980-6AAE91FDD7A7}" type="pres">
      <dgm:prSet presAssocID="{29F7E33D-AE23-41C7-94AD-AC2D633425DE}" presName="desBackupRightNorm" presStyleCnt="0"/>
      <dgm:spPr/>
    </dgm:pt>
    <dgm:pt modelId="{65E3B9E6-D607-4E82-BD71-79833E629996}" type="pres">
      <dgm:prSet presAssocID="{A0069764-3DC2-47EB-8F13-9671263AB558}" presName="desSpace" presStyleCnt="0"/>
      <dgm:spPr/>
    </dgm:pt>
    <dgm:pt modelId="{8F1D1376-569C-4FE9-8CE8-86099F582B4F}" type="pres">
      <dgm:prSet presAssocID="{293720AC-5FC8-4BD8-AE79-037EA8EA7E54}" presName="desBackupLeftNorm" presStyleCnt="0"/>
      <dgm:spPr/>
    </dgm:pt>
    <dgm:pt modelId="{3DE239ED-B160-457A-AF95-96D1749F9D85}" type="pres">
      <dgm:prSet presAssocID="{293720AC-5FC8-4BD8-AE79-037EA8EA7E54}" presName="desComposite" presStyleCnt="0"/>
      <dgm:spPr/>
    </dgm:pt>
    <dgm:pt modelId="{C086D61E-F21F-4F2D-BADC-EBF266F2BE2E}" type="pres">
      <dgm:prSet presAssocID="{293720AC-5FC8-4BD8-AE79-037EA8EA7E54}" presName="desCircle" presStyleLbl="node1" presStyleIdx="3" presStyleCnt="4"/>
      <dgm:spPr/>
    </dgm:pt>
    <dgm:pt modelId="{B23101A8-F79B-4905-99DF-7D4E5D505708}" type="pres">
      <dgm:prSet presAssocID="{293720AC-5FC8-4BD8-AE79-037EA8EA7E54}" presName="chTx" presStyleLbl="revTx" presStyleIdx="8" presStyleCnt="10"/>
      <dgm:spPr/>
    </dgm:pt>
    <dgm:pt modelId="{FFA5BCAC-47E9-4902-961A-A1A0523C8055}" type="pres">
      <dgm:prSet presAssocID="{293720AC-5FC8-4BD8-AE79-037EA8EA7E54}" presName="desTx" presStyleLbl="revTx" presStyleIdx="9" presStyleCnt="10">
        <dgm:presLayoutVars>
          <dgm:bulletEnabled val="1"/>
        </dgm:presLayoutVars>
      </dgm:prSet>
      <dgm:spPr/>
    </dgm:pt>
    <dgm:pt modelId="{196F95B4-65FF-4FFC-A93A-058A273AA410}" type="pres">
      <dgm:prSet presAssocID="{293720AC-5FC8-4BD8-AE79-037EA8EA7E54}" presName="desBackupRightNorm" presStyleCnt="0"/>
      <dgm:spPr/>
    </dgm:pt>
    <dgm:pt modelId="{EFE8B531-B970-4415-90C7-CEE9F66A1711}" type="pres">
      <dgm:prSet presAssocID="{42AA7A9F-C864-4F1A-805E-BB30027A0841}" presName="desSpace" presStyleCnt="0"/>
      <dgm:spPr/>
    </dgm:pt>
  </dgm:ptLst>
  <dgm:cxnLst>
    <dgm:cxn modelId="{53A7493A-1F0E-47A6-80B4-F5E016BD5832}" type="presOf" srcId="{293720AC-5FC8-4BD8-AE79-037EA8EA7E54}" destId="{B23101A8-F79B-4905-99DF-7D4E5D505708}" srcOrd="0" destOrd="0" presId="urn:microsoft.com/office/officeart/2008/layout/CircleAccentTimeline"/>
    <dgm:cxn modelId="{CB2F9F5D-E84B-4BA1-BB86-856866B1C061}" srcId="{24E380FD-E528-476E-9F5D-D7A7017548DD}" destId="{B40068FB-2C76-4545-9946-6605D4CE272F}" srcOrd="1" destOrd="0" parTransId="{99F84A57-2C85-47F7-8C07-B3D0D3D1E566}" sibTransId="{EAADD9F5-A82A-4E6A-A621-CD01D6D030AD}"/>
    <dgm:cxn modelId="{F7F7E85E-DA68-43A9-BBE9-4211BAE2C54E}" srcId="{039E4BDB-8767-4B2B-8D6F-FEBF96C59B3C}" destId="{29F7E33D-AE23-41C7-94AD-AC2D633425DE}" srcOrd="0" destOrd="0" parTransId="{8B8EAF07-F246-4E46-ACFF-53C51245CF49}" sibTransId="{A0069764-3DC2-47EB-8F13-9671263AB558}"/>
    <dgm:cxn modelId="{D7898C6F-8BB8-431E-8FA6-8F92AFD28E5E}" srcId="{1B4B05A2-5D8C-4298-BEB0-01903F20CD60}" destId="{039E4BDB-8767-4B2B-8D6F-FEBF96C59B3C}" srcOrd="1" destOrd="0" parTransId="{256FC6AB-7459-4868-B1BF-EB47936B0B34}" sibTransId="{5AD2F9BB-6D80-408C-8B44-9630EE54B091}"/>
    <dgm:cxn modelId="{F7B6EF55-6803-4217-8C00-A0AE0DFB3BE6}" srcId="{1B4B05A2-5D8C-4298-BEB0-01903F20CD60}" destId="{24E380FD-E528-476E-9F5D-D7A7017548DD}" srcOrd="0" destOrd="0" parTransId="{8768F488-D14D-49CE-AB76-E22EA7A085ED}" sibTransId="{635E2E0C-BB39-4E1D-8480-D4201EC7F862}"/>
    <dgm:cxn modelId="{01461683-098D-4E42-AE4C-FFC268B7FD91}" type="presOf" srcId="{24E380FD-E528-476E-9F5D-D7A7017548DD}" destId="{35D37EFF-1865-42AE-A16E-159F4631F409}" srcOrd="0" destOrd="0" presId="urn:microsoft.com/office/officeart/2008/layout/CircleAccentTimeline"/>
    <dgm:cxn modelId="{A874558C-9132-4091-B374-452DF28A4CD2}" type="presOf" srcId="{B40068FB-2C76-4545-9946-6605D4CE272F}" destId="{098215EF-E712-4F57-BD5E-2DC09292E6C2}" srcOrd="0" destOrd="0" presId="urn:microsoft.com/office/officeart/2008/layout/CircleAccentTimeline"/>
    <dgm:cxn modelId="{0C5B848D-E718-4830-BF2D-09F7E28AA226}" type="presOf" srcId="{6138A799-88A3-49A3-A74A-C5299704C55B}" destId="{181F82EC-6F6E-4C2D-8495-971DFE2D7958}" srcOrd="0" destOrd="0" presId="urn:microsoft.com/office/officeart/2008/layout/CircleAccentTimeline"/>
    <dgm:cxn modelId="{10AA9EBC-4FEA-4950-A35C-E6AFA3A62679}" srcId="{24E380FD-E528-476E-9F5D-D7A7017548DD}" destId="{6138A799-88A3-49A3-A74A-C5299704C55B}" srcOrd="0" destOrd="0" parTransId="{40D6DE54-3A67-4EBF-8316-8F88A1643116}" sibTransId="{FC14E3F0-948E-4029-AECC-EF09E02B390E}"/>
    <dgm:cxn modelId="{7C6DA3C2-F605-400F-B1B0-95B7C0D0FE04}" srcId="{039E4BDB-8767-4B2B-8D6F-FEBF96C59B3C}" destId="{293720AC-5FC8-4BD8-AE79-037EA8EA7E54}" srcOrd="1" destOrd="0" parTransId="{5AB04148-1A40-4BDF-A32F-60A20623D6FF}" sibTransId="{42AA7A9F-C864-4F1A-805E-BB30027A0841}"/>
    <dgm:cxn modelId="{B354F3C2-7C5C-4DEF-A841-F99B427F9DAC}" type="presOf" srcId="{1B4B05A2-5D8C-4298-BEB0-01903F20CD60}" destId="{E07D48CE-8B6A-4C1A-A9C1-BFB3401E6E5F}" srcOrd="0" destOrd="0" presId="urn:microsoft.com/office/officeart/2008/layout/CircleAccentTimeline"/>
    <dgm:cxn modelId="{B9A1B7DA-EE30-4EBE-B1DC-CDC64F84DBEB}" type="presOf" srcId="{039E4BDB-8767-4B2B-8D6F-FEBF96C59B3C}" destId="{17086DD8-6C72-4D51-8B1B-7EDB33960F20}" srcOrd="0" destOrd="0" presId="urn:microsoft.com/office/officeart/2008/layout/CircleAccentTimeline"/>
    <dgm:cxn modelId="{367F71FF-07A0-4819-AC42-9A38AABEFE0D}" type="presOf" srcId="{29F7E33D-AE23-41C7-94AD-AC2D633425DE}" destId="{AFA18923-4488-4102-B7C0-3CF03F690F06}" srcOrd="0" destOrd="0" presId="urn:microsoft.com/office/officeart/2008/layout/CircleAccentTimeline"/>
    <dgm:cxn modelId="{BC81024A-246F-4490-9919-968793AC87AB}" type="presParOf" srcId="{E07D48CE-8B6A-4C1A-A9C1-BFB3401E6E5F}" destId="{A2078A25-9FE9-434E-958F-1A109579A245}" srcOrd="0" destOrd="0" presId="urn:microsoft.com/office/officeart/2008/layout/CircleAccentTimeline"/>
    <dgm:cxn modelId="{FB2B0D1A-CAE6-44B3-A1F0-F9058DB7EE4F}" type="presParOf" srcId="{A2078A25-9FE9-434E-958F-1A109579A245}" destId="{7C87CAC5-AA14-4B8D-A01E-B6E55664DE5B}" srcOrd="0" destOrd="0" presId="urn:microsoft.com/office/officeart/2008/layout/CircleAccentTimeline"/>
    <dgm:cxn modelId="{1EF1A446-7256-4812-85FF-8AD73E061BAB}" type="presParOf" srcId="{A2078A25-9FE9-434E-958F-1A109579A245}" destId="{35D37EFF-1865-42AE-A16E-159F4631F409}" srcOrd="1" destOrd="0" presId="urn:microsoft.com/office/officeart/2008/layout/CircleAccentTimeline"/>
    <dgm:cxn modelId="{7FF1388B-C3E3-4AC9-AF09-0A473873CD76}" type="presParOf" srcId="{A2078A25-9FE9-434E-958F-1A109579A245}" destId="{F8AB717B-B048-4029-871F-2E7361813930}" srcOrd="2" destOrd="0" presId="urn:microsoft.com/office/officeart/2008/layout/CircleAccentTimeline"/>
    <dgm:cxn modelId="{B6B8AED8-C06D-4F8D-8A50-25788D821E59}" type="presParOf" srcId="{E07D48CE-8B6A-4C1A-A9C1-BFB3401E6E5F}" destId="{F03FEB33-0D67-41B3-9ECD-EF8665A2241C}" srcOrd="1" destOrd="0" presId="urn:microsoft.com/office/officeart/2008/layout/CircleAccentTimeline"/>
    <dgm:cxn modelId="{11A92C03-EE75-449A-A13C-F8CA922000CA}" type="presParOf" srcId="{E07D48CE-8B6A-4C1A-A9C1-BFB3401E6E5F}" destId="{280384E8-7B13-4882-8D37-127F09C84B57}" srcOrd="2" destOrd="0" presId="urn:microsoft.com/office/officeart/2008/layout/CircleAccentTimeline"/>
    <dgm:cxn modelId="{2469C5C4-BEF2-4597-8AF2-6867AC983D20}" type="presParOf" srcId="{E07D48CE-8B6A-4C1A-A9C1-BFB3401E6E5F}" destId="{8CA73E47-0F4A-49EC-A6B9-7246FE257C6D}" srcOrd="3" destOrd="0" presId="urn:microsoft.com/office/officeart/2008/layout/CircleAccentTimeline"/>
    <dgm:cxn modelId="{44C776D0-3133-4063-A6A8-3138882FE039}" type="presParOf" srcId="{E07D48CE-8B6A-4C1A-A9C1-BFB3401E6E5F}" destId="{C4CF91AE-5D5E-47D9-8F67-DC220E9B5BED}" srcOrd="4" destOrd="0" presId="urn:microsoft.com/office/officeart/2008/layout/CircleAccentTimeline"/>
    <dgm:cxn modelId="{E7613B2F-F3F9-4E7E-9655-0EA357FDBF61}" type="presParOf" srcId="{C4CF91AE-5D5E-47D9-8F67-DC220E9B5BED}" destId="{31F64B38-142E-463D-80CE-04AD13CC5C9F}" srcOrd="0" destOrd="0" presId="urn:microsoft.com/office/officeart/2008/layout/CircleAccentTimeline"/>
    <dgm:cxn modelId="{34C1602F-1D65-4354-AEF0-3047503CEBFC}" type="presParOf" srcId="{C4CF91AE-5D5E-47D9-8F67-DC220E9B5BED}" destId="{181F82EC-6F6E-4C2D-8495-971DFE2D7958}" srcOrd="1" destOrd="0" presId="urn:microsoft.com/office/officeart/2008/layout/CircleAccentTimeline"/>
    <dgm:cxn modelId="{A72A960A-5E19-404E-8F03-0120D5C5251D}" type="presParOf" srcId="{C4CF91AE-5D5E-47D9-8F67-DC220E9B5BED}" destId="{6D7D3C37-1204-4616-B6B3-DADA647064DF}" srcOrd="2" destOrd="0" presId="urn:microsoft.com/office/officeart/2008/layout/CircleAccentTimeline"/>
    <dgm:cxn modelId="{C490CC03-1A11-4526-AD3A-C82B825FD2BB}" type="presParOf" srcId="{E07D48CE-8B6A-4C1A-A9C1-BFB3401E6E5F}" destId="{0775281D-EE4A-48F4-86C5-B86EE072E4D5}" srcOrd="5" destOrd="0" presId="urn:microsoft.com/office/officeart/2008/layout/CircleAccentTimeline"/>
    <dgm:cxn modelId="{D1349716-6669-47AE-874F-347B47632437}" type="presParOf" srcId="{E07D48CE-8B6A-4C1A-A9C1-BFB3401E6E5F}" destId="{21A9BD60-6961-48CA-863C-C1A0FCE02D56}" srcOrd="6" destOrd="0" presId="urn:microsoft.com/office/officeart/2008/layout/CircleAccentTimeline"/>
    <dgm:cxn modelId="{CDF75A7A-BF22-423E-B789-BA3A245EE596}" type="presParOf" srcId="{E07D48CE-8B6A-4C1A-A9C1-BFB3401E6E5F}" destId="{E9368D9A-16BA-4703-A1EC-D80DE3066CAF}" srcOrd="7" destOrd="0" presId="urn:microsoft.com/office/officeart/2008/layout/CircleAccentTimeline"/>
    <dgm:cxn modelId="{DCED5071-97AC-4064-A46D-BE6A6C802105}" type="presParOf" srcId="{E07D48CE-8B6A-4C1A-A9C1-BFB3401E6E5F}" destId="{B1A39C59-E601-43DC-B2EC-472E156515F6}" srcOrd="8" destOrd="0" presId="urn:microsoft.com/office/officeart/2008/layout/CircleAccentTimeline"/>
    <dgm:cxn modelId="{06A07583-D93C-4A09-9601-66A0A213892C}" type="presParOf" srcId="{B1A39C59-E601-43DC-B2EC-472E156515F6}" destId="{DAB17F1D-CBF3-452D-A099-3F202F7B1532}" srcOrd="0" destOrd="0" presId="urn:microsoft.com/office/officeart/2008/layout/CircleAccentTimeline"/>
    <dgm:cxn modelId="{0A3DEC29-1DDF-4A1A-90CB-1585182B2DDF}" type="presParOf" srcId="{B1A39C59-E601-43DC-B2EC-472E156515F6}" destId="{098215EF-E712-4F57-BD5E-2DC09292E6C2}" srcOrd="1" destOrd="0" presId="urn:microsoft.com/office/officeart/2008/layout/CircleAccentTimeline"/>
    <dgm:cxn modelId="{3390A3D3-6707-41CE-A389-EA78F28C8515}" type="presParOf" srcId="{B1A39C59-E601-43DC-B2EC-472E156515F6}" destId="{5CACD1F9-9EA3-432E-AD9A-4E6D6191D6C5}" srcOrd="2" destOrd="0" presId="urn:microsoft.com/office/officeart/2008/layout/CircleAccentTimeline"/>
    <dgm:cxn modelId="{ED20E9CD-4E9C-43D0-9E73-BC8E7EECBA1D}" type="presParOf" srcId="{E07D48CE-8B6A-4C1A-A9C1-BFB3401E6E5F}" destId="{107566B5-360C-426C-B562-1CF17C435706}" srcOrd="9" destOrd="0" presId="urn:microsoft.com/office/officeart/2008/layout/CircleAccentTimeline"/>
    <dgm:cxn modelId="{560B0519-B2F3-439D-AB93-D6DC315B5095}" type="presParOf" srcId="{E07D48CE-8B6A-4C1A-A9C1-BFB3401E6E5F}" destId="{31790E05-67DF-491C-AF6F-F53255223762}" srcOrd="10" destOrd="0" presId="urn:microsoft.com/office/officeart/2008/layout/CircleAccentTimeline"/>
    <dgm:cxn modelId="{18A968DF-B392-4142-8768-56F6E3A37596}" type="presParOf" srcId="{E07D48CE-8B6A-4C1A-A9C1-BFB3401E6E5F}" destId="{4917AB77-1E03-4806-93DB-819FF69D45BA}" srcOrd="11" destOrd="0" presId="urn:microsoft.com/office/officeart/2008/layout/CircleAccentTimeline"/>
    <dgm:cxn modelId="{1F088EAE-BF28-434B-82EA-DBF04A842E62}" type="presParOf" srcId="{4917AB77-1E03-4806-93DB-819FF69D45BA}" destId="{8C475310-EC33-4F17-BB5D-044F94495B3A}" srcOrd="0" destOrd="0" presId="urn:microsoft.com/office/officeart/2008/layout/CircleAccentTimeline"/>
    <dgm:cxn modelId="{40F73FA2-C89B-40C8-8E14-68A7AA4F2BAA}" type="presParOf" srcId="{4917AB77-1E03-4806-93DB-819FF69D45BA}" destId="{17086DD8-6C72-4D51-8B1B-7EDB33960F20}" srcOrd="1" destOrd="0" presId="urn:microsoft.com/office/officeart/2008/layout/CircleAccentTimeline"/>
    <dgm:cxn modelId="{DC68E9DD-2B48-4117-A25C-773DE93CD5CE}" type="presParOf" srcId="{4917AB77-1E03-4806-93DB-819FF69D45BA}" destId="{FA47FAE7-0261-479C-91BE-ECBDEAFE5FBC}" srcOrd="2" destOrd="0" presId="urn:microsoft.com/office/officeart/2008/layout/CircleAccentTimeline"/>
    <dgm:cxn modelId="{FE6A6494-7D9B-4B34-86E8-73FA8BA06A4B}" type="presParOf" srcId="{E07D48CE-8B6A-4C1A-A9C1-BFB3401E6E5F}" destId="{FAEDF478-171A-4CF4-B4F3-F80409BCA7AD}" srcOrd="12" destOrd="0" presId="urn:microsoft.com/office/officeart/2008/layout/CircleAccentTimeline"/>
    <dgm:cxn modelId="{7D82DB5A-70C0-451C-90FD-1A9A7F5E2EA4}" type="presParOf" srcId="{E07D48CE-8B6A-4C1A-A9C1-BFB3401E6E5F}" destId="{0F79372F-34E3-417D-A258-4EB879CBF369}" srcOrd="13" destOrd="0" presId="urn:microsoft.com/office/officeart/2008/layout/CircleAccentTimeline"/>
    <dgm:cxn modelId="{AD976FCB-C882-4925-8459-756AA7B8D051}" type="presParOf" srcId="{E07D48CE-8B6A-4C1A-A9C1-BFB3401E6E5F}" destId="{C3B4AAEA-717A-420B-A756-69B28A55C6EF}" srcOrd="14" destOrd="0" presId="urn:microsoft.com/office/officeart/2008/layout/CircleAccentTimeline"/>
    <dgm:cxn modelId="{8775152A-A496-4B58-BF7E-FF9BE9095797}" type="presParOf" srcId="{E07D48CE-8B6A-4C1A-A9C1-BFB3401E6E5F}" destId="{551181B0-E9B3-4884-B4D5-A987F01AF8C6}" srcOrd="15" destOrd="0" presId="urn:microsoft.com/office/officeart/2008/layout/CircleAccentTimeline"/>
    <dgm:cxn modelId="{2FDF6554-E9BC-4F3C-9F92-6532E246AA72}" type="presParOf" srcId="{551181B0-E9B3-4884-B4D5-A987F01AF8C6}" destId="{538DB490-7C31-4289-A109-173F0342A5FC}" srcOrd="0" destOrd="0" presId="urn:microsoft.com/office/officeart/2008/layout/CircleAccentTimeline"/>
    <dgm:cxn modelId="{200C4BBC-5F8D-4204-90C6-2724929E9CAA}" type="presParOf" srcId="{551181B0-E9B3-4884-B4D5-A987F01AF8C6}" destId="{AFA18923-4488-4102-B7C0-3CF03F690F06}" srcOrd="1" destOrd="0" presId="urn:microsoft.com/office/officeart/2008/layout/CircleAccentTimeline"/>
    <dgm:cxn modelId="{C4913C55-5093-428B-91E3-8993CB47FD87}" type="presParOf" srcId="{551181B0-E9B3-4884-B4D5-A987F01AF8C6}" destId="{18CF4783-EE27-49F3-B496-E15CD63C9700}" srcOrd="2" destOrd="0" presId="urn:microsoft.com/office/officeart/2008/layout/CircleAccentTimeline"/>
    <dgm:cxn modelId="{7606645C-AF6F-45BD-8E3C-62908A15EFFC}" type="presParOf" srcId="{E07D48CE-8B6A-4C1A-A9C1-BFB3401E6E5F}" destId="{1993243F-F60D-44CC-B980-6AAE91FDD7A7}" srcOrd="16" destOrd="0" presId="urn:microsoft.com/office/officeart/2008/layout/CircleAccentTimeline"/>
    <dgm:cxn modelId="{C4255161-2E25-4AD4-8125-C0E4D7FD4EA0}" type="presParOf" srcId="{E07D48CE-8B6A-4C1A-A9C1-BFB3401E6E5F}" destId="{65E3B9E6-D607-4E82-BD71-79833E629996}" srcOrd="17" destOrd="0" presId="urn:microsoft.com/office/officeart/2008/layout/CircleAccentTimeline"/>
    <dgm:cxn modelId="{236B1882-B23B-4A80-94DF-418C0CF517F3}" type="presParOf" srcId="{E07D48CE-8B6A-4C1A-A9C1-BFB3401E6E5F}" destId="{8F1D1376-569C-4FE9-8CE8-86099F582B4F}" srcOrd="18" destOrd="0" presId="urn:microsoft.com/office/officeart/2008/layout/CircleAccentTimeline"/>
    <dgm:cxn modelId="{6A034EA9-6AD9-48E4-A199-0E70CCC644F0}" type="presParOf" srcId="{E07D48CE-8B6A-4C1A-A9C1-BFB3401E6E5F}" destId="{3DE239ED-B160-457A-AF95-96D1749F9D85}" srcOrd="19" destOrd="0" presId="urn:microsoft.com/office/officeart/2008/layout/CircleAccentTimeline"/>
    <dgm:cxn modelId="{BBD030B4-C407-4BB9-A9D7-F68A2D255B98}" type="presParOf" srcId="{3DE239ED-B160-457A-AF95-96D1749F9D85}" destId="{C086D61E-F21F-4F2D-BADC-EBF266F2BE2E}" srcOrd="0" destOrd="0" presId="urn:microsoft.com/office/officeart/2008/layout/CircleAccentTimeline"/>
    <dgm:cxn modelId="{4AA350F7-F182-4ADD-BCF4-832CEA68CFD4}" type="presParOf" srcId="{3DE239ED-B160-457A-AF95-96D1749F9D85}" destId="{B23101A8-F79B-4905-99DF-7D4E5D505708}" srcOrd="1" destOrd="0" presId="urn:microsoft.com/office/officeart/2008/layout/CircleAccentTimeline"/>
    <dgm:cxn modelId="{5F47267B-239D-4684-A7E6-9CEAB8A37800}" type="presParOf" srcId="{3DE239ED-B160-457A-AF95-96D1749F9D85}" destId="{FFA5BCAC-47E9-4902-961A-A1A0523C8055}" srcOrd="2" destOrd="0" presId="urn:microsoft.com/office/officeart/2008/layout/CircleAccentTimeline"/>
    <dgm:cxn modelId="{B803429D-C828-4EF7-BEDD-483463CA1794}" type="presParOf" srcId="{E07D48CE-8B6A-4C1A-A9C1-BFB3401E6E5F}" destId="{196F95B4-65FF-4FFC-A93A-058A273AA410}" srcOrd="20" destOrd="0" presId="urn:microsoft.com/office/officeart/2008/layout/CircleAccentTimeline"/>
    <dgm:cxn modelId="{4548C2B8-7F3F-43BB-AA7A-B2687BFCDAF3}" type="presParOf" srcId="{E07D48CE-8B6A-4C1A-A9C1-BFB3401E6E5F}" destId="{EFE8B531-B970-4415-90C7-CEE9F66A1711}" srcOrd="21" destOrd="0" presId="urn:microsoft.com/office/officeart/2008/layout/CircleAccentTimeline"/>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7CAC5-AA14-4B8D-A01E-B6E55664DE5B}">
      <dsp:nvSpPr>
        <dsp:cNvPr id="0" name=""/>
        <dsp:cNvSpPr/>
      </dsp:nvSpPr>
      <dsp:spPr>
        <a:xfrm>
          <a:off x="1418" y="1103923"/>
          <a:ext cx="812646" cy="812646"/>
        </a:xfrm>
        <a:prstGeom prst="donut">
          <a:avLst>
            <a:gd name="adj" fmla="val 2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D37EFF-1865-42AE-A16E-159F4631F409}">
      <dsp:nvSpPr>
        <dsp:cNvPr id="0" name=""/>
        <dsp:cNvSpPr/>
      </dsp:nvSpPr>
      <dsp:spPr>
        <a:xfrm rot="17700000">
          <a:off x="287758" y="441451"/>
          <a:ext cx="1010209" cy="486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60" tIns="0" rIns="0" bIns="0" numCol="1" spcCol="1270" anchor="ctr" anchorCtr="0">
          <a:noAutofit/>
        </a:bodyPr>
        <a:lstStyle/>
        <a:p>
          <a:pPr marL="0" lvl="0" indent="0" algn="l" defTabSz="1511300">
            <a:lnSpc>
              <a:spcPct val="90000"/>
            </a:lnSpc>
            <a:spcBef>
              <a:spcPct val="0"/>
            </a:spcBef>
            <a:spcAft>
              <a:spcPct val="35000"/>
            </a:spcAft>
            <a:buNone/>
          </a:pPr>
          <a:endParaRPr lang="zh-CN" altLang="en-US" sz="3400" kern="1200" dirty="0"/>
        </a:p>
      </dsp:txBody>
      <dsp:txXfrm>
        <a:off x="287758" y="441451"/>
        <a:ext cx="1010209" cy="486842"/>
      </dsp:txXfrm>
    </dsp:sp>
    <dsp:sp modelId="{31F64B38-142E-463D-80CE-04AD13CC5C9F}">
      <dsp:nvSpPr>
        <dsp:cNvPr id="0" name=""/>
        <dsp:cNvSpPr/>
      </dsp:nvSpPr>
      <dsp:spPr>
        <a:xfrm>
          <a:off x="875276" y="1299339"/>
          <a:ext cx="421814" cy="421814"/>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1F82EC-6F6E-4C2D-8495-971DFE2D7958}">
      <dsp:nvSpPr>
        <dsp:cNvPr id="0" name=""/>
        <dsp:cNvSpPr/>
      </dsp:nvSpPr>
      <dsp:spPr>
        <a:xfrm rot="17700000">
          <a:off x="375694" y="1886439"/>
          <a:ext cx="873878" cy="42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6200" bIns="0" numCol="1" spcCol="1270" anchor="ctr" anchorCtr="0">
          <a:noAutofit/>
        </a:bodyPr>
        <a:lstStyle/>
        <a:p>
          <a:pPr marL="0" lvl="0" indent="0" algn="r" defTabSz="1333500">
            <a:lnSpc>
              <a:spcPct val="90000"/>
            </a:lnSpc>
            <a:spcBef>
              <a:spcPct val="0"/>
            </a:spcBef>
            <a:spcAft>
              <a:spcPct val="35000"/>
            </a:spcAft>
            <a:buNone/>
          </a:pPr>
          <a:endParaRPr lang="zh-CN" altLang="en-US" sz="3000" kern="1200" dirty="0"/>
        </a:p>
      </dsp:txBody>
      <dsp:txXfrm>
        <a:off x="375694" y="1886439"/>
        <a:ext cx="873878" cy="421351"/>
      </dsp:txXfrm>
    </dsp:sp>
    <dsp:sp modelId="{6D7D3C37-1204-4616-B6B3-DADA647064DF}">
      <dsp:nvSpPr>
        <dsp:cNvPr id="0" name=""/>
        <dsp:cNvSpPr/>
      </dsp:nvSpPr>
      <dsp:spPr>
        <a:xfrm rot="17700000">
          <a:off x="922794" y="712703"/>
          <a:ext cx="873878" cy="421351"/>
        </a:xfrm>
        <a:prstGeom prst="rect">
          <a:avLst/>
        </a:prstGeom>
        <a:noFill/>
        <a:ln>
          <a:noFill/>
        </a:ln>
        <a:effectLst/>
      </dsp:spPr>
      <dsp:style>
        <a:lnRef idx="0">
          <a:scrgbClr r="0" g="0" b="0"/>
        </a:lnRef>
        <a:fillRef idx="0">
          <a:scrgbClr r="0" g="0" b="0"/>
        </a:fillRef>
        <a:effectRef idx="0">
          <a:scrgbClr r="0" g="0" b="0"/>
        </a:effectRef>
        <a:fontRef idx="minor"/>
      </dsp:style>
    </dsp:sp>
    <dsp:sp modelId="{DAB17F1D-CBF3-452D-A099-3F202F7B1532}">
      <dsp:nvSpPr>
        <dsp:cNvPr id="0" name=""/>
        <dsp:cNvSpPr/>
      </dsp:nvSpPr>
      <dsp:spPr>
        <a:xfrm>
          <a:off x="1358237" y="1299339"/>
          <a:ext cx="421814" cy="421814"/>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215EF-E712-4F57-BD5E-2DC09292E6C2}">
      <dsp:nvSpPr>
        <dsp:cNvPr id="0" name=""/>
        <dsp:cNvSpPr/>
      </dsp:nvSpPr>
      <dsp:spPr>
        <a:xfrm rot="17700000">
          <a:off x="858655" y="1886439"/>
          <a:ext cx="873878" cy="42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6200" bIns="0" numCol="1" spcCol="1270" anchor="ctr" anchorCtr="0">
          <a:noAutofit/>
        </a:bodyPr>
        <a:lstStyle/>
        <a:p>
          <a:pPr marL="0" lvl="0" indent="0" algn="r" defTabSz="1333500">
            <a:lnSpc>
              <a:spcPct val="90000"/>
            </a:lnSpc>
            <a:spcBef>
              <a:spcPct val="0"/>
            </a:spcBef>
            <a:spcAft>
              <a:spcPct val="35000"/>
            </a:spcAft>
            <a:buNone/>
          </a:pPr>
          <a:endParaRPr lang="zh-CN" altLang="en-US" sz="3000" kern="1200" dirty="0"/>
        </a:p>
      </dsp:txBody>
      <dsp:txXfrm>
        <a:off x="858655" y="1886439"/>
        <a:ext cx="873878" cy="421351"/>
      </dsp:txXfrm>
    </dsp:sp>
    <dsp:sp modelId="{5CACD1F9-9EA3-432E-AD9A-4E6D6191D6C5}">
      <dsp:nvSpPr>
        <dsp:cNvPr id="0" name=""/>
        <dsp:cNvSpPr/>
      </dsp:nvSpPr>
      <dsp:spPr>
        <a:xfrm rot="17700000">
          <a:off x="1405755" y="712703"/>
          <a:ext cx="873878" cy="421351"/>
        </a:xfrm>
        <a:prstGeom prst="rect">
          <a:avLst/>
        </a:prstGeom>
        <a:noFill/>
        <a:ln>
          <a:noFill/>
        </a:ln>
        <a:effectLst/>
      </dsp:spPr>
      <dsp:style>
        <a:lnRef idx="0">
          <a:scrgbClr r="0" g="0" b="0"/>
        </a:lnRef>
        <a:fillRef idx="0">
          <a:scrgbClr r="0" g="0" b="0"/>
        </a:fillRef>
        <a:effectRef idx="0">
          <a:scrgbClr r="0" g="0" b="0"/>
        </a:effectRef>
        <a:fontRef idx="minor"/>
      </dsp:style>
    </dsp:sp>
    <dsp:sp modelId="{8C475310-EC33-4F17-BB5D-044F94495B3A}">
      <dsp:nvSpPr>
        <dsp:cNvPr id="0" name=""/>
        <dsp:cNvSpPr/>
      </dsp:nvSpPr>
      <dsp:spPr>
        <a:xfrm>
          <a:off x="1841263" y="1103923"/>
          <a:ext cx="812646" cy="812646"/>
        </a:xfrm>
        <a:prstGeom prst="donut">
          <a:avLst>
            <a:gd name="adj" fmla="val 2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086DD8-6C72-4D51-8B1B-7EDB33960F20}">
      <dsp:nvSpPr>
        <dsp:cNvPr id="0" name=""/>
        <dsp:cNvSpPr/>
      </dsp:nvSpPr>
      <dsp:spPr>
        <a:xfrm rot="17700000">
          <a:off x="2127603" y="441451"/>
          <a:ext cx="1010209" cy="486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60" tIns="0" rIns="0" bIns="0" numCol="1" spcCol="1270" anchor="ctr" anchorCtr="0">
          <a:noAutofit/>
        </a:bodyPr>
        <a:lstStyle/>
        <a:p>
          <a:pPr marL="0" lvl="0" indent="0" algn="l" defTabSz="1511300">
            <a:lnSpc>
              <a:spcPct val="90000"/>
            </a:lnSpc>
            <a:spcBef>
              <a:spcPct val="0"/>
            </a:spcBef>
            <a:spcAft>
              <a:spcPct val="35000"/>
            </a:spcAft>
            <a:buNone/>
          </a:pPr>
          <a:endParaRPr lang="zh-CN" altLang="en-US" sz="3400" kern="1200" dirty="0"/>
        </a:p>
      </dsp:txBody>
      <dsp:txXfrm>
        <a:off x="2127603" y="441451"/>
        <a:ext cx="1010209" cy="486842"/>
      </dsp:txXfrm>
    </dsp:sp>
    <dsp:sp modelId="{538DB490-7C31-4289-A109-173F0342A5FC}">
      <dsp:nvSpPr>
        <dsp:cNvPr id="0" name=""/>
        <dsp:cNvSpPr/>
      </dsp:nvSpPr>
      <dsp:spPr>
        <a:xfrm>
          <a:off x="2715121" y="1299339"/>
          <a:ext cx="421814" cy="421814"/>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A18923-4488-4102-B7C0-3CF03F690F06}">
      <dsp:nvSpPr>
        <dsp:cNvPr id="0" name=""/>
        <dsp:cNvSpPr/>
      </dsp:nvSpPr>
      <dsp:spPr>
        <a:xfrm rot="17700000">
          <a:off x="2215539" y="1886439"/>
          <a:ext cx="873878" cy="42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6200" bIns="0" numCol="1" spcCol="1270" anchor="ctr" anchorCtr="0">
          <a:noAutofit/>
        </a:bodyPr>
        <a:lstStyle/>
        <a:p>
          <a:pPr marL="0" lvl="0" indent="0" algn="r" defTabSz="1333500">
            <a:lnSpc>
              <a:spcPct val="90000"/>
            </a:lnSpc>
            <a:spcBef>
              <a:spcPct val="0"/>
            </a:spcBef>
            <a:spcAft>
              <a:spcPct val="35000"/>
            </a:spcAft>
            <a:buNone/>
          </a:pPr>
          <a:endParaRPr lang="zh-CN" altLang="en-US" sz="3000" kern="1200" dirty="0"/>
        </a:p>
      </dsp:txBody>
      <dsp:txXfrm>
        <a:off x="2215539" y="1886439"/>
        <a:ext cx="873878" cy="421351"/>
      </dsp:txXfrm>
    </dsp:sp>
    <dsp:sp modelId="{18CF4783-EE27-49F3-B496-E15CD63C9700}">
      <dsp:nvSpPr>
        <dsp:cNvPr id="0" name=""/>
        <dsp:cNvSpPr/>
      </dsp:nvSpPr>
      <dsp:spPr>
        <a:xfrm rot="17700000">
          <a:off x="2762639" y="712703"/>
          <a:ext cx="873878" cy="421351"/>
        </a:xfrm>
        <a:prstGeom prst="rect">
          <a:avLst/>
        </a:prstGeom>
        <a:noFill/>
        <a:ln>
          <a:noFill/>
        </a:ln>
        <a:effectLst/>
      </dsp:spPr>
      <dsp:style>
        <a:lnRef idx="0">
          <a:scrgbClr r="0" g="0" b="0"/>
        </a:lnRef>
        <a:fillRef idx="0">
          <a:scrgbClr r="0" g="0" b="0"/>
        </a:fillRef>
        <a:effectRef idx="0">
          <a:scrgbClr r="0" g="0" b="0"/>
        </a:effectRef>
        <a:fontRef idx="minor"/>
      </dsp:style>
    </dsp:sp>
    <dsp:sp modelId="{C086D61E-F21F-4F2D-BADC-EBF266F2BE2E}">
      <dsp:nvSpPr>
        <dsp:cNvPr id="0" name=""/>
        <dsp:cNvSpPr/>
      </dsp:nvSpPr>
      <dsp:spPr>
        <a:xfrm>
          <a:off x="3198082" y="1299339"/>
          <a:ext cx="421814" cy="421814"/>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3101A8-F79B-4905-99DF-7D4E5D505708}">
      <dsp:nvSpPr>
        <dsp:cNvPr id="0" name=""/>
        <dsp:cNvSpPr/>
      </dsp:nvSpPr>
      <dsp:spPr>
        <a:xfrm rot="17700000">
          <a:off x="2698500" y="1886439"/>
          <a:ext cx="873878" cy="42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6200" bIns="0" numCol="1" spcCol="1270" anchor="ctr" anchorCtr="0">
          <a:noAutofit/>
        </a:bodyPr>
        <a:lstStyle/>
        <a:p>
          <a:pPr marL="0" lvl="0" indent="0" algn="r" defTabSz="1333500">
            <a:lnSpc>
              <a:spcPct val="90000"/>
            </a:lnSpc>
            <a:spcBef>
              <a:spcPct val="0"/>
            </a:spcBef>
            <a:spcAft>
              <a:spcPct val="35000"/>
            </a:spcAft>
            <a:buNone/>
          </a:pPr>
          <a:endParaRPr lang="zh-CN" altLang="en-US" sz="3000" kern="1200" dirty="0"/>
        </a:p>
      </dsp:txBody>
      <dsp:txXfrm>
        <a:off x="2698500" y="1886439"/>
        <a:ext cx="873878" cy="421351"/>
      </dsp:txXfrm>
    </dsp:sp>
    <dsp:sp modelId="{FFA5BCAC-47E9-4902-961A-A1A0523C8055}">
      <dsp:nvSpPr>
        <dsp:cNvPr id="0" name=""/>
        <dsp:cNvSpPr/>
      </dsp:nvSpPr>
      <dsp:spPr>
        <a:xfrm rot="17700000">
          <a:off x="3245600" y="712703"/>
          <a:ext cx="873878" cy="42135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7CAC5-AA14-4B8D-A01E-B6E55664DE5B}">
      <dsp:nvSpPr>
        <dsp:cNvPr id="0" name=""/>
        <dsp:cNvSpPr/>
      </dsp:nvSpPr>
      <dsp:spPr>
        <a:xfrm>
          <a:off x="1418" y="1103923"/>
          <a:ext cx="812646" cy="812646"/>
        </a:xfrm>
        <a:prstGeom prst="donut">
          <a:avLst>
            <a:gd name="adj" fmla="val 2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D37EFF-1865-42AE-A16E-159F4631F409}">
      <dsp:nvSpPr>
        <dsp:cNvPr id="0" name=""/>
        <dsp:cNvSpPr/>
      </dsp:nvSpPr>
      <dsp:spPr>
        <a:xfrm rot="17700000">
          <a:off x="165842" y="495767"/>
          <a:ext cx="1010209" cy="486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60" tIns="0" rIns="0" bIns="0" numCol="1" spcCol="1270" anchor="ctr" anchorCtr="0">
          <a:noAutofit/>
        </a:bodyPr>
        <a:lstStyle/>
        <a:p>
          <a:pPr marL="0" lvl="0" indent="0" algn="l" defTabSz="1511300">
            <a:lnSpc>
              <a:spcPct val="90000"/>
            </a:lnSpc>
            <a:spcBef>
              <a:spcPct val="0"/>
            </a:spcBef>
            <a:spcAft>
              <a:spcPct val="35000"/>
            </a:spcAft>
            <a:buNone/>
          </a:pPr>
          <a:endParaRPr lang="zh-CN" altLang="en-US" sz="3400" kern="1200" dirty="0"/>
        </a:p>
      </dsp:txBody>
      <dsp:txXfrm>
        <a:off x="165842" y="495767"/>
        <a:ext cx="1010209" cy="486842"/>
      </dsp:txXfrm>
    </dsp:sp>
    <dsp:sp modelId="{31F64B38-142E-463D-80CE-04AD13CC5C9F}">
      <dsp:nvSpPr>
        <dsp:cNvPr id="0" name=""/>
        <dsp:cNvSpPr/>
      </dsp:nvSpPr>
      <dsp:spPr>
        <a:xfrm>
          <a:off x="875276" y="1299339"/>
          <a:ext cx="421814" cy="42181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1F82EC-6F6E-4C2D-8495-971DFE2D7958}">
      <dsp:nvSpPr>
        <dsp:cNvPr id="0" name=""/>
        <dsp:cNvSpPr/>
      </dsp:nvSpPr>
      <dsp:spPr>
        <a:xfrm rot="17700000">
          <a:off x="375694" y="1886439"/>
          <a:ext cx="873878" cy="42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6200" bIns="0" numCol="1" spcCol="1270" anchor="ctr" anchorCtr="0">
          <a:noAutofit/>
        </a:bodyPr>
        <a:lstStyle/>
        <a:p>
          <a:pPr marL="0" lvl="0" indent="0" algn="r" defTabSz="1333500">
            <a:lnSpc>
              <a:spcPct val="90000"/>
            </a:lnSpc>
            <a:spcBef>
              <a:spcPct val="0"/>
            </a:spcBef>
            <a:spcAft>
              <a:spcPct val="35000"/>
            </a:spcAft>
            <a:buNone/>
          </a:pPr>
          <a:endParaRPr lang="zh-CN" altLang="en-US" sz="3000" kern="1200" dirty="0"/>
        </a:p>
      </dsp:txBody>
      <dsp:txXfrm>
        <a:off x="375694" y="1886439"/>
        <a:ext cx="873878" cy="421351"/>
      </dsp:txXfrm>
    </dsp:sp>
    <dsp:sp modelId="{6D7D3C37-1204-4616-B6B3-DADA647064DF}">
      <dsp:nvSpPr>
        <dsp:cNvPr id="0" name=""/>
        <dsp:cNvSpPr/>
      </dsp:nvSpPr>
      <dsp:spPr>
        <a:xfrm rot="17700000">
          <a:off x="922794" y="712703"/>
          <a:ext cx="873878" cy="421351"/>
        </a:xfrm>
        <a:prstGeom prst="rect">
          <a:avLst/>
        </a:prstGeom>
        <a:noFill/>
        <a:ln>
          <a:noFill/>
        </a:ln>
        <a:effectLst/>
      </dsp:spPr>
      <dsp:style>
        <a:lnRef idx="0">
          <a:scrgbClr r="0" g="0" b="0"/>
        </a:lnRef>
        <a:fillRef idx="0">
          <a:scrgbClr r="0" g="0" b="0"/>
        </a:fillRef>
        <a:effectRef idx="0">
          <a:scrgbClr r="0" g="0" b="0"/>
        </a:effectRef>
        <a:fontRef idx="minor"/>
      </dsp:style>
    </dsp:sp>
    <dsp:sp modelId="{DAB17F1D-CBF3-452D-A099-3F202F7B1532}">
      <dsp:nvSpPr>
        <dsp:cNvPr id="0" name=""/>
        <dsp:cNvSpPr/>
      </dsp:nvSpPr>
      <dsp:spPr>
        <a:xfrm>
          <a:off x="1365855" y="1299845"/>
          <a:ext cx="421814" cy="421814"/>
        </a:xfrm>
        <a:prstGeom prst="ellipse">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215EF-E712-4F57-BD5E-2DC09292E6C2}">
      <dsp:nvSpPr>
        <dsp:cNvPr id="0" name=""/>
        <dsp:cNvSpPr/>
      </dsp:nvSpPr>
      <dsp:spPr>
        <a:xfrm rot="17700000">
          <a:off x="858655" y="1886439"/>
          <a:ext cx="873878" cy="42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6200" bIns="0" numCol="1" spcCol="1270" anchor="ctr" anchorCtr="0">
          <a:noAutofit/>
        </a:bodyPr>
        <a:lstStyle/>
        <a:p>
          <a:pPr marL="0" lvl="0" indent="0" algn="r" defTabSz="1333500">
            <a:lnSpc>
              <a:spcPct val="90000"/>
            </a:lnSpc>
            <a:spcBef>
              <a:spcPct val="0"/>
            </a:spcBef>
            <a:spcAft>
              <a:spcPct val="35000"/>
            </a:spcAft>
            <a:buNone/>
          </a:pPr>
          <a:endParaRPr lang="zh-CN" altLang="en-US" sz="3000" kern="1200" dirty="0"/>
        </a:p>
      </dsp:txBody>
      <dsp:txXfrm>
        <a:off x="858655" y="1886439"/>
        <a:ext cx="873878" cy="421351"/>
      </dsp:txXfrm>
    </dsp:sp>
    <dsp:sp modelId="{5CACD1F9-9EA3-432E-AD9A-4E6D6191D6C5}">
      <dsp:nvSpPr>
        <dsp:cNvPr id="0" name=""/>
        <dsp:cNvSpPr/>
      </dsp:nvSpPr>
      <dsp:spPr>
        <a:xfrm rot="17700000">
          <a:off x="1405755" y="712703"/>
          <a:ext cx="873878" cy="421351"/>
        </a:xfrm>
        <a:prstGeom prst="rect">
          <a:avLst/>
        </a:prstGeom>
        <a:noFill/>
        <a:ln>
          <a:noFill/>
        </a:ln>
        <a:effectLst/>
      </dsp:spPr>
      <dsp:style>
        <a:lnRef idx="0">
          <a:scrgbClr r="0" g="0" b="0"/>
        </a:lnRef>
        <a:fillRef idx="0">
          <a:scrgbClr r="0" g="0" b="0"/>
        </a:fillRef>
        <a:effectRef idx="0">
          <a:scrgbClr r="0" g="0" b="0"/>
        </a:effectRef>
        <a:fontRef idx="minor"/>
      </dsp:style>
    </dsp:sp>
    <dsp:sp modelId="{8C475310-EC33-4F17-BB5D-044F94495B3A}">
      <dsp:nvSpPr>
        <dsp:cNvPr id="0" name=""/>
        <dsp:cNvSpPr/>
      </dsp:nvSpPr>
      <dsp:spPr>
        <a:xfrm>
          <a:off x="1841263" y="1103923"/>
          <a:ext cx="812646" cy="812646"/>
        </a:xfrm>
        <a:prstGeom prst="donut">
          <a:avLst>
            <a:gd name="adj" fmla="val 2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086DD8-6C72-4D51-8B1B-7EDB33960F20}">
      <dsp:nvSpPr>
        <dsp:cNvPr id="0" name=""/>
        <dsp:cNvSpPr/>
      </dsp:nvSpPr>
      <dsp:spPr>
        <a:xfrm rot="17700000">
          <a:off x="2127603" y="441451"/>
          <a:ext cx="1010209" cy="486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60" tIns="0" rIns="0" bIns="0" numCol="1" spcCol="1270" anchor="ctr" anchorCtr="0">
          <a:noAutofit/>
        </a:bodyPr>
        <a:lstStyle/>
        <a:p>
          <a:pPr marL="0" lvl="0" indent="0" algn="l" defTabSz="1511300">
            <a:lnSpc>
              <a:spcPct val="90000"/>
            </a:lnSpc>
            <a:spcBef>
              <a:spcPct val="0"/>
            </a:spcBef>
            <a:spcAft>
              <a:spcPct val="35000"/>
            </a:spcAft>
            <a:buNone/>
          </a:pPr>
          <a:endParaRPr lang="zh-CN" altLang="en-US" sz="3400" kern="1200" dirty="0"/>
        </a:p>
      </dsp:txBody>
      <dsp:txXfrm>
        <a:off x="2127603" y="441451"/>
        <a:ext cx="1010209" cy="486842"/>
      </dsp:txXfrm>
    </dsp:sp>
    <dsp:sp modelId="{538DB490-7C31-4289-A109-173F0342A5FC}">
      <dsp:nvSpPr>
        <dsp:cNvPr id="0" name=""/>
        <dsp:cNvSpPr/>
      </dsp:nvSpPr>
      <dsp:spPr>
        <a:xfrm>
          <a:off x="2715121" y="1299339"/>
          <a:ext cx="421814" cy="421814"/>
        </a:xfrm>
        <a:prstGeom prst="ellipse">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A18923-4488-4102-B7C0-3CF03F690F06}">
      <dsp:nvSpPr>
        <dsp:cNvPr id="0" name=""/>
        <dsp:cNvSpPr/>
      </dsp:nvSpPr>
      <dsp:spPr>
        <a:xfrm rot="17700000">
          <a:off x="2215539" y="1886439"/>
          <a:ext cx="873878" cy="42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6200" bIns="0" numCol="1" spcCol="1270" anchor="ctr" anchorCtr="0">
          <a:noAutofit/>
        </a:bodyPr>
        <a:lstStyle/>
        <a:p>
          <a:pPr marL="0" lvl="0" indent="0" algn="r" defTabSz="1333500">
            <a:lnSpc>
              <a:spcPct val="90000"/>
            </a:lnSpc>
            <a:spcBef>
              <a:spcPct val="0"/>
            </a:spcBef>
            <a:spcAft>
              <a:spcPct val="35000"/>
            </a:spcAft>
            <a:buNone/>
          </a:pPr>
          <a:endParaRPr lang="zh-CN" altLang="en-US" sz="3000" kern="1200" dirty="0"/>
        </a:p>
      </dsp:txBody>
      <dsp:txXfrm>
        <a:off x="2215539" y="1886439"/>
        <a:ext cx="873878" cy="421351"/>
      </dsp:txXfrm>
    </dsp:sp>
    <dsp:sp modelId="{18CF4783-EE27-49F3-B496-E15CD63C9700}">
      <dsp:nvSpPr>
        <dsp:cNvPr id="0" name=""/>
        <dsp:cNvSpPr/>
      </dsp:nvSpPr>
      <dsp:spPr>
        <a:xfrm rot="17700000">
          <a:off x="2762639" y="712703"/>
          <a:ext cx="873878" cy="421351"/>
        </a:xfrm>
        <a:prstGeom prst="rect">
          <a:avLst/>
        </a:prstGeom>
        <a:noFill/>
        <a:ln>
          <a:noFill/>
        </a:ln>
        <a:effectLst/>
      </dsp:spPr>
      <dsp:style>
        <a:lnRef idx="0">
          <a:scrgbClr r="0" g="0" b="0"/>
        </a:lnRef>
        <a:fillRef idx="0">
          <a:scrgbClr r="0" g="0" b="0"/>
        </a:fillRef>
        <a:effectRef idx="0">
          <a:scrgbClr r="0" g="0" b="0"/>
        </a:effectRef>
        <a:fontRef idx="minor"/>
      </dsp:style>
    </dsp:sp>
    <dsp:sp modelId="{C086D61E-F21F-4F2D-BADC-EBF266F2BE2E}">
      <dsp:nvSpPr>
        <dsp:cNvPr id="0" name=""/>
        <dsp:cNvSpPr/>
      </dsp:nvSpPr>
      <dsp:spPr>
        <a:xfrm>
          <a:off x="3198082" y="1299339"/>
          <a:ext cx="421814" cy="421814"/>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3101A8-F79B-4905-99DF-7D4E5D505708}">
      <dsp:nvSpPr>
        <dsp:cNvPr id="0" name=""/>
        <dsp:cNvSpPr/>
      </dsp:nvSpPr>
      <dsp:spPr>
        <a:xfrm rot="17700000">
          <a:off x="2698500" y="1886439"/>
          <a:ext cx="873878" cy="42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6200" bIns="0" numCol="1" spcCol="1270" anchor="ctr" anchorCtr="0">
          <a:noAutofit/>
        </a:bodyPr>
        <a:lstStyle/>
        <a:p>
          <a:pPr marL="0" lvl="0" indent="0" algn="r" defTabSz="1333500">
            <a:lnSpc>
              <a:spcPct val="90000"/>
            </a:lnSpc>
            <a:spcBef>
              <a:spcPct val="0"/>
            </a:spcBef>
            <a:spcAft>
              <a:spcPct val="35000"/>
            </a:spcAft>
            <a:buNone/>
          </a:pPr>
          <a:endParaRPr lang="zh-CN" altLang="en-US" sz="3000" kern="1200" dirty="0"/>
        </a:p>
      </dsp:txBody>
      <dsp:txXfrm>
        <a:off x="2698500" y="1886439"/>
        <a:ext cx="873878" cy="421351"/>
      </dsp:txXfrm>
    </dsp:sp>
    <dsp:sp modelId="{FFA5BCAC-47E9-4902-961A-A1A0523C8055}">
      <dsp:nvSpPr>
        <dsp:cNvPr id="0" name=""/>
        <dsp:cNvSpPr/>
      </dsp:nvSpPr>
      <dsp:spPr>
        <a:xfrm rot="17700000">
          <a:off x="3245600" y="712703"/>
          <a:ext cx="873878" cy="42135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mn-Mong-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7A93B-4720-4759-A22F-6AFCEC6B9FCD}" type="datetimeFigureOut">
              <a:rPr lang="mn-Mong-CN" smtClean="0"/>
              <a:t>2018/6/19</a:t>
            </a:fld>
            <a:endParaRPr lang="mn-Mong-CN"/>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mn-Mong-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mn-Mong-CN"/>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mn-Mong-CN"/>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FDF2D-E0CD-49D9-B354-8EC7B68E8846}" type="slidenum">
              <a:rPr lang="mn-Mong-CN" smtClean="0"/>
              <a:t>‹#›</a:t>
            </a:fld>
            <a:endParaRPr lang="mn-Mong-CN"/>
          </a:p>
        </p:txBody>
      </p:sp>
    </p:spTree>
    <p:extLst>
      <p:ext uri="{BB962C8B-B14F-4D97-AF65-F5344CB8AC3E}">
        <p14:creationId xmlns:p14="http://schemas.microsoft.com/office/powerpoint/2010/main" val="1268593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mn-Mong-CN" dirty="0"/>
          </a:p>
        </p:txBody>
      </p:sp>
      <p:sp>
        <p:nvSpPr>
          <p:cNvPr id="4" name="灯片编号占位符 3"/>
          <p:cNvSpPr>
            <a:spLocks noGrp="1"/>
          </p:cNvSpPr>
          <p:nvPr>
            <p:ph type="sldNum" sz="quarter" idx="10"/>
          </p:nvPr>
        </p:nvSpPr>
        <p:spPr/>
        <p:txBody>
          <a:bodyPr/>
          <a:lstStyle/>
          <a:p>
            <a:fld id="{D0ED8783-B0F2-4206-ABE6-C44BEEC2DF48}" type="slidenum">
              <a:rPr lang="mn-Mong-CN" smtClean="0"/>
              <a:t>1</a:t>
            </a:fld>
            <a:endParaRPr lang="mn-Mong-CN"/>
          </a:p>
        </p:txBody>
      </p:sp>
    </p:spTree>
    <p:extLst>
      <p:ext uri="{BB962C8B-B14F-4D97-AF65-F5344CB8AC3E}">
        <p14:creationId xmlns:p14="http://schemas.microsoft.com/office/powerpoint/2010/main" val="472198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a:t>
            </a:r>
            <a:r>
              <a:rPr lang="en-US" altLang="zh-CN"/>
              <a:t>is really funny</a:t>
            </a:r>
          </a:p>
        </p:txBody>
      </p:sp>
      <p:sp>
        <p:nvSpPr>
          <p:cNvPr id="4" name="灯片编号占位符 3"/>
          <p:cNvSpPr>
            <a:spLocks noGrp="1"/>
          </p:cNvSpPr>
          <p:nvPr>
            <p:ph type="sldNum" sz="quarter" idx="10"/>
          </p:nvPr>
        </p:nvSpPr>
        <p:spPr/>
        <p:txBody>
          <a:bodyPr/>
          <a:lstStyle/>
          <a:p>
            <a:fld id="{7F3FDF2D-E0CD-49D9-B354-8EC7B68E8846}" type="slidenum">
              <a:rPr lang="mn-Mong-CN" smtClean="0"/>
              <a:t>12</a:t>
            </a:fld>
            <a:endParaRPr lang="mn-Mong-CN"/>
          </a:p>
        </p:txBody>
      </p:sp>
    </p:spTree>
    <p:extLst>
      <p:ext uri="{BB962C8B-B14F-4D97-AF65-F5344CB8AC3E}">
        <p14:creationId xmlns:p14="http://schemas.microsoft.com/office/powerpoint/2010/main" val="368162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1F5AC51-7C9B-4379-9E6C-71C5B195688A}" type="datetimeFigureOut">
              <a:rPr lang="zh-CN" altLang="en-US" smtClean="0"/>
              <a:t>2018/6/19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43286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1F5AC51-7C9B-4379-9E6C-71C5B195688A}" type="datetimeFigureOut">
              <a:rPr lang="zh-CN" altLang="en-US" smtClean="0"/>
              <a:t>2018/6/19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339233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1F5AC51-7C9B-4379-9E6C-71C5B195688A}" type="datetimeFigureOut">
              <a:rPr lang="zh-CN" altLang="en-US" smtClean="0"/>
              <a:t>2018/6/19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3491263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1F5AC51-7C9B-4379-9E6C-71C5B195688A}" type="datetimeFigureOut">
              <a:rPr lang="zh-CN" altLang="en-US" smtClean="0"/>
              <a:t>2018/6/19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7049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1F5AC51-7C9B-4379-9E6C-71C5B195688A}" type="datetimeFigureOut">
              <a:rPr lang="zh-CN" altLang="en-US" smtClean="0"/>
              <a:t>2018/6/19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1031680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1F5AC51-7C9B-4379-9E6C-71C5B195688A}" type="datetimeFigureOut">
              <a:rPr lang="zh-CN" altLang="en-US" smtClean="0"/>
              <a:t>2018/6/19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2469562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1F5AC51-7C9B-4379-9E6C-71C5B195688A}" type="datetimeFigureOut">
              <a:rPr lang="zh-CN" altLang="en-US" smtClean="0"/>
              <a:t>2018/6/19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2362038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1F5AC51-7C9B-4379-9E6C-71C5B195688A}" type="datetimeFigureOut">
              <a:rPr lang="zh-CN" altLang="en-US" smtClean="0"/>
              <a:t>2018/6/19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319500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5AC51-7C9B-4379-9E6C-71C5B195688A}" type="datetimeFigureOut">
              <a:rPr lang="zh-CN" altLang="en-US" smtClean="0"/>
              <a:t>2018/6/19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208722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1F5AC51-7C9B-4379-9E6C-71C5B195688A}" type="datetimeFigureOut">
              <a:rPr lang="zh-CN" altLang="en-US" smtClean="0"/>
              <a:t>2018/6/19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3094266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1F5AC51-7C9B-4379-9E6C-71C5B195688A}" type="datetimeFigureOut">
              <a:rPr lang="zh-CN" altLang="en-US" smtClean="0"/>
              <a:t>2018/6/19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1607068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5AC51-7C9B-4379-9E6C-71C5B195688A}" type="datetimeFigureOut">
              <a:rPr lang="zh-CN" altLang="en-US" smtClean="0"/>
              <a:t>2018/6/19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21FF9-4223-46ED-A28D-CF74D26B0BD5}" type="slidenum">
              <a:rPr lang="zh-CN" altLang="en-US" smtClean="0"/>
              <a:t>‹#›</a:t>
            </a:fld>
            <a:endParaRPr lang="zh-CN" altLang="en-US"/>
          </a:p>
        </p:txBody>
      </p:sp>
    </p:spTree>
    <p:extLst>
      <p:ext uri="{BB962C8B-B14F-4D97-AF65-F5344CB8AC3E}">
        <p14:creationId xmlns:p14="http://schemas.microsoft.com/office/powerpoint/2010/main" val="25685782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imagesvc.timeincapp.com/v3/mm/image?url=https%3A%2F%2Ffortunedotcom.files.wordpress.com%2F2017%2F08%2Ftheater.jpg&amp;w=800&amp;q=85">
            <a:extLst>
              <a:ext uri="{FF2B5EF4-FFF2-40B4-BE49-F238E27FC236}">
                <a16:creationId xmlns:a16="http://schemas.microsoft.com/office/drawing/2014/main" id="{73AB2E7F-CF25-490F-97D1-43B9DB481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1" name="文本框 40"/>
          <p:cNvSpPr txBox="1"/>
          <p:nvPr/>
        </p:nvSpPr>
        <p:spPr>
          <a:xfrm>
            <a:off x="337058" y="2260859"/>
            <a:ext cx="8469883" cy="1569660"/>
          </a:xfrm>
          <a:prstGeom prst="rect">
            <a:avLst/>
          </a:prstGeom>
          <a:noFill/>
        </p:spPr>
        <p:txBody>
          <a:bodyPr wrap="none" rtlCol="0">
            <a:spAutoFit/>
          </a:bodyPr>
          <a:lstStyle/>
          <a:p>
            <a:r>
              <a:rPr lang="zh-CN" altLang="en-US" sz="4800" dirty="0">
                <a:solidFill>
                  <a:schemeClr val="accent4">
                    <a:lumMod val="40000"/>
                    <a:lumOff val="60000"/>
                  </a:schemeClr>
                </a:solidFill>
                <a:latin typeface="微软雅黑" panose="020B0503020204020204" pitchFamily="34" charset="-122"/>
                <a:ea typeface="微软雅黑" panose="020B0503020204020204" pitchFamily="34" charset="-122"/>
              </a:rPr>
              <a:t> </a:t>
            </a:r>
            <a:r>
              <a:rPr lang="en-US" altLang="zh-CN" sz="4800" dirty="0">
                <a:solidFill>
                  <a:schemeClr val="accent4">
                    <a:lumMod val="40000"/>
                    <a:lumOff val="60000"/>
                  </a:schemeClr>
                </a:solidFill>
                <a:latin typeface="微软雅黑" panose="020B0503020204020204" pitchFamily="34" charset="-122"/>
                <a:ea typeface="微软雅黑" panose="020B0503020204020204" pitchFamily="34" charset="-122"/>
              </a:rPr>
              <a:t>New flexible children policy</a:t>
            </a:r>
          </a:p>
          <a:p>
            <a:pPr algn="ctr"/>
            <a:r>
              <a:rPr lang="en-US" altLang="zh-CN" sz="4800" dirty="0">
                <a:solidFill>
                  <a:schemeClr val="accent4">
                    <a:lumMod val="40000"/>
                    <a:lumOff val="60000"/>
                  </a:schemeClr>
                </a:solidFill>
                <a:latin typeface="微软雅黑" panose="020B0503020204020204" pitchFamily="34" charset="-122"/>
                <a:ea typeface="微软雅黑" panose="020B0503020204020204" pitchFamily="34" charset="-122"/>
              </a:rPr>
              <a:t> for children</a:t>
            </a:r>
            <a:endParaRPr lang="zh-CN" altLang="en-US" sz="4800" dirty="0">
              <a:solidFill>
                <a:schemeClr val="accent4">
                  <a:lumMod val="40000"/>
                  <a:lumOff val="60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2550149" y="3943350"/>
            <a:ext cx="4172286" cy="2514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n-Mong-CN" sz="1350" dirty="0">
              <a:solidFill>
                <a:schemeClr val="accent4">
                  <a:lumMod val="40000"/>
                  <a:lumOff val="60000"/>
                </a:schemeClr>
              </a:solidFill>
            </a:endParaRPr>
          </a:p>
        </p:txBody>
      </p:sp>
      <p:sp>
        <p:nvSpPr>
          <p:cNvPr id="14" name="矩形 13"/>
          <p:cNvSpPr/>
          <p:nvPr/>
        </p:nvSpPr>
        <p:spPr>
          <a:xfrm>
            <a:off x="2550151" y="4275721"/>
            <a:ext cx="213644" cy="21364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n-Mong-CN" sz="1350" dirty="0"/>
          </a:p>
        </p:txBody>
      </p:sp>
      <p:sp>
        <p:nvSpPr>
          <p:cNvPr id="15" name="文本框 14"/>
          <p:cNvSpPr txBox="1"/>
          <p:nvPr/>
        </p:nvSpPr>
        <p:spPr>
          <a:xfrm>
            <a:off x="2763794" y="4244041"/>
            <a:ext cx="704039" cy="300082"/>
          </a:xfrm>
          <a:prstGeom prst="rect">
            <a:avLst/>
          </a:prstGeom>
          <a:noFill/>
        </p:spPr>
        <p:txBody>
          <a:bodyPr wrap="none" rtlCol="0">
            <a:spAutoFit/>
          </a:bodyPr>
          <a:lstStyle/>
          <a:p>
            <a:r>
              <a:rPr lang="zh-CN" altLang="en-US" sz="1350" dirty="0">
                <a:solidFill>
                  <a:schemeClr val="bg1"/>
                </a:solidFill>
                <a:latin typeface="微软雅黑" panose="020B0503020204020204" pitchFamily="34" charset="-122"/>
                <a:ea typeface="微软雅黑" panose="020B0503020204020204" pitchFamily="34" charset="-122"/>
              </a:rPr>
              <a:t>王立敏</a:t>
            </a:r>
            <a:endParaRPr lang="mn-Mong-CN" sz="1350" dirty="0">
              <a:solidFill>
                <a:schemeClr val="bg1"/>
              </a:solidFill>
              <a:latin typeface="微软雅黑" panose="020B0503020204020204" pitchFamily="34" charset="-122"/>
              <a:ea typeface="微软雅黑" panose="020B0503020204020204" pitchFamily="34" charset="-122"/>
            </a:endParaRPr>
          </a:p>
        </p:txBody>
      </p:sp>
      <p:sp>
        <p:nvSpPr>
          <p:cNvPr id="49" name="矩形 48"/>
          <p:cNvSpPr/>
          <p:nvPr/>
        </p:nvSpPr>
        <p:spPr>
          <a:xfrm>
            <a:off x="5988468" y="4307398"/>
            <a:ext cx="213644" cy="21364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n-Mong-CN" sz="1350" dirty="0"/>
          </a:p>
        </p:txBody>
      </p:sp>
      <p:sp>
        <p:nvSpPr>
          <p:cNvPr id="16" name="文本框 15"/>
          <p:cNvSpPr txBox="1"/>
          <p:nvPr/>
        </p:nvSpPr>
        <p:spPr>
          <a:xfrm>
            <a:off x="6202112" y="4275719"/>
            <a:ext cx="663964" cy="300082"/>
          </a:xfrm>
          <a:prstGeom prst="rect">
            <a:avLst/>
          </a:prstGeom>
          <a:noFill/>
        </p:spPr>
        <p:txBody>
          <a:bodyPr wrap="none" rtlCol="0">
            <a:spAutoFit/>
          </a:bodyPr>
          <a:lstStyle/>
          <a:p>
            <a:r>
              <a:rPr lang="en-US" altLang="zh-CN" sz="1350" dirty="0">
                <a:solidFill>
                  <a:schemeClr val="bg1"/>
                </a:solidFill>
                <a:latin typeface="微软雅黑" panose="020B0503020204020204" pitchFamily="34" charset="-122"/>
                <a:ea typeface="微软雅黑" panose="020B0503020204020204" pitchFamily="34" charset="-122"/>
              </a:rPr>
              <a:t>21 / 6</a:t>
            </a:r>
          </a:p>
        </p:txBody>
      </p:sp>
    </p:spTree>
    <p:extLst>
      <p:ext uri="{BB962C8B-B14F-4D97-AF65-F5344CB8AC3E}">
        <p14:creationId xmlns:p14="http://schemas.microsoft.com/office/powerpoint/2010/main" val="1992725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857250"/>
            <a:ext cx="9144000" cy="5143500"/>
          </a:xfrm>
          <a:prstGeom prst="rect">
            <a:avLst/>
          </a:prstGeom>
        </p:spPr>
      </p:pic>
      <p:sp>
        <p:nvSpPr>
          <p:cNvPr id="3" name="矩形 2"/>
          <p:cNvSpPr/>
          <p:nvPr/>
        </p:nvSpPr>
        <p:spPr>
          <a:xfrm>
            <a:off x="2" y="857250"/>
            <a:ext cx="9143999" cy="514350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1" name="直接连接符 10"/>
          <p:cNvCxnSpPr>
            <a:stCxn id="3" idx="1"/>
          </p:cNvCxnSpPr>
          <p:nvPr/>
        </p:nvCxnSpPr>
        <p:spPr>
          <a:xfrm>
            <a:off x="2" y="3429000"/>
            <a:ext cx="914399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838450" y="1695450"/>
            <a:ext cx="3467100" cy="3467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7"/>
          <p:cNvSpPr txBox="1"/>
          <p:nvPr/>
        </p:nvSpPr>
        <p:spPr>
          <a:xfrm>
            <a:off x="3941300" y="2245984"/>
            <a:ext cx="1306768" cy="2389116"/>
          </a:xfrm>
          <a:prstGeom prst="rect">
            <a:avLst/>
          </a:prstGeom>
          <a:noFill/>
        </p:spPr>
        <p:txBody>
          <a:bodyPr wrap="none" rtlCol="0">
            <a:spAutoFit/>
          </a:bodyPr>
          <a:lstStyle/>
          <a:p>
            <a:r>
              <a:rPr lang="en-US" altLang="zh-CN" sz="14925" dirty="0">
                <a:solidFill>
                  <a:srgbClr val="FFC000"/>
                </a:solidFill>
                <a:latin typeface="微软雅黑" panose="020B0503020204020204" pitchFamily="34" charset="-122"/>
                <a:ea typeface="微软雅黑" panose="020B0503020204020204" pitchFamily="34" charset="-122"/>
              </a:rPr>
              <a:t>2</a:t>
            </a:r>
            <a:endParaRPr lang="zh-CN" altLang="en-US" sz="14925" dirty="0">
              <a:solidFill>
                <a:srgbClr val="FFC000"/>
              </a:solidFill>
              <a:latin typeface="微软雅黑" panose="020B0503020204020204" pitchFamily="34" charset="-122"/>
              <a:ea typeface="微软雅黑" panose="020B0503020204020204" pitchFamily="34" charset="-122"/>
            </a:endParaRPr>
          </a:p>
        </p:txBody>
      </p:sp>
      <p:sp>
        <p:nvSpPr>
          <p:cNvPr id="9" name="椭圆 8"/>
          <p:cNvSpPr/>
          <p:nvPr/>
        </p:nvSpPr>
        <p:spPr>
          <a:xfrm>
            <a:off x="3051810" y="1908810"/>
            <a:ext cx="3040380" cy="30403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Tree>
    <p:extLst>
      <p:ext uri="{BB962C8B-B14F-4D97-AF65-F5344CB8AC3E}">
        <p14:creationId xmlns:p14="http://schemas.microsoft.com/office/powerpoint/2010/main" val="3102399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3034" y="1144020"/>
            <a:ext cx="2950551"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TWO   </a:t>
            </a:r>
          </a:p>
          <a:p>
            <a:r>
              <a:rPr lang="en-US" altLang="zh-CN" sz="1350" dirty="0">
                <a:latin typeface="微软雅黑" panose="020B0503020204020204" pitchFamily="34" charset="-122"/>
                <a:ea typeface="微软雅黑" panose="020B0503020204020204" pitchFamily="34" charset="-122"/>
              </a:rPr>
              <a:t>  </a:t>
            </a:r>
            <a:r>
              <a:rPr lang="en-US" altLang="zh-CN" sz="3300" dirty="0">
                <a:latin typeface="微软雅黑" panose="020B0503020204020204" pitchFamily="34" charset="-122"/>
                <a:ea typeface="微软雅黑" panose="020B0503020204020204" pitchFamily="34" charset="-122"/>
              </a:rPr>
              <a:t>Rigid Policies</a:t>
            </a:r>
            <a:endParaRPr lang="zh-CN" altLang="en-US" sz="33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3F16EC31-71F0-43DD-9BD5-E51C1D1B7BC3}"/>
              </a:ext>
            </a:extLst>
          </p:cNvPr>
          <p:cNvSpPr/>
          <p:nvPr/>
        </p:nvSpPr>
        <p:spPr>
          <a:xfrm>
            <a:off x="2286000" y="2828836"/>
            <a:ext cx="4572000" cy="1200329"/>
          </a:xfrm>
          <a:prstGeom prst="rect">
            <a:avLst/>
          </a:prstGeom>
        </p:spPr>
        <p:txBody>
          <a:bodyPr>
            <a:spAutoFit/>
          </a:bodyPr>
          <a:lstStyle/>
          <a:p>
            <a:pPr marL="342900" lvl="0" indent="-342900" algn="just">
              <a:spcAft>
                <a:spcPts val="0"/>
              </a:spcAft>
              <a:buFont typeface="+mj-lt"/>
              <a:buAutoNum type="alphaUcPeriod"/>
            </a:pPr>
            <a:r>
              <a:rPr lang="en-US" altLang="zh-CN" kern="100" dirty="0">
                <a:latin typeface="Times New Roman" panose="02020603050405020304" pitchFamily="18" charset="0"/>
                <a:cs typeface="Times New Roman" panose="02020603050405020304" pitchFamily="18" charset="0"/>
              </a:rPr>
              <a:t>Most of the theatres have the policy that “Children bellow 120cm are not allowed in the theatre.” but we should not use height as the criterion.</a:t>
            </a:r>
            <a:endParaRPr lang="zh-CN" altLang="zh-CN" sz="14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17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3034" y="1144020"/>
            <a:ext cx="2950551"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TWO   </a:t>
            </a:r>
          </a:p>
          <a:p>
            <a:r>
              <a:rPr lang="en-US" altLang="zh-CN" sz="1350" dirty="0">
                <a:latin typeface="微软雅黑" panose="020B0503020204020204" pitchFamily="34" charset="-122"/>
                <a:ea typeface="微软雅黑" panose="020B0503020204020204" pitchFamily="34" charset="-122"/>
              </a:rPr>
              <a:t>  </a:t>
            </a:r>
            <a:r>
              <a:rPr lang="en-US" altLang="zh-CN" sz="3300" dirty="0">
                <a:latin typeface="微软雅黑" panose="020B0503020204020204" pitchFamily="34" charset="-122"/>
                <a:ea typeface="微软雅黑" panose="020B0503020204020204" pitchFamily="34" charset="-122"/>
              </a:rPr>
              <a:t>Rigid Policies</a:t>
            </a:r>
            <a:endParaRPr lang="zh-CN" altLang="en-US" sz="33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3F16EC31-71F0-43DD-9BD5-E51C1D1B7BC3}"/>
              </a:ext>
            </a:extLst>
          </p:cNvPr>
          <p:cNvSpPr/>
          <p:nvPr/>
        </p:nvSpPr>
        <p:spPr>
          <a:xfrm>
            <a:off x="2286000" y="2828836"/>
            <a:ext cx="4572000" cy="1477328"/>
          </a:xfrm>
          <a:prstGeom prst="rect">
            <a:avLst/>
          </a:prstGeom>
        </p:spPr>
        <p:txBody>
          <a:bodyPr>
            <a:spAutoFit/>
          </a:bodyPr>
          <a:lstStyle/>
          <a:p>
            <a:pPr lvl="0"/>
            <a:r>
              <a:rPr lang="en-US" altLang="zh-CN"/>
              <a:t>Some of theatre also have policy that “Children who looked naughty are not allowed in the theatre”, We should not decide whether children could enter the theatre by just looking at their appearance</a:t>
            </a:r>
            <a:endParaRPr lang="zh-CN" altLang="zh-CN"/>
          </a:p>
        </p:txBody>
      </p:sp>
    </p:spTree>
    <p:extLst>
      <p:ext uri="{BB962C8B-B14F-4D97-AF65-F5344CB8AC3E}">
        <p14:creationId xmlns:p14="http://schemas.microsoft.com/office/powerpoint/2010/main" val="270826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3360" y="1201749"/>
            <a:ext cx="1980029"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TWO   </a:t>
            </a:r>
          </a:p>
          <a:p>
            <a:r>
              <a:rPr lang="en-US" altLang="zh-CN" sz="1350" dirty="0">
                <a:latin typeface="微软雅黑" panose="020B0503020204020204" pitchFamily="34" charset="-122"/>
                <a:ea typeface="微软雅黑" panose="020B0503020204020204" pitchFamily="34" charset="-122"/>
              </a:rPr>
              <a:t>  </a:t>
            </a:r>
            <a:r>
              <a:rPr lang="zh-CN" altLang="en-US" sz="3300" dirty="0">
                <a:latin typeface="微软雅黑" panose="020B0503020204020204" pitchFamily="34" charset="-122"/>
                <a:ea typeface="微软雅黑" panose="020B0503020204020204" pitchFamily="34" charset="-122"/>
              </a:rPr>
              <a:t>工作亮点</a:t>
            </a:r>
          </a:p>
        </p:txBody>
      </p:sp>
      <p:graphicFrame>
        <p:nvGraphicFramePr>
          <p:cNvPr id="6" name="图表 5"/>
          <p:cNvGraphicFramePr/>
          <p:nvPr>
            <p:extLst>
              <p:ext uri="{D42A27DB-BD31-4B8C-83A1-F6EECF244321}">
                <p14:modId xmlns:p14="http://schemas.microsoft.com/office/powerpoint/2010/main" val="3029639817"/>
              </p:ext>
            </p:extLst>
          </p:nvPr>
        </p:nvGraphicFramePr>
        <p:xfrm>
          <a:off x="3931920" y="2141219"/>
          <a:ext cx="3870960" cy="2580641"/>
        </p:xfrm>
        <a:graphic>
          <a:graphicData uri="http://schemas.openxmlformats.org/drawingml/2006/chart">
            <c:chart xmlns:c="http://schemas.openxmlformats.org/drawingml/2006/chart" xmlns:r="http://schemas.openxmlformats.org/officeDocument/2006/relationships" r:id="rId2"/>
          </a:graphicData>
        </a:graphic>
      </p:graphicFrame>
      <p:sp>
        <p:nvSpPr>
          <p:cNvPr id="7" name="文本框 6"/>
          <p:cNvSpPr txBox="1"/>
          <p:nvPr/>
        </p:nvSpPr>
        <p:spPr>
          <a:xfrm>
            <a:off x="3931920" y="4972050"/>
            <a:ext cx="4274820" cy="611706"/>
          </a:xfrm>
          <a:prstGeom prst="rect">
            <a:avLst/>
          </a:prstGeom>
          <a:noFill/>
        </p:spPr>
        <p:txBody>
          <a:bodyPr wrap="square" rtlCol="0">
            <a:spAutoFit/>
          </a:bodyPr>
          <a:lstStyle/>
          <a:p>
            <a:pPr marL="128588" indent="-128588">
              <a:buFont typeface="Arial" panose="020B0604020202020204" pitchFamily="34" charset="0"/>
              <a:buChar char="•"/>
            </a:pPr>
            <a:r>
              <a:rPr lang="zh-CN" altLang="en-US" sz="675" dirty="0">
                <a:solidFill>
                  <a:schemeClr val="bg1">
                    <a:lumMod val="65000"/>
                  </a:schemeClr>
                </a:solidFill>
                <a:latin typeface="Century Gothic"/>
              </a:rPr>
              <a:t>标题数字等都可以通过点击和重新输入进行更改，顶部“开始”面板中可以对字体、字号、颜色、行距等进行修改。建议正文</a:t>
            </a:r>
            <a:r>
              <a:rPr lang="en-US" altLang="zh-CN" sz="675" dirty="0">
                <a:solidFill>
                  <a:schemeClr val="bg1">
                    <a:lumMod val="65000"/>
                  </a:schemeClr>
                </a:solidFill>
                <a:latin typeface="Century Gothic"/>
              </a:rPr>
              <a:t>10</a:t>
            </a:r>
            <a:r>
              <a:rPr lang="zh-CN" altLang="en-US" sz="675" dirty="0">
                <a:solidFill>
                  <a:schemeClr val="bg1">
                    <a:lumMod val="65000"/>
                  </a:schemeClr>
                </a:solidFill>
                <a:latin typeface="Century Gothic"/>
              </a:rPr>
              <a:t>号字，</a:t>
            </a:r>
            <a:r>
              <a:rPr lang="en-US" altLang="zh-CN" sz="675" dirty="0">
                <a:solidFill>
                  <a:schemeClr val="bg1">
                    <a:lumMod val="65000"/>
                  </a:schemeClr>
                </a:solidFill>
                <a:latin typeface="Century Gothic"/>
              </a:rPr>
              <a:t>1.3</a:t>
            </a:r>
            <a:r>
              <a:rPr lang="zh-CN" altLang="en-US" sz="675" dirty="0">
                <a:solidFill>
                  <a:schemeClr val="bg1">
                    <a:lumMod val="65000"/>
                  </a:schemeClr>
                </a:solidFill>
                <a:latin typeface="Century Gothic"/>
              </a:rPr>
              <a:t>倍字间距。</a:t>
            </a:r>
            <a:endParaRPr lang="en-US" altLang="zh-CN" sz="675" dirty="0">
              <a:solidFill>
                <a:schemeClr val="bg1">
                  <a:lumMod val="65000"/>
                </a:schemeClr>
              </a:solidFill>
              <a:latin typeface="Century Gothic"/>
            </a:endParaRPr>
          </a:p>
          <a:p>
            <a:pPr marL="128588" indent="-128588">
              <a:buFont typeface="Arial" panose="020B0604020202020204" pitchFamily="34" charset="0"/>
              <a:buChar char="•"/>
            </a:pPr>
            <a:endParaRPr lang="en-US" altLang="zh-CN" sz="675" dirty="0">
              <a:solidFill>
                <a:schemeClr val="bg1">
                  <a:lumMod val="65000"/>
                </a:schemeClr>
              </a:solidFill>
              <a:latin typeface="Century Gothic"/>
            </a:endParaRPr>
          </a:p>
          <a:p>
            <a:pPr marL="128588" indent="-128588">
              <a:buFont typeface="Arial" panose="020B0604020202020204" pitchFamily="34" charset="0"/>
              <a:buChar char="•"/>
            </a:pPr>
            <a:r>
              <a:rPr lang="zh-CN" altLang="en-US" sz="675" dirty="0">
                <a:solidFill>
                  <a:schemeClr val="bg1">
                    <a:lumMod val="65000"/>
                  </a:schemeClr>
                </a:solidFill>
                <a:latin typeface="Century Gothic"/>
              </a:rPr>
              <a:t>标题数字等都可以通过点击和重新输入进行更改，顶部“开始”面板中可以对字体、字号、颜色、行距等进行修改。建议正文</a:t>
            </a:r>
            <a:r>
              <a:rPr lang="en-US" altLang="zh-CN" sz="675" dirty="0">
                <a:solidFill>
                  <a:schemeClr val="bg1">
                    <a:lumMod val="65000"/>
                  </a:schemeClr>
                </a:solidFill>
                <a:latin typeface="Century Gothic"/>
              </a:rPr>
              <a:t>10</a:t>
            </a:r>
            <a:r>
              <a:rPr lang="zh-CN" altLang="en-US" sz="675" dirty="0">
                <a:solidFill>
                  <a:schemeClr val="bg1">
                    <a:lumMod val="65000"/>
                  </a:schemeClr>
                </a:solidFill>
                <a:latin typeface="Century Gothic"/>
              </a:rPr>
              <a:t>号字，</a:t>
            </a:r>
            <a:r>
              <a:rPr lang="en-US" altLang="zh-CN" sz="675" dirty="0">
                <a:solidFill>
                  <a:schemeClr val="bg1">
                    <a:lumMod val="65000"/>
                  </a:schemeClr>
                </a:solidFill>
                <a:latin typeface="Century Gothic"/>
              </a:rPr>
              <a:t>1.3</a:t>
            </a:r>
            <a:r>
              <a:rPr lang="zh-CN" altLang="en-US" sz="675" dirty="0">
                <a:solidFill>
                  <a:schemeClr val="bg1">
                    <a:lumMod val="65000"/>
                  </a:schemeClr>
                </a:solidFill>
                <a:latin typeface="Century Gothic"/>
              </a:rPr>
              <a:t>倍字间距。</a:t>
            </a:r>
            <a:endParaRPr lang="en-US" altLang="zh-CN" sz="675" dirty="0">
              <a:solidFill>
                <a:schemeClr val="bg1">
                  <a:lumMod val="65000"/>
                </a:schemeClr>
              </a:solidFill>
              <a:latin typeface="Century Gothic"/>
            </a:endParaRPr>
          </a:p>
        </p:txBody>
      </p:sp>
      <p:sp>
        <p:nvSpPr>
          <p:cNvPr id="8" name="文本框 7"/>
          <p:cNvSpPr txBox="1"/>
          <p:nvPr/>
        </p:nvSpPr>
        <p:spPr>
          <a:xfrm>
            <a:off x="331120" y="2218540"/>
            <a:ext cx="761747" cy="323165"/>
          </a:xfrm>
          <a:prstGeom prst="rect">
            <a:avLst/>
          </a:prstGeom>
          <a:noFill/>
        </p:spPr>
        <p:txBody>
          <a:bodyPr wrap="none" rtlCol="0">
            <a:spAutoFit/>
          </a:bodyPr>
          <a:lstStyle/>
          <a:p>
            <a:r>
              <a:rPr lang="zh-CN" altLang="en-US" sz="1500" dirty="0">
                <a:latin typeface="华文仿宋" panose="02010600040101010101" pitchFamily="2" charset="-122"/>
                <a:ea typeface="华文仿宋" panose="02010600040101010101" pitchFamily="2" charset="-122"/>
              </a:rPr>
              <a:t>标    题</a:t>
            </a:r>
          </a:p>
        </p:txBody>
      </p:sp>
      <p:sp>
        <p:nvSpPr>
          <p:cNvPr id="9" name="矩形 8"/>
          <p:cNvSpPr/>
          <p:nvPr/>
        </p:nvSpPr>
        <p:spPr>
          <a:xfrm>
            <a:off x="331120" y="2750584"/>
            <a:ext cx="2404460" cy="1384995"/>
          </a:xfrm>
          <a:prstGeom prst="rect">
            <a:avLst/>
          </a:prstGeom>
        </p:spPr>
        <p:txBody>
          <a:bodyPr wrap="square">
            <a:spAutoFit/>
          </a:bodyPr>
          <a:lstStyle/>
          <a:p>
            <a:r>
              <a:rPr lang="zh-CN" altLang="en-US" sz="1050" dirty="0">
                <a:solidFill>
                  <a:schemeClr val="bg1">
                    <a:lumMod val="65000"/>
                  </a:schemeClr>
                </a:solidFill>
                <a:latin typeface="Century Gothic"/>
              </a:rPr>
              <a:t>标题数字等都可以通过点击和重新输入进行更改，顶部“开始”面板中可以对字体、字号、颜色、行距等进行修改。建议正文</a:t>
            </a:r>
            <a:r>
              <a:rPr lang="en-US" altLang="zh-CN" sz="1050" dirty="0">
                <a:solidFill>
                  <a:schemeClr val="bg1">
                    <a:lumMod val="65000"/>
                  </a:schemeClr>
                </a:solidFill>
                <a:latin typeface="Century Gothic"/>
              </a:rPr>
              <a:t>10</a:t>
            </a:r>
            <a:r>
              <a:rPr lang="zh-CN" altLang="en-US" sz="1050" dirty="0">
                <a:solidFill>
                  <a:schemeClr val="bg1">
                    <a:lumMod val="65000"/>
                  </a:schemeClr>
                </a:solidFill>
                <a:latin typeface="Century Gothic"/>
              </a:rPr>
              <a:t>号字，</a:t>
            </a:r>
            <a:r>
              <a:rPr lang="en-US" altLang="zh-CN" sz="1050" dirty="0">
                <a:solidFill>
                  <a:schemeClr val="bg1">
                    <a:lumMod val="65000"/>
                  </a:schemeClr>
                </a:solidFill>
                <a:latin typeface="Century Gothic"/>
              </a:rPr>
              <a:t>1.3</a:t>
            </a:r>
            <a:r>
              <a:rPr lang="zh-CN" altLang="en-US" sz="1050" dirty="0">
                <a:solidFill>
                  <a:schemeClr val="bg1">
                    <a:lumMod val="65000"/>
                  </a:schemeClr>
                </a:solidFill>
                <a:latin typeface="Century Gothic"/>
              </a:rPr>
              <a:t>倍字间距。标题数字等都可以通过点击和重新输入进行更改，顶部“开始”面板中可以对字体、字号、颜色、行距等进行修改。建议正文</a:t>
            </a:r>
            <a:r>
              <a:rPr lang="en-US" altLang="zh-CN" sz="1050" dirty="0">
                <a:solidFill>
                  <a:schemeClr val="bg1">
                    <a:lumMod val="65000"/>
                  </a:schemeClr>
                </a:solidFill>
                <a:latin typeface="Century Gothic"/>
              </a:rPr>
              <a:t>10</a:t>
            </a:r>
            <a:r>
              <a:rPr lang="zh-CN" altLang="en-US" sz="1050" dirty="0">
                <a:solidFill>
                  <a:schemeClr val="bg1">
                    <a:lumMod val="65000"/>
                  </a:schemeClr>
                </a:solidFill>
                <a:latin typeface="Century Gothic"/>
              </a:rPr>
              <a:t>号字，</a:t>
            </a:r>
            <a:r>
              <a:rPr lang="en-US" altLang="zh-CN" sz="1050" dirty="0">
                <a:solidFill>
                  <a:schemeClr val="bg1">
                    <a:lumMod val="65000"/>
                  </a:schemeClr>
                </a:solidFill>
                <a:latin typeface="Century Gothic"/>
              </a:rPr>
              <a:t>1.3</a:t>
            </a:r>
            <a:r>
              <a:rPr lang="zh-CN" altLang="en-US" sz="1050" dirty="0">
                <a:solidFill>
                  <a:schemeClr val="bg1">
                    <a:lumMod val="65000"/>
                  </a:schemeClr>
                </a:solidFill>
                <a:latin typeface="Century Gothic"/>
              </a:rPr>
              <a:t>倍字间距。</a:t>
            </a:r>
          </a:p>
        </p:txBody>
      </p:sp>
    </p:spTree>
    <p:extLst>
      <p:ext uri="{BB962C8B-B14F-4D97-AF65-F5344CB8AC3E}">
        <p14:creationId xmlns:p14="http://schemas.microsoft.com/office/powerpoint/2010/main" val="3172046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5333" y="1220126"/>
            <a:ext cx="1980029"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TWO   </a:t>
            </a:r>
          </a:p>
          <a:p>
            <a:r>
              <a:rPr lang="en-US" altLang="zh-CN" sz="1350" dirty="0">
                <a:latin typeface="微软雅黑" panose="020B0503020204020204" pitchFamily="34" charset="-122"/>
                <a:ea typeface="微软雅黑" panose="020B0503020204020204" pitchFamily="34" charset="-122"/>
              </a:rPr>
              <a:t>  </a:t>
            </a:r>
            <a:r>
              <a:rPr lang="zh-CN" altLang="en-US" sz="3300" dirty="0">
                <a:latin typeface="微软雅黑" panose="020B0503020204020204" pitchFamily="34" charset="-122"/>
                <a:ea typeface="微软雅黑" panose="020B0503020204020204" pitchFamily="34" charset="-122"/>
              </a:rPr>
              <a:t>工作亮点</a:t>
            </a:r>
          </a:p>
        </p:txBody>
      </p:sp>
      <p:sp>
        <p:nvSpPr>
          <p:cNvPr id="3" name="矩形 2"/>
          <p:cNvSpPr/>
          <p:nvPr/>
        </p:nvSpPr>
        <p:spPr>
          <a:xfrm>
            <a:off x="762000" y="2183130"/>
            <a:ext cx="2346960" cy="2735580"/>
          </a:xfrm>
          <a:prstGeom prst="rect">
            <a:avLst/>
          </a:prstGeom>
          <a:solidFill>
            <a:srgbClr val="464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3421380" y="2183130"/>
            <a:ext cx="2346960" cy="2735580"/>
          </a:xfrm>
          <a:prstGeom prst="rect">
            <a:avLst/>
          </a:prstGeom>
          <a:solidFill>
            <a:srgbClr val="464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6080760" y="2183130"/>
            <a:ext cx="2346960" cy="2735580"/>
          </a:xfrm>
          <a:prstGeom prst="rect">
            <a:avLst/>
          </a:prstGeom>
          <a:solidFill>
            <a:srgbClr val="464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800100" y="4042410"/>
            <a:ext cx="2270760" cy="847849"/>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3459480" y="4042411"/>
            <a:ext cx="2270760" cy="847849"/>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3" name="矩形 12"/>
          <p:cNvSpPr/>
          <p:nvPr/>
        </p:nvSpPr>
        <p:spPr>
          <a:xfrm>
            <a:off x="6118860" y="4039614"/>
            <a:ext cx="2270760" cy="847849"/>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4" name="文本框 13"/>
          <p:cNvSpPr txBox="1"/>
          <p:nvPr/>
        </p:nvSpPr>
        <p:spPr>
          <a:xfrm>
            <a:off x="877240" y="2282190"/>
            <a:ext cx="1200970" cy="784830"/>
          </a:xfrm>
          <a:prstGeom prst="rect">
            <a:avLst/>
          </a:prstGeom>
          <a:noFill/>
        </p:spPr>
        <p:txBody>
          <a:bodyPr wrap="none" rtlCol="0">
            <a:spAutoFit/>
          </a:bodyPr>
          <a:lstStyle/>
          <a:p>
            <a:r>
              <a:rPr lang="en-US" altLang="zh-CN" sz="4500" dirty="0">
                <a:solidFill>
                  <a:srgbClr val="FFC000"/>
                </a:solidFill>
                <a:latin typeface="华文仿宋" panose="02010600040101010101" pitchFamily="2" charset="-122"/>
                <a:ea typeface="华文仿宋" panose="02010600040101010101" pitchFamily="2" charset="-122"/>
              </a:rPr>
              <a:t>60%</a:t>
            </a:r>
            <a:endParaRPr lang="zh-CN" altLang="en-US" sz="4500" dirty="0">
              <a:solidFill>
                <a:srgbClr val="FFC000"/>
              </a:solidFill>
              <a:latin typeface="华文仿宋" panose="02010600040101010101" pitchFamily="2" charset="-122"/>
              <a:ea typeface="华文仿宋" panose="02010600040101010101" pitchFamily="2" charset="-122"/>
            </a:endParaRPr>
          </a:p>
        </p:txBody>
      </p:sp>
      <p:sp>
        <p:nvSpPr>
          <p:cNvPr id="15" name="文本框 14"/>
          <p:cNvSpPr txBox="1"/>
          <p:nvPr/>
        </p:nvSpPr>
        <p:spPr>
          <a:xfrm>
            <a:off x="3546765" y="2282191"/>
            <a:ext cx="1200970" cy="784830"/>
          </a:xfrm>
          <a:prstGeom prst="rect">
            <a:avLst/>
          </a:prstGeom>
          <a:noFill/>
        </p:spPr>
        <p:txBody>
          <a:bodyPr wrap="none" rtlCol="0">
            <a:spAutoFit/>
          </a:bodyPr>
          <a:lstStyle/>
          <a:p>
            <a:r>
              <a:rPr lang="en-US" altLang="zh-CN" sz="4500" dirty="0">
                <a:solidFill>
                  <a:srgbClr val="FFC000"/>
                </a:solidFill>
                <a:latin typeface="华文仿宋" panose="02010600040101010101" pitchFamily="2" charset="-122"/>
                <a:ea typeface="华文仿宋" panose="02010600040101010101" pitchFamily="2" charset="-122"/>
              </a:rPr>
              <a:t>70%</a:t>
            </a:r>
            <a:endParaRPr lang="zh-CN" altLang="en-US" sz="4500" dirty="0">
              <a:solidFill>
                <a:srgbClr val="FFC000"/>
              </a:solidFill>
              <a:latin typeface="华文仿宋" panose="02010600040101010101" pitchFamily="2" charset="-122"/>
              <a:ea typeface="华文仿宋" panose="02010600040101010101" pitchFamily="2" charset="-122"/>
            </a:endParaRPr>
          </a:p>
        </p:txBody>
      </p:sp>
      <p:sp>
        <p:nvSpPr>
          <p:cNvPr id="16" name="文本框 15"/>
          <p:cNvSpPr txBox="1"/>
          <p:nvPr/>
        </p:nvSpPr>
        <p:spPr>
          <a:xfrm>
            <a:off x="6185806" y="2282191"/>
            <a:ext cx="1200970" cy="784830"/>
          </a:xfrm>
          <a:prstGeom prst="rect">
            <a:avLst/>
          </a:prstGeom>
          <a:noFill/>
        </p:spPr>
        <p:txBody>
          <a:bodyPr wrap="none" rtlCol="0">
            <a:spAutoFit/>
          </a:bodyPr>
          <a:lstStyle/>
          <a:p>
            <a:r>
              <a:rPr lang="en-US" altLang="zh-CN" sz="4500" dirty="0">
                <a:solidFill>
                  <a:srgbClr val="FFC000"/>
                </a:solidFill>
                <a:latin typeface="华文仿宋" panose="02010600040101010101" pitchFamily="2" charset="-122"/>
                <a:ea typeface="华文仿宋" panose="02010600040101010101" pitchFamily="2" charset="-122"/>
              </a:rPr>
              <a:t>80%</a:t>
            </a:r>
            <a:endParaRPr lang="zh-CN" altLang="en-US" sz="4500" dirty="0">
              <a:solidFill>
                <a:srgbClr val="FFC000"/>
              </a:solidFill>
              <a:latin typeface="华文仿宋" panose="02010600040101010101" pitchFamily="2" charset="-122"/>
              <a:ea typeface="华文仿宋" panose="02010600040101010101" pitchFamily="2" charset="-122"/>
            </a:endParaRPr>
          </a:p>
        </p:txBody>
      </p:sp>
      <p:sp>
        <p:nvSpPr>
          <p:cNvPr id="17" name="文本框 16"/>
          <p:cNvSpPr txBox="1"/>
          <p:nvPr/>
        </p:nvSpPr>
        <p:spPr>
          <a:xfrm>
            <a:off x="898022" y="3043937"/>
            <a:ext cx="1035861" cy="300082"/>
          </a:xfrm>
          <a:prstGeom prst="rect">
            <a:avLst/>
          </a:prstGeom>
          <a:noFill/>
        </p:spPr>
        <p:txBody>
          <a:bodyPr wrap="none" rtlCol="0">
            <a:spAutoFit/>
          </a:bodyPr>
          <a:lstStyle/>
          <a:p>
            <a:pPr lvl="0"/>
            <a:r>
              <a:rPr lang="en-US" altLang="zh-CN" sz="1350" b="1" kern="0" dirty="0">
                <a:solidFill>
                  <a:sysClr val="window" lastClr="FFFFFF"/>
                </a:solidFill>
              </a:rPr>
              <a:t>TEXT</a:t>
            </a:r>
            <a:r>
              <a:rPr lang="zh-CN" altLang="en-US" sz="1350" b="1" kern="0" dirty="0">
                <a:solidFill>
                  <a:sysClr val="window" lastClr="FFFFFF"/>
                </a:solidFill>
              </a:rPr>
              <a:t> </a:t>
            </a:r>
            <a:r>
              <a:rPr lang="en-US" altLang="zh-CN" sz="1350" b="1" kern="0" dirty="0">
                <a:solidFill>
                  <a:sysClr val="window" lastClr="FFFFFF"/>
                </a:solidFill>
              </a:rPr>
              <a:t>HERE</a:t>
            </a:r>
            <a:endParaRPr lang="zh-CN" altLang="en-US" sz="1350" b="1" kern="0" dirty="0">
              <a:solidFill>
                <a:sysClr val="window" lastClr="FFFFFF"/>
              </a:solidFill>
            </a:endParaRPr>
          </a:p>
        </p:txBody>
      </p:sp>
      <p:sp>
        <p:nvSpPr>
          <p:cNvPr id="18" name="文本框 17"/>
          <p:cNvSpPr txBox="1"/>
          <p:nvPr/>
        </p:nvSpPr>
        <p:spPr>
          <a:xfrm>
            <a:off x="3574473" y="3043937"/>
            <a:ext cx="1035861" cy="300082"/>
          </a:xfrm>
          <a:prstGeom prst="rect">
            <a:avLst/>
          </a:prstGeom>
          <a:noFill/>
        </p:spPr>
        <p:txBody>
          <a:bodyPr wrap="none" rtlCol="0">
            <a:spAutoFit/>
          </a:bodyPr>
          <a:lstStyle/>
          <a:p>
            <a:pPr lvl="0"/>
            <a:r>
              <a:rPr lang="en-US" altLang="zh-CN" sz="1350" b="1" kern="0" dirty="0">
                <a:solidFill>
                  <a:sysClr val="window" lastClr="FFFFFF"/>
                </a:solidFill>
              </a:rPr>
              <a:t>TEXT</a:t>
            </a:r>
            <a:r>
              <a:rPr lang="zh-CN" altLang="en-US" sz="1350" b="1" kern="0" dirty="0">
                <a:solidFill>
                  <a:sysClr val="window" lastClr="FFFFFF"/>
                </a:solidFill>
              </a:rPr>
              <a:t> </a:t>
            </a:r>
            <a:r>
              <a:rPr lang="en-US" altLang="zh-CN" sz="1350" b="1" kern="0" dirty="0">
                <a:solidFill>
                  <a:sysClr val="window" lastClr="FFFFFF"/>
                </a:solidFill>
              </a:rPr>
              <a:t>HERE</a:t>
            </a:r>
            <a:endParaRPr lang="zh-CN" altLang="en-US" sz="1350" b="1" kern="0" dirty="0">
              <a:solidFill>
                <a:sysClr val="window" lastClr="FFFFFF"/>
              </a:solidFill>
            </a:endParaRPr>
          </a:p>
        </p:txBody>
      </p:sp>
      <p:sp>
        <p:nvSpPr>
          <p:cNvPr id="19" name="文本框 18"/>
          <p:cNvSpPr txBox="1"/>
          <p:nvPr/>
        </p:nvSpPr>
        <p:spPr>
          <a:xfrm>
            <a:off x="6230144" y="3043937"/>
            <a:ext cx="1035861" cy="300082"/>
          </a:xfrm>
          <a:prstGeom prst="rect">
            <a:avLst/>
          </a:prstGeom>
          <a:noFill/>
        </p:spPr>
        <p:txBody>
          <a:bodyPr wrap="none" rtlCol="0">
            <a:spAutoFit/>
          </a:bodyPr>
          <a:lstStyle/>
          <a:p>
            <a:pPr lvl="0"/>
            <a:r>
              <a:rPr lang="en-US" altLang="zh-CN" sz="1350" b="1" kern="0" dirty="0">
                <a:solidFill>
                  <a:sysClr val="window" lastClr="FFFFFF"/>
                </a:solidFill>
              </a:rPr>
              <a:t>TEXT</a:t>
            </a:r>
            <a:r>
              <a:rPr lang="zh-CN" altLang="en-US" sz="1350" b="1" kern="0" dirty="0">
                <a:solidFill>
                  <a:sysClr val="window" lastClr="FFFFFF"/>
                </a:solidFill>
              </a:rPr>
              <a:t> </a:t>
            </a:r>
            <a:r>
              <a:rPr lang="en-US" altLang="zh-CN" sz="1350" b="1" kern="0" dirty="0">
                <a:solidFill>
                  <a:sysClr val="window" lastClr="FFFFFF"/>
                </a:solidFill>
              </a:rPr>
              <a:t>HERE</a:t>
            </a:r>
            <a:endParaRPr lang="zh-CN" altLang="en-US" sz="1350" b="1" kern="0" dirty="0">
              <a:solidFill>
                <a:sysClr val="window" lastClr="FFFFFF"/>
              </a:solidFill>
            </a:endParaRPr>
          </a:p>
        </p:txBody>
      </p:sp>
      <p:sp>
        <p:nvSpPr>
          <p:cNvPr id="20" name="文本框 19"/>
          <p:cNvSpPr txBox="1"/>
          <p:nvPr/>
        </p:nvSpPr>
        <p:spPr>
          <a:xfrm>
            <a:off x="891095" y="3438647"/>
            <a:ext cx="1577340" cy="507831"/>
          </a:xfrm>
          <a:prstGeom prst="rect">
            <a:avLst/>
          </a:prstGeom>
          <a:noFill/>
        </p:spPr>
        <p:txBody>
          <a:bodyPr wrap="square" rtlCol="0">
            <a:spAutoFit/>
          </a:bodyPr>
          <a:lstStyle/>
          <a:p>
            <a:pPr lvl="0"/>
            <a:r>
              <a:rPr lang="zh-CN" altLang="en-US" sz="900" kern="0" dirty="0">
                <a:solidFill>
                  <a:srgbClr val="FFFFFF"/>
                </a:solidFill>
              </a:rPr>
              <a:t>顶部“开始”面板中可以对字体、字号、颜色、行距等进行修改。</a:t>
            </a:r>
            <a:endParaRPr lang="en-US" altLang="zh-CN" sz="900" kern="0" dirty="0">
              <a:solidFill>
                <a:srgbClr val="FFFFFF"/>
              </a:solidFill>
            </a:endParaRPr>
          </a:p>
        </p:txBody>
      </p:sp>
      <p:sp>
        <p:nvSpPr>
          <p:cNvPr id="21" name="文本框 20"/>
          <p:cNvSpPr txBox="1"/>
          <p:nvPr/>
        </p:nvSpPr>
        <p:spPr>
          <a:xfrm>
            <a:off x="3574473" y="3438648"/>
            <a:ext cx="1577340" cy="507831"/>
          </a:xfrm>
          <a:prstGeom prst="rect">
            <a:avLst/>
          </a:prstGeom>
          <a:noFill/>
        </p:spPr>
        <p:txBody>
          <a:bodyPr wrap="square" rtlCol="0">
            <a:spAutoFit/>
          </a:bodyPr>
          <a:lstStyle/>
          <a:p>
            <a:pPr lvl="0"/>
            <a:r>
              <a:rPr lang="zh-CN" altLang="en-US" sz="900" kern="0" dirty="0">
                <a:solidFill>
                  <a:srgbClr val="FFFFFF"/>
                </a:solidFill>
              </a:rPr>
              <a:t>顶部“开始”面板中可以对字体、字号、颜色、行距等进行修改。</a:t>
            </a:r>
            <a:endParaRPr lang="en-US" altLang="zh-CN" sz="900" kern="0" dirty="0">
              <a:solidFill>
                <a:srgbClr val="FFFFFF"/>
              </a:solidFill>
            </a:endParaRPr>
          </a:p>
        </p:txBody>
      </p:sp>
      <p:sp>
        <p:nvSpPr>
          <p:cNvPr id="22" name="文本框 21"/>
          <p:cNvSpPr txBox="1"/>
          <p:nvPr/>
        </p:nvSpPr>
        <p:spPr>
          <a:xfrm>
            <a:off x="6220442" y="3438648"/>
            <a:ext cx="1577340" cy="507831"/>
          </a:xfrm>
          <a:prstGeom prst="rect">
            <a:avLst/>
          </a:prstGeom>
          <a:noFill/>
        </p:spPr>
        <p:txBody>
          <a:bodyPr wrap="square" rtlCol="0">
            <a:spAutoFit/>
          </a:bodyPr>
          <a:lstStyle/>
          <a:p>
            <a:pPr lvl="0"/>
            <a:r>
              <a:rPr lang="zh-CN" altLang="en-US" sz="900" kern="0" dirty="0">
                <a:solidFill>
                  <a:srgbClr val="FFFFFF"/>
                </a:solidFill>
              </a:rPr>
              <a:t>顶部“开始”面板中可以对字体、字号、颜色、行距等进行修改。</a:t>
            </a:r>
            <a:endParaRPr lang="en-US" altLang="zh-CN" sz="900" kern="0" dirty="0">
              <a:solidFill>
                <a:srgbClr val="FFFFFF"/>
              </a:solidFill>
            </a:endParaRPr>
          </a:p>
        </p:txBody>
      </p:sp>
      <p:sp>
        <p:nvSpPr>
          <p:cNvPr id="7" name="文本框 6"/>
          <p:cNvSpPr txBox="1"/>
          <p:nvPr/>
        </p:nvSpPr>
        <p:spPr>
          <a:xfrm>
            <a:off x="1429446" y="4186537"/>
            <a:ext cx="1669472" cy="577081"/>
          </a:xfrm>
          <a:prstGeom prst="rect">
            <a:avLst/>
          </a:prstGeom>
          <a:noFill/>
        </p:spPr>
        <p:txBody>
          <a:bodyPr wrap="square" rtlCol="0">
            <a:spAutoFit/>
          </a:bodyPr>
          <a:lstStyle/>
          <a:p>
            <a:pPr lvl="0"/>
            <a:r>
              <a:rPr lang="zh-CN" altLang="en-US" sz="1050" kern="0" dirty="0"/>
              <a:t>顶部“开始”面板中可以对字体、字号、颜色、行距等进行修改。</a:t>
            </a:r>
          </a:p>
        </p:txBody>
      </p:sp>
      <p:sp>
        <p:nvSpPr>
          <p:cNvPr id="23" name="文本框 22"/>
          <p:cNvSpPr txBox="1"/>
          <p:nvPr/>
        </p:nvSpPr>
        <p:spPr>
          <a:xfrm>
            <a:off x="4090103" y="4186537"/>
            <a:ext cx="1669472" cy="577081"/>
          </a:xfrm>
          <a:prstGeom prst="rect">
            <a:avLst/>
          </a:prstGeom>
          <a:noFill/>
        </p:spPr>
        <p:txBody>
          <a:bodyPr wrap="square" rtlCol="0">
            <a:spAutoFit/>
          </a:bodyPr>
          <a:lstStyle/>
          <a:p>
            <a:pPr lvl="0"/>
            <a:r>
              <a:rPr lang="zh-CN" altLang="en-US" sz="1050" kern="0" dirty="0"/>
              <a:t>顶部“开始”面板中可以对字体、字号、颜色、行距等进行修改。</a:t>
            </a:r>
          </a:p>
        </p:txBody>
      </p:sp>
      <p:sp>
        <p:nvSpPr>
          <p:cNvPr id="24" name="文本框 23"/>
          <p:cNvSpPr txBox="1"/>
          <p:nvPr/>
        </p:nvSpPr>
        <p:spPr>
          <a:xfrm>
            <a:off x="6716125" y="4186537"/>
            <a:ext cx="1669472" cy="577081"/>
          </a:xfrm>
          <a:prstGeom prst="rect">
            <a:avLst/>
          </a:prstGeom>
          <a:noFill/>
        </p:spPr>
        <p:txBody>
          <a:bodyPr wrap="square" rtlCol="0">
            <a:spAutoFit/>
          </a:bodyPr>
          <a:lstStyle/>
          <a:p>
            <a:pPr lvl="0"/>
            <a:r>
              <a:rPr lang="zh-CN" altLang="en-US" sz="1050" kern="0" dirty="0"/>
              <a:t>顶部“开始”面板中可以对字体、字号、颜色、行距等进行修改。</a:t>
            </a:r>
          </a:p>
        </p:txBody>
      </p:sp>
    </p:spTree>
    <p:extLst>
      <p:ext uri="{BB962C8B-B14F-4D97-AF65-F5344CB8AC3E}">
        <p14:creationId xmlns:p14="http://schemas.microsoft.com/office/powerpoint/2010/main" val="2707450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857250"/>
            <a:ext cx="9144000" cy="5143500"/>
          </a:xfrm>
          <a:prstGeom prst="rect">
            <a:avLst/>
          </a:prstGeom>
        </p:spPr>
      </p:pic>
      <p:sp>
        <p:nvSpPr>
          <p:cNvPr id="3" name="矩形 2"/>
          <p:cNvSpPr/>
          <p:nvPr/>
        </p:nvSpPr>
        <p:spPr>
          <a:xfrm>
            <a:off x="2" y="857250"/>
            <a:ext cx="9143999" cy="514350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1" name="直接连接符 10"/>
          <p:cNvCxnSpPr>
            <a:stCxn id="3" idx="1"/>
          </p:cNvCxnSpPr>
          <p:nvPr/>
        </p:nvCxnSpPr>
        <p:spPr>
          <a:xfrm>
            <a:off x="2" y="3429000"/>
            <a:ext cx="914399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838450" y="1695450"/>
            <a:ext cx="3467100" cy="3467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7"/>
          <p:cNvSpPr txBox="1"/>
          <p:nvPr/>
        </p:nvSpPr>
        <p:spPr>
          <a:xfrm>
            <a:off x="3941300" y="2245984"/>
            <a:ext cx="1306768" cy="2389116"/>
          </a:xfrm>
          <a:prstGeom prst="rect">
            <a:avLst/>
          </a:prstGeom>
          <a:noFill/>
        </p:spPr>
        <p:txBody>
          <a:bodyPr wrap="none" rtlCol="0">
            <a:spAutoFit/>
          </a:bodyPr>
          <a:lstStyle/>
          <a:p>
            <a:r>
              <a:rPr lang="en-US" altLang="zh-CN" sz="14925" dirty="0">
                <a:solidFill>
                  <a:srgbClr val="FFC000"/>
                </a:solidFill>
                <a:latin typeface="微软雅黑" panose="020B0503020204020204" pitchFamily="34" charset="-122"/>
                <a:ea typeface="微软雅黑" panose="020B0503020204020204" pitchFamily="34" charset="-122"/>
              </a:rPr>
              <a:t>3</a:t>
            </a:r>
            <a:endParaRPr lang="zh-CN" altLang="en-US" sz="14925" dirty="0">
              <a:solidFill>
                <a:srgbClr val="FFC000"/>
              </a:solidFill>
              <a:latin typeface="微软雅黑" panose="020B0503020204020204" pitchFamily="34" charset="-122"/>
              <a:ea typeface="微软雅黑" panose="020B0503020204020204" pitchFamily="34" charset="-122"/>
            </a:endParaRPr>
          </a:p>
        </p:txBody>
      </p:sp>
      <p:sp>
        <p:nvSpPr>
          <p:cNvPr id="9" name="椭圆 8"/>
          <p:cNvSpPr/>
          <p:nvPr/>
        </p:nvSpPr>
        <p:spPr>
          <a:xfrm>
            <a:off x="3051810" y="1908810"/>
            <a:ext cx="3040380" cy="30403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Tree>
    <p:extLst>
      <p:ext uri="{BB962C8B-B14F-4D97-AF65-F5344CB8AC3E}">
        <p14:creationId xmlns:p14="http://schemas.microsoft.com/office/powerpoint/2010/main" val="2936873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43900" y="1254048"/>
            <a:ext cx="1928733"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THREE   </a:t>
            </a:r>
          </a:p>
          <a:p>
            <a:r>
              <a:rPr lang="en-US" altLang="zh-CN" sz="1350" dirty="0">
                <a:latin typeface="微软雅黑" panose="020B0503020204020204" pitchFamily="34" charset="-122"/>
                <a:ea typeface="微软雅黑" panose="020B0503020204020204" pitchFamily="34" charset="-122"/>
              </a:rPr>
              <a:t> </a:t>
            </a:r>
            <a:r>
              <a:rPr lang="zh-CN" altLang="en-US" sz="3300" dirty="0">
                <a:latin typeface="微软雅黑" panose="020B0503020204020204" pitchFamily="34" charset="-122"/>
                <a:ea typeface="微软雅黑" panose="020B0503020204020204" pitchFamily="34" charset="-122"/>
              </a:rPr>
              <a:t>经验教训</a:t>
            </a:r>
          </a:p>
        </p:txBody>
      </p:sp>
      <p:sp>
        <p:nvSpPr>
          <p:cNvPr id="3" name="文本框 2"/>
          <p:cNvSpPr txBox="1"/>
          <p:nvPr/>
        </p:nvSpPr>
        <p:spPr>
          <a:xfrm>
            <a:off x="1444209" y="2332563"/>
            <a:ext cx="1050288" cy="1200329"/>
          </a:xfrm>
          <a:prstGeom prst="rect">
            <a:avLst/>
          </a:prstGeom>
          <a:noFill/>
        </p:spPr>
        <p:txBody>
          <a:bodyPr wrap="none" rtlCol="0">
            <a:spAutoFit/>
          </a:bodyPr>
          <a:lstStyle/>
          <a:p>
            <a:r>
              <a:rPr lang="en-US" altLang="zh-CN" sz="7200" dirty="0">
                <a:latin typeface="华文仿宋" panose="02010600040101010101" pitchFamily="2" charset="-122"/>
                <a:ea typeface="华文仿宋" panose="02010600040101010101" pitchFamily="2" charset="-122"/>
              </a:rPr>
              <a:t>01</a:t>
            </a:r>
            <a:endParaRPr lang="zh-CN" altLang="en-US" sz="7200" dirty="0">
              <a:latin typeface="华文仿宋" panose="02010600040101010101" pitchFamily="2" charset="-122"/>
              <a:ea typeface="华文仿宋" panose="02010600040101010101" pitchFamily="2" charset="-122"/>
            </a:endParaRPr>
          </a:p>
        </p:txBody>
      </p:sp>
      <p:sp>
        <p:nvSpPr>
          <p:cNvPr id="4" name="文本框 3"/>
          <p:cNvSpPr txBox="1"/>
          <p:nvPr/>
        </p:nvSpPr>
        <p:spPr>
          <a:xfrm>
            <a:off x="3223096" y="2834594"/>
            <a:ext cx="1050288" cy="1200329"/>
          </a:xfrm>
          <a:prstGeom prst="rect">
            <a:avLst/>
          </a:prstGeom>
          <a:noFill/>
        </p:spPr>
        <p:txBody>
          <a:bodyPr wrap="none" rtlCol="0">
            <a:spAutoFit/>
          </a:bodyPr>
          <a:lstStyle/>
          <a:p>
            <a:r>
              <a:rPr lang="en-US" altLang="zh-CN" sz="7200" dirty="0">
                <a:latin typeface="华文仿宋" panose="02010600040101010101" pitchFamily="2" charset="-122"/>
                <a:ea typeface="华文仿宋" panose="02010600040101010101" pitchFamily="2" charset="-122"/>
              </a:rPr>
              <a:t>02</a:t>
            </a:r>
            <a:endParaRPr lang="zh-CN" altLang="en-US" sz="7200" dirty="0">
              <a:latin typeface="华文仿宋" panose="02010600040101010101" pitchFamily="2" charset="-122"/>
              <a:ea typeface="华文仿宋" panose="02010600040101010101" pitchFamily="2" charset="-122"/>
            </a:endParaRPr>
          </a:p>
        </p:txBody>
      </p:sp>
      <p:sp>
        <p:nvSpPr>
          <p:cNvPr id="5" name="文本框 4"/>
          <p:cNvSpPr txBox="1"/>
          <p:nvPr/>
        </p:nvSpPr>
        <p:spPr>
          <a:xfrm>
            <a:off x="4922720" y="2332563"/>
            <a:ext cx="1050288" cy="1200329"/>
          </a:xfrm>
          <a:prstGeom prst="rect">
            <a:avLst/>
          </a:prstGeom>
          <a:noFill/>
        </p:spPr>
        <p:txBody>
          <a:bodyPr wrap="none" rtlCol="0">
            <a:spAutoFit/>
          </a:bodyPr>
          <a:lstStyle/>
          <a:p>
            <a:r>
              <a:rPr lang="en-US" altLang="zh-CN" sz="7200" dirty="0">
                <a:latin typeface="华文仿宋" panose="02010600040101010101" pitchFamily="2" charset="-122"/>
                <a:ea typeface="华文仿宋" panose="02010600040101010101" pitchFamily="2" charset="-122"/>
              </a:rPr>
              <a:t>03</a:t>
            </a:r>
            <a:endParaRPr lang="zh-CN" altLang="en-US" sz="7200" dirty="0">
              <a:latin typeface="华文仿宋" panose="02010600040101010101" pitchFamily="2" charset="-122"/>
              <a:ea typeface="华文仿宋" panose="02010600040101010101" pitchFamily="2" charset="-122"/>
            </a:endParaRPr>
          </a:p>
        </p:txBody>
      </p:sp>
      <p:sp>
        <p:nvSpPr>
          <p:cNvPr id="6" name="文本框 5"/>
          <p:cNvSpPr txBox="1"/>
          <p:nvPr/>
        </p:nvSpPr>
        <p:spPr>
          <a:xfrm>
            <a:off x="6742728" y="2834594"/>
            <a:ext cx="1050288" cy="1200329"/>
          </a:xfrm>
          <a:prstGeom prst="rect">
            <a:avLst/>
          </a:prstGeom>
          <a:noFill/>
        </p:spPr>
        <p:txBody>
          <a:bodyPr wrap="none" rtlCol="0">
            <a:spAutoFit/>
          </a:bodyPr>
          <a:lstStyle/>
          <a:p>
            <a:r>
              <a:rPr lang="en-US" altLang="zh-CN" sz="7200" dirty="0">
                <a:latin typeface="华文仿宋" panose="02010600040101010101" pitchFamily="2" charset="-122"/>
                <a:ea typeface="华文仿宋" panose="02010600040101010101" pitchFamily="2" charset="-122"/>
              </a:rPr>
              <a:t>04</a:t>
            </a:r>
            <a:endParaRPr lang="zh-CN" altLang="en-US" sz="7200" dirty="0">
              <a:latin typeface="华文仿宋" panose="02010600040101010101" pitchFamily="2" charset="-122"/>
              <a:ea typeface="华文仿宋" panose="02010600040101010101" pitchFamily="2" charset="-122"/>
            </a:endParaRPr>
          </a:p>
        </p:txBody>
      </p:sp>
      <p:sp>
        <p:nvSpPr>
          <p:cNvPr id="7" name="文本框 6"/>
          <p:cNvSpPr txBox="1"/>
          <p:nvPr/>
        </p:nvSpPr>
        <p:spPr>
          <a:xfrm>
            <a:off x="1437596" y="3427084"/>
            <a:ext cx="1063112" cy="300082"/>
          </a:xfrm>
          <a:prstGeom prst="rect">
            <a:avLst/>
          </a:prstGeom>
          <a:noFill/>
        </p:spPr>
        <p:txBody>
          <a:bodyPr wrap="none" rtlCol="0">
            <a:spAutoFit/>
          </a:bodyPr>
          <a:lstStyle/>
          <a:p>
            <a:r>
              <a:rPr kumimoji="1" lang="en-US" altLang="zh-CN" sz="1350" b="1" dirty="0">
                <a:ea typeface="华文仿宋" panose="02010600040101010101" pitchFamily="2" charset="-122"/>
              </a:rPr>
              <a:t>TITLE</a:t>
            </a:r>
            <a:r>
              <a:rPr kumimoji="1" lang="zh-CN" altLang="en-US" sz="1350" b="1" dirty="0">
                <a:ea typeface="华文仿宋" panose="02010600040101010101" pitchFamily="2" charset="-122"/>
              </a:rPr>
              <a:t> </a:t>
            </a:r>
            <a:r>
              <a:rPr kumimoji="1" lang="en-US" altLang="zh-CN" sz="1350" b="1" dirty="0">
                <a:ea typeface="华文仿宋" panose="02010600040101010101" pitchFamily="2" charset="-122"/>
              </a:rPr>
              <a:t>HERE</a:t>
            </a:r>
          </a:p>
        </p:txBody>
      </p:sp>
      <p:sp>
        <p:nvSpPr>
          <p:cNvPr id="8" name="矩形 7"/>
          <p:cNvSpPr/>
          <p:nvPr/>
        </p:nvSpPr>
        <p:spPr>
          <a:xfrm>
            <a:off x="1406243" y="3912020"/>
            <a:ext cx="1080054" cy="1335302"/>
          </a:xfrm>
          <a:prstGeom prst="rect">
            <a:avLst/>
          </a:prstGeom>
        </p:spPr>
        <p:txBody>
          <a:bodyPr wrap="square">
            <a:spAutoFit/>
          </a:bodyPr>
          <a:lstStyle/>
          <a:p>
            <a:pPr lvl="0">
              <a:lnSpc>
                <a:spcPct val="130000"/>
              </a:lnSpc>
            </a:pPr>
            <a:r>
              <a:rPr lang="zh-CN" altLang="zh-CN" sz="1050" dirty="0">
                <a:solidFill>
                  <a:schemeClr val="bg1">
                    <a:lumMod val="50000"/>
                  </a:schemeClr>
                </a:solidFill>
                <a:latin typeface="微软雅黑"/>
              </a:rPr>
              <a:t>点击此处添加文本信息。</a:t>
            </a:r>
            <a:endParaRPr lang="en-US" altLang="zh-CN" sz="1050" dirty="0">
              <a:solidFill>
                <a:schemeClr val="bg1">
                  <a:lumMod val="50000"/>
                </a:schemeClr>
              </a:solidFill>
              <a:latin typeface="微软雅黑"/>
            </a:endParaRPr>
          </a:p>
          <a:p>
            <a:pPr lvl="0">
              <a:lnSpc>
                <a:spcPct val="130000"/>
              </a:lnSpc>
            </a:pPr>
            <a:r>
              <a:rPr lang="zh-CN" altLang="zh-CN" sz="1050" dirty="0">
                <a:solidFill>
                  <a:schemeClr val="bg1">
                    <a:lumMod val="50000"/>
                  </a:schemeClr>
                </a:solidFill>
                <a:latin typeface="微软雅黑"/>
              </a:rPr>
              <a:t>标题数字等都可以通过点击和重新输入进行更改</a:t>
            </a:r>
            <a:r>
              <a:rPr lang="zh-CN" altLang="en-US" sz="1050" dirty="0">
                <a:solidFill>
                  <a:schemeClr val="bg1">
                    <a:lumMod val="50000"/>
                  </a:schemeClr>
                </a:solidFill>
                <a:latin typeface="微软雅黑"/>
              </a:rPr>
              <a:t>。</a:t>
            </a:r>
            <a:endParaRPr lang="zh-CN" altLang="zh-CN" sz="1050" dirty="0">
              <a:solidFill>
                <a:schemeClr val="bg1">
                  <a:lumMod val="50000"/>
                </a:schemeClr>
              </a:solidFill>
              <a:latin typeface="微软雅黑"/>
            </a:endParaRPr>
          </a:p>
        </p:txBody>
      </p:sp>
      <p:cxnSp>
        <p:nvCxnSpPr>
          <p:cNvPr id="10" name="直接连接符 9"/>
          <p:cNvCxnSpPr/>
          <p:nvPr/>
        </p:nvCxnSpPr>
        <p:spPr>
          <a:xfrm>
            <a:off x="2895600" y="2761663"/>
            <a:ext cx="0" cy="1704698"/>
          </a:xfrm>
          <a:prstGeom prst="line">
            <a:avLst/>
          </a:prstGeom>
          <a:ln w="12700">
            <a:solidFill>
              <a:srgbClr val="000000"/>
            </a:solidFill>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75464" y="2761663"/>
            <a:ext cx="0" cy="1704698"/>
          </a:xfrm>
          <a:prstGeom prst="line">
            <a:avLst/>
          </a:prstGeom>
          <a:ln w="12700">
            <a:solidFill>
              <a:srgbClr val="000000"/>
            </a:solidFill>
            <a:prstDash val="lg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255327" y="2761663"/>
            <a:ext cx="0" cy="1704698"/>
          </a:xfrm>
          <a:prstGeom prst="line">
            <a:avLst/>
          </a:prstGeom>
          <a:ln w="12700">
            <a:solidFill>
              <a:srgbClr val="000000"/>
            </a:solidFill>
            <a:prstDash val="lg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216483" y="3981425"/>
            <a:ext cx="1063112" cy="300082"/>
          </a:xfrm>
          <a:prstGeom prst="rect">
            <a:avLst/>
          </a:prstGeom>
          <a:noFill/>
        </p:spPr>
        <p:txBody>
          <a:bodyPr wrap="none" rtlCol="0">
            <a:spAutoFit/>
          </a:bodyPr>
          <a:lstStyle/>
          <a:p>
            <a:r>
              <a:rPr kumimoji="1" lang="en-US" altLang="zh-CN" sz="1350" b="1" dirty="0">
                <a:ea typeface="华文仿宋" panose="02010600040101010101" pitchFamily="2" charset="-122"/>
              </a:rPr>
              <a:t>TITLE</a:t>
            </a:r>
            <a:r>
              <a:rPr kumimoji="1" lang="zh-CN" altLang="en-US" sz="1350" b="1" dirty="0">
                <a:ea typeface="华文仿宋" panose="02010600040101010101" pitchFamily="2" charset="-122"/>
              </a:rPr>
              <a:t> </a:t>
            </a:r>
            <a:r>
              <a:rPr kumimoji="1" lang="en-US" altLang="zh-CN" sz="1350" b="1" dirty="0">
                <a:ea typeface="华文仿宋" panose="02010600040101010101" pitchFamily="2" charset="-122"/>
              </a:rPr>
              <a:t>HERE</a:t>
            </a:r>
          </a:p>
        </p:txBody>
      </p:sp>
      <p:sp>
        <p:nvSpPr>
          <p:cNvPr id="14" name="矩形 13"/>
          <p:cNvSpPr/>
          <p:nvPr/>
        </p:nvSpPr>
        <p:spPr>
          <a:xfrm>
            <a:off x="3185129" y="4466361"/>
            <a:ext cx="1080054" cy="1335302"/>
          </a:xfrm>
          <a:prstGeom prst="rect">
            <a:avLst/>
          </a:prstGeom>
        </p:spPr>
        <p:txBody>
          <a:bodyPr wrap="square">
            <a:spAutoFit/>
          </a:bodyPr>
          <a:lstStyle/>
          <a:p>
            <a:pPr lvl="0">
              <a:lnSpc>
                <a:spcPct val="130000"/>
              </a:lnSpc>
            </a:pPr>
            <a:r>
              <a:rPr lang="zh-CN" altLang="zh-CN" sz="1050" dirty="0">
                <a:solidFill>
                  <a:schemeClr val="bg1">
                    <a:lumMod val="50000"/>
                  </a:schemeClr>
                </a:solidFill>
                <a:latin typeface="微软雅黑"/>
              </a:rPr>
              <a:t>点击此处添加文本信息。</a:t>
            </a:r>
            <a:endParaRPr lang="en-US" altLang="zh-CN" sz="1050" dirty="0">
              <a:solidFill>
                <a:schemeClr val="bg1">
                  <a:lumMod val="50000"/>
                </a:schemeClr>
              </a:solidFill>
              <a:latin typeface="微软雅黑"/>
            </a:endParaRPr>
          </a:p>
          <a:p>
            <a:pPr lvl="0">
              <a:lnSpc>
                <a:spcPct val="130000"/>
              </a:lnSpc>
            </a:pPr>
            <a:r>
              <a:rPr lang="zh-CN" altLang="zh-CN" sz="1050" dirty="0">
                <a:solidFill>
                  <a:schemeClr val="bg1">
                    <a:lumMod val="50000"/>
                  </a:schemeClr>
                </a:solidFill>
                <a:latin typeface="微软雅黑"/>
              </a:rPr>
              <a:t>标题数字等都可以通过点击和重新输入进行更改</a:t>
            </a:r>
            <a:r>
              <a:rPr lang="zh-CN" altLang="en-US" sz="1050" dirty="0">
                <a:solidFill>
                  <a:schemeClr val="bg1">
                    <a:lumMod val="50000"/>
                  </a:schemeClr>
                </a:solidFill>
                <a:latin typeface="微软雅黑"/>
              </a:rPr>
              <a:t>。</a:t>
            </a:r>
            <a:endParaRPr lang="zh-CN" altLang="zh-CN" sz="1050" dirty="0">
              <a:solidFill>
                <a:schemeClr val="bg1">
                  <a:lumMod val="50000"/>
                </a:schemeClr>
              </a:solidFill>
              <a:latin typeface="微软雅黑"/>
            </a:endParaRPr>
          </a:p>
        </p:txBody>
      </p:sp>
      <p:sp>
        <p:nvSpPr>
          <p:cNvPr id="15" name="文本框 14"/>
          <p:cNvSpPr txBox="1"/>
          <p:nvPr/>
        </p:nvSpPr>
        <p:spPr>
          <a:xfrm>
            <a:off x="4917098" y="3427084"/>
            <a:ext cx="1063112" cy="300082"/>
          </a:xfrm>
          <a:prstGeom prst="rect">
            <a:avLst/>
          </a:prstGeom>
          <a:noFill/>
        </p:spPr>
        <p:txBody>
          <a:bodyPr wrap="none" rtlCol="0">
            <a:spAutoFit/>
          </a:bodyPr>
          <a:lstStyle/>
          <a:p>
            <a:r>
              <a:rPr kumimoji="1" lang="en-US" altLang="zh-CN" sz="1350" b="1" dirty="0">
                <a:ea typeface="华文仿宋" panose="02010600040101010101" pitchFamily="2" charset="-122"/>
              </a:rPr>
              <a:t>TITLE</a:t>
            </a:r>
            <a:r>
              <a:rPr kumimoji="1" lang="zh-CN" altLang="en-US" sz="1350" b="1" dirty="0">
                <a:ea typeface="华文仿宋" panose="02010600040101010101" pitchFamily="2" charset="-122"/>
              </a:rPr>
              <a:t> </a:t>
            </a:r>
            <a:r>
              <a:rPr kumimoji="1" lang="en-US" altLang="zh-CN" sz="1350" b="1" dirty="0">
                <a:ea typeface="华文仿宋" panose="02010600040101010101" pitchFamily="2" charset="-122"/>
              </a:rPr>
              <a:t>HERE</a:t>
            </a:r>
          </a:p>
        </p:txBody>
      </p:sp>
      <p:sp>
        <p:nvSpPr>
          <p:cNvPr id="16" name="矩形 15"/>
          <p:cNvSpPr/>
          <p:nvPr/>
        </p:nvSpPr>
        <p:spPr>
          <a:xfrm>
            <a:off x="4885745" y="3912020"/>
            <a:ext cx="1080054" cy="1335302"/>
          </a:xfrm>
          <a:prstGeom prst="rect">
            <a:avLst/>
          </a:prstGeom>
        </p:spPr>
        <p:txBody>
          <a:bodyPr wrap="square">
            <a:spAutoFit/>
          </a:bodyPr>
          <a:lstStyle/>
          <a:p>
            <a:pPr lvl="0">
              <a:lnSpc>
                <a:spcPct val="130000"/>
              </a:lnSpc>
            </a:pPr>
            <a:r>
              <a:rPr lang="zh-CN" altLang="zh-CN" sz="1050" dirty="0">
                <a:solidFill>
                  <a:schemeClr val="bg1">
                    <a:lumMod val="50000"/>
                  </a:schemeClr>
                </a:solidFill>
                <a:latin typeface="微软雅黑"/>
              </a:rPr>
              <a:t>点击此处添加文本信息。</a:t>
            </a:r>
            <a:endParaRPr lang="en-US" altLang="zh-CN" sz="1050" dirty="0">
              <a:solidFill>
                <a:schemeClr val="bg1">
                  <a:lumMod val="50000"/>
                </a:schemeClr>
              </a:solidFill>
              <a:latin typeface="微软雅黑"/>
            </a:endParaRPr>
          </a:p>
          <a:p>
            <a:pPr lvl="0">
              <a:lnSpc>
                <a:spcPct val="130000"/>
              </a:lnSpc>
            </a:pPr>
            <a:r>
              <a:rPr lang="zh-CN" altLang="zh-CN" sz="1050" dirty="0">
                <a:solidFill>
                  <a:schemeClr val="bg1">
                    <a:lumMod val="50000"/>
                  </a:schemeClr>
                </a:solidFill>
                <a:latin typeface="微软雅黑"/>
              </a:rPr>
              <a:t>标题数字等都可以通过点击和重新输入进行更改</a:t>
            </a:r>
            <a:r>
              <a:rPr lang="zh-CN" altLang="en-US" sz="1050" dirty="0">
                <a:solidFill>
                  <a:schemeClr val="bg1">
                    <a:lumMod val="50000"/>
                  </a:schemeClr>
                </a:solidFill>
                <a:latin typeface="微软雅黑"/>
              </a:rPr>
              <a:t>。</a:t>
            </a:r>
            <a:endParaRPr lang="zh-CN" altLang="zh-CN" sz="1050" dirty="0">
              <a:solidFill>
                <a:schemeClr val="bg1">
                  <a:lumMod val="50000"/>
                </a:schemeClr>
              </a:solidFill>
              <a:latin typeface="微软雅黑"/>
            </a:endParaRPr>
          </a:p>
        </p:txBody>
      </p:sp>
      <p:sp>
        <p:nvSpPr>
          <p:cNvPr id="17" name="文本框 16"/>
          <p:cNvSpPr txBox="1"/>
          <p:nvPr/>
        </p:nvSpPr>
        <p:spPr>
          <a:xfrm>
            <a:off x="6736115" y="3981425"/>
            <a:ext cx="1063112" cy="300082"/>
          </a:xfrm>
          <a:prstGeom prst="rect">
            <a:avLst/>
          </a:prstGeom>
          <a:noFill/>
        </p:spPr>
        <p:txBody>
          <a:bodyPr wrap="none" rtlCol="0">
            <a:spAutoFit/>
          </a:bodyPr>
          <a:lstStyle/>
          <a:p>
            <a:r>
              <a:rPr kumimoji="1" lang="en-US" altLang="zh-CN" sz="1350" b="1" dirty="0">
                <a:ea typeface="华文仿宋" panose="02010600040101010101" pitchFamily="2" charset="-122"/>
              </a:rPr>
              <a:t>TITLE</a:t>
            </a:r>
            <a:r>
              <a:rPr kumimoji="1" lang="zh-CN" altLang="en-US" sz="1350" b="1" dirty="0">
                <a:ea typeface="华文仿宋" panose="02010600040101010101" pitchFamily="2" charset="-122"/>
              </a:rPr>
              <a:t> </a:t>
            </a:r>
            <a:r>
              <a:rPr kumimoji="1" lang="en-US" altLang="zh-CN" sz="1350" b="1" dirty="0">
                <a:ea typeface="华文仿宋" panose="02010600040101010101" pitchFamily="2" charset="-122"/>
              </a:rPr>
              <a:t>HERE</a:t>
            </a:r>
          </a:p>
        </p:txBody>
      </p:sp>
      <p:sp>
        <p:nvSpPr>
          <p:cNvPr id="18" name="矩形 17"/>
          <p:cNvSpPr/>
          <p:nvPr/>
        </p:nvSpPr>
        <p:spPr>
          <a:xfrm>
            <a:off x="6704762" y="4466361"/>
            <a:ext cx="1080054" cy="1335302"/>
          </a:xfrm>
          <a:prstGeom prst="rect">
            <a:avLst/>
          </a:prstGeom>
        </p:spPr>
        <p:txBody>
          <a:bodyPr wrap="square">
            <a:spAutoFit/>
          </a:bodyPr>
          <a:lstStyle/>
          <a:p>
            <a:pPr lvl="0">
              <a:lnSpc>
                <a:spcPct val="130000"/>
              </a:lnSpc>
            </a:pPr>
            <a:r>
              <a:rPr lang="zh-CN" altLang="zh-CN" sz="1050" dirty="0">
                <a:solidFill>
                  <a:schemeClr val="bg1">
                    <a:lumMod val="50000"/>
                  </a:schemeClr>
                </a:solidFill>
                <a:latin typeface="微软雅黑"/>
              </a:rPr>
              <a:t>点击此处添加文本信息。</a:t>
            </a:r>
            <a:endParaRPr lang="en-US" altLang="zh-CN" sz="1050" dirty="0">
              <a:solidFill>
                <a:schemeClr val="bg1">
                  <a:lumMod val="50000"/>
                </a:schemeClr>
              </a:solidFill>
              <a:latin typeface="微软雅黑"/>
            </a:endParaRPr>
          </a:p>
          <a:p>
            <a:pPr lvl="0">
              <a:lnSpc>
                <a:spcPct val="130000"/>
              </a:lnSpc>
            </a:pPr>
            <a:r>
              <a:rPr lang="zh-CN" altLang="zh-CN" sz="1050" dirty="0">
                <a:solidFill>
                  <a:schemeClr val="bg1">
                    <a:lumMod val="50000"/>
                  </a:schemeClr>
                </a:solidFill>
                <a:latin typeface="微软雅黑"/>
              </a:rPr>
              <a:t>标题数字等都可以通过点击和重新输入进行更改</a:t>
            </a:r>
            <a:r>
              <a:rPr lang="zh-CN" altLang="en-US" sz="1050" dirty="0">
                <a:solidFill>
                  <a:schemeClr val="bg1">
                    <a:lumMod val="50000"/>
                  </a:schemeClr>
                </a:solidFill>
                <a:latin typeface="微软雅黑"/>
              </a:rPr>
              <a:t>。</a:t>
            </a:r>
            <a:endParaRPr lang="zh-CN" altLang="zh-CN" sz="1050" dirty="0">
              <a:solidFill>
                <a:schemeClr val="bg1">
                  <a:lumMod val="50000"/>
                </a:schemeClr>
              </a:solidFill>
              <a:latin typeface="微软雅黑"/>
            </a:endParaRPr>
          </a:p>
        </p:txBody>
      </p:sp>
    </p:spTree>
    <p:extLst>
      <p:ext uri="{BB962C8B-B14F-4D97-AF65-F5344CB8AC3E}">
        <p14:creationId xmlns:p14="http://schemas.microsoft.com/office/powerpoint/2010/main" val="1342363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1789" y="1055543"/>
            <a:ext cx="1928733"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THREE   </a:t>
            </a:r>
          </a:p>
          <a:p>
            <a:r>
              <a:rPr lang="en-US" altLang="zh-CN" sz="1350" dirty="0">
                <a:latin typeface="微软雅黑" panose="020B0503020204020204" pitchFamily="34" charset="-122"/>
                <a:ea typeface="微软雅黑" panose="020B0503020204020204" pitchFamily="34" charset="-122"/>
              </a:rPr>
              <a:t> </a:t>
            </a:r>
            <a:r>
              <a:rPr lang="zh-CN" altLang="en-US" sz="3300" dirty="0">
                <a:latin typeface="微软雅黑" panose="020B0503020204020204" pitchFamily="34" charset="-122"/>
                <a:ea typeface="微软雅黑" panose="020B0503020204020204" pitchFamily="34" charset="-122"/>
              </a:rPr>
              <a:t>经验教训</a:t>
            </a:r>
          </a:p>
        </p:txBody>
      </p:sp>
      <p:graphicFrame>
        <p:nvGraphicFramePr>
          <p:cNvPr id="5" name="图表 4"/>
          <p:cNvGraphicFramePr/>
          <p:nvPr>
            <p:extLst>
              <p:ext uri="{D42A27DB-BD31-4B8C-83A1-F6EECF244321}">
                <p14:modId xmlns:p14="http://schemas.microsoft.com/office/powerpoint/2010/main" val="3974700363"/>
              </p:ext>
            </p:extLst>
          </p:nvPr>
        </p:nvGraphicFramePr>
        <p:xfrm>
          <a:off x="4544294" y="2194215"/>
          <a:ext cx="3596464" cy="3061855"/>
        </p:xfrm>
        <a:graphic>
          <a:graphicData uri="http://schemas.openxmlformats.org/drawingml/2006/chart">
            <c:chart xmlns:c="http://schemas.openxmlformats.org/drawingml/2006/chart" xmlns:r="http://schemas.openxmlformats.org/officeDocument/2006/relationships" r:id="rId2"/>
          </a:graphicData>
        </a:graphic>
      </p:graphicFrame>
      <p:sp>
        <p:nvSpPr>
          <p:cNvPr id="12" name="矩形 11"/>
          <p:cNvSpPr/>
          <p:nvPr/>
        </p:nvSpPr>
        <p:spPr>
          <a:xfrm>
            <a:off x="1697182" y="2577128"/>
            <a:ext cx="228600" cy="22860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n-Mong-CN" sz="1350"/>
          </a:p>
        </p:txBody>
      </p:sp>
      <p:sp>
        <p:nvSpPr>
          <p:cNvPr id="25" name="矩形 24"/>
          <p:cNvSpPr/>
          <p:nvPr/>
        </p:nvSpPr>
        <p:spPr>
          <a:xfrm>
            <a:off x="1697182" y="3232724"/>
            <a:ext cx="228600" cy="228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n-Mong-CN" sz="1350"/>
          </a:p>
        </p:txBody>
      </p:sp>
      <p:sp>
        <p:nvSpPr>
          <p:cNvPr id="26" name="矩形 25"/>
          <p:cNvSpPr/>
          <p:nvPr/>
        </p:nvSpPr>
        <p:spPr>
          <a:xfrm>
            <a:off x="1697182" y="3888866"/>
            <a:ext cx="228600" cy="228600"/>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n-Mong-CN" sz="1350"/>
          </a:p>
        </p:txBody>
      </p:sp>
      <p:sp>
        <p:nvSpPr>
          <p:cNvPr id="27" name="矩形 26"/>
          <p:cNvSpPr/>
          <p:nvPr/>
        </p:nvSpPr>
        <p:spPr>
          <a:xfrm>
            <a:off x="1697182" y="4630105"/>
            <a:ext cx="2286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mn-Mong-CN" sz="1350"/>
          </a:p>
        </p:txBody>
      </p:sp>
      <p:sp>
        <p:nvSpPr>
          <p:cNvPr id="16" name="矩形 15"/>
          <p:cNvSpPr/>
          <p:nvPr/>
        </p:nvSpPr>
        <p:spPr>
          <a:xfrm>
            <a:off x="1939639" y="2491760"/>
            <a:ext cx="2348345" cy="573875"/>
          </a:xfrm>
          <a:prstGeom prst="rect">
            <a:avLst/>
          </a:prstGeom>
        </p:spPr>
        <p:txBody>
          <a:bodyPr wrap="square">
            <a:spAutoFit/>
          </a:bodyPr>
          <a:lstStyle/>
          <a:p>
            <a:pPr lvl="0">
              <a:lnSpc>
                <a:spcPct val="130000"/>
              </a:lnSpc>
            </a:pPr>
            <a:r>
              <a:rPr lang="zh-CN" altLang="zh-CN" sz="825" dirty="0">
                <a:solidFill>
                  <a:schemeClr val="bg1">
                    <a:lumMod val="50000"/>
                  </a:schemeClr>
                </a:solidFill>
                <a:latin typeface="微软雅黑"/>
              </a:rPr>
              <a:t>点击此处添加文本信息。</a:t>
            </a:r>
            <a:endParaRPr lang="en-US" altLang="zh-CN" sz="825" dirty="0">
              <a:solidFill>
                <a:schemeClr val="bg1">
                  <a:lumMod val="50000"/>
                </a:schemeClr>
              </a:solidFill>
              <a:latin typeface="微软雅黑"/>
            </a:endParaRPr>
          </a:p>
          <a:p>
            <a:pPr lvl="0">
              <a:lnSpc>
                <a:spcPct val="130000"/>
              </a:lnSpc>
            </a:pPr>
            <a:r>
              <a:rPr lang="zh-CN" altLang="zh-CN" sz="825" dirty="0">
                <a:solidFill>
                  <a:schemeClr val="bg1">
                    <a:lumMod val="50000"/>
                  </a:schemeClr>
                </a:solidFill>
                <a:latin typeface="微软雅黑"/>
              </a:rPr>
              <a:t>标题数字等都可以通过点击和重新输入进行更改</a:t>
            </a:r>
            <a:r>
              <a:rPr lang="zh-CN" altLang="en-US" sz="825" dirty="0">
                <a:solidFill>
                  <a:schemeClr val="bg1">
                    <a:lumMod val="50000"/>
                  </a:schemeClr>
                </a:solidFill>
                <a:latin typeface="微软雅黑"/>
              </a:rPr>
              <a:t>。</a:t>
            </a:r>
            <a:endParaRPr lang="zh-CN" altLang="zh-CN" sz="825" dirty="0">
              <a:solidFill>
                <a:schemeClr val="bg1">
                  <a:lumMod val="50000"/>
                </a:schemeClr>
              </a:solidFill>
              <a:latin typeface="微软雅黑"/>
            </a:endParaRPr>
          </a:p>
        </p:txBody>
      </p:sp>
      <p:sp>
        <p:nvSpPr>
          <p:cNvPr id="29" name="矩形 28"/>
          <p:cNvSpPr/>
          <p:nvPr/>
        </p:nvSpPr>
        <p:spPr>
          <a:xfrm>
            <a:off x="1939639" y="3147355"/>
            <a:ext cx="2473036" cy="408830"/>
          </a:xfrm>
          <a:prstGeom prst="rect">
            <a:avLst/>
          </a:prstGeom>
        </p:spPr>
        <p:txBody>
          <a:bodyPr wrap="square">
            <a:spAutoFit/>
          </a:bodyPr>
          <a:lstStyle/>
          <a:p>
            <a:pPr lvl="0">
              <a:lnSpc>
                <a:spcPct val="130000"/>
              </a:lnSpc>
            </a:pPr>
            <a:r>
              <a:rPr lang="zh-CN" altLang="zh-CN" sz="825" dirty="0">
                <a:solidFill>
                  <a:schemeClr val="bg1">
                    <a:lumMod val="50000"/>
                  </a:schemeClr>
                </a:solidFill>
                <a:latin typeface="微软雅黑"/>
              </a:rPr>
              <a:t>点击此处添加文本信息。</a:t>
            </a:r>
            <a:endParaRPr lang="en-US" altLang="zh-CN" sz="825" dirty="0">
              <a:solidFill>
                <a:schemeClr val="bg1">
                  <a:lumMod val="50000"/>
                </a:schemeClr>
              </a:solidFill>
              <a:latin typeface="微软雅黑"/>
            </a:endParaRPr>
          </a:p>
          <a:p>
            <a:pPr lvl="0">
              <a:lnSpc>
                <a:spcPct val="130000"/>
              </a:lnSpc>
            </a:pPr>
            <a:r>
              <a:rPr lang="zh-CN" altLang="zh-CN" sz="825" dirty="0">
                <a:solidFill>
                  <a:schemeClr val="bg1">
                    <a:lumMod val="50000"/>
                  </a:schemeClr>
                </a:solidFill>
                <a:latin typeface="微软雅黑"/>
              </a:rPr>
              <a:t>标题数字等都可以通过点击和重新输入进行更改</a:t>
            </a:r>
            <a:r>
              <a:rPr lang="zh-CN" altLang="en-US" sz="825" dirty="0">
                <a:solidFill>
                  <a:schemeClr val="bg1">
                    <a:lumMod val="50000"/>
                  </a:schemeClr>
                </a:solidFill>
                <a:latin typeface="微软雅黑"/>
              </a:rPr>
              <a:t>。</a:t>
            </a:r>
            <a:endParaRPr lang="zh-CN" altLang="zh-CN" sz="825" dirty="0">
              <a:solidFill>
                <a:schemeClr val="bg1">
                  <a:lumMod val="50000"/>
                </a:schemeClr>
              </a:solidFill>
              <a:latin typeface="微软雅黑"/>
            </a:endParaRPr>
          </a:p>
        </p:txBody>
      </p:sp>
      <p:sp>
        <p:nvSpPr>
          <p:cNvPr id="30" name="矩形 29"/>
          <p:cNvSpPr/>
          <p:nvPr/>
        </p:nvSpPr>
        <p:spPr>
          <a:xfrm>
            <a:off x="1939639" y="3803498"/>
            <a:ext cx="2473036" cy="408830"/>
          </a:xfrm>
          <a:prstGeom prst="rect">
            <a:avLst/>
          </a:prstGeom>
        </p:spPr>
        <p:txBody>
          <a:bodyPr wrap="square">
            <a:spAutoFit/>
          </a:bodyPr>
          <a:lstStyle/>
          <a:p>
            <a:pPr lvl="0">
              <a:lnSpc>
                <a:spcPct val="130000"/>
              </a:lnSpc>
            </a:pPr>
            <a:r>
              <a:rPr lang="zh-CN" altLang="zh-CN" sz="825" dirty="0">
                <a:solidFill>
                  <a:schemeClr val="bg1">
                    <a:lumMod val="50000"/>
                  </a:schemeClr>
                </a:solidFill>
                <a:latin typeface="微软雅黑"/>
              </a:rPr>
              <a:t>点击此处添加文本信息。</a:t>
            </a:r>
            <a:endParaRPr lang="en-US" altLang="zh-CN" sz="825" dirty="0">
              <a:solidFill>
                <a:schemeClr val="bg1">
                  <a:lumMod val="50000"/>
                </a:schemeClr>
              </a:solidFill>
              <a:latin typeface="微软雅黑"/>
            </a:endParaRPr>
          </a:p>
          <a:p>
            <a:pPr lvl="0">
              <a:lnSpc>
                <a:spcPct val="130000"/>
              </a:lnSpc>
            </a:pPr>
            <a:r>
              <a:rPr lang="zh-CN" altLang="zh-CN" sz="825" dirty="0">
                <a:solidFill>
                  <a:schemeClr val="bg1">
                    <a:lumMod val="50000"/>
                  </a:schemeClr>
                </a:solidFill>
                <a:latin typeface="微软雅黑"/>
              </a:rPr>
              <a:t>标题数字等都可以通过点击和重新输入进行更改</a:t>
            </a:r>
            <a:r>
              <a:rPr lang="zh-CN" altLang="en-US" sz="825" dirty="0">
                <a:solidFill>
                  <a:schemeClr val="bg1">
                    <a:lumMod val="50000"/>
                  </a:schemeClr>
                </a:solidFill>
                <a:latin typeface="微软雅黑"/>
              </a:rPr>
              <a:t>。</a:t>
            </a:r>
            <a:endParaRPr lang="zh-CN" altLang="zh-CN" sz="825" dirty="0">
              <a:solidFill>
                <a:schemeClr val="bg1">
                  <a:lumMod val="50000"/>
                </a:schemeClr>
              </a:solidFill>
              <a:latin typeface="微软雅黑"/>
            </a:endParaRPr>
          </a:p>
        </p:txBody>
      </p:sp>
      <p:sp>
        <p:nvSpPr>
          <p:cNvPr id="31" name="矩形 30"/>
          <p:cNvSpPr/>
          <p:nvPr/>
        </p:nvSpPr>
        <p:spPr>
          <a:xfrm>
            <a:off x="1925784" y="4544737"/>
            <a:ext cx="2473036" cy="408830"/>
          </a:xfrm>
          <a:prstGeom prst="rect">
            <a:avLst/>
          </a:prstGeom>
        </p:spPr>
        <p:txBody>
          <a:bodyPr wrap="square">
            <a:spAutoFit/>
          </a:bodyPr>
          <a:lstStyle/>
          <a:p>
            <a:pPr lvl="0">
              <a:lnSpc>
                <a:spcPct val="130000"/>
              </a:lnSpc>
            </a:pPr>
            <a:r>
              <a:rPr lang="zh-CN" altLang="zh-CN" sz="825" dirty="0">
                <a:solidFill>
                  <a:schemeClr val="bg1">
                    <a:lumMod val="50000"/>
                  </a:schemeClr>
                </a:solidFill>
                <a:latin typeface="微软雅黑"/>
              </a:rPr>
              <a:t>点击此处添加文本信息。</a:t>
            </a:r>
            <a:endParaRPr lang="en-US" altLang="zh-CN" sz="825" dirty="0">
              <a:solidFill>
                <a:schemeClr val="bg1">
                  <a:lumMod val="50000"/>
                </a:schemeClr>
              </a:solidFill>
              <a:latin typeface="微软雅黑"/>
            </a:endParaRPr>
          </a:p>
          <a:p>
            <a:pPr lvl="0">
              <a:lnSpc>
                <a:spcPct val="130000"/>
              </a:lnSpc>
            </a:pPr>
            <a:r>
              <a:rPr lang="zh-CN" altLang="zh-CN" sz="825" dirty="0">
                <a:solidFill>
                  <a:schemeClr val="bg1">
                    <a:lumMod val="50000"/>
                  </a:schemeClr>
                </a:solidFill>
                <a:latin typeface="微软雅黑"/>
              </a:rPr>
              <a:t>标题数字等都可以通过点击和重新输入进行更改</a:t>
            </a:r>
            <a:r>
              <a:rPr lang="zh-CN" altLang="en-US" sz="825" dirty="0">
                <a:solidFill>
                  <a:schemeClr val="bg1">
                    <a:lumMod val="50000"/>
                  </a:schemeClr>
                </a:solidFill>
                <a:latin typeface="微软雅黑"/>
              </a:rPr>
              <a:t>。</a:t>
            </a:r>
            <a:endParaRPr lang="zh-CN" altLang="zh-CN" sz="825" dirty="0">
              <a:solidFill>
                <a:schemeClr val="bg1">
                  <a:lumMod val="50000"/>
                </a:schemeClr>
              </a:solidFill>
              <a:latin typeface="微软雅黑"/>
            </a:endParaRPr>
          </a:p>
        </p:txBody>
      </p:sp>
    </p:spTree>
    <p:extLst>
      <p:ext uri="{BB962C8B-B14F-4D97-AF65-F5344CB8AC3E}">
        <p14:creationId xmlns:p14="http://schemas.microsoft.com/office/powerpoint/2010/main" val="2518174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05" y="1200244"/>
            <a:ext cx="1928733"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THREE   </a:t>
            </a:r>
          </a:p>
          <a:p>
            <a:r>
              <a:rPr lang="en-US" altLang="zh-CN" sz="1350" dirty="0">
                <a:latin typeface="微软雅黑" panose="020B0503020204020204" pitchFamily="34" charset="-122"/>
                <a:ea typeface="微软雅黑" panose="020B0503020204020204" pitchFamily="34" charset="-122"/>
              </a:rPr>
              <a:t> </a:t>
            </a:r>
            <a:r>
              <a:rPr lang="zh-CN" altLang="en-US" sz="3300" dirty="0">
                <a:latin typeface="微软雅黑" panose="020B0503020204020204" pitchFamily="34" charset="-122"/>
                <a:ea typeface="微软雅黑" panose="020B0503020204020204" pitchFamily="34" charset="-122"/>
              </a:rPr>
              <a:t>经验教训</a:t>
            </a:r>
          </a:p>
        </p:txBody>
      </p:sp>
      <p:sp>
        <p:nvSpPr>
          <p:cNvPr id="3" name="矩形 2"/>
          <p:cNvSpPr/>
          <p:nvPr/>
        </p:nvSpPr>
        <p:spPr>
          <a:xfrm>
            <a:off x="525780" y="2175510"/>
            <a:ext cx="3086100" cy="3032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文本框 3"/>
          <p:cNvSpPr txBox="1"/>
          <p:nvPr/>
        </p:nvSpPr>
        <p:spPr>
          <a:xfrm>
            <a:off x="4594860" y="2175512"/>
            <a:ext cx="2031325" cy="369332"/>
          </a:xfrm>
          <a:prstGeom prst="rect">
            <a:avLst/>
          </a:prstGeom>
          <a:noFill/>
        </p:spPr>
        <p:txBody>
          <a:bodyPr wrap="none" rtlCol="0">
            <a:spAutoFit/>
          </a:bodyPr>
          <a:lstStyle/>
          <a:p>
            <a:r>
              <a:rPr lang="zh-CN" altLang="en-US" dirty="0">
                <a:solidFill>
                  <a:srgbClr val="FFC000"/>
                </a:solidFill>
                <a:latin typeface="微软雅黑" panose="020B0503020204020204" pitchFamily="34" charset="-122"/>
                <a:ea typeface="微软雅黑" panose="020B0503020204020204" pitchFamily="34" charset="-122"/>
              </a:rPr>
              <a:t>点击此处添加标题</a:t>
            </a:r>
          </a:p>
        </p:txBody>
      </p:sp>
      <p:sp>
        <p:nvSpPr>
          <p:cNvPr id="5" name="矩形 4"/>
          <p:cNvSpPr/>
          <p:nvPr/>
        </p:nvSpPr>
        <p:spPr>
          <a:xfrm>
            <a:off x="4572000" y="2537562"/>
            <a:ext cx="3032760" cy="495905"/>
          </a:xfrm>
          <a:prstGeom prst="rect">
            <a:avLst/>
          </a:prstGeom>
        </p:spPr>
        <p:txBody>
          <a:bodyPr wrap="square">
            <a:spAutoFit/>
          </a:bodyPr>
          <a:lstStyle/>
          <a:p>
            <a:pPr>
              <a:lnSpc>
                <a:spcPct val="130000"/>
              </a:lnSpc>
            </a:pPr>
            <a:r>
              <a:rPr lang="zh-CN" altLang="en-US" sz="1050" dirty="0">
                <a:solidFill>
                  <a:srgbClr val="404040"/>
                </a:solidFill>
              </a:rPr>
              <a:t>顶部“开始”面板中可以对字体、字号、颜色、行距等进行修改。建议正文</a:t>
            </a:r>
            <a:r>
              <a:rPr lang="en-US" altLang="zh-CN" sz="1050" dirty="0">
                <a:solidFill>
                  <a:srgbClr val="404040"/>
                </a:solidFill>
              </a:rPr>
              <a:t>10</a:t>
            </a:r>
            <a:r>
              <a:rPr lang="zh-CN" altLang="en-US" sz="1050" dirty="0">
                <a:solidFill>
                  <a:srgbClr val="404040"/>
                </a:solidFill>
              </a:rPr>
              <a:t>号字，</a:t>
            </a:r>
            <a:r>
              <a:rPr lang="en-US" altLang="zh-CN" sz="1050" dirty="0">
                <a:solidFill>
                  <a:srgbClr val="404040"/>
                </a:solidFill>
              </a:rPr>
              <a:t>1.3</a:t>
            </a:r>
            <a:r>
              <a:rPr lang="zh-CN" altLang="en-US" sz="1050" dirty="0">
                <a:solidFill>
                  <a:srgbClr val="404040"/>
                </a:solidFill>
              </a:rPr>
              <a:t>倍字间距。</a:t>
            </a:r>
          </a:p>
        </p:txBody>
      </p:sp>
      <p:sp>
        <p:nvSpPr>
          <p:cNvPr id="6" name="文本框 5"/>
          <p:cNvSpPr txBox="1"/>
          <p:nvPr/>
        </p:nvSpPr>
        <p:spPr>
          <a:xfrm>
            <a:off x="4594860" y="3244955"/>
            <a:ext cx="2031325" cy="369332"/>
          </a:xfrm>
          <a:prstGeom prst="rect">
            <a:avLst/>
          </a:prstGeom>
          <a:noFill/>
        </p:spPr>
        <p:txBody>
          <a:bodyPr wrap="none" rtlCol="0">
            <a:spAutoFit/>
          </a:bodyPr>
          <a:lstStyle/>
          <a:p>
            <a:r>
              <a:rPr lang="zh-CN" altLang="en-US" dirty="0">
                <a:solidFill>
                  <a:srgbClr val="FFC000"/>
                </a:solidFill>
                <a:latin typeface="微软雅黑" panose="020B0503020204020204" pitchFamily="34" charset="-122"/>
                <a:ea typeface="微软雅黑" panose="020B0503020204020204" pitchFamily="34" charset="-122"/>
              </a:rPr>
              <a:t>点击此处添加标题</a:t>
            </a:r>
          </a:p>
        </p:txBody>
      </p:sp>
      <p:sp>
        <p:nvSpPr>
          <p:cNvPr id="7" name="矩形 6"/>
          <p:cNvSpPr/>
          <p:nvPr/>
        </p:nvSpPr>
        <p:spPr>
          <a:xfrm>
            <a:off x="4572000" y="3607005"/>
            <a:ext cx="3032760" cy="495905"/>
          </a:xfrm>
          <a:prstGeom prst="rect">
            <a:avLst/>
          </a:prstGeom>
        </p:spPr>
        <p:txBody>
          <a:bodyPr wrap="square">
            <a:spAutoFit/>
          </a:bodyPr>
          <a:lstStyle/>
          <a:p>
            <a:pPr>
              <a:lnSpc>
                <a:spcPct val="130000"/>
              </a:lnSpc>
            </a:pPr>
            <a:r>
              <a:rPr lang="zh-CN" altLang="en-US" sz="1050" dirty="0">
                <a:solidFill>
                  <a:srgbClr val="404040"/>
                </a:solidFill>
              </a:rPr>
              <a:t>顶部“开始”面板中可以对字体、字号、颜色、行距等进行修改。建议正文</a:t>
            </a:r>
            <a:r>
              <a:rPr lang="en-US" altLang="zh-CN" sz="1050" dirty="0">
                <a:solidFill>
                  <a:srgbClr val="404040"/>
                </a:solidFill>
              </a:rPr>
              <a:t>10</a:t>
            </a:r>
            <a:r>
              <a:rPr lang="zh-CN" altLang="en-US" sz="1050" dirty="0">
                <a:solidFill>
                  <a:srgbClr val="404040"/>
                </a:solidFill>
              </a:rPr>
              <a:t>号字，</a:t>
            </a:r>
            <a:r>
              <a:rPr lang="en-US" altLang="zh-CN" sz="1050" dirty="0">
                <a:solidFill>
                  <a:srgbClr val="404040"/>
                </a:solidFill>
              </a:rPr>
              <a:t>1.3</a:t>
            </a:r>
            <a:r>
              <a:rPr lang="zh-CN" altLang="en-US" sz="1050" dirty="0">
                <a:solidFill>
                  <a:srgbClr val="404040"/>
                </a:solidFill>
              </a:rPr>
              <a:t>倍字间距。</a:t>
            </a:r>
          </a:p>
        </p:txBody>
      </p:sp>
      <p:sp>
        <p:nvSpPr>
          <p:cNvPr id="8" name="文本框 7"/>
          <p:cNvSpPr txBox="1"/>
          <p:nvPr/>
        </p:nvSpPr>
        <p:spPr>
          <a:xfrm>
            <a:off x="4572000" y="4356856"/>
            <a:ext cx="2031325" cy="369332"/>
          </a:xfrm>
          <a:prstGeom prst="rect">
            <a:avLst/>
          </a:prstGeom>
          <a:noFill/>
        </p:spPr>
        <p:txBody>
          <a:bodyPr wrap="none" rtlCol="0">
            <a:spAutoFit/>
          </a:bodyPr>
          <a:lstStyle/>
          <a:p>
            <a:r>
              <a:rPr lang="zh-CN" altLang="en-US" dirty="0">
                <a:solidFill>
                  <a:srgbClr val="FFC000"/>
                </a:solidFill>
                <a:latin typeface="微软雅黑" panose="020B0503020204020204" pitchFamily="34" charset="-122"/>
                <a:ea typeface="微软雅黑" panose="020B0503020204020204" pitchFamily="34" charset="-122"/>
              </a:rPr>
              <a:t>点击此处添加标题</a:t>
            </a:r>
          </a:p>
        </p:txBody>
      </p:sp>
      <p:sp>
        <p:nvSpPr>
          <p:cNvPr id="9" name="矩形 8"/>
          <p:cNvSpPr/>
          <p:nvPr/>
        </p:nvSpPr>
        <p:spPr>
          <a:xfrm>
            <a:off x="4572000" y="4718906"/>
            <a:ext cx="3032760" cy="495905"/>
          </a:xfrm>
          <a:prstGeom prst="rect">
            <a:avLst/>
          </a:prstGeom>
        </p:spPr>
        <p:txBody>
          <a:bodyPr wrap="square">
            <a:spAutoFit/>
          </a:bodyPr>
          <a:lstStyle/>
          <a:p>
            <a:pPr>
              <a:lnSpc>
                <a:spcPct val="130000"/>
              </a:lnSpc>
            </a:pPr>
            <a:r>
              <a:rPr lang="zh-CN" altLang="en-US" sz="1050" dirty="0">
                <a:solidFill>
                  <a:srgbClr val="404040"/>
                </a:solidFill>
              </a:rPr>
              <a:t>顶部“开始”面板中可以对字体、字号、颜色、行距等进行修改。建议正文</a:t>
            </a:r>
            <a:r>
              <a:rPr lang="en-US" altLang="zh-CN" sz="1050" dirty="0">
                <a:solidFill>
                  <a:srgbClr val="404040"/>
                </a:solidFill>
              </a:rPr>
              <a:t>10</a:t>
            </a:r>
            <a:r>
              <a:rPr lang="zh-CN" altLang="en-US" sz="1050" dirty="0">
                <a:solidFill>
                  <a:srgbClr val="404040"/>
                </a:solidFill>
              </a:rPr>
              <a:t>号字，</a:t>
            </a:r>
            <a:r>
              <a:rPr lang="en-US" altLang="zh-CN" sz="1050" dirty="0">
                <a:solidFill>
                  <a:srgbClr val="404040"/>
                </a:solidFill>
              </a:rPr>
              <a:t>1.3</a:t>
            </a:r>
            <a:r>
              <a:rPr lang="zh-CN" altLang="en-US" sz="1050" dirty="0">
                <a:solidFill>
                  <a:srgbClr val="404040"/>
                </a:solidFill>
              </a:rPr>
              <a:t>倍字间距。</a:t>
            </a:r>
          </a:p>
        </p:txBody>
      </p:sp>
      <p:sp>
        <p:nvSpPr>
          <p:cNvPr id="12" name="矩形 11"/>
          <p:cNvSpPr/>
          <p:nvPr/>
        </p:nvSpPr>
        <p:spPr>
          <a:xfrm>
            <a:off x="682556" y="2419254"/>
            <a:ext cx="1372492" cy="372281"/>
          </a:xfrm>
          <a:prstGeom prst="rect">
            <a:avLst/>
          </a:prstGeom>
        </p:spPr>
        <p:txBody>
          <a:bodyPr wrap="none">
            <a:spAutoFit/>
          </a:bodyPr>
          <a:lstStyle/>
          <a:p>
            <a:pPr>
              <a:lnSpc>
                <a:spcPct val="150000"/>
              </a:lnSpc>
            </a:pPr>
            <a:r>
              <a:rPr lang="en-US" altLang="zh-CN" sz="1350" b="1" dirty="0">
                <a:solidFill>
                  <a:schemeClr val="bg1"/>
                </a:solidFill>
              </a:rPr>
              <a:t>EXAMPLE TEXT</a:t>
            </a:r>
          </a:p>
        </p:txBody>
      </p:sp>
      <p:sp>
        <p:nvSpPr>
          <p:cNvPr id="13" name="矩形 12"/>
          <p:cNvSpPr/>
          <p:nvPr/>
        </p:nvSpPr>
        <p:spPr>
          <a:xfrm>
            <a:off x="675630" y="3043872"/>
            <a:ext cx="2250451" cy="1698542"/>
          </a:xfrm>
          <a:prstGeom prst="rect">
            <a:avLst/>
          </a:prstGeom>
        </p:spPr>
        <p:txBody>
          <a:bodyPr wrap="square">
            <a:spAutoFit/>
          </a:bodyPr>
          <a:lstStyle/>
          <a:p>
            <a:pPr>
              <a:lnSpc>
                <a:spcPct val="130000"/>
              </a:lnSpc>
            </a:pPr>
            <a:r>
              <a:rPr lang="zh-CN" altLang="en-US" sz="900" dirty="0">
                <a:solidFill>
                  <a:schemeClr val="bg1"/>
                </a:solidFill>
              </a:rPr>
              <a:t>标题数字等都可以通过点击和重新输入进行更改，顶部“开始”面板中可以对字体、字号、颜色、行距等进行修改。建议正文</a:t>
            </a:r>
            <a:r>
              <a:rPr lang="en-US" altLang="zh-CN" sz="900" dirty="0">
                <a:solidFill>
                  <a:schemeClr val="bg1"/>
                </a:solidFill>
              </a:rPr>
              <a:t>10</a:t>
            </a:r>
            <a:r>
              <a:rPr lang="zh-CN" altLang="en-US" sz="900" dirty="0">
                <a:solidFill>
                  <a:schemeClr val="bg1"/>
                </a:solidFill>
              </a:rPr>
              <a:t>号字，</a:t>
            </a:r>
            <a:r>
              <a:rPr lang="en-US" altLang="zh-CN" sz="900" dirty="0">
                <a:solidFill>
                  <a:schemeClr val="bg1"/>
                </a:solidFill>
              </a:rPr>
              <a:t>1.3</a:t>
            </a:r>
            <a:r>
              <a:rPr lang="zh-CN" altLang="en-US" sz="900" dirty="0">
                <a:solidFill>
                  <a:schemeClr val="bg1"/>
                </a:solidFill>
              </a:rPr>
              <a:t>倍字间距。标</a:t>
            </a:r>
            <a:r>
              <a:rPr lang="en-US" altLang="zh-CN" sz="900" dirty="0">
                <a:solidFill>
                  <a:schemeClr val="bg1"/>
                </a:solidFill>
              </a:rPr>
              <a:t>a</a:t>
            </a:r>
            <a:r>
              <a:rPr lang="zh-CN" altLang="en-US" sz="900" dirty="0">
                <a:solidFill>
                  <a:schemeClr val="bg1"/>
                </a:solidFill>
              </a:rPr>
              <a:t>题数字等都可以通过点击和重新输入进行更改，顶部“开始”面板中可以对字体、字号、颜色、行距等进行修改。建议正文</a:t>
            </a:r>
            <a:r>
              <a:rPr lang="en-US" altLang="zh-CN" sz="900" dirty="0">
                <a:solidFill>
                  <a:schemeClr val="bg1"/>
                </a:solidFill>
              </a:rPr>
              <a:t>10</a:t>
            </a:r>
            <a:r>
              <a:rPr lang="zh-CN" altLang="en-US" sz="900" dirty="0">
                <a:solidFill>
                  <a:schemeClr val="bg1"/>
                </a:solidFill>
              </a:rPr>
              <a:t>号字，</a:t>
            </a:r>
            <a:r>
              <a:rPr lang="en-US" altLang="zh-CN" sz="900" dirty="0">
                <a:solidFill>
                  <a:schemeClr val="bg1"/>
                </a:solidFill>
              </a:rPr>
              <a:t>1.3</a:t>
            </a:r>
            <a:r>
              <a:rPr lang="zh-CN" altLang="en-US" sz="900" dirty="0">
                <a:solidFill>
                  <a:schemeClr val="bg1"/>
                </a:solidFill>
              </a:rPr>
              <a:t>倍字间距。</a:t>
            </a:r>
          </a:p>
          <a:p>
            <a:pPr>
              <a:lnSpc>
                <a:spcPct val="130000"/>
              </a:lnSpc>
            </a:pPr>
            <a:endParaRPr lang="zh-CN" altLang="en-US" sz="900" dirty="0">
              <a:solidFill>
                <a:schemeClr val="bg1"/>
              </a:solidFill>
            </a:endParaRPr>
          </a:p>
        </p:txBody>
      </p:sp>
    </p:spTree>
    <p:extLst>
      <p:ext uri="{BB962C8B-B14F-4D97-AF65-F5344CB8AC3E}">
        <p14:creationId xmlns:p14="http://schemas.microsoft.com/office/powerpoint/2010/main" val="2544872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857250"/>
            <a:ext cx="9144000" cy="5143500"/>
          </a:xfrm>
          <a:prstGeom prst="rect">
            <a:avLst/>
          </a:prstGeom>
        </p:spPr>
      </p:pic>
      <p:sp>
        <p:nvSpPr>
          <p:cNvPr id="3" name="矩形 2"/>
          <p:cNvSpPr/>
          <p:nvPr/>
        </p:nvSpPr>
        <p:spPr>
          <a:xfrm>
            <a:off x="2" y="857250"/>
            <a:ext cx="9143999" cy="514350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1" name="直接连接符 10"/>
          <p:cNvCxnSpPr>
            <a:stCxn id="3" idx="1"/>
          </p:cNvCxnSpPr>
          <p:nvPr/>
        </p:nvCxnSpPr>
        <p:spPr>
          <a:xfrm>
            <a:off x="2" y="3429000"/>
            <a:ext cx="914399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838450" y="1695450"/>
            <a:ext cx="3467100" cy="3467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文本框 7"/>
          <p:cNvSpPr txBox="1"/>
          <p:nvPr/>
        </p:nvSpPr>
        <p:spPr>
          <a:xfrm>
            <a:off x="3941300" y="2245984"/>
            <a:ext cx="1306768" cy="2389116"/>
          </a:xfrm>
          <a:prstGeom prst="rect">
            <a:avLst/>
          </a:prstGeom>
          <a:noFill/>
        </p:spPr>
        <p:txBody>
          <a:bodyPr wrap="none" rtlCol="0">
            <a:spAutoFit/>
          </a:bodyPr>
          <a:lstStyle/>
          <a:p>
            <a:r>
              <a:rPr lang="en-US" altLang="zh-CN" sz="14925" dirty="0">
                <a:solidFill>
                  <a:srgbClr val="FFC000"/>
                </a:solidFill>
                <a:latin typeface="微软雅黑" panose="020B0503020204020204" pitchFamily="34" charset="-122"/>
                <a:ea typeface="微软雅黑" panose="020B0503020204020204" pitchFamily="34" charset="-122"/>
              </a:rPr>
              <a:t>4</a:t>
            </a:r>
            <a:endParaRPr lang="zh-CN" altLang="en-US" sz="14925" dirty="0">
              <a:solidFill>
                <a:srgbClr val="FFC000"/>
              </a:solidFill>
              <a:latin typeface="微软雅黑" panose="020B0503020204020204" pitchFamily="34" charset="-122"/>
              <a:ea typeface="微软雅黑" panose="020B0503020204020204" pitchFamily="34" charset="-122"/>
            </a:endParaRPr>
          </a:p>
        </p:txBody>
      </p:sp>
      <p:sp>
        <p:nvSpPr>
          <p:cNvPr id="9" name="椭圆 8"/>
          <p:cNvSpPr/>
          <p:nvPr/>
        </p:nvSpPr>
        <p:spPr>
          <a:xfrm>
            <a:off x="3051810" y="1908810"/>
            <a:ext cx="3040380" cy="30403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Tree>
    <p:extLst>
      <p:ext uri="{BB962C8B-B14F-4D97-AF65-F5344CB8AC3E}">
        <p14:creationId xmlns:p14="http://schemas.microsoft.com/office/powerpoint/2010/main" val="222195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1" y="857250"/>
            <a:ext cx="3425632" cy="5143500"/>
          </a:xfrm>
          <a:prstGeom prst="rect">
            <a:avLst/>
          </a:prstGeom>
        </p:spPr>
      </p:pic>
      <p:sp>
        <p:nvSpPr>
          <p:cNvPr id="8" name="矩形 7"/>
          <p:cNvSpPr/>
          <p:nvPr/>
        </p:nvSpPr>
        <p:spPr>
          <a:xfrm>
            <a:off x="1" y="857250"/>
            <a:ext cx="3425630" cy="514350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9" name="矩形 8"/>
          <p:cNvSpPr/>
          <p:nvPr/>
        </p:nvSpPr>
        <p:spPr>
          <a:xfrm>
            <a:off x="4168533" y="1072285"/>
            <a:ext cx="2389372" cy="584775"/>
          </a:xfrm>
          <a:prstGeom prst="rect">
            <a:avLst/>
          </a:prstGeom>
        </p:spPr>
        <p:txBody>
          <a:bodyPr vert="horz" wrap="none">
            <a:spAutoFit/>
          </a:bodyPr>
          <a:lstStyle/>
          <a:p>
            <a:r>
              <a:rPr lang="en-US" altLang="zh-CN" sz="3200" dirty="0">
                <a:latin typeface="微软雅黑" panose="020B0503020204020204" pitchFamily="34" charset="-122"/>
                <a:ea typeface="微软雅黑" panose="020B0503020204020204" pitchFamily="34" charset="-122"/>
              </a:rPr>
              <a:t>CONTENTS</a:t>
            </a:r>
          </a:p>
        </p:txBody>
      </p:sp>
      <p:sp>
        <p:nvSpPr>
          <p:cNvPr id="10" name="椭圆 9"/>
          <p:cNvSpPr/>
          <p:nvPr/>
        </p:nvSpPr>
        <p:spPr>
          <a:xfrm>
            <a:off x="4168534" y="2291792"/>
            <a:ext cx="462731" cy="4627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5126095" y="2177442"/>
            <a:ext cx="3854388" cy="600164"/>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PART ONE      </a:t>
            </a:r>
            <a:r>
              <a:rPr lang="en-US" altLang="zh-CN" sz="3300" dirty="0">
                <a:latin typeface="微软雅黑" panose="020B0503020204020204" pitchFamily="34" charset="-122"/>
                <a:ea typeface="微软雅黑" panose="020B0503020204020204" pitchFamily="34" charset="-122"/>
              </a:rPr>
              <a:t>Introduction</a:t>
            </a:r>
            <a:endParaRPr lang="zh-CN" altLang="en-US" sz="3300" dirty="0">
              <a:latin typeface="微软雅黑" panose="020B0503020204020204" pitchFamily="34" charset="-122"/>
              <a:ea typeface="微软雅黑" panose="020B0503020204020204" pitchFamily="34" charset="-122"/>
            </a:endParaRPr>
          </a:p>
        </p:txBody>
      </p:sp>
      <p:sp>
        <p:nvSpPr>
          <p:cNvPr id="19" name="矩形 18"/>
          <p:cNvSpPr/>
          <p:nvPr/>
        </p:nvSpPr>
        <p:spPr>
          <a:xfrm>
            <a:off x="5126097" y="3076196"/>
            <a:ext cx="4077078" cy="600164"/>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PART TWO     </a:t>
            </a:r>
            <a:r>
              <a:rPr lang="en-US" altLang="zh-CN" sz="3300" dirty="0">
                <a:latin typeface="微软雅黑" panose="020B0503020204020204" pitchFamily="34" charset="-122"/>
                <a:ea typeface="微软雅黑" panose="020B0503020204020204" pitchFamily="34" charset="-122"/>
              </a:rPr>
              <a:t>Rigid policies</a:t>
            </a:r>
            <a:endParaRPr lang="zh-CN" altLang="en-US" sz="3300" dirty="0">
              <a:latin typeface="微软雅黑" panose="020B0503020204020204" pitchFamily="34" charset="-122"/>
              <a:ea typeface="微软雅黑" panose="020B0503020204020204" pitchFamily="34" charset="-122"/>
            </a:endParaRPr>
          </a:p>
        </p:txBody>
      </p:sp>
      <p:sp>
        <p:nvSpPr>
          <p:cNvPr id="20" name="矩形 19"/>
          <p:cNvSpPr/>
          <p:nvPr/>
        </p:nvSpPr>
        <p:spPr>
          <a:xfrm>
            <a:off x="5126097" y="4903065"/>
            <a:ext cx="7305654" cy="688137"/>
          </a:xfrm>
          <a:prstGeom prst="rect">
            <a:avLst/>
          </a:prstGeom>
        </p:spPr>
        <p:txBody>
          <a:bodyPr wrap="none">
            <a:spAutoFit/>
          </a:bodyPr>
          <a:lstStyle/>
          <a:p>
            <a:pPr>
              <a:lnSpc>
                <a:spcPct val="130000"/>
              </a:lnSpc>
            </a:pPr>
            <a:r>
              <a:rPr lang="en-US" altLang="zh-CN" sz="1350" dirty="0">
                <a:latin typeface="微软雅黑" panose="020B0503020204020204" pitchFamily="34" charset="-122"/>
                <a:ea typeface="微软雅黑" panose="020B0503020204020204" pitchFamily="34" charset="-122"/>
              </a:rPr>
              <a:t>PART</a:t>
            </a:r>
            <a:r>
              <a:rPr lang="zh-CN" altLang="en-US" sz="1350" dirty="0">
                <a:latin typeface="微软雅黑" panose="020B0503020204020204" pitchFamily="34" charset="-122"/>
                <a:ea typeface="微软雅黑" panose="020B0503020204020204" pitchFamily="34" charset="-122"/>
              </a:rPr>
              <a:t> </a:t>
            </a:r>
            <a:r>
              <a:rPr lang="en-US" altLang="zh-CN" sz="1350" dirty="0">
                <a:latin typeface="微软雅黑" panose="020B0503020204020204" pitchFamily="34" charset="-122"/>
                <a:ea typeface="微软雅黑" panose="020B0503020204020204" pitchFamily="34" charset="-122"/>
              </a:rPr>
              <a:t>FOUR</a:t>
            </a:r>
            <a:r>
              <a:rPr lang="zh-CN" altLang="en-US" sz="1350" dirty="0">
                <a:latin typeface="微软雅黑" panose="020B0503020204020204" pitchFamily="34" charset="-122"/>
                <a:ea typeface="微软雅黑" panose="020B0503020204020204" pitchFamily="34" charset="-122"/>
              </a:rPr>
              <a:t>     </a:t>
            </a:r>
            <a:r>
              <a:rPr lang="en-US" altLang="zh-CN" sz="3300" dirty="0">
                <a:latin typeface="微软雅黑" panose="020B0503020204020204" pitchFamily="34" charset="-122"/>
                <a:ea typeface="微软雅黑" panose="020B0503020204020204" pitchFamily="34" charset="-122"/>
              </a:rPr>
              <a:t>Solution for children  policies</a:t>
            </a:r>
            <a:endParaRPr kumimoji="1" lang="zh-CN" altLang="en-US" sz="3300" dirty="0">
              <a:latin typeface="微软雅黑" panose="020B0503020204020204" pitchFamily="34" charset="-122"/>
              <a:ea typeface="微软雅黑" panose="020B0503020204020204" pitchFamily="34" charset="-122"/>
            </a:endParaRPr>
          </a:p>
        </p:txBody>
      </p:sp>
      <p:sp>
        <p:nvSpPr>
          <p:cNvPr id="21" name="矩形 20"/>
          <p:cNvSpPr/>
          <p:nvPr/>
        </p:nvSpPr>
        <p:spPr>
          <a:xfrm>
            <a:off x="5126095" y="4004310"/>
            <a:ext cx="5423729" cy="600164"/>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PART THREE   </a:t>
            </a:r>
            <a:r>
              <a:rPr lang="en-US" altLang="zh-CN" sz="3300" dirty="0">
                <a:latin typeface="微软雅黑" panose="020B0503020204020204" pitchFamily="34" charset="-122"/>
                <a:ea typeface="微软雅黑" panose="020B0503020204020204" pitchFamily="34" charset="-122"/>
              </a:rPr>
              <a:t>Benefits for children</a:t>
            </a:r>
            <a:endParaRPr lang="zh-CN" altLang="en-US" sz="3300" dirty="0">
              <a:latin typeface="微软雅黑" panose="020B0503020204020204" pitchFamily="34" charset="-122"/>
              <a:ea typeface="微软雅黑" panose="020B0503020204020204" pitchFamily="34" charset="-122"/>
            </a:endParaRPr>
          </a:p>
        </p:txBody>
      </p:sp>
      <p:sp>
        <p:nvSpPr>
          <p:cNvPr id="13" name="椭圆 12"/>
          <p:cNvSpPr/>
          <p:nvPr/>
        </p:nvSpPr>
        <p:spPr>
          <a:xfrm>
            <a:off x="4194867" y="3197636"/>
            <a:ext cx="462731" cy="4627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4194867" y="4118660"/>
            <a:ext cx="462731" cy="4627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p:cNvSpPr/>
          <p:nvPr/>
        </p:nvSpPr>
        <p:spPr>
          <a:xfrm>
            <a:off x="4194867" y="5039684"/>
            <a:ext cx="462731" cy="4627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4224665" y="2384656"/>
            <a:ext cx="367408" cy="300082"/>
          </a:xfrm>
          <a:prstGeom prst="rect">
            <a:avLst/>
          </a:prstGeom>
          <a:noFill/>
        </p:spPr>
        <p:txBody>
          <a:bodyPr wrap="none" rtlCol="0">
            <a:spAutoFit/>
          </a:bodyPr>
          <a:lstStyle/>
          <a:p>
            <a:r>
              <a:rPr lang="en-US" altLang="zh-CN" sz="1350" dirty="0">
                <a:solidFill>
                  <a:schemeClr val="bg1"/>
                </a:solidFill>
              </a:rPr>
              <a:t>01</a:t>
            </a:r>
            <a:endParaRPr lang="zh-CN" altLang="en-US" sz="1350" dirty="0">
              <a:solidFill>
                <a:schemeClr val="bg1"/>
              </a:solidFill>
            </a:endParaRPr>
          </a:p>
        </p:txBody>
      </p:sp>
      <p:sp>
        <p:nvSpPr>
          <p:cNvPr id="23" name="文本框 22"/>
          <p:cNvSpPr txBox="1"/>
          <p:nvPr/>
        </p:nvSpPr>
        <p:spPr>
          <a:xfrm>
            <a:off x="4238313" y="3290500"/>
            <a:ext cx="367408" cy="300082"/>
          </a:xfrm>
          <a:prstGeom prst="rect">
            <a:avLst/>
          </a:prstGeom>
          <a:noFill/>
        </p:spPr>
        <p:txBody>
          <a:bodyPr wrap="none" rtlCol="0">
            <a:spAutoFit/>
          </a:bodyPr>
          <a:lstStyle/>
          <a:p>
            <a:r>
              <a:rPr lang="en-US" altLang="zh-CN" sz="1350" dirty="0">
                <a:solidFill>
                  <a:schemeClr val="bg1"/>
                </a:solidFill>
              </a:rPr>
              <a:t>02</a:t>
            </a:r>
            <a:endParaRPr lang="zh-CN" altLang="en-US" sz="1350" dirty="0">
              <a:solidFill>
                <a:schemeClr val="bg1"/>
              </a:solidFill>
            </a:endParaRPr>
          </a:p>
        </p:txBody>
      </p:sp>
      <p:sp>
        <p:nvSpPr>
          <p:cNvPr id="24" name="文本框 23"/>
          <p:cNvSpPr txBox="1"/>
          <p:nvPr/>
        </p:nvSpPr>
        <p:spPr>
          <a:xfrm>
            <a:off x="4258814" y="4211524"/>
            <a:ext cx="558846" cy="300082"/>
          </a:xfrm>
          <a:prstGeom prst="rect">
            <a:avLst/>
          </a:prstGeom>
          <a:noFill/>
        </p:spPr>
        <p:txBody>
          <a:bodyPr wrap="square" rtlCol="0">
            <a:spAutoFit/>
          </a:bodyPr>
          <a:lstStyle/>
          <a:p>
            <a:r>
              <a:rPr lang="en-US" altLang="zh-CN" sz="1350" dirty="0">
                <a:solidFill>
                  <a:schemeClr val="bg1"/>
                </a:solidFill>
              </a:rPr>
              <a:t>03</a:t>
            </a:r>
            <a:endParaRPr lang="zh-CN" altLang="en-US" sz="1350" dirty="0">
              <a:solidFill>
                <a:schemeClr val="bg1"/>
              </a:solidFill>
            </a:endParaRPr>
          </a:p>
        </p:txBody>
      </p:sp>
      <p:sp>
        <p:nvSpPr>
          <p:cNvPr id="25" name="文本框 24"/>
          <p:cNvSpPr txBox="1"/>
          <p:nvPr/>
        </p:nvSpPr>
        <p:spPr>
          <a:xfrm>
            <a:off x="4265609" y="5132548"/>
            <a:ext cx="367408" cy="300082"/>
          </a:xfrm>
          <a:prstGeom prst="rect">
            <a:avLst/>
          </a:prstGeom>
          <a:noFill/>
        </p:spPr>
        <p:txBody>
          <a:bodyPr wrap="none" rtlCol="0">
            <a:spAutoFit/>
          </a:bodyPr>
          <a:lstStyle/>
          <a:p>
            <a:r>
              <a:rPr lang="en-US" altLang="zh-CN" sz="1350" dirty="0">
                <a:solidFill>
                  <a:schemeClr val="bg1"/>
                </a:solidFill>
              </a:rPr>
              <a:t>04</a:t>
            </a:r>
            <a:endParaRPr lang="zh-CN" altLang="en-US" sz="1350" dirty="0">
              <a:solidFill>
                <a:schemeClr val="bg1"/>
              </a:solidFill>
            </a:endParaRPr>
          </a:p>
        </p:txBody>
      </p:sp>
    </p:spTree>
    <p:extLst>
      <p:ext uri="{BB962C8B-B14F-4D97-AF65-F5344CB8AC3E}">
        <p14:creationId xmlns:p14="http://schemas.microsoft.com/office/powerpoint/2010/main" val="49027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592113930"/>
              </p:ext>
            </p:extLst>
          </p:nvPr>
        </p:nvGraphicFramePr>
        <p:xfrm>
          <a:off x="4840608" y="1961516"/>
          <a:ext cx="4059554" cy="2706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图示 3"/>
          <p:cNvGraphicFramePr/>
          <p:nvPr>
            <p:extLst>
              <p:ext uri="{D42A27DB-BD31-4B8C-83A1-F6EECF244321}">
                <p14:modId xmlns:p14="http://schemas.microsoft.com/office/powerpoint/2010/main" val="4153992230"/>
              </p:ext>
            </p:extLst>
          </p:nvPr>
        </p:nvGraphicFramePr>
        <p:xfrm>
          <a:off x="781052" y="1961514"/>
          <a:ext cx="4059554" cy="27063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文本框 4"/>
          <p:cNvSpPr txBox="1"/>
          <p:nvPr/>
        </p:nvSpPr>
        <p:spPr>
          <a:xfrm>
            <a:off x="396812" y="2247342"/>
            <a:ext cx="819455" cy="415498"/>
          </a:xfrm>
          <a:prstGeom prst="rect">
            <a:avLst/>
          </a:prstGeom>
          <a:noFill/>
        </p:spPr>
        <p:txBody>
          <a:bodyPr wrap="none" rtlCol="0">
            <a:spAutoFit/>
          </a:bodyPr>
          <a:lstStyle/>
          <a:p>
            <a:r>
              <a:rPr lang="en-US" altLang="zh-CN" sz="2100" dirty="0">
                <a:latin typeface="微软雅黑" panose="020B0503020204020204" pitchFamily="34" charset="-122"/>
                <a:ea typeface="微软雅黑" panose="020B0503020204020204" pitchFamily="34" charset="-122"/>
              </a:rPr>
              <a:t>2012</a:t>
            </a:r>
            <a:endParaRPr lang="zh-CN" altLang="en-US" sz="21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332431" y="2247342"/>
            <a:ext cx="819455" cy="415498"/>
          </a:xfrm>
          <a:prstGeom prst="rect">
            <a:avLst/>
          </a:prstGeom>
          <a:noFill/>
        </p:spPr>
        <p:txBody>
          <a:bodyPr wrap="none" rtlCol="0">
            <a:spAutoFit/>
          </a:bodyPr>
          <a:lstStyle/>
          <a:p>
            <a:r>
              <a:rPr lang="en-US" altLang="zh-CN" sz="2100" dirty="0">
                <a:latin typeface="微软雅黑" panose="020B0503020204020204" pitchFamily="34" charset="-122"/>
                <a:ea typeface="微软雅黑" panose="020B0503020204020204" pitchFamily="34" charset="-122"/>
              </a:rPr>
              <a:t>2013</a:t>
            </a:r>
            <a:endParaRPr lang="zh-CN" altLang="en-US" sz="21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268048" y="2247342"/>
            <a:ext cx="819455" cy="415498"/>
          </a:xfrm>
          <a:prstGeom prst="rect">
            <a:avLst/>
          </a:prstGeom>
          <a:noFill/>
        </p:spPr>
        <p:txBody>
          <a:bodyPr wrap="none" rtlCol="0">
            <a:spAutoFit/>
          </a:bodyPr>
          <a:lstStyle/>
          <a:p>
            <a:r>
              <a:rPr lang="en-US" altLang="zh-CN" sz="2100" dirty="0">
                <a:latin typeface="微软雅黑" panose="020B0503020204020204" pitchFamily="34" charset="-122"/>
                <a:ea typeface="微软雅黑" panose="020B0503020204020204" pitchFamily="34" charset="-122"/>
              </a:rPr>
              <a:t>2014</a:t>
            </a:r>
            <a:endParaRPr lang="zh-CN" altLang="en-US" sz="21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211285" y="2247342"/>
            <a:ext cx="819455" cy="415498"/>
          </a:xfrm>
          <a:prstGeom prst="rect">
            <a:avLst/>
          </a:prstGeom>
          <a:noFill/>
        </p:spPr>
        <p:txBody>
          <a:bodyPr wrap="none" rtlCol="0">
            <a:spAutoFit/>
          </a:bodyPr>
          <a:lstStyle/>
          <a:p>
            <a:r>
              <a:rPr lang="en-US" altLang="zh-CN" sz="2100" dirty="0">
                <a:latin typeface="微软雅黑" panose="020B0503020204020204" pitchFamily="34" charset="-122"/>
                <a:ea typeface="微软雅黑" panose="020B0503020204020204" pitchFamily="34" charset="-122"/>
              </a:rPr>
              <a:t>2015</a:t>
            </a:r>
            <a:endParaRPr lang="zh-CN" altLang="en-US" sz="210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741811" y="2639757"/>
            <a:ext cx="350520" cy="3505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669828" y="2654424"/>
            <a:ext cx="350520" cy="3505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705606" y="2660325"/>
            <a:ext cx="350520" cy="350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587363" y="2621652"/>
            <a:ext cx="350520" cy="350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86740" y="4179517"/>
            <a:ext cx="1356360" cy="830997"/>
          </a:xfrm>
          <a:prstGeom prst="rect">
            <a:avLst/>
          </a:prstGeom>
          <a:noFill/>
        </p:spPr>
        <p:txBody>
          <a:bodyPr wrap="square" rtlCol="0">
            <a:spAutoFit/>
          </a:bodyPr>
          <a:lstStyle/>
          <a:p>
            <a:r>
              <a:rPr lang="zh-CN" altLang="en-US" sz="1200" dirty="0">
                <a:solidFill>
                  <a:schemeClr val="bg1">
                    <a:lumMod val="50000"/>
                  </a:schemeClr>
                </a:solidFill>
              </a:rPr>
              <a:t>顶部“开始”面板中可以对字体、字号、颜色、行距等进行修改</a:t>
            </a:r>
            <a:endParaRPr lang="en-US" altLang="zh-CN" sz="1200" dirty="0">
              <a:solidFill>
                <a:schemeClr val="bg1">
                  <a:lumMod val="50000"/>
                </a:schemeClr>
              </a:solidFill>
            </a:endParaRPr>
          </a:p>
        </p:txBody>
      </p:sp>
      <p:sp>
        <p:nvSpPr>
          <p:cNvPr id="15" name="文本框 14"/>
          <p:cNvSpPr txBox="1"/>
          <p:nvPr/>
        </p:nvSpPr>
        <p:spPr>
          <a:xfrm>
            <a:off x="2580545" y="4179517"/>
            <a:ext cx="1356360" cy="830997"/>
          </a:xfrm>
          <a:prstGeom prst="rect">
            <a:avLst/>
          </a:prstGeom>
          <a:noFill/>
        </p:spPr>
        <p:txBody>
          <a:bodyPr wrap="square" rtlCol="0">
            <a:spAutoFit/>
          </a:bodyPr>
          <a:lstStyle/>
          <a:p>
            <a:r>
              <a:rPr lang="zh-CN" altLang="en-US" sz="1200" dirty="0">
                <a:solidFill>
                  <a:schemeClr val="bg1">
                    <a:lumMod val="50000"/>
                  </a:schemeClr>
                </a:solidFill>
              </a:rPr>
              <a:t>顶部“开始”面板中可以对字体、字号、颜色、行距等进行修改</a:t>
            </a:r>
            <a:endParaRPr lang="en-US" altLang="zh-CN" sz="1200" dirty="0">
              <a:solidFill>
                <a:schemeClr val="bg1">
                  <a:lumMod val="50000"/>
                </a:schemeClr>
              </a:solidFill>
            </a:endParaRPr>
          </a:p>
        </p:txBody>
      </p:sp>
      <p:sp>
        <p:nvSpPr>
          <p:cNvPr id="16" name="文本框 15"/>
          <p:cNvSpPr txBox="1"/>
          <p:nvPr/>
        </p:nvSpPr>
        <p:spPr>
          <a:xfrm>
            <a:off x="4574351" y="4179517"/>
            <a:ext cx="1356360" cy="830997"/>
          </a:xfrm>
          <a:prstGeom prst="rect">
            <a:avLst/>
          </a:prstGeom>
          <a:noFill/>
        </p:spPr>
        <p:txBody>
          <a:bodyPr wrap="square" rtlCol="0">
            <a:spAutoFit/>
          </a:bodyPr>
          <a:lstStyle/>
          <a:p>
            <a:r>
              <a:rPr lang="zh-CN" altLang="en-US" sz="1200" dirty="0">
                <a:solidFill>
                  <a:schemeClr val="bg1">
                    <a:lumMod val="50000"/>
                  </a:schemeClr>
                </a:solidFill>
              </a:rPr>
              <a:t>顶部“开始”面板中可以对字体、字号、颜色、行距等进行修改</a:t>
            </a:r>
            <a:endParaRPr lang="en-US" altLang="zh-CN" sz="1200" dirty="0">
              <a:solidFill>
                <a:schemeClr val="bg1">
                  <a:lumMod val="50000"/>
                </a:schemeClr>
              </a:solidFill>
            </a:endParaRPr>
          </a:p>
        </p:txBody>
      </p:sp>
      <p:sp>
        <p:nvSpPr>
          <p:cNvPr id="17" name="文本框 16"/>
          <p:cNvSpPr txBox="1"/>
          <p:nvPr/>
        </p:nvSpPr>
        <p:spPr>
          <a:xfrm>
            <a:off x="6568157" y="4179517"/>
            <a:ext cx="1356360" cy="830997"/>
          </a:xfrm>
          <a:prstGeom prst="rect">
            <a:avLst/>
          </a:prstGeom>
          <a:noFill/>
        </p:spPr>
        <p:txBody>
          <a:bodyPr wrap="square" rtlCol="0">
            <a:spAutoFit/>
          </a:bodyPr>
          <a:lstStyle/>
          <a:p>
            <a:r>
              <a:rPr lang="zh-CN" altLang="en-US" sz="1200" dirty="0">
                <a:solidFill>
                  <a:schemeClr val="bg1">
                    <a:lumMod val="50000"/>
                  </a:schemeClr>
                </a:solidFill>
              </a:rPr>
              <a:t>顶部“开始”面板中可以对字体、字号、颜色、行距等进行修改</a:t>
            </a:r>
            <a:endParaRPr lang="en-US" altLang="zh-CN" sz="1200" dirty="0">
              <a:solidFill>
                <a:schemeClr val="bg1">
                  <a:lumMod val="50000"/>
                </a:schemeClr>
              </a:solidFill>
            </a:endParaRPr>
          </a:p>
        </p:txBody>
      </p:sp>
      <p:sp>
        <p:nvSpPr>
          <p:cNvPr id="18" name="矩形 17"/>
          <p:cNvSpPr/>
          <p:nvPr/>
        </p:nvSpPr>
        <p:spPr>
          <a:xfrm>
            <a:off x="396812" y="1140501"/>
            <a:ext cx="1877437" cy="958211"/>
          </a:xfrm>
          <a:prstGeom prst="rect">
            <a:avLst/>
          </a:prstGeom>
        </p:spPr>
        <p:txBody>
          <a:bodyPr wrap="none">
            <a:spAutoFit/>
          </a:bodyPr>
          <a:lstStyle/>
          <a:p>
            <a:pPr>
              <a:lnSpc>
                <a:spcPct val="130000"/>
              </a:lnSpc>
            </a:pPr>
            <a:r>
              <a:rPr lang="en-US" altLang="zh-CN" sz="1350" dirty="0">
                <a:latin typeface="微软雅黑" panose="020B0503020204020204" pitchFamily="34" charset="-122"/>
                <a:ea typeface="微软雅黑" panose="020B0503020204020204" pitchFamily="34" charset="-122"/>
              </a:rPr>
              <a:t>PART</a:t>
            </a:r>
            <a:r>
              <a:rPr lang="zh-CN" altLang="en-US" sz="1350" dirty="0">
                <a:latin typeface="微软雅黑" panose="020B0503020204020204" pitchFamily="34" charset="-122"/>
                <a:ea typeface="微软雅黑" panose="020B0503020204020204" pitchFamily="34" charset="-122"/>
              </a:rPr>
              <a:t> </a:t>
            </a:r>
            <a:r>
              <a:rPr lang="en-US" altLang="zh-CN" sz="1350" dirty="0">
                <a:latin typeface="微软雅黑" panose="020B0503020204020204" pitchFamily="34" charset="-122"/>
                <a:ea typeface="微软雅黑" panose="020B0503020204020204" pitchFamily="34" charset="-122"/>
              </a:rPr>
              <a:t>FOUR</a:t>
            </a:r>
            <a:r>
              <a:rPr lang="zh-CN" altLang="en-US" sz="1350" dirty="0">
                <a:latin typeface="微软雅黑" panose="020B0503020204020204" pitchFamily="34" charset="-122"/>
                <a:ea typeface="微软雅黑" panose="020B0503020204020204" pitchFamily="34" charset="-122"/>
              </a:rPr>
              <a:t>     </a:t>
            </a:r>
            <a:endParaRPr lang="en-US" altLang="zh-CN" sz="1350" dirty="0">
              <a:latin typeface="微软雅黑" panose="020B0503020204020204" pitchFamily="34" charset="-122"/>
              <a:ea typeface="微软雅黑" panose="020B0503020204020204" pitchFamily="34" charset="-122"/>
            </a:endParaRPr>
          </a:p>
          <a:p>
            <a:pPr>
              <a:lnSpc>
                <a:spcPct val="130000"/>
              </a:lnSpc>
            </a:pPr>
            <a:r>
              <a:rPr lang="zh-CN" altLang="en-US" sz="3300" dirty="0">
                <a:latin typeface="微软雅黑" panose="020B0503020204020204" pitchFamily="34" charset="-122"/>
                <a:ea typeface="微软雅黑" panose="020B0503020204020204" pitchFamily="34" charset="-122"/>
              </a:rPr>
              <a:t>阶段计划</a:t>
            </a:r>
            <a:endParaRPr kumimoji="1" lang="zh-CN" altLang="en-US" sz="3300" dirty="0">
              <a:latin typeface="微软雅黑" panose="020B0503020204020204" pitchFamily="34" charset="-122"/>
              <a:ea typeface="微软雅黑" panose="020B0503020204020204" pitchFamily="34" charset="-122"/>
            </a:endParaRPr>
          </a:p>
        </p:txBody>
      </p:sp>
      <p:sp>
        <p:nvSpPr>
          <p:cNvPr id="20" name="矩形 19"/>
          <p:cNvSpPr/>
          <p:nvPr/>
        </p:nvSpPr>
        <p:spPr>
          <a:xfrm>
            <a:off x="6243921" y="5766321"/>
            <a:ext cx="581352" cy="353943"/>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940208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4434840" y="788670"/>
            <a:ext cx="0" cy="52120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905046" y="1082626"/>
            <a:ext cx="1877437" cy="958211"/>
          </a:xfrm>
          <a:prstGeom prst="rect">
            <a:avLst/>
          </a:prstGeom>
        </p:spPr>
        <p:txBody>
          <a:bodyPr wrap="none">
            <a:spAutoFit/>
          </a:bodyPr>
          <a:lstStyle/>
          <a:p>
            <a:pPr>
              <a:lnSpc>
                <a:spcPct val="130000"/>
              </a:lnSpc>
            </a:pPr>
            <a:r>
              <a:rPr lang="en-US" altLang="zh-CN" sz="1350" dirty="0">
                <a:latin typeface="微软雅黑" panose="020B0503020204020204" pitchFamily="34" charset="-122"/>
                <a:ea typeface="微软雅黑" panose="020B0503020204020204" pitchFamily="34" charset="-122"/>
              </a:rPr>
              <a:t>PART</a:t>
            </a:r>
            <a:r>
              <a:rPr lang="zh-CN" altLang="en-US" sz="1350" dirty="0">
                <a:latin typeface="微软雅黑" panose="020B0503020204020204" pitchFamily="34" charset="-122"/>
                <a:ea typeface="微软雅黑" panose="020B0503020204020204" pitchFamily="34" charset="-122"/>
              </a:rPr>
              <a:t> </a:t>
            </a:r>
            <a:r>
              <a:rPr lang="en-US" altLang="zh-CN" sz="1350" dirty="0">
                <a:latin typeface="微软雅黑" panose="020B0503020204020204" pitchFamily="34" charset="-122"/>
                <a:ea typeface="微软雅黑" panose="020B0503020204020204" pitchFamily="34" charset="-122"/>
              </a:rPr>
              <a:t>FOUR</a:t>
            </a:r>
            <a:r>
              <a:rPr lang="zh-CN" altLang="en-US" sz="1350" dirty="0">
                <a:latin typeface="微软雅黑" panose="020B0503020204020204" pitchFamily="34" charset="-122"/>
                <a:ea typeface="微软雅黑" panose="020B0503020204020204" pitchFamily="34" charset="-122"/>
              </a:rPr>
              <a:t>     </a:t>
            </a:r>
            <a:endParaRPr lang="en-US" altLang="zh-CN" sz="1350" dirty="0">
              <a:latin typeface="微软雅黑" panose="020B0503020204020204" pitchFamily="34" charset="-122"/>
              <a:ea typeface="微软雅黑" panose="020B0503020204020204" pitchFamily="34" charset="-122"/>
            </a:endParaRPr>
          </a:p>
          <a:p>
            <a:pPr>
              <a:lnSpc>
                <a:spcPct val="130000"/>
              </a:lnSpc>
            </a:pPr>
            <a:r>
              <a:rPr lang="zh-CN" altLang="en-US" sz="3300" dirty="0">
                <a:latin typeface="微软雅黑" panose="020B0503020204020204" pitchFamily="34" charset="-122"/>
                <a:ea typeface="微软雅黑" panose="020B0503020204020204" pitchFamily="34" charset="-122"/>
              </a:rPr>
              <a:t>阶段计划</a:t>
            </a:r>
            <a:endParaRPr kumimoji="1" lang="zh-CN" altLang="en-US" sz="3300" dirty="0">
              <a:latin typeface="微软雅黑" panose="020B0503020204020204" pitchFamily="34" charset="-122"/>
              <a:ea typeface="微软雅黑" panose="020B0503020204020204" pitchFamily="34" charset="-122"/>
            </a:endParaRPr>
          </a:p>
        </p:txBody>
      </p:sp>
      <p:sp>
        <p:nvSpPr>
          <p:cNvPr id="3" name="矩形 2"/>
          <p:cNvSpPr/>
          <p:nvPr/>
        </p:nvSpPr>
        <p:spPr>
          <a:xfrm>
            <a:off x="3063240" y="2122170"/>
            <a:ext cx="2781300" cy="685800"/>
          </a:xfrm>
          <a:prstGeom prst="rect">
            <a:avLst/>
          </a:prstGeom>
          <a:solidFill>
            <a:srgbClr val="464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p:nvSpPr>
        <p:spPr>
          <a:xfrm>
            <a:off x="3063240" y="3044190"/>
            <a:ext cx="2781300" cy="685800"/>
          </a:xfrm>
          <a:prstGeom prst="rect">
            <a:avLst/>
          </a:prstGeom>
          <a:solidFill>
            <a:srgbClr val="464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3063240" y="3966210"/>
            <a:ext cx="2781300" cy="6858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3063240" y="4888230"/>
            <a:ext cx="2781300" cy="685800"/>
          </a:xfrm>
          <a:prstGeom prst="rect">
            <a:avLst/>
          </a:prstGeom>
          <a:solidFill>
            <a:srgbClr val="464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3960152" y="2274600"/>
            <a:ext cx="1059906" cy="415498"/>
          </a:xfrm>
          <a:prstGeom prst="rect">
            <a:avLst/>
          </a:prstGeom>
          <a:noFill/>
        </p:spPr>
        <p:txBody>
          <a:bodyPr wrap="none" rtlCol="0">
            <a:spAutoFit/>
          </a:bodyPr>
          <a:lstStyle/>
          <a:p>
            <a:r>
              <a:rPr lang="en-US" altLang="zh-CN" sz="2100" dirty="0">
                <a:solidFill>
                  <a:schemeClr val="bg1"/>
                </a:solidFill>
                <a:latin typeface="微软雅黑" panose="020B0503020204020204" pitchFamily="34" charset="-122"/>
                <a:ea typeface="微软雅黑" panose="020B0503020204020204" pitchFamily="34" charset="-122"/>
              </a:rPr>
              <a:t>2 0 1 2</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960152" y="3194707"/>
            <a:ext cx="1059906" cy="415498"/>
          </a:xfrm>
          <a:prstGeom prst="rect">
            <a:avLst/>
          </a:prstGeom>
          <a:noFill/>
        </p:spPr>
        <p:txBody>
          <a:bodyPr wrap="none" rtlCol="0">
            <a:spAutoFit/>
          </a:bodyPr>
          <a:lstStyle/>
          <a:p>
            <a:r>
              <a:rPr lang="en-US" altLang="zh-CN" sz="2100" dirty="0">
                <a:solidFill>
                  <a:schemeClr val="bg1"/>
                </a:solidFill>
                <a:latin typeface="微软雅黑" panose="020B0503020204020204" pitchFamily="34" charset="-122"/>
                <a:ea typeface="微软雅黑" panose="020B0503020204020204" pitchFamily="34" charset="-122"/>
              </a:rPr>
              <a:t>2 0 1 3</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960152" y="4114815"/>
            <a:ext cx="1059906" cy="415498"/>
          </a:xfrm>
          <a:prstGeom prst="rect">
            <a:avLst/>
          </a:prstGeom>
          <a:noFill/>
        </p:spPr>
        <p:txBody>
          <a:bodyPr wrap="none" rtlCol="0">
            <a:spAutoFit/>
          </a:bodyPr>
          <a:lstStyle/>
          <a:p>
            <a:r>
              <a:rPr lang="en-US" altLang="zh-CN" sz="2100" dirty="0">
                <a:solidFill>
                  <a:schemeClr val="bg1"/>
                </a:solidFill>
                <a:latin typeface="微软雅黑" panose="020B0503020204020204" pitchFamily="34" charset="-122"/>
                <a:ea typeface="微软雅黑" panose="020B0503020204020204" pitchFamily="34" charset="-122"/>
              </a:rPr>
              <a:t>2 0 1 4</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960152" y="5034922"/>
            <a:ext cx="1059906" cy="415498"/>
          </a:xfrm>
          <a:prstGeom prst="rect">
            <a:avLst/>
          </a:prstGeom>
          <a:noFill/>
        </p:spPr>
        <p:txBody>
          <a:bodyPr wrap="none" rtlCol="0">
            <a:spAutoFit/>
          </a:bodyPr>
          <a:lstStyle/>
          <a:p>
            <a:r>
              <a:rPr lang="en-US" altLang="zh-CN" sz="2100" dirty="0">
                <a:solidFill>
                  <a:schemeClr val="bg1"/>
                </a:solidFill>
                <a:latin typeface="微软雅黑" panose="020B0503020204020204" pitchFamily="34" charset="-122"/>
                <a:ea typeface="微软雅黑" panose="020B0503020204020204" pitchFamily="34" charset="-122"/>
              </a:rPr>
              <a:t>2 0 1 5</a:t>
            </a:r>
            <a:endParaRPr lang="zh-CN" altLang="en-US" sz="21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905046" y="2255658"/>
            <a:ext cx="2158194" cy="415498"/>
          </a:xfrm>
          <a:prstGeom prst="rect">
            <a:avLst/>
          </a:prstGeom>
        </p:spPr>
        <p:txBody>
          <a:bodyPr wrap="square">
            <a:spAutoFit/>
          </a:bodyPr>
          <a:lstStyle/>
          <a:p>
            <a:r>
              <a:rPr lang="zh-CN" altLang="en-US" sz="1050" dirty="0">
                <a:solidFill>
                  <a:schemeClr val="bg1">
                    <a:lumMod val="50000"/>
                  </a:schemeClr>
                </a:solidFill>
                <a:latin typeface="微软雅黑"/>
              </a:rPr>
              <a:t>顶部“开始”面板中可以对字体、字号、颜色、行距等进行修改</a:t>
            </a:r>
            <a:endParaRPr lang="zh-CN" altLang="en-US" sz="1050" dirty="0">
              <a:solidFill>
                <a:schemeClr val="bg1">
                  <a:lumMod val="50000"/>
                </a:schemeClr>
              </a:solidFill>
            </a:endParaRPr>
          </a:p>
        </p:txBody>
      </p:sp>
      <p:sp>
        <p:nvSpPr>
          <p:cNvPr id="16" name="矩形 15"/>
          <p:cNvSpPr/>
          <p:nvPr/>
        </p:nvSpPr>
        <p:spPr>
          <a:xfrm>
            <a:off x="5972346" y="3196605"/>
            <a:ext cx="2158194" cy="415498"/>
          </a:xfrm>
          <a:prstGeom prst="rect">
            <a:avLst/>
          </a:prstGeom>
        </p:spPr>
        <p:txBody>
          <a:bodyPr wrap="square">
            <a:spAutoFit/>
          </a:bodyPr>
          <a:lstStyle/>
          <a:p>
            <a:r>
              <a:rPr lang="zh-CN" altLang="en-US" sz="1050" dirty="0">
                <a:solidFill>
                  <a:schemeClr val="bg1">
                    <a:lumMod val="50000"/>
                  </a:schemeClr>
                </a:solidFill>
                <a:latin typeface="微软雅黑"/>
              </a:rPr>
              <a:t>顶部“开始”面板中可以对字体、字号、颜色、行距等进行修改</a:t>
            </a:r>
            <a:endParaRPr lang="zh-CN" altLang="en-US" sz="1050" dirty="0">
              <a:solidFill>
                <a:schemeClr val="bg1">
                  <a:lumMod val="50000"/>
                </a:schemeClr>
              </a:solidFill>
            </a:endParaRPr>
          </a:p>
        </p:txBody>
      </p:sp>
      <p:sp>
        <p:nvSpPr>
          <p:cNvPr id="17" name="矩形 16"/>
          <p:cNvSpPr/>
          <p:nvPr/>
        </p:nvSpPr>
        <p:spPr>
          <a:xfrm>
            <a:off x="905046" y="4181497"/>
            <a:ext cx="2158194" cy="415498"/>
          </a:xfrm>
          <a:prstGeom prst="rect">
            <a:avLst/>
          </a:prstGeom>
        </p:spPr>
        <p:txBody>
          <a:bodyPr wrap="square">
            <a:spAutoFit/>
          </a:bodyPr>
          <a:lstStyle/>
          <a:p>
            <a:r>
              <a:rPr lang="zh-CN" altLang="en-US" sz="1050" dirty="0">
                <a:solidFill>
                  <a:schemeClr val="bg1">
                    <a:lumMod val="50000"/>
                  </a:schemeClr>
                </a:solidFill>
                <a:latin typeface="微软雅黑"/>
              </a:rPr>
              <a:t>顶部“开始”面板中可以对字体、字号、颜色、行距等进行修改</a:t>
            </a:r>
            <a:endParaRPr lang="zh-CN" altLang="en-US" sz="1050" dirty="0">
              <a:solidFill>
                <a:schemeClr val="bg1">
                  <a:lumMod val="50000"/>
                </a:schemeClr>
              </a:solidFill>
            </a:endParaRPr>
          </a:p>
        </p:txBody>
      </p:sp>
      <p:sp>
        <p:nvSpPr>
          <p:cNvPr id="18" name="矩形 17"/>
          <p:cNvSpPr/>
          <p:nvPr/>
        </p:nvSpPr>
        <p:spPr>
          <a:xfrm>
            <a:off x="5972346" y="5034922"/>
            <a:ext cx="2158194" cy="415498"/>
          </a:xfrm>
          <a:prstGeom prst="rect">
            <a:avLst/>
          </a:prstGeom>
        </p:spPr>
        <p:txBody>
          <a:bodyPr wrap="square">
            <a:spAutoFit/>
          </a:bodyPr>
          <a:lstStyle/>
          <a:p>
            <a:r>
              <a:rPr lang="zh-CN" altLang="en-US" sz="1050" dirty="0">
                <a:solidFill>
                  <a:schemeClr val="bg1">
                    <a:lumMod val="50000"/>
                  </a:schemeClr>
                </a:solidFill>
                <a:latin typeface="微软雅黑"/>
              </a:rPr>
              <a:t>顶部“开始”面板中可以对字体、字号、颜色、行距等进行修改</a:t>
            </a:r>
            <a:endParaRPr lang="zh-CN" altLang="en-US" sz="1050" dirty="0">
              <a:solidFill>
                <a:schemeClr val="bg1">
                  <a:lumMod val="50000"/>
                </a:schemeClr>
              </a:solidFill>
            </a:endParaRPr>
          </a:p>
        </p:txBody>
      </p:sp>
      <p:sp>
        <p:nvSpPr>
          <p:cNvPr id="19" name="文本框 18"/>
          <p:cNvSpPr txBox="1"/>
          <p:nvPr/>
        </p:nvSpPr>
        <p:spPr>
          <a:xfrm>
            <a:off x="6064346" y="2274600"/>
            <a:ext cx="797013" cy="415498"/>
          </a:xfrm>
          <a:prstGeom prst="rect">
            <a:avLst/>
          </a:prstGeom>
          <a:noFill/>
        </p:spPr>
        <p:txBody>
          <a:bodyPr wrap="none" rtlCol="0">
            <a:spAutoFit/>
          </a:bodyPr>
          <a:lstStyle/>
          <a:p>
            <a:r>
              <a:rPr lang="zh-CN" altLang="en-US" sz="2100" dirty="0"/>
              <a:t>标 题</a:t>
            </a:r>
          </a:p>
        </p:txBody>
      </p:sp>
      <p:sp>
        <p:nvSpPr>
          <p:cNvPr id="20" name="文本框 19"/>
          <p:cNvSpPr txBox="1"/>
          <p:nvPr/>
        </p:nvSpPr>
        <p:spPr>
          <a:xfrm>
            <a:off x="2157611" y="3182390"/>
            <a:ext cx="797013" cy="415498"/>
          </a:xfrm>
          <a:prstGeom prst="rect">
            <a:avLst/>
          </a:prstGeom>
          <a:noFill/>
        </p:spPr>
        <p:txBody>
          <a:bodyPr wrap="none" rtlCol="0">
            <a:spAutoFit/>
          </a:bodyPr>
          <a:lstStyle/>
          <a:p>
            <a:r>
              <a:rPr lang="zh-CN" altLang="en-US" sz="2100" dirty="0"/>
              <a:t>标 题</a:t>
            </a:r>
          </a:p>
        </p:txBody>
      </p:sp>
      <p:sp>
        <p:nvSpPr>
          <p:cNvPr id="21" name="文本框 20"/>
          <p:cNvSpPr txBox="1"/>
          <p:nvPr/>
        </p:nvSpPr>
        <p:spPr>
          <a:xfrm>
            <a:off x="6064346" y="4181497"/>
            <a:ext cx="797013" cy="415498"/>
          </a:xfrm>
          <a:prstGeom prst="rect">
            <a:avLst/>
          </a:prstGeom>
          <a:noFill/>
        </p:spPr>
        <p:txBody>
          <a:bodyPr wrap="none" rtlCol="0">
            <a:spAutoFit/>
          </a:bodyPr>
          <a:lstStyle/>
          <a:p>
            <a:r>
              <a:rPr lang="zh-CN" altLang="en-US" sz="2100" dirty="0"/>
              <a:t>标 题</a:t>
            </a:r>
          </a:p>
        </p:txBody>
      </p:sp>
      <p:sp>
        <p:nvSpPr>
          <p:cNvPr id="22" name="文本框 21"/>
          <p:cNvSpPr txBox="1"/>
          <p:nvPr/>
        </p:nvSpPr>
        <p:spPr>
          <a:xfrm>
            <a:off x="2139160" y="5025420"/>
            <a:ext cx="797013" cy="415498"/>
          </a:xfrm>
          <a:prstGeom prst="rect">
            <a:avLst/>
          </a:prstGeom>
          <a:noFill/>
        </p:spPr>
        <p:txBody>
          <a:bodyPr wrap="none" rtlCol="0">
            <a:spAutoFit/>
          </a:bodyPr>
          <a:lstStyle/>
          <a:p>
            <a:r>
              <a:rPr lang="zh-CN" altLang="en-US" sz="2100" dirty="0"/>
              <a:t>标 题</a:t>
            </a:r>
          </a:p>
        </p:txBody>
      </p:sp>
    </p:spTree>
    <p:extLst>
      <p:ext uri="{BB962C8B-B14F-4D97-AF65-F5344CB8AC3E}">
        <p14:creationId xmlns:p14="http://schemas.microsoft.com/office/powerpoint/2010/main" val="408154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1280" y="1883092"/>
            <a:ext cx="3875657" cy="32642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4" name="文本框 3"/>
          <p:cNvSpPr txBox="1"/>
          <p:nvPr/>
        </p:nvSpPr>
        <p:spPr>
          <a:xfrm>
            <a:off x="3121696" y="2430289"/>
            <a:ext cx="2972289" cy="1107996"/>
          </a:xfrm>
          <a:prstGeom prst="rect">
            <a:avLst/>
          </a:prstGeom>
          <a:noFill/>
        </p:spPr>
        <p:txBody>
          <a:bodyPr wrap="none" rtlCol="0">
            <a:spAutoFit/>
          </a:bodyPr>
          <a:lstStyle/>
          <a:p>
            <a:r>
              <a:rPr lang="en-US" altLang="zh-CN" sz="6600" dirty="0">
                <a:solidFill>
                  <a:schemeClr val="bg1"/>
                </a:solidFill>
                <a:latin typeface="微软雅黑" panose="020B0503020204020204" pitchFamily="34" charset="-122"/>
                <a:ea typeface="微软雅黑" panose="020B0503020204020204" pitchFamily="34" charset="-122"/>
              </a:rPr>
              <a:t>2 0 1 X</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2784463" y="3515201"/>
            <a:ext cx="3594254" cy="854080"/>
          </a:xfrm>
          <a:prstGeom prst="rect">
            <a:avLst/>
          </a:prstGeom>
        </p:spPr>
        <p:txBody>
          <a:bodyPr wrap="none">
            <a:spAutoFit/>
          </a:bodyPr>
          <a:lstStyle/>
          <a:p>
            <a:r>
              <a:rPr lang="en-US" altLang="zh-CN" sz="4950" dirty="0">
                <a:solidFill>
                  <a:srgbClr val="FFC000"/>
                </a:solidFill>
              </a:rPr>
              <a:t>THANK YOU</a:t>
            </a:r>
          </a:p>
        </p:txBody>
      </p:sp>
      <p:sp>
        <p:nvSpPr>
          <p:cNvPr id="6" name="文本框 5"/>
          <p:cNvSpPr txBox="1"/>
          <p:nvPr/>
        </p:nvSpPr>
        <p:spPr>
          <a:xfrm>
            <a:off x="3715008" y="4600114"/>
            <a:ext cx="1734770" cy="300082"/>
          </a:xfrm>
          <a:prstGeom prst="rect">
            <a:avLst/>
          </a:prstGeom>
          <a:noFill/>
        </p:spPr>
        <p:txBody>
          <a:bodyPr wrap="none" rtlCol="0">
            <a:spAutoFit/>
          </a:bodyPr>
          <a:lstStyle/>
          <a:p>
            <a:r>
              <a:rPr lang="en-US" altLang="zh-CN" sz="1350" dirty="0">
                <a:solidFill>
                  <a:schemeClr val="bg1"/>
                </a:solidFill>
              </a:rPr>
              <a:t>@</a:t>
            </a:r>
            <a:r>
              <a:rPr lang="zh-CN" altLang="en-US" sz="1350" dirty="0">
                <a:solidFill>
                  <a:schemeClr val="bg1"/>
                </a:solidFill>
              </a:rPr>
              <a:t>来自地球的张先森</a:t>
            </a:r>
          </a:p>
        </p:txBody>
      </p:sp>
    </p:spTree>
    <p:extLst>
      <p:ext uri="{BB962C8B-B14F-4D97-AF65-F5344CB8AC3E}">
        <p14:creationId xmlns:p14="http://schemas.microsoft.com/office/powerpoint/2010/main" val="421851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857250"/>
            <a:ext cx="9144000" cy="5143500"/>
          </a:xfrm>
          <a:prstGeom prst="rect">
            <a:avLst/>
          </a:prstGeom>
        </p:spPr>
      </p:pic>
      <p:sp>
        <p:nvSpPr>
          <p:cNvPr id="3" name="矩形 2"/>
          <p:cNvSpPr/>
          <p:nvPr/>
        </p:nvSpPr>
        <p:spPr>
          <a:xfrm>
            <a:off x="2" y="857250"/>
            <a:ext cx="9143999" cy="5143500"/>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1" name="直接连接符 10"/>
          <p:cNvCxnSpPr>
            <a:stCxn id="3" idx="1"/>
          </p:cNvCxnSpPr>
          <p:nvPr/>
        </p:nvCxnSpPr>
        <p:spPr>
          <a:xfrm>
            <a:off x="2" y="3429000"/>
            <a:ext cx="914399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838450" y="1688523"/>
            <a:ext cx="3467100" cy="34671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8" name="文本框 7"/>
          <p:cNvSpPr txBox="1"/>
          <p:nvPr/>
        </p:nvSpPr>
        <p:spPr>
          <a:xfrm>
            <a:off x="3941300" y="2239057"/>
            <a:ext cx="1306768" cy="2389116"/>
          </a:xfrm>
          <a:prstGeom prst="rect">
            <a:avLst/>
          </a:prstGeom>
          <a:noFill/>
        </p:spPr>
        <p:txBody>
          <a:bodyPr wrap="none" rtlCol="0">
            <a:spAutoFit/>
          </a:bodyPr>
          <a:lstStyle/>
          <a:p>
            <a:r>
              <a:rPr lang="en-US" altLang="zh-CN" sz="14925" dirty="0">
                <a:solidFill>
                  <a:srgbClr val="FFC000"/>
                </a:solidFill>
                <a:latin typeface="微软雅黑" panose="020B0503020204020204" pitchFamily="34" charset="-122"/>
                <a:ea typeface="微软雅黑" panose="020B0503020204020204" pitchFamily="34" charset="-122"/>
              </a:rPr>
              <a:t>1</a:t>
            </a:r>
            <a:endParaRPr lang="zh-CN" altLang="en-US" sz="14925" dirty="0">
              <a:solidFill>
                <a:srgbClr val="FFC000"/>
              </a:solidFill>
              <a:latin typeface="微软雅黑" panose="020B0503020204020204" pitchFamily="34" charset="-122"/>
              <a:ea typeface="微软雅黑" panose="020B0503020204020204" pitchFamily="34" charset="-122"/>
            </a:endParaRPr>
          </a:p>
        </p:txBody>
      </p:sp>
      <p:sp>
        <p:nvSpPr>
          <p:cNvPr id="9" name="椭圆 8"/>
          <p:cNvSpPr/>
          <p:nvPr/>
        </p:nvSpPr>
        <p:spPr>
          <a:xfrm>
            <a:off x="3051810" y="1901883"/>
            <a:ext cx="3040380" cy="30403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Tree>
    <p:extLst>
      <p:ext uri="{BB962C8B-B14F-4D97-AF65-F5344CB8AC3E}">
        <p14:creationId xmlns:p14="http://schemas.microsoft.com/office/powerpoint/2010/main" val="274228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401" y="1033877"/>
            <a:ext cx="2697020"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ONE     </a:t>
            </a:r>
          </a:p>
          <a:p>
            <a:r>
              <a:rPr lang="en-US" altLang="zh-CN" sz="3300" dirty="0">
                <a:latin typeface="微软雅黑" panose="020B0503020204020204" pitchFamily="34" charset="-122"/>
                <a:ea typeface="微软雅黑" panose="020B0503020204020204" pitchFamily="34" charset="-122"/>
              </a:rPr>
              <a:t>Introduction</a:t>
            </a:r>
            <a:endParaRPr lang="zh-CN" altLang="en-US" sz="33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7A4DB5FB-72BD-45F7-A1C6-03031DB323F9}"/>
              </a:ext>
            </a:extLst>
          </p:cNvPr>
          <p:cNvSpPr/>
          <p:nvPr/>
        </p:nvSpPr>
        <p:spPr>
          <a:xfrm>
            <a:off x="729313" y="3254594"/>
            <a:ext cx="7685374" cy="385362"/>
          </a:xfrm>
          <a:prstGeom prst="rect">
            <a:avLst/>
          </a:prstGeom>
        </p:spPr>
        <p:txBody>
          <a:bodyPr wrap="none">
            <a:spAutoFit/>
          </a:bodyPr>
          <a:lstStyle/>
          <a:p>
            <a:pPr marL="304800" indent="-304800" algn="just">
              <a:lnSpc>
                <a:spcPts val="2000"/>
              </a:lnSpc>
              <a:spcAft>
                <a:spcPts val="0"/>
              </a:spcAft>
            </a:pPr>
            <a:r>
              <a:rPr lang="en-US" altLang="zh-CN" sz="3300" kern="100" dirty="0">
                <a:latin typeface="微软雅黑" panose="020B0503020204020204" pitchFamily="34" charset="-122"/>
                <a:ea typeface="微软雅黑" panose="020B0503020204020204" pitchFamily="34" charset="-122"/>
                <a:cs typeface="Times New Roman" panose="02020603050405020304" pitchFamily="18" charset="0"/>
              </a:rPr>
              <a:t>What is your impression on children?</a:t>
            </a:r>
            <a:endParaRPr lang="zh-CN" altLang="zh-CN" sz="33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63458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401" y="1033877"/>
            <a:ext cx="7685374"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ONE     </a:t>
            </a:r>
          </a:p>
          <a:p>
            <a:r>
              <a:rPr lang="en-US" altLang="zh-CN" sz="3300" dirty="0">
                <a:latin typeface="微软雅黑" panose="020B0503020204020204" pitchFamily="34" charset="-122"/>
                <a:ea typeface="微软雅黑" panose="020B0503020204020204" pitchFamily="34" charset="-122"/>
              </a:rPr>
              <a:t>What is your impression on children?</a:t>
            </a:r>
          </a:p>
        </p:txBody>
      </p:sp>
      <p:cxnSp>
        <p:nvCxnSpPr>
          <p:cNvPr id="5" name="直接连接符 4"/>
          <p:cNvCxnSpPr/>
          <p:nvPr/>
        </p:nvCxnSpPr>
        <p:spPr>
          <a:xfrm>
            <a:off x="2937582" y="2495878"/>
            <a:ext cx="0" cy="352044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191322" y="2495878"/>
            <a:ext cx="0" cy="352044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158027" y="2207176"/>
            <a:ext cx="1164806" cy="415498"/>
          </a:xfrm>
          <a:prstGeom prst="rect">
            <a:avLst/>
          </a:prstGeom>
          <a:noFill/>
        </p:spPr>
        <p:txBody>
          <a:bodyPr wrap="none" rtlCol="0">
            <a:spAutoFit/>
          </a:bodyPr>
          <a:lstStyle/>
          <a:p>
            <a:r>
              <a:rPr lang="en-US" altLang="zh-CN" sz="2100" dirty="0">
                <a:solidFill>
                  <a:srgbClr val="FFC000"/>
                </a:solidFill>
              </a:rPr>
              <a:t>Naughty</a:t>
            </a:r>
            <a:r>
              <a:rPr lang="zh-CN" altLang="en-US" sz="2100" dirty="0">
                <a:solidFill>
                  <a:srgbClr val="FFC000"/>
                </a:solidFill>
              </a:rPr>
              <a:t> </a:t>
            </a:r>
          </a:p>
        </p:txBody>
      </p:sp>
      <p:sp>
        <p:nvSpPr>
          <p:cNvPr id="11" name="文本框 10"/>
          <p:cNvSpPr txBox="1"/>
          <p:nvPr/>
        </p:nvSpPr>
        <p:spPr>
          <a:xfrm>
            <a:off x="4189231" y="2207176"/>
            <a:ext cx="846642" cy="415498"/>
          </a:xfrm>
          <a:prstGeom prst="rect">
            <a:avLst/>
          </a:prstGeom>
          <a:noFill/>
        </p:spPr>
        <p:txBody>
          <a:bodyPr wrap="none" rtlCol="0">
            <a:spAutoFit/>
          </a:bodyPr>
          <a:lstStyle/>
          <a:p>
            <a:r>
              <a:rPr lang="en-US" altLang="zh-CN" sz="2100" dirty="0">
                <a:solidFill>
                  <a:srgbClr val="FFC000"/>
                </a:solidFill>
              </a:rPr>
              <a:t>Noisy</a:t>
            </a:r>
            <a:r>
              <a:rPr lang="zh-CN" altLang="en-US" sz="2100" dirty="0">
                <a:solidFill>
                  <a:srgbClr val="FFC000"/>
                </a:solidFill>
              </a:rPr>
              <a:t> </a:t>
            </a:r>
          </a:p>
        </p:txBody>
      </p:sp>
      <p:sp>
        <p:nvSpPr>
          <p:cNvPr id="18" name="文本框 17"/>
          <p:cNvSpPr txBox="1"/>
          <p:nvPr/>
        </p:nvSpPr>
        <p:spPr>
          <a:xfrm>
            <a:off x="7220435" y="2207176"/>
            <a:ext cx="1122680" cy="415498"/>
          </a:xfrm>
          <a:prstGeom prst="rect">
            <a:avLst/>
          </a:prstGeom>
          <a:noFill/>
        </p:spPr>
        <p:txBody>
          <a:bodyPr wrap="none" rtlCol="0">
            <a:spAutoFit/>
          </a:bodyPr>
          <a:lstStyle/>
          <a:p>
            <a:r>
              <a:rPr lang="en-US" altLang="zh-CN" sz="2100" dirty="0">
                <a:solidFill>
                  <a:srgbClr val="FFC000"/>
                </a:solidFill>
              </a:rPr>
              <a:t>Restless</a:t>
            </a:r>
            <a:r>
              <a:rPr lang="zh-CN" altLang="en-US" sz="2100" dirty="0">
                <a:solidFill>
                  <a:srgbClr val="FFC000"/>
                </a:solidFill>
              </a:rPr>
              <a:t> </a:t>
            </a:r>
          </a:p>
        </p:txBody>
      </p:sp>
      <p:pic>
        <p:nvPicPr>
          <p:cNvPr id="2052" name="Picture 4" descr="Image result for naughty  children">
            <a:extLst>
              <a:ext uri="{FF2B5EF4-FFF2-40B4-BE49-F238E27FC236}">
                <a16:creationId xmlns:a16="http://schemas.microsoft.com/office/drawing/2014/main" id="{460549D7-C2F1-46F1-9CCC-41CC6B43FA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15" r="4805" b="-118"/>
          <a:stretch/>
        </p:blipFill>
        <p:spPr bwMode="auto">
          <a:xfrm>
            <a:off x="639408" y="3205275"/>
            <a:ext cx="2060103" cy="20601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noisy children">
            <a:extLst>
              <a:ext uri="{FF2B5EF4-FFF2-40B4-BE49-F238E27FC236}">
                <a16:creationId xmlns:a16="http://schemas.microsoft.com/office/drawing/2014/main" id="{838F5D5A-ED09-4947-82D3-AA7CF5A9150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380" t="-1446" r="5558" b="1446"/>
          <a:stretch/>
        </p:blipFill>
        <p:spPr bwMode="auto">
          <a:xfrm>
            <a:off x="3493537" y="3027348"/>
            <a:ext cx="2238030" cy="223803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restless children">
            <a:extLst>
              <a:ext uri="{FF2B5EF4-FFF2-40B4-BE49-F238E27FC236}">
                <a16:creationId xmlns:a16="http://schemas.microsoft.com/office/drawing/2014/main" id="{477FCEAD-D36F-4738-A6E6-9F47DEC2912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481" r="4190"/>
          <a:stretch/>
        </p:blipFill>
        <p:spPr bwMode="auto">
          <a:xfrm>
            <a:off x="6819189" y="3226047"/>
            <a:ext cx="1925171" cy="2060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37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4990" y="1250104"/>
            <a:ext cx="2936436" cy="807913"/>
          </a:xfrm>
          <a:prstGeom prst="rect">
            <a:avLst/>
          </a:prstGeom>
        </p:spPr>
        <p:txBody>
          <a:bodyPr wrap="square">
            <a:spAutoFit/>
          </a:bodyPr>
          <a:lstStyle/>
          <a:p>
            <a:r>
              <a:rPr lang="en-US" altLang="zh-CN" sz="1350" dirty="0">
                <a:latin typeface="微软雅黑" panose="020B0503020204020204" pitchFamily="34" charset="-122"/>
                <a:ea typeface="微软雅黑" panose="020B0503020204020204" pitchFamily="34" charset="-122"/>
              </a:rPr>
              <a:t> PART ONE     </a:t>
            </a:r>
          </a:p>
          <a:p>
            <a:r>
              <a:rPr lang="en-US" altLang="zh-CN" sz="3300" dirty="0">
                <a:latin typeface="微软雅黑" panose="020B0503020204020204" pitchFamily="34" charset="-122"/>
                <a:ea typeface="微软雅黑" panose="020B0503020204020204" pitchFamily="34" charset="-122"/>
              </a:rPr>
              <a:t>No Children</a:t>
            </a:r>
            <a:endParaRPr lang="zh-CN" altLang="en-US" sz="3300" dirty="0">
              <a:latin typeface="微软雅黑" panose="020B0503020204020204" pitchFamily="34" charset="-122"/>
              <a:ea typeface="微软雅黑" panose="020B0503020204020204" pitchFamily="34" charset="-122"/>
            </a:endParaRPr>
          </a:p>
        </p:txBody>
      </p:sp>
      <p:pic>
        <p:nvPicPr>
          <p:cNvPr id="2050" name="Picture 2" descr="http://www.jmyyzx.com/uploadfile/20170602094500563001.png">
            <a:extLst>
              <a:ext uri="{FF2B5EF4-FFF2-40B4-BE49-F238E27FC236}">
                <a16:creationId xmlns:a16="http://schemas.microsoft.com/office/drawing/2014/main" id="{C24B3F64-6031-4839-B426-BF9B01814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495550"/>
            <a:ext cx="52578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35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4990" y="1250104"/>
            <a:ext cx="2936436" cy="807913"/>
          </a:xfrm>
          <a:prstGeom prst="rect">
            <a:avLst/>
          </a:prstGeom>
        </p:spPr>
        <p:txBody>
          <a:bodyPr wrap="square">
            <a:spAutoFit/>
          </a:bodyPr>
          <a:lstStyle/>
          <a:p>
            <a:r>
              <a:rPr lang="en-US" altLang="zh-CN" sz="1350" dirty="0">
                <a:latin typeface="微软雅黑" panose="020B0503020204020204" pitchFamily="34" charset="-122"/>
                <a:ea typeface="微软雅黑" panose="020B0503020204020204" pitchFamily="34" charset="-122"/>
              </a:rPr>
              <a:t> PART ONE     </a:t>
            </a:r>
          </a:p>
          <a:p>
            <a:r>
              <a:rPr lang="en-US" altLang="zh-CN" sz="3300" dirty="0">
                <a:latin typeface="微软雅黑" panose="020B0503020204020204" pitchFamily="34" charset="-122"/>
                <a:ea typeface="微软雅黑" panose="020B0503020204020204" pitchFamily="34" charset="-122"/>
              </a:rPr>
              <a:t>Imagine</a:t>
            </a:r>
            <a:endParaRPr lang="zh-CN" altLang="en-US" sz="33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17CB55AF-F22D-4B71-9676-66F13DFF345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81" b="98810" l="10000" r="90000">
                        <a14:foregroundMark x1="62000" y1="92262" x2="60000" y2="92857"/>
                      </a14:backgroundRemoval>
                    </a14:imgEffect>
                  </a14:imgLayer>
                </a14:imgProps>
              </a:ext>
            </a:extLst>
          </a:blip>
          <a:stretch>
            <a:fillRect/>
          </a:stretch>
        </p:blipFill>
        <p:spPr>
          <a:xfrm>
            <a:off x="5698813" y="4472791"/>
            <a:ext cx="2857500" cy="1600200"/>
          </a:xfrm>
          <a:prstGeom prst="rect">
            <a:avLst/>
          </a:prstGeom>
        </p:spPr>
      </p:pic>
      <p:pic>
        <p:nvPicPr>
          <p:cNvPr id="3074" name="Picture 2" descr="https://timgsa.baidu.com/timg?image&amp;quality=80&amp;size=b9999_10000&amp;sec=1529419357968&amp;di=ad6096e1f83a3baf9572b0ee23634f0c&amp;imgtype=0&amp;src=http%3A%2F%2Fimgsrc.baidu.com%2Fimgad%2Fpic%2Fitem%2Fb3119313b07eca802ccf187a9b2397dda0448360.jpg">
            <a:extLst>
              <a:ext uri="{FF2B5EF4-FFF2-40B4-BE49-F238E27FC236}">
                <a16:creationId xmlns:a16="http://schemas.microsoft.com/office/drawing/2014/main" id="{62A4CE07-8E85-4658-A0BF-D996E62816C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1006" y="2398895"/>
            <a:ext cx="3652053" cy="2435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00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5366" y="1250550"/>
            <a:ext cx="1417376" cy="807913"/>
          </a:xfrm>
          <a:prstGeom prst="rect">
            <a:avLst/>
          </a:prstGeom>
        </p:spPr>
        <p:txBody>
          <a:bodyPr wrap="none">
            <a:spAutoFit/>
          </a:bodyPr>
          <a:lstStyle/>
          <a:p>
            <a:r>
              <a:rPr lang="en-US" altLang="zh-CN" sz="1350" dirty="0">
                <a:latin typeface="微软雅黑" panose="020B0503020204020204" pitchFamily="34" charset="-122"/>
                <a:ea typeface="微软雅黑" panose="020B0503020204020204" pitchFamily="34" charset="-122"/>
              </a:rPr>
              <a:t> PART ONE     </a:t>
            </a:r>
          </a:p>
          <a:p>
            <a:r>
              <a:rPr lang="en-US" altLang="zh-CN" sz="3300" dirty="0">
                <a:latin typeface="微软雅黑" panose="020B0503020204020204" pitchFamily="34" charset="-122"/>
                <a:ea typeface="微软雅黑" panose="020B0503020204020204" pitchFamily="34" charset="-122"/>
              </a:rPr>
              <a:t>Unfair</a:t>
            </a:r>
            <a:endParaRPr lang="zh-CN" altLang="en-US" sz="3300" dirty="0">
              <a:latin typeface="微软雅黑" panose="020B0503020204020204" pitchFamily="34" charset="-122"/>
              <a:ea typeface="微软雅黑" panose="020B0503020204020204" pitchFamily="34" charset="-122"/>
            </a:endParaRPr>
          </a:p>
        </p:txBody>
      </p:sp>
      <p:pic>
        <p:nvPicPr>
          <p:cNvPr id="4098" name="Picture 2" descr="Image result for no  children">
            <a:extLst>
              <a:ext uri="{FF2B5EF4-FFF2-40B4-BE49-F238E27FC236}">
                <a16:creationId xmlns:a16="http://schemas.microsoft.com/office/drawing/2014/main" id="{8EABBA7A-C458-4AE6-9435-FB3DB9E585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550"/>
          <a:stretch/>
        </p:blipFill>
        <p:spPr bwMode="auto">
          <a:xfrm>
            <a:off x="3102665" y="2796208"/>
            <a:ext cx="2754796" cy="2291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79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4990" y="1250104"/>
            <a:ext cx="2936436" cy="807913"/>
          </a:xfrm>
          <a:prstGeom prst="rect">
            <a:avLst/>
          </a:prstGeom>
        </p:spPr>
        <p:txBody>
          <a:bodyPr wrap="square">
            <a:spAutoFit/>
          </a:bodyPr>
          <a:lstStyle/>
          <a:p>
            <a:r>
              <a:rPr lang="en-US" altLang="zh-CN" sz="1350" dirty="0">
                <a:latin typeface="微软雅黑" panose="020B0503020204020204" pitchFamily="34" charset="-122"/>
                <a:ea typeface="微软雅黑" panose="020B0503020204020204" pitchFamily="34" charset="-122"/>
              </a:rPr>
              <a:t> PART ONE     </a:t>
            </a:r>
          </a:p>
          <a:p>
            <a:r>
              <a:rPr lang="en-US" altLang="zh-CN" sz="3300" dirty="0">
                <a:latin typeface="微软雅黑" panose="020B0503020204020204" pitchFamily="34" charset="-122"/>
                <a:ea typeface="微软雅黑" panose="020B0503020204020204" pitchFamily="34" charset="-122"/>
              </a:rPr>
              <a:t>Unfair</a:t>
            </a:r>
            <a:endParaRPr lang="zh-CN" altLang="en-US" sz="33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9A64221-C542-42C2-82AD-C84A871770C6}"/>
              </a:ext>
            </a:extLst>
          </p:cNvPr>
          <p:cNvSpPr/>
          <p:nvPr/>
        </p:nvSpPr>
        <p:spPr>
          <a:xfrm>
            <a:off x="639016" y="3236319"/>
            <a:ext cx="8343053" cy="385362"/>
          </a:xfrm>
          <a:prstGeom prst="rect">
            <a:avLst/>
          </a:prstGeom>
        </p:spPr>
        <p:txBody>
          <a:bodyPr wrap="none">
            <a:spAutoFit/>
          </a:bodyPr>
          <a:lstStyle/>
          <a:p>
            <a:pPr marL="304800" indent="-304800" algn="just">
              <a:lnSpc>
                <a:spcPts val="2000"/>
              </a:lnSpc>
              <a:spcAft>
                <a:spcPts val="0"/>
              </a:spcAft>
            </a:pPr>
            <a:r>
              <a:rPr lang="en-US" altLang="zh-CN" sz="3300" kern="100" dirty="0">
                <a:latin typeface="微软雅黑" panose="020B0503020204020204" pitchFamily="34" charset="-122"/>
                <a:ea typeface="微软雅黑" panose="020B0503020204020204" pitchFamily="34" charset="-122"/>
                <a:cs typeface="Times New Roman" panose="02020603050405020304" pitchFamily="18" charset="0"/>
              </a:rPr>
              <a:t>We need new flexible </a:t>
            </a:r>
            <a:r>
              <a:rPr lang="en-US" altLang="zh-CN" sz="33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Children Policies</a:t>
            </a:r>
            <a:r>
              <a:rPr lang="zh-CN" altLang="en-US" sz="33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33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45094222"/>
      </p:ext>
    </p:extLst>
  </p:cSld>
  <p:clrMapOvr>
    <a:masterClrMapping/>
  </p:clrMapOvr>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1032</TotalTime>
  <Words>1210</Words>
  <Application>Microsoft Office PowerPoint</Application>
  <PresentationFormat>全屏显示(4:3)</PresentationFormat>
  <Paragraphs>139</Paragraphs>
  <Slides>22</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等线</vt:lpstr>
      <vt:lpstr>等线 Light</vt:lpstr>
      <vt:lpstr>华文仿宋</vt:lpstr>
      <vt:lpstr>宋体</vt:lpstr>
      <vt:lpstr>微软雅黑</vt:lpstr>
      <vt:lpstr>Arial</vt:lpstr>
      <vt:lpstr>Calibri</vt:lpstr>
      <vt:lpstr>Calibri Light</vt:lpstr>
      <vt:lpstr>Century Gothic</vt:lpstr>
      <vt:lpstr>Mongolian Baiti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棕色极简</dc:title>
  <dc:creator>第一PPT</dc:creator>
  <cp:keywords>www.1ppt.com</cp:keywords>
  <cp:lastModifiedBy>王 立敏</cp:lastModifiedBy>
  <cp:revision>74</cp:revision>
  <dcterms:created xsi:type="dcterms:W3CDTF">2016-04-19T04:24:16Z</dcterms:created>
  <dcterms:modified xsi:type="dcterms:W3CDTF">2018-06-19T12:21:49Z</dcterms:modified>
</cp:coreProperties>
</file>