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7" r:id="rId4"/>
    <p:sldId id="265" r:id="rId5"/>
    <p:sldId id="266" r:id="rId6"/>
    <p:sldId id="267" r:id="rId7"/>
    <p:sldId id="268" r:id="rId8"/>
    <p:sldId id="278" r:id="rId9"/>
    <p:sldId id="259" r:id="rId10"/>
    <p:sldId id="273" r:id="rId11"/>
    <p:sldId id="275" r:id="rId12"/>
    <p:sldId id="269" r:id="rId13"/>
    <p:sldId id="277" r:id="rId14"/>
    <p:sldId id="270" r:id="rId15"/>
    <p:sldId id="271" r:id="rId16"/>
    <p:sldId id="264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DBD"/>
    <a:srgbClr val="E6E6E6"/>
    <a:srgbClr val="F6F6F6"/>
    <a:srgbClr val="AB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135C3-2624-446D-8A44-30D8AE14A226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05E73-0915-45E6-8190-DB3760896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>
            <a:extLst>
              <a:ext uri="{FF2B5EF4-FFF2-40B4-BE49-F238E27FC236}">
                <a16:creationId xmlns:a16="http://schemas.microsoft.com/office/drawing/2014/main" id="{31978D07-3A06-4168-8DE4-D6458554B81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146" name="备注占位符 2">
            <a:extLst>
              <a:ext uri="{FF2B5EF4-FFF2-40B4-BE49-F238E27FC236}">
                <a16:creationId xmlns:a16="http://schemas.microsoft.com/office/drawing/2014/main" id="{925D5AA9-4E95-4971-A88D-1EF8D1A9D0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Introduce Macbeth With 4 steps</a:t>
            </a: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6147" name="灯片编号占位符 3">
            <a:extLst>
              <a:ext uri="{FF2B5EF4-FFF2-40B4-BE49-F238E27FC236}">
                <a16:creationId xmlns:a16="http://schemas.microsoft.com/office/drawing/2014/main" id="{49CAD194-B053-4AC3-9AA1-FB6624C39F2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DB2CEA7-0521-49EB-91AB-43F30611C990}" type="slidenum">
              <a:rPr lang="zh-CN" altLang="en-US" smtClean="0">
                <a:latin typeface="Arial" panose="020B0604020202020204" pitchFamily="34" charset="0"/>
              </a:rPr>
              <a:pPr/>
              <a:t>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73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Have ambition        know    cruel woman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05E73-0915-45E6-8190-DB37608961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77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</a:t>
            </a:r>
            <a:r>
              <a:rPr lang="zh-CN" altLang="en-US" dirty="0"/>
              <a:t>‘</a:t>
            </a:r>
            <a:r>
              <a:rPr lang="en-US" altLang="zh-CN" dirty="0"/>
              <a:t>s </a:t>
            </a:r>
            <a:r>
              <a:rPr lang="en-US" altLang="zh-CN"/>
              <a:t>came back to act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05E73-0915-45E6-8190-DB37608961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81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he said       Scared           couldn’t asleep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05E73-0915-45E6-8190-DB37608961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23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05E73-0915-45E6-8190-DB37608961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8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05E73-0915-45E6-8190-DB37608961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979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reading it…   Macbeth used to be        outstanding hero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05E73-0915-45E6-8190-DB37608961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57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05E73-0915-45E6-8190-DB37608961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enjoy…   social background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05E73-0915-45E6-8190-DB37608961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23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 that time…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05E73-0915-45E6-8190-DB37608961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18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styles of ....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05E73-0915-45E6-8190-DB37608961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01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Most of his 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05E73-0915-45E6-8190-DB37608961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03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05E73-0915-45E6-8190-DB37608961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614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get back to Macbeth,…..        I would like to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05E73-0915-45E6-8190-DB37608961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717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Macbeth  tragedy   5acts  retell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05E73-0915-45E6-8190-DB37608961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85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05E73-0915-45E6-8190-DB37608961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03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A484-4F8A-4F0B-B45C-7E4CB943CC49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4775-FAF0-481A-AAE2-A61DBE4F6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15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A484-4F8A-4F0B-B45C-7E4CB943CC49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4775-FAF0-481A-AAE2-A61DBE4F6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9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A484-4F8A-4F0B-B45C-7E4CB943CC49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4775-FAF0-481A-AAE2-A61DBE4F6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1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A484-4F8A-4F0B-B45C-7E4CB943CC49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4775-FAF0-481A-AAE2-A61DBE4F6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9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A484-4F8A-4F0B-B45C-7E4CB943CC49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4775-FAF0-481A-AAE2-A61DBE4F6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50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A484-4F8A-4F0B-B45C-7E4CB943CC49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4775-FAF0-481A-AAE2-A61DBE4F6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02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A484-4F8A-4F0B-B45C-7E4CB943CC49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4775-FAF0-481A-AAE2-A61DBE4F6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33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A484-4F8A-4F0B-B45C-7E4CB943CC49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4775-FAF0-481A-AAE2-A61DBE4F6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0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A484-4F8A-4F0B-B45C-7E4CB943CC49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4775-FAF0-481A-AAE2-A61DBE4F6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3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A484-4F8A-4F0B-B45C-7E4CB943CC49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4775-FAF0-481A-AAE2-A61DBE4F6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A484-4F8A-4F0B-B45C-7E4CB943CC49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4775-FAF0-481A-AAE2-A61DBE4F6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05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5A484-4F8A-4F0B-B45C-7E4CB943CC49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4775-FAF0-481A-AAE2-A61DBE4F6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0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DD7ABC35-D62E-4099-B888-FA1628531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737" y="1463221"/>
            <a:ext cx="7751739" cy="1288367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Macbeth</a:t>
            </a:r>
            <a:endParaRPr lang="zh-CN" altLang="en-US" sz="8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副标题 3074">
            <a:extLst>
              <a:ext uri="{FF2B5EF4-FFF2-40B4-BE49-F238E27FC236}">
                <a16:creationId xmlns:a16="http://schemas.microsoft.com/office/drawing/2014/main" id="{11978C2B-D11A-4C5D-828A-CFDFF4DC13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17085" y="4219961"/>
            <a:ext cx="3309827" cy="6889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William </a:t>
            </a:r>
          </a:p>
          <a:p>
            <a:r>
              <a:rPr lang="en-US" altLang="zh-CN" dirty="0"/>
              <a:t>Shakespeare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0" name="单圆角矩形 1">
            <a:extLst>
              <a:ext uri="{FF2B5EF4-FFF2-40B4-BE49-F238E27FC236}">
                <a16:creationId xmlns:a16="http://schemas.microsoft.com/office/drawing/2014/main" id="{19FF9F8D-97E8-4D40-9D60-645723DF536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21435" y="3383280"/>
            <a:ext cx="7301129" cy="54000"/>
          </a:xfrm>
          <a:custGeom>
            <a:avLst/>
            <a:gdLst>
              <a:gd name="T0" fmla="*/ 0 w 5616575"/>
              <a:gd name="T1" fmla="*/ 0 h 76200"/>
              <a:gd name="T2" fmla="*/ 5603875 w 5616575"/>
              <a:gd name="T3" fmla="*/ 0 h 76200"/>
              <a:gd name="T4" fmla="*/ 5616575 w 5616575"/>
              <a:gd name="T5" fmla="*/ 12700 h 76200"/>
              <a:gd name="T6" fmla="*/ 5616575 w 5616575"/>
              <a:gd name="T7" fmla="*/ 76200 h 76200"/>
              <a:gd name="T8" fmla="*/ 0 w 5616575"/>
              <a:gd name="T9" fmla="*/ 76200 h 76200"/>
              <a:gd name="T10" fmla="*/ 0 w 5616575"/>
              <a:gd name="T11" fmla="*/ 0 h 7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16575" h="76200">
                <a:moveTo>
                  <a:pt x="0" y="0"/>
                </a:moveTo>
                <a:lnTo>
                  <a:pt x="5603875" y="0"/>
                </a:lnTo>
                <a:cubicBezTo>
                  <a:pt x="5610889" y="0"/>
                  <a:pt x="5616575" y="5686"/>
                  <a:pt x="5616575" y="12700"/>
                </a:cubicBezTo>
                <a:lnTo>
                  <a:pt x="561657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366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单圆角矩形 4">
            <a:extLst>
              <a:ext uri="{FF2B5EF4-FFF2-40B4-BE49-F238E27FC236}">
                <a16:creationId xmlns:a16="http://schemas.microsoft.com/office/drawing/2014/main" id="{7410CB6E-CDFF-44D3-BA91-5462D4821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2031" y="1805767"/>
            <a:ext cx="9720775" cy="4245614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9ED93B04-FEC2-4FE5-9801-BC897B18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2" y="132641"/>
            <a:ext cx="46169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story of Macbeth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单圆角矩形 1">
            <a:extLst>
              <a:ext uri="{FF2B5EF4-FFF2-40B4-BE49-F238E27FC236}">
                <a16:creationId xmlns:a16="http://schemas.microsoft.com/office/drawing/2014/main" id="{84CC75F4-E546-4449-8D42-F662F04D0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925" y="981075"/>
            <a:ext cx="5616575" cy="54000"/>
          </a:xfrm>
          <a:custGeom>
            <a:avLst/>
            <a:gdLst>
              <a:gd name="T0" fmla="*/ 0 w 5616575"/>
              <a:gd name="T1" fmla="*/ 0 h 76200"/>
              <a:gd name="T2" fmla="*/ 5603875 w 5616575"/>
              <a:gd name="T3" fmla="*/ 0 h 76200"/>
              <a:gd name="T4" fmla="*/ 5616575 w 5616575"/>
              <a:gd name="T5" fmla="*/ 12700 h 76200"/>
              <a:gd name="T6" fmla="*/ 5616575 w 5616575"/>
              <a:gd name="T7" fmla="*/ 76200 h 76200"/>
              <a:gd name="T8" fmla="*/ 0 w 5616575"/>
              <a:gd name="T9" fmla="*/ 76200 h 76200"/>
              <a:gd name="T10" fmla="*/ 0 w 5616575"/>
              <a:gd name="T11" fmla="*/ 0 h 7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16575" h="76200">
                <a:moveTo>
                  <a:pt x="0" y="0"/>
                </a:moveTo>
                <a:lnTo>
                  <a:pt x="5603875" y="0"/>
                </a:lnTo>
                <a:cubicBezTo>
                  <a:pt x="5610889" y="0"/>
                  <a:pt x="5616575" y="5686"/>
                  <a:pt x="5616575" y="12700"/>
                </a:cubicBezTo>
                <a:lnTo>
                  <a:pt x="561657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单圆角矩形 2">
            <a:extLst>
              <a:ext uri="{FF2B5EF4-FFF2-40B4-BE49-F238E27FC236}">
                <a16:creationId xmlns:a16="http://schemas.microsoft.com/office/drawing/2014/main" id="{F5A61078-7B06-44DA-B7A6-7A9E5E477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单圆角矩形 3">
            <a:extLst>
              <a:ext uri="{FF2B5EF4-FFF2-40B4-BE49-F238E27FC236}">
                <a16:creationId xmlns:a16="http://schemas.microsoft.com/office/drawing/2014/main" id="{4A7EB26C-5037-4CB9-8D6E-805F1455C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单圆角矩形 4">
            <a:extLst>
              <a:ext uri="{FF2B5EF4-FFF2-40B4-BE49-F238E27FC236}">
                <a16:creationId xmlns:a16="http://schemas.microsoft.com/office/drawing/2014/main" id="{3C57337B-CE8D-4EA7-9A09-4BC2FF1D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单圆角矩形 5">
            <a:extLst>
              <a:ext uri="{FF2B5EF4-FFF2-40B4-BE49-F238E27FC236}">
                <a16:creationId xmlns:a16="http://schemas.microsoft.com/office/drawing/2014/main" id="{9473A2B8-6471-41D8-8882-75C81B3D0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单圆角矩形 6">
            <a:extLst>
              <a:ext uri="{FF2B5EF4-FFF2-40B4-BE49-F238E27FC236}">
                <a16:creationId xmlns:a16="http://schemas.microsoft.com/office/drawing/2014/main" id="{8420D92D-806E-4123-AD55-D010D0176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E11FC8-D96C-48D1-899E-D6EEE17B46FD}"/>
              </a:ext>
            </a:extLst>
          </p:cNvPr>
          <p:cNvSpPr txBox="1"/>
          <p:nvPr/>
        </p:nvSpPr>
        <p:spPr>
          <a:xfrm>
            <a:off x="124134" y="1132863"/>
            <a:ext cx="9284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/>
              <a:t>Act</a:t>
            </a:r>
            <a:r>
              <a:rPr lang="zh-CN" altLang="en-US" sz="2500" dirty="0"/>
              <a:t> </a:t>
            </a:r>
            <a:r>
              <a:rPr lang="en-US" altLang="zh-CN" sz="2500" dirty="0"/>
              <a:t>1.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AF74DB-EC63-4246-B5CE-9F540AEB0A20}"/>
              </a:ext>
            </a:extLst>
          </p:cNvPr>
          <p:cNvSpPr/>
          <p:nvPr/>
        </p:nvSpPr>
        <p:spPr>
          <a:xfrm>
            <a:off x="124134" y="1893712"/>
            <a:ext cx="8895731" cy="406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sz="2000" kern="100" dirty="0">
                <a:cs typeface="Times New Roman" panose="02020603050405020304" pitchFamily="18" charset="0"/>
              </a:rPr>
              <a:t> At this time, the King came to his home as a guest to appreciate for his protecting  country.</a:t>
            </a:r>
          </a:p>
          <a:p>
            <a:pPr algn="just">
              <a:lnSpc>
                <a:spcPts val="35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sz="2000" kern="100" dirty="0">
                <a:cs typeface="Times New Roman" panose="02020603050405020304" pitchFamily="18" charset="0"/>
              </a:rPr>
              <a:t> His wife tried to persuade him to kill the King so that he could become the new King.</a:t>
            </a:r>
          </a:p>
          <a:p>
            <a:pPr algn="just">
              <a:lnSpc>
                <a:spcPts val="35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sz="2000" kern="100" dirty="0">
                <a:cs typeface="Times New Roman" panose="02020603050405020304" pitchFamily="18" charset="0"/>
              </a:rPr>
              <a:t> But the King was his brother, so Macbeth hesitated.</a:t>
            </a:r>
          </a:p>
          <a:p>
            <a:pPr algn="just">
              <a:lnSpc>
                <a:spcPts val="35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sz="2000" kern="100" dirty="0">
                <a:cs typeface="Times New Roman" panose="02020603050405020304" pitchFamily="18" charset="0"/>
              </a:rPr>
              <a:t> His wife complained about his weakness in character and couldn’t follow his desire.</a:t>
            </a:r>
          </a:p>
          <a:p>
            <a:pPr algn="just">
              <a:lnSpc>
                <a:spcPts val="35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sz="2000" kern="100" dirty="0">
                <a:cs typeface="Times New Roman" panose="02020603050405020304" pitchFamily="18" charset="0"/>
              </a:rPr>
              <a:t> Macbeth finally determined to kill the King.</a:t>
            </a:r>
          </a:p>
          <a:p>
            <a:pPr algn="just">
              <a:lnSpc>
                <a:spcPts val="3000"/>
              </a:lnSpc>
            </a:pPr>
            <a:endParaRPr lang="en-US" altLang="zh-CN" sz="1400" kern="100" dirty="0">
              <a:cs typeface="Times New Roman" panose="02020603050405020304" pitchFamily="18" charset="0"/>
            </a:endParaRPr>
          </a:p>
        </p:txBody>
      </p:sp>
      <p:sp>
        <p:nvSpPr>
          <p:cNvPr id="14" name="单圆角矩形 2">
            <a:extLst>
              <a:ext uri="{FF2B5EF4-FFF2-40B4-BE49-F238E27FC236}">
                <a16:creationId xmlns:a16="http://schemas.microsoft.com/office/drawing/2014/main" id="{1561EC05-6B6E-44F7-8DC4-939EB4216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252" y="984496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BDBDBD"/>
              </a:solidFill>
            </a:endParaRPr>
          </a:p>
        </p:txBody>
      </p:sp>
      <p:sp>
        <p:nvSpPr>
          <p:cNvPr id="15" name="单圆角矩形 4">
            <a:extLst>
              <a:ext uri="{FF2B5EF4-FFF2-40B4-BE49-F238E27FC236}">
                <a16:creationId xmlns:a16="http://schemas.microsoft.com/office/drawing/2014/main" id="{0B5ED8CB-86AF-4198-AAEE-752C4DFBE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015" y="981075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单圆角矩形 4">
            <a:extLst>
              <a:ext uri="{FF2B5EF4-FFF2-40B4-BE49-F238E27FC236}">
                <a16:creationId xmlns:a16="http://schemas.microsoft.com/office/drawing/2014/main" id="{96626200-5C1C-4456-B37F-427EB237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48" y="990863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89607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单圆角矩形 4">
            <a:extLst>
              <a:ext uri="{FF2B5EF4-FFF2-40B4-BE49-F238E27FC236}">
                <a16:creationId xmlns:a16="http://schemas.microsoft.com/office/drawing/2014/main" id="{7410CB6E-CDFF-44D3-BA91-5462D4821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2031" y="1805767"/>
            <a:ext cx="9720775" cy="4245614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9ED93B04-FEC2-4FE5-9801-BC897B18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2" y="132641"/>
            <a:ext cx="16385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单圆角矩形 1">
            <a:extLst>
              <a:ext uri="{FF2B5EF4-FFF2-40B4-BE49-F238E27FC236}">
                <a16:creationId xmlns:a16="http://schemas.microsoft.com/office/drawing/2014/main" id="{84CC75F4-E546-4449-8D42-F662F04D0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925" y="981075"/>
            <a:ext cx="5616575" cy="54000"/>
          </a:xfrm>
          <a:custGeom>
            <a:avLst/>
            <a:gdLst>
              <a:gd name="T0" fmla="*/ 0 w 5616575"/>
              <a:gd name="T1" fmla="*/ 0 h 76200"/>
              <a:gd name="T2" fmla="*/ 5603875 w 5616575"/>
              <a:gd name="T3" fmla="*/ 0 h 76200"/>
              <a:gd name="T4" fmla="*/ 5616575 w 5616575"/>
              <a:gd name="T5" fmla="*/ 12700 h 76200"/>
              <a:gd name="T6" fmla="*/ 5616575 w 5616575"/>
              <a:gd name="T7" fmla="*/ 76200 h 76200"/>
              <a:gd name="T8" fmla="*/ 0 w 5616575"/>
              <a:gd name="T9" fmla="*/ 76200 h 76200"/>
              <a:gd name="T10" fmla="*/ 0 w 5616575"/>
              <a:gd name="T11" fmla="*/ 0 h 7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16575" h="76200">
                <a:moveTo>
                  <a:pt x="0" y="0"/>
                </a:moveTo>
                <a:lnTo>
                  <a:pt x="5603875" y="0"/>
                </a:lnTo>
                <a:cubicBezTo>
                  <a:pt x="5610889" y="0"/>
                  <a:pt x="5616575" y="5686"/>
                  <a:pt x="5616575" y="12700"/>
                </a:cubicBezTo>
                <a:lnTo>
                  <a:pt x="561657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单圆角矩形 2">
            <a:extLst>
              <a:ext uri="{FF2B5EF4-FFF2-40B4-BE49-F238E27FC236}">
                <a16:creationId xmlns:a16="http://schemas.microsoft.com/office/drawing/2014/main" id="{F5A61078-7B06-44DA-B7A6-7A9E5E477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单圆角矩形 3">
            <a:extLst>
              <a:ext uri="{FF2B5EF4-FFF2-40B4-BE49-F238E27FC236}">
                <a16:creationId xmlns:a16="http://schemas.microsoft.com/office/drawing/2014/main" id="{4A7EB26C-5037-4CB9-8D6E-805F1455C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单圆角矩形 4">
            <a:extLst>
              <a:ext uri="{FF2B5EF4-FFF2-40B4-BE49-F238E27FC236}">
                <a16:creationId xmlns:a16="http://schemas.microsoft.com/office/drawing/2014/main" id="{3C57337B-CE8D-4EA7-9A09-4BC2FF1D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单圆角矩形 5">
            <a:extLst>
              <a:ext uri="{FF2B5EF4-FFF2-40B4-BE49-F238E27FC236}">
                <a16:creationId xmlns:a16="http://schemas.microsoft.com/office/drawing/2014/main" id="{9473A2B8-6471-41D8-8882-75C81B3D0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单圆角矩形 6">
            <a:extLst>
              <a:ext uri="{FF2B5EF4-FFF2-40B4-BE49-F238E27FC236}">
                <a16:creationId xmlns:a16="http://schemas.microsoft.com/office/drawing/2014/main" id="{8420D92D-806E-4123-AD55-D010D0176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E11FC8-D96C-48D1-899E-D6EEE17B46FD}"/>
              </a:ext>
            </a:extLst>
          </p:cNvPr>
          <p:cNvSpPr txBox="1"/>
          <p:nvPr/>
        </p:nvSpPr>
        <p:spPr>
          <a:xfrm>
            <a:off x="124134" y="1132863"/>
            <a:ext cx="21595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/>
              <a:t>Act</a:t>
            </a:r>
            <a:r>
              <a:rPr lang="zh-CN" altLang="en-US" sz="2500" dirty="0"/>
              <a:t> </a:t>
            </a:r>
            <a:r>
              <a:rPr lang="en-US" altLang="zh-CN" sz="2500" dirty="0"/>
              <a:t>1.  Scene 7.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AF74DB-EC63-4246-B5CE-9F540AEB0A20}"/>
              </a:ext>
            </a:extLst>
          </p:cNvPr>
          <p:cNvSpPr/>
          <p:nvPr/>
        </p:nvSpPr>
        <p:spPr>
          <a:xfrm>
            <a:off x="124134" y="2006256"/>
            <a:ext cx="88957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“</a:t>
            </a:r>
            <a:r>
              <a:rPr lang="en-US" altLang="zh-CN" sz="2000" dirty="0">
                <a:solidFill>
                  <a:srgbClr val="000000"/>
                </a:solidFill>
              </a:rPr>
              <a:t>Are you afraid to be the same in your own act and courage as you are in desire?</a:t>
            </a:r>
          </a:p>
          <a:p>
            <a:pPr>
              <a:lnSpc>
                <a:spcPts val="3500"/>
              </a:lnSpc>
            </a:pP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Would you have that which you want the most the ornament of life,</a:t>
            </a:r>
          </a:p>
          <a:p>
            <a:pPr>
              <a:lnSpc>
                <a:spcPts val="3500"/>
              </a:lnSpc>
            </a:pP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and live a coward in your own want, letting ‘I dare not’ wait for ‘I would</a:t>
            </a:r>
            <a:r>
              <a:rPr lang="zh-CN" altLang="en-US" sz="2000" dirty="0">
                <a:solidFill>
                  <a:srgbClr val="000000"/>
                </a:solidFill>
              </a:rPr>
              <a:t>’</a:t>
            </a:r>
            <a:r>
              <a:rPr lang="en-US" altLang="zh-CN" sz="2000" dirty="0">
                <a:solidFill>
                  <a:srgbClr val="000000"/>
                </a:solidFill>
              </a:rPr>
              <a:t>, Like the</a:t>
            </a:r>
            <a:r>
              <a:rPr lang="en-US" altLang="zh-CN" sz="2000" u="sng" dirty="0"/>
              <a:t> poor cat </a:t>
            </a:r>
            <a:r>
              <a:rPr lang="en-US" altLang="zh-CN" sz="2000" dirty="0">
                <a:solidFill>
                  <a:srgbClr val="000000"/>
                </a:solidFill>
              </a:rPr>
              <a:t>in the saying?</a:t>
            </a:r>
            <a:r>
              <a:rPr lang="zh-CN" altLang="en-US" sz="2000" dirty="0">
                <a:solidFill>
                  <a:srgbClr val="000000"/>
                </a:solidFill>
              </a:rPr>
              <a:t>“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algn="just">
              <a:lnSpc>
                <a:spcPts val="3000"/>
              </a:lnSpc>
            </a:pPr>
            <a:endParaRPr lang="en-US" altLang="zh-CN" sz="1400" kern="100" dirty="0"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8C1AE2-03A8-4655-A8D0-D7F2B590643C}"/>
              </a:ext>
            </a:extLst>
          </p:cNvPr>
          <p:cNvSpPr/>
          <p:nvPr/>
        </p:nvSpPr>
        <p:spPr>
          <a:xfrm>
            <a:off x="1326173" y="4953595"/>
            <a:ext cx="457200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Verdana" panose="020B0604030504040204" pitchFamily="34" charset="0"/>
              </a:rPr>
              <a:t> </a:t>
            </a:r>
            <a:r>
              <a:rPr lang="en-US" altLang="zh-CN" dirty="0">
                <a:solidFill>
                  <a:srgbClr val="2F4F4F"/>
                </a:solidFill>
                <a:latin typeface="Verdana" panose="020B0604030504040204" pitchFamily="34" charset="0"/>
              </a:rPr>
              <a:t>A common saying in Shakespeare's time about a cat which loved fish but was afraid to get her feet wet.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56B8EEF-2993-4F35-824A-33492BE5CE48}"/>
              </a:ext>
            </a:extLst>
          </p:cNvPr>
          <p:cNvCxnSpPr/>
          <p:nvPr/>
        </p:nvCxnSpPr>
        <p:spPr>
          <a:xfrm>
            <a:off x="1069027" y="4734774"/>
            <a:ext cx="0" cy="46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单圆角矩形 2">
            <a:extLst>
              <a:ext uri="{FF2B5EF4-FFF2-40B4-BE49-F238E27FC236}">
                <a16:creationId xmlns:a16="http://schemas.microsoft.com/office/drawing/2014/main" id="{7FA11E21-5C42-49F3-9CDE-EA092C455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252" y="984496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BDBDBD"/>
              </a:solidFill>
            </a:endParaRPr>
          </a:p>
        </p:txBody>
      </p:sp>
      <p:sp>
        <p:nvSpPr>
          <p:cNvPr id="16" name="单圆角矩形 4">
            <a:extLst>
              <a:ext uri="{FF2B5EF4-FFF2-40B4-BE49-F238E27FC236}">
                <a16:creationId xmlns:a16="http://schemas.microsoft.com/office/drawing/2014/main" id="{F5F707B1-23F2-492D-AB03-9D18CF55D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015" y="981075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单圆角矩形 4">
            <a:extLst>
              <a:ext uri="{FF2B5EF4-FFF2-40B4-BE49-F238E27FC236}">
                <a16:creationId xmlns:a16="http://schemas.microsoft.com/office/drawing/2014/main" id="{467860F7-1BAE-4C58-8FA7-7789B4F73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48" y="990863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3313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单圆角矩形 4">
            <a:extLst>
              <a:ext uri="{FF2B5EF4-FFF2-40B4-BE49-F238E27FC236}">
                <a16:creationId xmlns:a16="http://schemas.microsoft.com/office/drawing/2014/main" id="{7410CB6E-CDFF-44D3-BA91-5462D4821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2031" y="1679156"/>
            <a:ext cx="9720775" cy="4598345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9ED93B04-FEC2-4FE5-9801-BC897B18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2" y="132641"/>
            <a:ext cx="46169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story of Macbeth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单圆角矩形 1">
            <a:extLst>
              <a:ext uri="{FF2B5EF4-FFF2-40B4-BE49-F238E27FC236}">
                <a16:creationId xmlns:a16="http://schemas.microsoft.com/office/drawing/2014/main" id="{84CC75F4-E546-4449-8D42-F662F04D0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925" y="981075"/>
            <a:ext cx="5616575" cy="54000"/>
          </a:xfrm>
          <a:custGeom>
            <a:avLst/>
            <a:gdLst>
              <a:gd name="T0" fmla="*/ 0 w 5616575"/>
              <a:gd name="T1" fmla="*/ 0 h 76200"/>
              <a:gd name="T2" fmla="*/ 5603875 w 5616575"/>
              <a:gd name="T3" fmla="*/ 0 h 76200"/>
              <a:gd name="T4" fmla="*/ 5616575 w 5616575"/>
              <a:gd name="T5" fmla="*/ 12700 h 76200"/>
              <a:gd name="T6" fmla="*/ 5616575 w 5616575"/>
              <a:gd name="T7" fmla="*/ 76200 h 76200"/>
              <a:gd name="T8" fmla="*/ 0 w 5616575"/>
              <a:gd name="T9" fmla="*/ 76200 h 76200"/>
              <a:gd name="T10" fmla="*/ 0 w 5616575"/>
              <a:gd name="T11" fmla="*/ 0 h 7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16575" h="76200">
                <a:moveTo>
                  <a:pt x="0" y="0"/>
                </a:moveTo>
                <a:lnTo>
                  <a:pt x="5603875" y="0"/>
                </a:lnTo>
                <a:cubicBezTo>
                  <a:pt x="5610889" y="0"/>
                  <a:pt x="5616575" y="5686"/>
                  <a:pt x="5616575" y="12700"/>
                </a:cubicBezTo>
                <a:lnTo>
                  <a:pt x="561657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单圆角矩形 2">
            <a:extLst>
              <a:ext uri="{FF2B5EF4-FFF2-40B4-BE49-F238E27FC236}">
                <a16:creationId xmlns:a16="http://schemas.microsoft.com/office/drawing/2014/main" id="{F5A61078-7B06-44DA-B7A6-7A9E5E477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单圆角矩形 3">
            <a:extLst>
              <a:ext uri="{FF2B5EF4-FFF2-40B4-BE49-F238E27FC236}">
                <a16:creationId xmlns:a16="http://schemas.microsoft.com/office/drawing/2014/main" id="{4A7EB26C-5037-4CB9-8D6E-805F1455C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单圆角矩形 4">
            <a:extLst>
              <a:ext uri="{FF2B5EF4-FFF2-40B4-BE49-F238E27FC236}">
                <a16:creationId xmlns:a16="http://schemas.microsoft.com/office/drawing/2014/main" id="{3C57337B-CE8D-4EA7-9A09-4BC2FF1D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单圆角矩形 5">
            <a:extLst>
              <a:ext uri="{FF2B5EF4-FFF2-40B4-BE49-F238E27FC236}">
                <a16:creationId xmlns:a16="http://schemas.microsoft.com/office/drawing/2014/main" id="{9473A2B8-6471-41D8-8882-75C81B3D0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单圆角矩形 6">
            <a:extLst>
              <a:ext uri="{FF2B5EF4-FFF2-40B4-BE49-F238E27FC236}">
                <a16:creationId xmlns:a16="http://schemas.microsoft.com/office/drawing/2014/main" id="{8420D92D-806E-4123-AD55-D010D0176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E11FC8-D96C-48D1-899E-D6EEE17B46FD}"/>
              </a:ext>
            </a:extLst>
          </p:cNvPr>
          <p:cNvSpPr txBox="1"/>
          <p:nvPr/>
        </p:nvSpPr>
        <p:spPr>
          <a:xfrm>
            <a:off x="124134" y="1132863"/>
            <a:ext cx="9284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/>
              <a:t>Act</a:t>
            </a:r>
            <a:r>
              <a:rPr lang="zh-CN" altLang="en-US" sz="2500" dirty="0"/>
              <a:t> </a:t>
            </a:r>
            <a:r>
              <a:rPr lang="en-US" altLang="zh-CN" sz="2500" dirty="0"/>
              <a:t>2.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AF74DB-EC63-4246-B5CE-9F540AEB0A20}"/>
              </a:ext>
            </a:extLst>
          </p:cNvPr>
          <p:cNvSpPr/>
          <p:nvPr/>
        </p:nvSpPr>
        <p:spPr>
          <a:xfrm>
            <a:off x="124134" y="1696760"/>
            <a:ext cx="8895731" cy="458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sz="2000" kern="100" dirty="0">
                <a:cs typeface="Times New Roman" panose="02020603050405020304" pitchFamily="18" charset="0"/>
              </a:rPr>
              <a:t> Lady Macbeth and Macbeth prepared for killing the King.</a:t>
            </a:r>
          </a:p>
          <a:p>
            <a:pPr algn="just">
              <a:lnSpc>
                <a:spcPts val="35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sz="2000" kern="100" dirty="0">
                <a:cs typeface="Times New Roman" panose="02020603050405020304" pitchFamily="18" charset="0"/>
              </a:rPr>
              <a:t> But the appearance of the King reminded Lady Macbeth of her father, so she didn’t dare to kill him. Therefore Macbeth killed the King.</a:t>
            </a:r>
          </a:p>
          <a:p>
            <a:pPr algn="just">
              <a:lnSpc>
                <a:spcPts val="35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sz="2000" kern="100" dirty="0">
                <a:cs typeface="Times New Roman" panose="02020603050405020304" pitchFamily="18" charset="0"/>
              </a:rPr>
              <a:t> After killing the King, Macbeth was scared and was not willing to pour blood on guard’s body.</a:t>
            </a:r>
          </a:p>
          <a:p>
            <a:pPr algn="just">
              <a:lnSpc>
                <a:spcPts val="35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 </a:t>
            </a:r>
            <a:r>
              <a:rPr lang="en-US" altLang="zh-CN" sz="2000" kern="100" dirty="0">
                <a:cs typeface="Times New Roman" panose="02020603050405020304" pitchFamily="18" charset="0"/>
              </a:rPr>
              <a:t>Lady Macbeth was angry, and she did so to let people regard the guards as murders .</a:t>
            </a:r>
          </a:p>
          <a:p>
            <a:pPr algn="just">
              <a:lnSpc>
                <a:spcPts val="35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 </a:t>
            </a:r>
            <a:r>
              <a:rPr lang="en-US" altLang="zh-CN" sz="2000" kern="100" dirty="0">
                <a:cs typeface="Times New Roman" panose="02020603050405020304" pitchFamily="18" charset="0"/>
              </a:rPr>
              <a:t>People found the King was dead the next morning.</a:t>
            </a:r>
          </a:p>
          <a:p>
            <a:pPr algn="just">
              <a:lnSpc>
                <a:spcPts val="35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sz="2000" kern="100" dirty="0">
                <a:cs typeface="Times New Roman" panose="02020603050405020304" pitchFamily="18" charset="0"/>
              </a:rPr>
              <a:t> Macbeth tried to pretend to be innocent and then he became the new King due to the Prince’s escape.</a:t>
            </a:r>
          </a:p>
        </p:txBody>
      </p:sp>
      <p:sp>
        <p:nvSpPr>
          <p:cNvPr id="14" name="单圆角矩形 2">
            <a:extLst>
              <a:ext uri="{FF2B5EF4-FFF2-40B4-BE49-F238E27FC236}">
                <a16:creationId xmlns:a16="http://schemas.microsoft.com/office/drawing/2014/main" id="{D0DCDF87-E231-4F80-9B0D-DD8FE49B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252" y="984496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BDBDBD"/>
              </a:solidFill>
            </a:endParaRPr>
          </a:p>
        </p:txBody>
      </p:sp>
      <p:sp>
        <p:nvSpPr>
          <p:cNvPr id="15" name="单圆角矩形 4">
            <a:extLst>
              <a:ext uri="{FF2B5EF4-FFF2-40B4-BE49-F238E27FC236}">
                <a16:creationId xmlns:a16="http://schemas.microsoft.com/office/drawing/2014/main" id="{4A061C59-CF08-4D6E-87B3-BD230A420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015" y="981075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单圆角矩形 4">
            <a:extLst>
              <a:ext uri="{FF2B5EF4-FFF2-40B4-BE49-F238E27FC236}">
                <a16:creationId xmlns:a16="http://schemas.microsoft.com/office/drawing/2014/main" id="{BDFD0119-AAD7-499F-B492-18A54318F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48" y="990863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1580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单圆角矩形 4">
            <a:extLst>
              <a:ext uri="{FF2B5EF4-FFF2-40B4-BE49-F238E27FC236}">
                <a16:creationId xmlns:a16="http://schemas.microsoft.com/office/drawing/2014/main" id="{7410CB6E-CDFF-44D3-BA91-5462D4821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2031" y="1918312"/>
            <a:ext cx="9720775" cy="3809515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9ED93B04-FEC2-4FE5-9801-BC897B18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2" y="132641"/>
            <a:ext cx="46169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story of Macbeth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单圆角矩形 1">
            <a:extLst>
              <a:ext uri="{FF2B5EF4-FFF2-40B4-BE49-F238E27FC236}">
                <a16:creationId xmlns:a16="http://schemas.microsoft.com/office/drawing/2014/main" id="{84CC75F4-E546-4449-8D42-F662F04D0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925" y="981075"/>
            <a:ext cx="5616575" cy="54000"/>
          </a:xfrm>
          <a:custGeom>
            <a:avLst/>
            <a:gdLst>
              <a:gd name="T0" fmla="*/ 0 w 5616575"/>
              <a:gd name="T1" fmla="*/ 0 h 76200"/>
              <a:gd name="T2" fmla="*/ 5603875 w 5616575"/>
              <a:gd name="T3" fmla="*/ 0 h 76200"/>
              <a:gd name="T4" fmla="*/ 5616575 w 5616575"/>
              <a:gd name="T5" fmla="*/ 12700 h 76200"/>
              <a:gd name="T6" fmla="*/ 5616575 w 5616575"/>
              <a:gd name="T7" fmla="*/ 76200 h 76200"/>
              <a:gd name="T8" fmla="*/ 0 w 5616575"/>
              <a:gd name="T9" fmla="*/ 76200 h 76200"/>
              <a:gd name="T10" fmla="*/ 0 w 5616575"/>
              <a:gd name="T11" fmla="*/ 0 h 7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16575" h="76200">
                <a:moveTo>
                  <a:pt x="0" y="0"/>
                </a:moveTo>
                <a:lnTo>
                  <a:pt x="5603875" y="0"/>
                </a:lnTo>
                <a:cubicBezTo>
                  <a:pt x="5610889" y="0"/>
                  <a:pt x="5616575" y="5686"/>
                  <a:pt x="5616575" y="12700"/>
                </a:cubicBezTo>
                <a:lnTo>
                  <a:pt x="561657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单圆角矩形 2">
            <a:extLst>
              <a:ext uri="{FF2B5EF4-FFF2-40B4-BE49-F238E27FC236}">
                <a16:creationId xmlns:a16="http://schemas.microsoft.com/office/drawing/2014/main" id="{F5A61078-7B06-44DA-B7A6-7A9E5E477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单圆角矩形 3">
            <a:extLst>
              <a:ext uri="{FF2B5EF4-FFF2-40B4-BE49-F238E27FC236}">
                <a16:creationId xmlns:a16="http://schemas.microsoft.com/office/drawing/2014/main" id="{4A7EB26C-5037-4CB9-8D6E-805F1455C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单圆角矩形 4">
            <a:extLst>
              <a:ext uri="{FF2B5EF4-FFF2-40B4-BE49-F238E27FC236}">
                <a16:creationId xmlns:a16="http://schemas.microsoft.com/office/drawing/2014/main" id="{3C57337B-CE8D-4EA7-9A09-4BC2FF1D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单圆角矩形 5">
            <a:extLst>
              <a:ext uri="{FF2B5EF4-FFF2-40B4-BE49-F238E27FC236}">
                <a16:creationId xmlns:a16="http://schemas.microsoft.com/office/drawing/2014/main" id="{9473A2B8-6471-41D8-8882-75C81B3D0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单圆角矩形 6">
            <a:extLst>
              <a:ext uri="{FF2B5EF4-FFF2-40B4-BE49-F238E27FC236}">
                <a16:creationId xmlns:a16="http://schemas.microsoft.com/office/drawing/2014/main" id="{8420D92D-806E-4123-AD55-D010D0176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E11FC8-D96C-48D1-899E-D6EEE17B46FD}"/>
              </a:ext>
            </a:extLst>
          </p:cNvPr>
          <p:cNvSpPr txBox="1"/>
          <p:nvPr/>
        </p:nvSpPr>
        <p:spPr>
          <a:xfrm>
            <a:off x="124134" y="1132863"/>
            <a:ext cx="20152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/>
              <a:t>Act</a:t>
            </a:r>
            <a:r>
              <a:rPr lang="zh-CN" altLang="en-US" sz="2500" dirty="0"/>
              <a:t> </a:t>
            </a:r>
            <a:r>
              <a:rPr lang="en-US" altLang="zh-CN" sz="2500" dirty="0"/>
              <a:t>2. Scene2.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AF74DB-EC63-4246-B5CE-9F540AEB0A20}"/>
              </a:ext>
            </a:extLst>
          </p:cNvPr>
          <p:cNvSpPr/>
          <p:nvPr/>
        </p:nvSpPr>
        <p:spPr>
          <a:xfrm>
            <a:off x="3050214" y="3260705"/>
            <a:ext cx="4025835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altLang="zh-CN" sz="2000" kern="100" dirty="0">
                <a:cs typeface="Times New Roman" panose="02020603050405020304" pitchFamily="18" charset="0"/>
              </a:rPr>
              <a:t>'Sleep no more!</a:t>
            </a:r>
          </a:p>
          <a:p>
            <a:pPr algn="just">
              <a:lnSpc>
                <a:spcPts val="3500"/>
              </a:lnSpc>
            </a:pPr>
            <a:r>
              <a:rPr lang="en-US" altLang="zh-CN" sz="2000" kern="100" dirty="0">
                <a:cs typeface="Times New Roman" panose="02020603050405020304" pitchFamily="18" charset="0"/>
              </a:rPr>
              <a:t>Macbeth does murder sleep'</a:t>
            </a:r>
          </a:p>
        </p:txBody>
      </p:sp>
      <p:sp>
        <p:nvSpPr>
          <p:cNvPr id="14" name="单圆角矩形 2">
            <a:extLst>
              <a:ext uri="{FF2B5EF4-FFF2-40B4-BE49-F238E27FC236}">
                <a16:creationId xmlns:a16="http://schemas.microsoft.com/office/drawing/2014/main" id="{851D33B6-A79A-4A36-AFC3-42C81B71A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252" y="984496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BDBDBD"/>
              </a:solidFill>
            </a:endParaRPr>
          </a:p>
        </p:txBody>
      </p:sp>
      <p:sp>
        <p:nvSpPr>
          <p:cNvPr id="15" name="单圆角矩形 4">
            <a:extLst>
              <a:ext uri="{FF2B5EF4-FFF2-40B4-BE49-F238E27FC236}">
                <a16:creationId xmlns:a16="http://schemas.microsoft.com/office/drawing/2014/main" id="{A2647E96-028F-48B8-8FB9-6AC531EEB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015" y="981075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单圆角矩形 4">
            <a:extLst>
              <a:ext uri="{FF2B5EF4-FFF2-40B4-BE49-F238E27FC236}">
                <a16:creationId xmlns:a16="http://schemas.microsoft.com/office/drawing/2014/main" id="{6226D4AD-5606-47C1-8B09-330DDFA11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48" y="990863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3317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单圆角矩形 4">
            <a:extLst>
              <a:ext uri="{FF2B5EF4-FFF2-40B4-BE49-F238E27FC236}">
                <a16:creationId xmlns:a16="http://schemas.microsoft.com/office/drawing/2014/main" id="{7410CB6E-CDFF-44D3-BA91-5462D4821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2031" y="1819836"/>
            <a:ext cx="9720775" cy="4261952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9ED93B04-FEC2-4FE5-9801-BC897B18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2" y="132641"/>
            <a:ext cx="46169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story of Macbeth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单圆角矩形 1">
            <a:extLst>
              <a:ext uri="{FF2B5EF4-FFF2-40B4-BE49-F238E27FC236}">
                <a16:creationId xmlns:a16="http://schemas.microsoft.com/office/drawing/2014/main" id="{84CC75F4-E546-4449-8D42-F662F04D0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925" y="981075"/>
            <a:ext cx="5616575" cy="54000"/>
          </a:xfrm>
          <a:custGeom>
            <a:avLst/>
            <a:gdLst>
              <a:gd name="T0" fmla="*/ 0 w 5616575"/>
              <a:gd name="T1" fmla="*/ 0 h 76200"/>
              <a:gd name="T2" fmla="*/ 5603875 w 5616575"/>
              <a:gd name="T3" fmla="*/ 0 h 76200"/>
              <a:gd name="T4" fmla="*/ 5616575 w 5616575"/>
              <a:gd name="T5" fmla="*/ 12700 h 76200"/>
              <a:gd name="T6" fmla="*/ 5616575 w 5616575"/>
              <a:gd name="T7" fmla="*/ 76200 h 76200"/>
              <a:gd name="T8" fmla="*/ 0 w 5616575"/>
              <a:gd name="T9" fmla="*/ 76200 h 76200"/>
              <a:gd name="T10" fmla="*/ 0 w 5616575"/>
              <a:gd name="T11" fmla="*/ 0 h 7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16575" h="76200">
                <a:moveTo>
                  <a:pt x="0" y="0"/>
                </a:moveTo>
                <a:lnTo>
                  <a:pt x="5603875" y="0"/>
                </a:lnTo>
                <a:cubicBezTo>
                  <a:pt x="5610889" y="0"/>
                  <a:pt x="5616575" y="5686"/>
                  <a:pt x="5616575" y="12700"/>
                </a:cubicBezTo>
                <a:lnTo>
                  <a:pt x="561657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单圆角矩形 2">
            <a:extLst>
              <a:ext uri="{FF2B5EF4-FFF2-40B4-BE49-F238E27FC236}">
                <a16:creationId xmlns:a16="http://schemas.microsoft.com/office/drawing/2014/main" id="{F5A61078-7B06-44DA-B7A6-7A9E5E477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单圆角矩形 3">
            <a:extLst>
              <a:ext uri="{FF2B5EF4-FFF2-40B4-BE49-F238E27FC236}">
                <a16:creationId xmlns:a16="http://schemas.microsoft.com/office/drawing/2014/main" id="{4A7EB26C-5037-4CB9-8D6E-805F1455C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单圆角矩形 4">
            <a:extLst>
              <a:ext uri="{FF2B5EF4-FFF2-40B4-BE49-F238E27FC236}">
                <a16:creationId xmlns:a16="http://schemas.microsoft.com/office/drawing/2014/main" id="{3C57337B-CE8D-4EA7-9A09-4BC2FF1D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单圆角矩形 5">
            <a:extLst>
              <a:ext uri="{FF2B5EF4-FFF2-40B4-BE49-F238E27FC236}">
                <a16:creationId xmlns:a16="http://schemas.microsoft.com/office/drawing/2014/main" id="{9473A2B8-6471-41D8-8882-75C81B3D0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单圆角矩形 6">
            <a:extLst>
              <a:ext uri="{FF2B5EF4-FFF2-40B4-BE49-F238E27FC236}">
                <a16:creationId xmlns:a16="http://schemas.microsoft.com/office/drawing/2014/main" id="{8420D92D-806E-4123-AD55-D010D0176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E11FC8-D96C-48D1-899E-D6EEE17B46FD}"/>
              </a:ext>
            </a:extLst>
          </p:cNvPr>
          <p:cNvSpPr txBox="1"/>
          <p:nvPr/>
        </p:nvSpPr>
        <p:spPr>
          <a:xfrm>
            <a:off x="124134" y="1132863"/>
            <a:ext cx="9284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/>
              <a:t>Act</a:t>
            </a:r>
            <a:r>
              <a:rPr lang="zh-CN" altLang="en-US" sz="2500" dirty="0"/>
              <a:t> </a:t>
            </a:r>
            <a:r>
              <a:rPr lang="en-US" altLang="zh-CN" sz="2500" dirty="0"/>
              <a:t>3.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AF74DB-EC63-4246-B5CE-9F540AEB0A20}"/>
              </a:ext>
            </a:extLst>
          </p:cNvPr>
          <p:cNvSpPr/>
          <p:nvPr/>
        </p:nvSpPr>
        <p:spPr>
          <a:xfrm>
            <a:off x="124134" y="1907780"/>
            <a:ext cx="8895731" cy="406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sz="2000" kern="100" dirty="0">
                <a:cs typeface="Times New Roman" panose="02020603050405020304" pitchFamily="18" charset="0"/>
              </a:rPr>
              <a:t> After Macbeth became the new King, he was worried about Banquo and his son.</a:t>
            </a:r>
          </a:p>
          <a:p>
            <a:pPr algn="just">
              <a:lnSpc>
                <a:spcPts val="35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sz="2000" kern="100" dirty="0">
                <a:cs typeface="Times New Roman" panose="02020603050405020304" pitchFamily="18" charset="0"/>
              </a:rPr>
              <a:t> That is because three witches said Macbeth would be a King and Banquo’s Son would also be a King, so Macbeth was scared of being killed by Banquo’s son.</a:t>
            </a:r>
          </a:p>
          <a:p>
            <a:pPr algn="just">
              <a:lnSpc>
                <a:spcPts val="35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sz="2000" kern="100" dirty="0">
                <a:cs typeface="Times New Roman" panose="02020603050405020304" pitchFamily="18" charset="0"/>
              </a:rPr>
              <a:t> So, he ordered three killers to kill Banquo and his son.</a:t>
            </a:r>
          </a:p>
          <a:p>
            <a:pPr algn="just">
              <a:lnSpc>
                <a:spcPts val="35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sz="2000" kern="100" dirty="0">
                <a:cs typeface="Times New Roman" panose="02020603050405020304" pitchFamily="18" charset="0"/>
              </a:rPr>
              <a:t> Banquo was killed, but unfortunately, his son escaped, which made Macbeth worried a lot. At the party, Macbeth saw Banquo’s soul, and looked very pale(the color of face turns white)</a:t>
            </a:r>
          </a:p>
          <a:p>
            <a:pPr algn="just">
              <a:lnSpc>
                <a:spcPts val="35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sz="2000" kern="100" dirty="0">
                <a:cs typeface="Times New Roman" panose="02020603050405020304" pitchFamily="18" charset="0"/>
              </a:rPr>
              <a:t> Macbeth couldn’t  fall asleep and decided to ask witches for help again.</a:t>
            </a:r>
          </a:p>
          <a:p>
            <a:pPr algn="just">
              <a:lnSpc>
                <a:spcPts val="3000"/>
              </a:lnSpc>
            </a:pPr>
            <a:endParaRPr lang="en-US" altLang="zh-CN" sz="1400" kern="100" dirty="0">
              <a:cs typeface="Times New Roman" panose="02020603050405020304" pitchFamily="18" charset="0"/>
            </a:endParaRPr>
          </a:p>
        </p:txBody>
      </p:sp>
      <p:sp>
        <p:nvSpPr>
          <p:cNvPr id="14" name="单圆角矩形 2">
            <a:extLst>
              <a:ext uri="{FF2B5EF4-FFF2-40B4-BE49-F238E27FC236}">
                <a16:creationId xmlns:a16="http://schemas.microsoft.com/office/drawing/2014/main" id="{897A7B0A-0C88-4049-9D2D-4EE2BD968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252" y="984496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BDBDBD"/>
              </a:solidFill>
            </a:endParaRPr>
          </a:p>
        </p:txBody>
      </p:sp>
      <p:sp>
        <p:nvSpPr>
          <p:cNvPr id="15" name="单圆角矩形 4">
            <a:extLst>
              <a:ext uri="{FF2B5EF4-FFF2-40B4-BE49-F238E27FC236}">
                <a16:creationId xmlns:a16="http://schemas.microsoft.com/office/drawing/2014/main" id="{3ABA80E7-2C60-4499-92F0-1042EF367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015" y="981075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单圆角矩形 4">
            <a:extLst>
              <a:ext uri="{FF2B5EF4-FFF2-40B4-BE49-F238E27FC236}">
                <a16:creationId xmlns:a16="http://schemas.microsoft.com/office/drawing/2014/main" id="{749A16FF-1ECA-4A97-A522-4444480B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48" y="990863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8052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单圆角矩形 4">
            <a:extLst>
              <a:ext uri="{FF2B5EF4-FFF2-40B4-BE49-F238E27FC236}">
                <a16:creationId xmlns:a16="http://schemas.microsoft.com/office/drawing/2014/main" id="{7410CB6E-CDFF-44D3-BA91-5462D4821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2031" y="1679156"/>
            <a:ext cx="9720775" cy="1695844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9ED93B04-FEC2-4FE5-9801-BC897B18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2" y="132641"/>
            <a:ext cx="46169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story of Macbeth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单圆角矩形 1">
            <a:extLst>
              <a:ext uri="{FF2B5EF4-FFF2-40B4-BE49-F238E27FC236}">
                <a16:creationId xmlns:a16="http://schemas.microsoft.com/office/drawing/2014/main" id="{84CC75F4-E546-4449-8D42-F662F04D0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925" y="981075"/>
            <a:ext cx="5616575" cy="54000"/>
          </a:xfrm>
          <a:custGeom>
            <a:avLst/>
            <a:gdLst>
              <a:gd name="T0" fmla="*/ 0 w 5616575"/>
              <a:gd name="T1" fmla="*/ 0 h 76200"/>
              <a:gd name="T2" fmla="*/ 5603875 w 5616575"/>
              <a:gd name="T3" fmla="*/ 0 h 76200"/>
              <a:gd name="T4" fmla="*/ 5616575 w 5616575"/>
              <a:gd name="T5" fmla="*/ 12700 h 76200"/>
              <a:gd name="T6" fmla="*/ 5616575 w 5616575"/>
              <a:gd name="T7" fmla="*/ 76200 h 76200"/>
              <a:gd name="T8" fmla="*/ 0 w 5616575"/>
              <a:gd name="T9" fmla="*/ 76200 h 76200"/>
              <a:gd name="T10" fmla="*/ 0 w 5616575"/>
              <a:gd name="T11" fmla="*/ 0 h 7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16575" h="76200">
                <a:moveTo>
                  <a:pt x="0" y="0"/>
                </a:moveTo>
                <a:lnTo>
                  <a:pt x="5603875" y="0"/>
                </a:lnTo>
                <a:cubicBezTo>
                  <a:pt x="5610889" y="0"/>
                  <a:pt x="5616575" y="5686"/>
                  <a:pt x="5616575" y="12700"/>
                </a:cubicBezTo>
                <a:lnTo>
                  <a:pt x="561657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单圆角矩形 2">
            <a:extLst>
              <a:ext uri="{FF2B5EF4-FFF2-40B4-BE49-F238E27FC236}">
                <a16:creationId xmlns:a16="http://schemas.microsoft.com/office/drawing/2014/main" id="{F5A61078-7B06-44DA-B7A6-7A9E5E477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单圆角矩形 3">
            <a:extLst>
              <a:ext uri="{FF2B5EF4-FFF2-40B4-BE49-F238E27FC236}">
                <a16:creationId xmlns:a16="http://schemas.microsoft.com/office/drawing/2014/main" id="{4A7EB26C-5037-4CB9-8D6E-805F1455C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单圆角矩形 4">
            <a:extLst>
              <a:ext uri="{FF2B5EF4-FFF2-40B4-BE49-F238E27FC236}">
                <a16:creationId xmlns:a16="http://schemas.microsoft.com/office/drawing/2014/main" id="{3C57337B-CE8D-4EA7-9A09-4BC2FF1D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单圆角矩形 5">
            <a:extLst>
              <a:ext uri="{FF2B5EF4-FFF2-40B4-BE49-F238E27FC236}">
                <a16:creationId xmlns:a16="http://schemas.microsoft.com/office/drawing/2014/main" id="{9473A2B8-6471-41D8-8882-75C81B3D0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单圆角矩形 6">
            <a:extLst>
              <a:ext uri="{FF2B5EF4-FFF2-40B4-BE49-F238E27FC236}">
                <a16:creationId xmlns:a16="http://schemas.microsoft.com/office/drawing/2014/main" id="{8420D92D-806E-4123-AD55-D010D0176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981075"/>
            <a:ext cx="18923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E11FC8-D96C-48D1-899E-D6EEE17B46FD}"/>
              </a:ext>
            </a:extLst>
          </p:cNvPr>
          <p:cNvSpPr txBox="1"/>
          <p:nvPr/>
        </p:nvSpPr>
        <p:spPr>
          <a:xfrm>
            <a:off x="124134" y="1132863"/>
            <a:ext cx="9284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/>
              <a:t>Act</a:t>
            </a:r>
            <a:r>
              <a:rPr lang="zh-CN" altLang="en-US" sz="2500" dirty="0"/>
              <a:t> </a:t>
            </a:r>
            <a:r>
              <a:rPr lang="en-US" altLang="zh-CN" sz="2500" dirty="0"/>
              <a:t>4.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AF74DB-EC63-4246-B5CE-9F540AEB0A20}"/>
              </a:ext>
            </a:extLst>
          </p:cNvPr>
          <p:cNvSpPr/>
          <p:nvPr/>
        </p:nvSpPr>
        <p:spPr>
          <a:xfrm>
            <a:off x="124134" y="1696760"/>
            <a:ext cx="88957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sz="2000" kern="100" dirty="0">
                <a:cs typeface="Times New Roman" panose="02020603050405020304" pitchFamily="18" charset="0"/>
              </a:rPr>
              <a:t> Under the witches’ warn, Macbeth planed to kill people who would threaten him. </a:t>
            </a:r>
          </a:p>
          <a:p>
            <a:pPr>
              <a:lnSpc>
                <a:spcPts val="30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kern="100" dirty="0"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cs typeface="Times New Roman" panose="02020603050405020304" pitchFamily="18" charset="0"/>
              </a:rPr>
              <a:t>Many people escaped, but their wives and kids were killed.</a:t>
            </a:r>
          </a:p>
          <a:p>
            <a:pPr>
              <a:lnSpc>
                <a:spcPts val="30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kern="100" dirty="0"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cs typeface="Times New Roman" panose="02020603050405020304" pitchFamily="18" charset="0"/>
              </a:rPr>
              <a:t>They were really angry and sad, so they gathered and talked about how to kill Macbeth.</a:t>
            </a:r>
            <a:endParaRPr lang="zh-CN" altLang="zh-CN" sz="2000" kern="100" dirty="0">
              <a:cs typeface="Times New Roman" panose="02020603050405020304" pitchFamily="18" charset="0"/>
            </a:endParaRPr>
          </a:p>
        </p:txBody>
      </p:sp>
      <p:sp>
        <p:nvSpPr>
          <p:cNvPr id="14" name="单圆角矩形 4">
            <a:extLst>
              <a:ext uri="{FF2B5EF4-FFF2-40B4-BE49-F238E27FC236}">
                <a16:creationId xmlns:a16="http://schemas.microsoft.com/office/drawing/2014/main" id="{0AD2DCAE-A98F-49AB-BDDA-70DD8DA3D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2031" y="4062644"/>
            <a:ext cx="9720775" cy="2389792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CE5F0C-7263-4B44-BBA1-C544E1DB1BB3}"/>
              </a:ext>
            </a:extLst>
          </p:cNvPr>
          <p:cNvSpPr txBox="1"/>
          <p:nvPr/>
        </p:nvSpPr>
        <p:spPr>
          <a:xfrm>
            <a:off x="124134" y="3516351"/>
            <a:ext cx="9284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/>
              <a:t>Act</a:t>
            </a:r>
            <a:r>
              <a:rPr lang="zh-CN" altLang="en-US" sz="2500" dirty="0"/>
              <a:t> </a:t>
            </a:r>
            <a:r>
              <a:rPr lang="en-US" altLang="zh-CN" sz="2500" dirty="0"/>
              <a:t>5.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B3C798-3D70-447C-BE00-C4C3A08E9286}"/>
              </a:ext>
            </a:extLst>
          </p:cNvPr>
          <p:cNvSpPr/>
          <p:nvPr/>
        </p:nvSpPr>
        <p:spPr>
          <a:xfrm>
            <a:off x="124134" y="4080248"/>
            <a:ext cx="889573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sz="2000" kern="100" dirty="0">
                <a:cs typeface="Times New Roman" panose="02020603050405020304" pitchFamily="18" charset="0"/>
              </a:rPr>
              <a:t> Lady Macbeth got crazy.</a:t>
            </a:r>
          </a:p>
          <a:p>
            <a:pPr>
              <a:lnSpc>
                <a:spcPts val="30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sz="2000" kern="100" dirty="0">
                <a:cs typeface="Times New Roman" panose="02020603050405020304" pitchFamily="18" charset="0"/>
              </a:rPr>
              <a:t> She always felt  guilty of killing the King, and doctor could do nothing.</a:t>
            </a:r>
          </a:p>
          <a:p>
            <a:pPr>
              <a:lnSpc>
                <a:spcPts val="30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sz="2000" kern="100" dirty="0">
                <a:cs typeface="Times New Roman" panose="02020603050405020304" pitchFamily="18" charset="0"/>
              </a:rPr>
              <a:t> At the same time, the enemy was coming closed to Macbeth.</a:t>
            </a:r>
          </a:p>
          <a:p>
            <a:pPr>
              <a:lnSpc>
                <a:spcPts val="30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sz="2000" kern="100" dirty="0">
                <a:cs typeface="Times New Roman" panose="02020603050405020304" pitchFamily="18" charset="0"/>
              </a:rPr>
              <a:t> Macbeth was scared and excited, </a:t>
            </a:r>
            <a:r>
              <a:rPr lang="en-US" altLang="zh-CN" sz="2000" kern="100">
                <a:cs typeface="Times New Roman" panose="02020603050405020304" pitchFamily="18" charset="0"/>
              </a:rPr>
              <a:t>he wore </a:t>
            </a:r>
            <a:r>
              <a:rPr lang="en-US" altLang="zh-CN" sz="2000" kern="100" dirty="0">
                <a:cs typeface="Times New Roman" panose="02020603050405020304" pitchFamily="18" charset="0"/>
              </a:rPr>
              <a:t>his armor, and decided to fight till death.</a:t>
            </a:r>
          </a:p>
          <a:p>
            <a:pPr>
              <a:lnSpc>
                <a:spcPts val="30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sz="2000" kern="100" dirty="0">
                <a:cs typeface="Times New Roman" panose="02020603050405020304" pitchFamily="18" charset="0"/>
              </a:rPr>
              <a:t> </a:t>
            </a:r>
            <a:r>
              <a:rPr lang="en-US" altLang="zh-CN" sz="1922" kern="100" dirty="0">
                <a:cs typeface="Times New Roman" panose="02020603050405020304" pitchFamily="18" charset="0"/>
              </a:rPr>
              <a:t>Finally</a:t>
            </a:r>
            <a:r>
              <a:rPr lang="en-US" altLang="zh-CN" sz="2000" kern="100" dirty="0">
                <a:cs typeface="Times New Roman" panose="02020603050405020304" pitchFamily="18" charset="0"/>
              </a:rPr>
              <a:t> he was beaten and killed. </a:t>
            </a:r>
            <a:endParaRPr lang="zh-CN" altLang="zh-CN" sz="2000" kern="100" dirty="0">
              <a:cs typeface="Times New Roman" panose="02020603050405020304" pitchFamily="18" charset="0"/>
            </a:endParaRPr>
          </a:p>
        </p:txBody>
      </p:sp>
      <p:sp>
        <p:nvSpPr>
          <p:cNvPr id="17" name="单圆角矩形 2">
            <a:extLst>
              <a:ext uri="{FF2B5EF4-FFF2-40B4-BE49-F238E27FC236}">
                <a16:creationId xmlns:a16="http://schemas.microsoft.com/office/drawing/2014/main" id="{77ADBAB8-003E-4784-ABA3-D22E83408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252" y="984496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BDBDBD"/>
              </a:solidFill>
            </a:endParaRPr>
          </a:p>
        </p:txBody>
      </p:sp>
      <p:sp>
        <p:nvSpPr>
          <p:cNvPr id="18" name="单圆角矩形 4">
            <a:extLst>
              <a:ext uri="{FF2B5EF4-FFF2-40B4-BE49-F238E27FC236}">
                <a16:creationId xmlns:a16="http://schemas.microsoft.com/office/drawing/2014/main" id="{FB2E8798-843E-465F-9890-FE9AA35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015" y="981075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单圆角矩形 4">
            <a:extLst>
              <a:ext uri="{FF2B5EF4-FFF2-40B4-BE49-F238E27FC236}">
                <a16:creationId xmlns:a16="http://schemas.microsoft.com/office/drawing/2014/main" id="{1CB5FB55-1AEC-456B-986D-585EE0159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48" y="990863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46694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">
            <a:extLst>
              <a:ext uri="{FF2B5EF4-FFF2-40B4-BE49-F238E27FC236}">
                <a16:creationId xmlns:a16="http://schemas.microsoft.com/office/drawing/2014/main" id="{9ED93B04-FEC2-4FE5-9801-BC897B18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2" y="132641"/>
            <a:ext cx="22076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999B03-7B91-4201-B754-4E56311891D6}"/>
              </a:ext>
            </a:extLst>
          </p:cNvPr>
          <p:cNvSpPr/>
          <p:nvPr/>
        </p:nvSpPr>
        <p:spPr>
          <a:xfrm>
            <a:off x="1771650" y="5988735"/>
            <a:ext cx="5880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Desire is scaring, if we can’t conquer it, it will control us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9C611E-EF21-4D7E-ABB2-D68A8D8D5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8" y="1635783"/>
            <a:ext cx="9188448" cy="3937545"/>
          </a:xfrm>
          <a:prstGeom prst="rect">
            <a:avLst/>
          </a:prstGeom>
        </p:spPr>
      </p:pic>
      <p:sp>
        <p:nvSpPr>
          <p:cNvPr id="16" name="单圆角矩形 2">
            <a:extLst>
              <a:ext uri="{FF2B5EF4-FFF2-40B4-BE49-F238E27FC236}">
                <a16:creationId xmlns:a16="http://schemas.microsoft.com/office/drawing/2014/main" id="{29BB5FEC-0AE1-47D5-A6AB-36D2E2BA0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768" y="985863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BDBDBD"/>
              </a:solidFill>
            </a:endParaRPr>
          </a:p>
        </p:txBody>
      </p:sp>
      <p:sp>
        <p:nvSpPr>
          <p:cNvPr id="17" name="单圆角矩形 4">
            <a:extLst>
              <a:ext uri="{FF2B5EF4-FFF2-40B4-BE49-F238E27FC236}">
                <a16:creationId xmlns:a16="http://schemas.microsoft.com/office/drawing/2014/main" id="{72C91EC7-1E4C-4DDF-AF2A-B96340178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768" y="984928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单圆角矩形 4">
            <a:extLst>
              <a:ext uri="{FF2B5EF4-FFF2-40B4-BE49-F238E27FC236}">
                <a16:creationId xmlns:a16="http://schemas.microsoft.com/office/drawing/2014/main" id="{CD629A32-3066-422B-AFEC-363A1E5BE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48" y="990863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55840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">
            <a:extLst>
              <a:ext uri="{FF2B5EF4-FFF2-40B4-BE49-F238E27FC236}">
                <a16:creationId xmlns:a16="http://schemas.microsoft.com/office/drawing/2014/main" id="{9ED93B04-FEC2-4FE5-9801-BC897B18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2" y="132641"/>
            <a:ext cx="18501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6" name="单圆角矩形 2">
            <a:extLst>
              <a:ext uri="{FF2B5EF4-FFF2-40B4-BE49-F238E27FC236}">
                <a16:creationId xmlns:a16="http://schemas.microsoft.com/office/drawing/2014/main" id="{29BB5FEC-0AE1-47D5-A6AB-36D2E2BA0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768" y="985863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BDBDBD"/>
              </a:solidFill>
            </a:endParaRPr>
          </a:p>
        </p:txBody>
      </p:sp>
      <p:sp>
        <p:nvSpPr>
          <p:cNvPr id="17" name="单圆角矩形 4">
            <a:extLst>
              <a:ext uri="{FF2B5EF4-FFF2-40B4-BE49-F238E27FC236}">
                <a16:creationId xmlns:a16="http://schemas.microsoft.com/office/drawing/2014/main" id="{72C91EC7-1E4C-4DDF-AF2A-B96340178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768" y="984928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单圆角矩形 4">
            <a:extLst>
              <a:ext uri="{FF2B5EF4-FFF2-40B4-BE49-F238E27FC236}">
                <a16:creationId xmlns:a16="http://schemas.microsoft.com/office/drawing/2014/main" id="{CD629A32-3066-422B-AFEC-363A1E5BE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48" y="990863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C3CE01-2E2A-451C-B2D7-DD656538DCCF}"/>
              </a:ext>
            </a:extLst>
          </p:cNvPr>
          <p:cNvSpPr/>
          <p:nvPr/>
        </p:nvSpPr>
        <p:spPr>
          <a:xfrm>
            <a:off x="2896269" y="3270684"/>
            <a:ext cx="36589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>
                <a:cs typeface="Times New Roman" panose="02020603050405020304" pitchFamily="18" charset="0"/>
              </a:rPr>
              <a:t>Thanks for listening!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5103936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5">
            <a:extLst>
              <a:ext uri="{FF2B5EF4-FFF2-40B4-BE49-F238E27FC236}">
                <a16:creationId xmlns:a16="http://schemas.microsoft.com/office/drawing/2014/main" id="{8BE48A55-C8C5-49FE-80D4-FD640B01E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631" y="4717500"/>
            <a:ext cx="3738879" cy="541337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6" name="矩形 5">
            <a:extLst>
              <a:ext uri="{FF2B5EF4-FFF2-40B4-BE49-F238E27FC236}">
                <a16:creationId xmlns:a16="http://schemas.microsoft.com/office/drawing/2014/main" id="{C03CA0D8-06BD-44E0-A03F-496815D89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979" y="3791379"/>
            <a:ext cx="3738879" cy="541337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9C558D1E-9C8D-4B22-94EB-206066E66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259" y="2879328"/>
            <a:ext cx="3738879" cy="541337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4" name="矩形 5">
            <a:extLst>
              <a:ext uri="{FF2B5EF4-FFF2-40B4-BE49-F238E27FC236}">
                <a16:creationId xmlns:a16="http://schemas.microsoft.com/office/drawing/2014/main" id="{5CEF34B4-C6BD-472F-824A-454567B08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07" y="1967269"/>
            <a:ext cx="3738879" cy="541337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5121" name="单圆角矩形 1">
            <a:extLst>
              <a:ext uri="{FF2B5EF4-FFF2-40B4-BE49-F238E27FC236}">
                <a16:creationId xmlns:a16="http://schemas.microsoft.com/office/drawing/2014/main" id="{AD75EB9E-4F49-4127-985B-BB6D8A48F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925" y="981075"/>
            <a:ext cx="4165600" cy="54000"/>
          </a:xfrm>
          <a:custGeom>
            <a:avLst/>
            <a:gdLst>
              <a:gd name="T0" fmla="*/ 0 w 4165600"/>
              <a:gd name="T1" fmla="*/ 0 h 76200"/>
              <a:gd name="T2" fmla="*/ 4152900 w 4165600"/>
              <a:gd name="T3" fmla="*/ 0 h 76200"/>
              <a:gd name="T4" fmla="*/ 4165600 w 4165600"/>
              <a:gd name="T5" fmla="*/ 12700 h 76200"/>
              <a:gd name="T6" fmla="*/ 4165600 w 4165600"/>
              <a:gd name="T7" fmla="*/ 76200 h 76200"/>
              <a:gd name="T8" fmla="*/ 0 w 4165600"/>
              <a:gd name="T9" fmla="*/ 76200 h 76200"/>
              <a:gd name="T10" fmla="*/ 0 w 4165600"/>
              <a:gd name="T11" fmla="*/ 0 h 7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65600" h="76200">
                <a:moveTo>
                  <a:pt x="0" y="0"/>
                </a:moveTo>
                <a:lnTo>
                  <a:pt x="4152900" y="0"/>
                </a:lnTo>
                <a:cubicBezTo>
                  <a:pt x="4159914" y="0"/>
                  <a:pt x="4165600" y="5686"/>
                  <a:pt x="4165600" y="12700"/>
                </a:cubicBezTo>
                <a:lnTo>
                  <a:pt x="41656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" name="文本框 4">
            <a:extLst>
              <a:ext uri="{FF2B5EF4-FFF2-40B4-BE49-F238E27FC236}">
                <a16:creationId xmlns:a16="http://schemas.microsoft.com/office/drawing/2014/main" id="{D5145BEA-3C1F-4FB7-BFE7-68394450A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2" y="132641"/>
            <a:ext cx="18085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矩形 5">
            <a:extLst>
              <a:ext uri="{FF2B5EF4-FFF2-40B4-BE49-F238E27FC236}">
                <a16:creationId xmlns:a16="http://schemas.microsoft.com/office/drawing/2014/main" id="{76078523-3D72-40A5-B9D2-0549F4D49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028" y="1967509"/>
            <a:ext cx="539751" cy="5413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sz="3200" dirty="0">
                <a:solidFill>
                  <a:srgbClr val="FFFFFF"/>
                </a:solidFill>
              </a:rPr>
              <a:t>1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5124" name="矩形 6">
            <a:extLst>
              <a:ext uri="{FF2B5EF4-FFF2-40B4-BE49-F238E27FC236}">
                <a16:creationId xmlns:a16="http://schemas.microsoft.com/office/drawing/2014/main" id="{6E2F84C8-93A0-49C3-83A5-5FD88BDA7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028" y="2883494"/>
            <a:ext cx="539751" cy="539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sz="3200" dirty="0">
                <a:solidFill>
                  <a:srgbClr val="FFFFFF"/>
                </a:solidFill>
              </a:rPr>
              <a:t>2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5125" name="矩形 7">
            <a:extLst>
              <a:ext uri="{FF2B5EF4-FFF2-40B4-BE49-F238E27FC236}">
                <a16:creationId xmlns:a16="http://schemas.microsoft.com/office/drawing/2014/main" id="{75C8ACD1-48CF-4E3D-AD2F-53C00B34A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028" y="3799482"/>
            <a:ext cx="539751" cy="539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sz="3200" dirty="0">
                <a:solidFill>
                  <a:srgbClr val="FFFFFF"/>
                </a:solidFill>
              </a:rPr>
              <a:t>3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5126" name="矩形 8">
            <a:extLst>
              <a:ext uri="{FF2B5EF4-FFF2-40B4-BE49-F238E27FC236}">
                <a16:creationId xmlns:a16="http://schemas.microsoft.com/office/drawing/2014/main" id="{4788C3E0-F4B3-4736-AE46-72C73BBA3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028" y="4715469"/>
            <a:ext cx="539751" cy="539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sz="3200" dirty="0">
                <a:solidFill>
                  <a:srgbClr val="FFFFFF"/>
                </a:solidFill>
              </a:rPr>
              <a:t>4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5128" name="矩形 10">
            <a:extLst>
              <a:ext uri="{FF2B5EF4-FFF2-40B4-BE49-F238E27FC236}">
                <a16:creationId xmlns:a16="http://schemas.microsoft.com/office/drawing/2014/main" id="{F718E4F7-DCF5-47AD-B4E3-741DD3DFB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379" y="2027833"/>
            <a:ext cx="27462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Historical Background</a:t>
            </a:r>
            <a:endParaRPr lang="zh-CN" altLang="en-US" sz="2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29" name="矩形 11">
            <a:extLst>
              <a:ext uri="{FF2B5EF4-FFF2-40B4-BE49-F238E27FC236}">
                <a16:creationId xmlns:a16="http://schemas.microsoft.com/office/drawing/2014/main" id="{7144649A-421C-4652-ADFD-417BEC8B8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379" y="2938332"/>
            <a:ext cx="21595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Story of Macbeth</a:t>
            </a:r>
            <a:endParaRPr lang="zh-CN" altLang="en-US" sz="2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30" name="矩形 12">
            <a:extLst>
              <a:ext uri="{FF2B5EF4-FFF2-40B4-BE49-F238E27FC236}">
                <a16:creationId xmlns:a16="http://schemas.microsoft.com/office/drawing/2014/main" id="{4154B940-09FC-4901-8433-3CFB6DC9C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379" y="3843445"/>
            <a:ext cx="98296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Quotes</a:t>
            </a:r>
            <a:endParaRPr lang="zh-CN" altLang="zh-C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1" name="矩形 13">
            <a:extLst>
              <a:ext uri="{FF2B5EF4-FFF2-40B4-BE49-F238E27FC236}">
                <a16:creationId xmlns:a16="http://schemas.microsoft.com/office/drawing/2014/main" id="{E86237D4-CAF0-4A43-9487-A33E02B98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51" y="4757404"/>
            <a:ext cx="1297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endParaRPr lang="zh-CN" altLang="zh-C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4941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">
            <a:extLst>
              <a:ext uri="{FF2B5EF4-FFF2-40B4-BE49-F238E27FC236}">
                <a16:creationId xmlns:a16="http://schemas.microsoft.com/office/drawing/2014/main" id="{9ED93B04-FEC2-4FE5-9801-BC897B18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2" y="132641"/>
            <a:ext cx="34756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Renaissance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单圆角矩形 2">
            <a:extLst>
              <a:ext uri="{FF2B5EF4-FFF2-40B4-BE49-F238E27FC236}">
                <a16:creationId xmlns:a16="http://schemas.microsoft.com/office/drawing/2014/main" id="{F5A61078-7B06-44DA-B7A6-7A9E5E477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81075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单圆角矩形 4">
            <a:extLst>
              <a:ext uri="{FF2B5EF4-FFF2-40B4-BE49-F238E27FC236}">
                <a16:creationId xmlns:a16="http://schemas.microsoft.com/office/drawing/2014/main" id="{3C57337B-CE8D-4EA7-9A09-4BC2FF1D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015" y="981075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9604C3-B9FD-4EDB-95F4-5E8086467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40000"/>
            <a:ext cx="9143999" cy="3960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1F5EA1B-5269-44A9-8A31-D4FCF96D776C}"/>
              </a:ext>
            </a:extLst>
          </p:cNvPr>
          <p:cNvSpPr/>
          <p:nvPr/>
        </p:nvSpPr>
        <p:spPr>
          <a:xfrm>
            <a:off x="-34925" y="5700181"/>
            <a:ext cx="9144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period of time in Europe between 14th and 17th centuries,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art, literature, philosophy , and scientific ideas became very important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 lot of new art was produced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单圆角矩形 4">
            <a:extLst>
              <a:ext uri="{FF2B5EF4-FFF2-40B4-BE49-F238E27FC236}">
                <a16:creationId xmlns:a16="http://schemas.microsoft.com/office/drawing/2014/main" id="{6FC5E1DC-5527-44EE-A917-1A0DFE515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448" y="981075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740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单圆角矩形 4">
            <a:extLst>
              <a:ext uri="{FF2B5EF4-FFF2-40B4-BE49-F238E27FC236}">
                <a16:creationId xmlns:a16="http://schemas.microsoft.com/office/drawing/2014/main" id="{C00F4398-6D6C-41C2-9D56-0D923490C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2031" y="1440000"/>
            <a:ext cx="9720775" cy="3974748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9ED93B04-FEC2-4FE5-9801-BC897B18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2" y="132641"/>
            <a:ext cx="34756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Renaissance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D52A68-0FBD-4B74-B078-3085290C38B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8" y="1440000"/>
            <a:ext cx="2700000" cy="396046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B66755A-C007-4108-BE6A-0C792269F2B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50" y="1443252"/>
            <a:ext cx="2700000" cy="396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1036054-6BC8-4F37-9E4D-F2CD5389E81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08" y="1440000"/>
            <a:ext cx="2700000" cy="39600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C20BEC0F-1358-4355-93A5-5BB881AD8981}"/>
              </a:ext>
            </a:extLst>
          </p:cNvPr>
          <p:cNvSpPr/>
          <p:nvPr/>
        </p:nvSpPr>
        <p:spPr>
          <a:xfrm>
            <a:off x="739661" y="5776667"/>
            <a:ext cx="2465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Leonardo da Vinci</a:t>
            </a:r>
            <a:endParaRPr lang="zh-CN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D656189-D4D9-4B57-93A3-6FCBCE466EF8}"/>
              </a:ext>
            </a:extLst>
          </p:cNvPr>
          <p:cNvSpPr/>
          <p:nvPr/>
        </p:nvSpPr>
        <p:spPr>
          <a:xfrm>
            <a:off x="3723163" y="5776667"/>
            <a:ext cx="1951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Michelangelo </a:t>
            </a:r>
            <a:endParaRPr lang="zh-CN" altLang="en-US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06A5193-C831-4AD3-A5BD-F8D81B27B6E1}"/>
              </a:ext>
            </a:extLst>
          </p:cNvPr>
          <p:cNvSpPr/>
          <p:nvPr/>
        </p:nvSpPr>
        <p:spPr>
          <a:xfrm>
            <a:off x="6525203" y="5776667"/>
            <a:ext cx="1828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Shakespeare </a:t>
            </a:r>
            <a:endParaRPr lang="zh-CN" altLang="en-US" sz="2400" dirty="0"/>
          </a:p>
        </p:txBody>
      </p:sp>
      <p:sp>
        <p:nvSpPr>
          <p:cNvPr id="17" name="单圆角矩形 2">
            <a:extLst>
              <a:ext uri="{FF2B5EF4-FFF2-40B4-BE49-F238E27FC236}">
                <a16:creationId xmlns:a16="http://schemas.microsoft.com/office/drawing/2014/main" id="{B6E0190D-817A-4202-A1D6-07079C448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81075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单圆角矩形 4">
            <a:extLst>
              <a:ext uri="{FF2B5EF4-FFF2-40B4-BE49-F238E27FC236}">
                <a16:creationId xmlns:a16="http://schemas.microsoft.com/office/drawing/2014/main" id="{97102036-19E5-46E5-B474-89CDB6115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015" y="981075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单圆角矩形 4">
            <a:extLst>
              <a:ext uri="{FF2B5EF4-FFF2-40B4-BE49-F238E27FC236}">
                <a16:creationId xmlns:a16="http://schemas.microsoft.com/office/drawing/2014/main" id="{4A3A6D6A-77CA-4E7C-A399-0D76B7518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448" y="981075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602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">
            <a:extLst>
              <a:ext uri="{FF2B5EF4-FFF2-40B4-BE49-F238E27FC236}">
                <a16:creationId xmlns:a16="http://schemas.microsoft.com/office/drawing/2014/main" id="{9ED93B04-FEC2-4FE5-9801-BC897B18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2" y="132641"/>
            <a:ext cx="34756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Renaissance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D039A0-0292-4332-BAC4-3E28D2C63E1F}"/>
              </a:ext>
            </a:extLst>
          </p:cNvPr>
          <p:cNvSpPr/>
          <p:nvPr/>
        </p:nvSpPr>
        <p:spPr>
          <a:xfrm>
            <a:off x="221596" y="1413342"/>
            <a:ext cx="3830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The first period(1590</a:t>
            </a:r>
            <a:r>
              <a:rPr lang="zh-CN" altLang="zh-CN" sz="2400" dirty="0">
                <a:cs typeface="Times New Roman" panose="02020603050405020304" pitchFamily="18" charset="0"/>
              </a:rPr>
              <a:t>－</a:t>
            </a:r>
            <a:r>
              <a:rPr lang="en-US" altLang="zh-CN" sz="2400" dirty="0">
                <a:cs typeface="Times New Roman" panose="02020603050405020304" pitchFamily="18" charset="0"/>
              </a:rPr>
              <a:t>1600)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815F55-2010-4F08-9708-153E091CE697}"/>
              </a:ext>
            </a:extLst>
          </p:cNvPr>
          <p:cNvSpPr/>
          <p:nvPr/>
        </p:nvSpPr>
        <p:spPr>
          <a:xfrm>
            <a:off x="333956" y="2724455"/>
            <a:ext cx="41956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Times New Roman" panose="02020603050405020304" pitchFamily="18" charset="0"/>
              </a:rPr>
              <a:t>Shakespeare: </a:t>
            </a:r>
            <a:r>
              <a:rPr lang="en-US" altLang="zh-CN" sz="2000" dirty="0">
                <a:cs typeface="Times New Roman" panose="02020603050405020304" pitchFamily="18" charset="0"/>
              </a:rPr>
              <a:t>was confident for that ideal could defeat social reality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72E94B-9777-4B4D-AAE3-1F670EF3011D}"/>
              </a:ext>
            </a:extLst>
          </p:cNvPr>
          <p:cNvSpPr/>
          <p:nvPr/>
        </p:nvSpPr>
        <p:spPr>
          <a:xfrm>
            <a:off x="333956" y="3962351"/>
            <a:ext cx="45012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cs typeface="Times New Roman" panose="02020603050405020304" pitchFamily="18" charset="0"/>
              </a:rPr>
              <a:t>Category: </a:t>
            </a:r>
            <a:r>
              <a:rPr lang="en-US" altLang="zh-CN" sz="2000" dirty="0">
                <a:cs typeface="Times New Roman" panose="02020603050405020304" pitchFamily="18" charset="0"/>
              </a:rPr>
              <a:t>historical plays and comic plays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DCE125-AD3E-484F-BD52-A43D4B1B00D2}"/>
              </a:ext>
            </a:extLst>
          </p:cNvPr>
          <p:cNvSpPr/>
          <p:nvPr/>
        </p:nvSpPr>
        <p:spPr>
          <a:xfrm>
            <a:off x="333956" y="4994593"/>
            <a:ext cx="51577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Times New Roman" panose="02020603050405020304" pitchFamily="18" charset="0"/>
              </a:rPr>
              <a:t>Style:</a:t>
            </a:r>
            <a:r>
              <a:rPr lang="zh-CN" altLang="en-US" sz="2000" b="1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cs typeface="Times New Roman" panose="02020603050405020304" pitchFamily="18" charset="0"/>
              </a:rPr>
              <a:t>optimistic, and advocates friendship, sincere love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60DD264-87E5-4EA4-9912-06E385FA2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744" y="1509464"/>
            <a:ext cx="3258360" cy="436746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31964B08-BF86-4BE3-9D49-73793A2FDC0E}"/>
              </a:ext>
            </a:extLst>
          </p:cNvPr>
          <p:cNvSpPr/>
          <p:nvPr/>
        </p:nvSpPr>
        <p:spPr>
          <a:xfrm>
            <a:off x="5908572" y="6039622"/>
            <a:ext cx="2424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 Merchant of Venice</a:t>
            </a:r>
            <a:endParaRPr lang="zh-CN" altLang="en-US" dirty="0"/>
          </a:p>
        </p:txBody>
      </p:sp>
      <p:sp>
        <p:nvSpPr>
          <p:cNvPr id="15" name="单圆角矩形 2">
            <a:extLst>
              <a:ext uri="{FF2B5EF4-FFF2-40B4-BE49-F238E27FC236}">
                <a16:creationId xmlns:a16="http://schemas.microsoft.com/office/drawing/2014/main" id="{4FC8AD19-7B8C-4D1C-81F2-3C32F32AE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81075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单圆角矩形 4">
            <a:extLst>
              <a:ext uri="{FF2B5EF4-FFF2-40B4-BE49-F238E27FC236}">
                <a16:creationId xmlns:a16="http://schemas.microsoft.com/office/drawing/2014/main" id="{57A37D8A-95C5-44A9-BC4C-DB0D8592E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015" y="981075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单圆角矩形 4">
            <a:extLst>
              <a:ext uri="{FF2B5EF4-FFF2-40B4-BE49-F238E27FC236}">
                <a16:creationId xmlns:a16="http://schemas.microsoft.com/office/drawing/2014/main" id="{30E0B846-58D9-426D-A773-7CC7EE9D3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448" y="981075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9462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">
            <a:extLst>
              <a:ext uri="{FF2B5EF4-FFF2-40B4-BE49-F238E27FC236}">
                <a16:creationId xmlns:a16="http://schemas.microsoft.com/office/drawing/2014/main" id="{9ED93B04-FEC2-4FE5-9801-BC897B18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2" y="132641"/>
            <a:ext cx="34756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Renaissance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D039A0-0292-4332-BAC4-3E28D2C63E1F}"/>
              </a:ext>
            </a:extLst>
          </p:cNvPr>
          <p:cNvSpPr/>
          <p:nvPr/>
        </p:nvSpPr>
        <p:spPr>
          <a:xfrm>
            <a:off x="179392" y="1409992"/>
            <a:ext cx="4231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The second period(1601</a:t>
            </a:r>
            <a:r>
              <a:rPr lang="zh-CN" altLang="zh-CN" sz="2400" dirty="0">
                <a:cs typeface="Times New Roman" panose="02020603050405020304" pitchFamily="18" charset="0"/>
              </a:rPr>
              <a:t>－</a:t>
            </a:r>
            <a:r>
              <a:rPr lang="en-US" altLang="zh-CN" sz="2400" dirty="0">
                <a:cs typeface="Times New Roman" panose="02020603050405020304" pitchFamily="18" charset="0"/>
              </a:rPr>
              <a:t>1607)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1E074CC-B3F9-48B7-9E0C-33884D39A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15" y="1419579"/>
            <a:ext cx="2947590" cy="43668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02CA84C-2C33-416E-9C39-256B076A2C62}"/>
              </a:ext>
            </a:extLst>
          </p:cNvPr>
          <p:cNvSpPr/>
          <p:nvPr/>
        </p:nvSpPr>
        <p:spPr>
          <a:xfrm>
            <a:off x="333956" y="2724455"/>
            <a:ext cx="48148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Times New Roman" panose="02020603050405020304" pitchFamily="18" charset="0"/>
              </a:rPr>
              <a:t>Shakespeare 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Realized that it was difficult to resolve conflicts between ideal and the social reality.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926AD41-1B43-4DD5-B156-A1DA4C17DC7C}"/>
              </a:ext>
            </a:extLst>
          </p:cNvPr>
          <p:cNvSpPr/>
          <p:nvPr/>
        </p:nvSpPr>
        <p:spPr>
          <a:xfrm>
            <a:off x="333956" y="4121133"/>
            <a:ext cx="20908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cs typeface="Times New Roman" panose="02020603050405020304" pitchFamily="18" charset="0"/>
              </a:rPr>
              <a:t>Category: </a:t>
            </a:r>
            <a:r>
              <a:rPr lang="en-US" altLang="zh-CN" sz="2000" dirty="0">
                <a:cs typeface="Times New Roman" panose="02020603050405020304" pitchFamily="18" charset="0"/>
              </a:rPr>
              <a:t>Tragedy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73AE79-3C33-4402-A10F-72E538143AE1}"/>
              </a:ext>
            </a:extLst>
          </p:cNvPr>
          <p:cNvSpPr/>
          <p:nvPr/>
        </p:nvSpPr>
        <p:spPr>
          <a:xfrm>
            <a:off x="333956" y="4994593"/>
            <a:ext cx="51577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Times New Roman" panose="02020603050405020304" pitchFamily="18" charset="0"/>
              </a:rPr>
              <a:t>Style: </a:t>
            </a:r>
            <a:r>
              <a:rPr lang="en-US" altLang="zh-CN" sz="2000" dirty="0">
                <a:cs typeface="Times New Roman" panose="02020603050405020304" pitchFamily="18" charset="0"/>
              </a:rPr>
              <a:t>P</a:t>
            </a:r>
            <a:r>
              <a:rPr lang="en-US" altLang="zh-CN" dirty="0"/>
              <a:t>essimistic</a:t>
            </a:r>
          </a:p>
          <a:p>
            <a:endParaRPr lang="zh-CN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B28E49-DA08-4063-BEA2-772FE3AF3DEF}"/>
              </a:ext>
            </a:extLst>
          </p:cNvPr>
          <p:cNvSpPr/>
          <p:nvPr/>
        </p:nvSpPr>
        <p:spPr>
          <a:xfrm>
            <a:off x="7024938" y="5986217"/>
            <a:ext cx="102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Macbeth</a:t>
            </a:r>
            <a:endParaRPr lang="zh-CN" altLang="en-US" dirty="0"/>
          </a:p>
        </p:txBody>
      </p:sp>
      <p:sp>
        <p:nvSpPr>
          <p:cNvPr id="15" name="单圆角矩形 2">
            <a:extLst>
              <a:ext uri="{FF2B5EF4-FFF2-40B4-BE49-F238E27FC236}">
                <a16:creationId xmlns:a16="http://schemas.microsoft.com/office/drawing/2014/main" id="{EF33061C-3AEC-4941-9243-E27C0934A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81075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单圆角矩形 4">
            <a:extLst>
              <a:ext uri="{FF2B5EF4-FFF2-40B4-BE49-F238E27FC236}">
                <a16:creationId xmlns:a16="http://schemas.microsoft.com/office/drawing/2014/main" id="{49E3CA57-329E-4BC8-B9BA-C1483BD3F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015" y="981075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单圆角矩形 4">
            <a:extLst>
              <a:ext uri="{FF2B5EF4-FFF2-40B4-BE49-F238E27FC236}">
                <a16:creationId xmlns:a16="http://schemas.microsoft.com/office/drawing/2014/main" id="{A03FC005-3B77-447A-8FF5-F6064F878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448" y="981075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4464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">
            <a:extLst>
              <a:ext uri="{FF2B5EF4-FFF2-40B4-BE49-F238E27FC236}">
                <a16:creationId xmlns:a16="http://schemas.microsoft.com/office/drawing/2014/main" id="{9ED93B04-FEC2-4FE5-9801-BC897B18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2" y="132641"/>
            <a:ext cx="34756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Renaissance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D039A0-0292-4332-BAC4-3E28D2C63E1F}"/>
              </a:ext>
            </a:extLst>
          </p:cNvPr>
          <p:cNvSpPr/>
          <p:nvPr/>
        </p:nvSpPr>
        <p:spPr>
          <a:xfrm>
            <a:off x="179392" y="1346713"/>
            <a:ext cx="3781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last period(1608</a:t>
            </a:r>
            <a:r>
              <a:rPr lang="zh-CN" altLang="zh-CN" sz="2400" dirty="0">
                <a:cs typeface="Times New Roman" panose="02020603050405020304" pitchFamily="18" charset="0"/>
              </a:rPr>
              <a:t>－</a:t>
            </a:r>
            <a:r>
              <a:rPr lang="en-US" altLang="zh-CN" sz="2400" dirty="0">
                <a:cs typeface="Times New Roman" panose="02020603050405020304" pitchFamily="18" charset="0"/>
              </a:rPr>
              <a:t>1613)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5FB142-2F1D-425B-9CEA-12C1234907B2}"/>
              </a:ext>
            </a:extLst>
          </p:cNvPr>
          <p:cNvSpPr/>
          <p:nvPr/>
        </p:nvSpPr>
        <p:spPr>
          <a:xfrm>
            <a:off x="263616" y="2724455"/>
            <a:ext cx="48148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Times New Roman" panose="02020603050405020304" pitchFamily="18" charset="0"/>
              </a:rPr>
              <a:t>Shakespeare 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</a:rPr>
              <a:t>new the ideal was hard to achieve and compromised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E204C0-9B7A-4655-8215-8B06489EB99E}"/>
              </a:ext>
            </a:extLst>
          </p:cNvPr>
          <p:cNvSpPr/>
          <p:nvPr/>
        </p:nvSpPr>
        <p:spPr>
          <a:xfrm>
            <a:off x="263616" y="4121133"/>
            <a:ext cx="25630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cs typeface="Times New Roman" panose="02020603050405020304" pitchFamily="18" charset="0"/>
              </a:rPr>
              <a:t>Category: </a:t>
            </a:r>
            <a:r>
              <a:rPr lang="en-US" altLang="zh-CN" sz="2000" dirty="0">
                <a:cs typeface="Times New Roman" panose="02020603050405020304" pitchFamily="18" charset="0"/>
              </a:rPr>
              <a:t>F</a:t>
            </a:r>
            <a:r>
              <a:rPr lang="en-US" altLang="zh-CN" sz="2000" dirty="0"/>
              <a:t>ancy works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855A8D8-89EA-41F0-ACAC-654FD8A79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940" y="1470746"/>
            <a:ext cx="3296934" cy="43668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20B27A1E-A00B-4A45-966C-CB306373783E}"/>
              </a:ext>
            </a:extLst>
          </p:cNvPr>
          <p:cNvSpPr/>
          <p:nvPr/>
        </p:nvSpPr>
        <p:spPr>
          <a:xfrm>
            <a:off x="6276872" y="6088551"/>
            <a:ext cx="1744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winters’ tale</a:t>
            </a:r>
          </a:p>
        </p:txBody>
      </p:sp>
      <p:sp>
        <p:nvSpPr>
          <p:cNvPr id="14" name="单圆角矩形 2">
            <a:extLst>
              <a:ext uri="{FF2B5EF4-FFF2-40B4-BE49-F238E27FC236}">
                <a16:creationId xmlns:a16="http://schemas.microsoft.com/office/drawing/2014/main" id="{3B106EE3-B26D-4B0D-A648-6F70F55D8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81075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单圆角矩形 4">
            <a:extLst>
              <a:ext uri="{FF2B5EF4-FFF2-40B4-BE49-F238E27FC236}">
                <a16:creationId xmlns:a16="http://schemas.microsoft.com/office/drawing/2014/main" id="{BE501E12-2702-4A2E-8FEF-0B1E99B7C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015" y="981075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单圆角矩形 4">
            <a:extLst>
              <a:ext uri="{FF2B5EF4-FFF2-40B4-BE49-F238E27FC236}">
                <a16:creationId xmlns:a16="http://schemas.microsoft.com/office/drawing/2014/main" id="{981BF093-D62E-4B34-AE68-E00F7919C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448" y="981075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8272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">
            <a:extLst>
              <a:ext uri="{FF2B5EF4-FFF2-40B4-BE49-F238E27FC236}">
                <a16:creationId xmlns:a16="http://schemas.microsoft.com/office/drawing/2014/main" id="{9ED93B04-FEC2-4FE5-9801-BC897B18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2" y="132641"/>
            <a:ext cx="46169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story of Macbeth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E11FC8-D96C-48D1-899E-D6EEE17B46FD}"/>
              </a:ext>
            </a:extLst>
          </p:cNvPr>
          <p:cNvSpPr txBox="1"/>
          <p:nvPr/>
        </p:nvSpPr>
        <p:spPr>
          <a:xfrm>
            <a:off x="124134" y="1132863"/>
            <a:ext cx="15701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/>
              <a:t>Characters</a:t>
            </a:r>
          </a:p>
        </p:txBody>
      </p:sp>
      <p:sp>
        <p:nvSpPr>
          <p:cNvPr id="14" name="单圆角矩形 2">
            <a:extLst>
              <a:ext uri="{FF2B5EF4-FFF2-40B4-BE49-F238E27FC236}">
                <a16:creationId xmlns:a16="http://schemas.microsoft.com/office/drawing/2014/main" id="{D10E383C-AC51-4154-9B34-E286D0EFB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252" y="984496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BDBDBD"/>
              </a:solidFill>
            </a:endParaRPr>
          </a:p>
        </p:txBody>
      </p:sp>
      <p:sp>
        <p:nvSpPr>
          <p:cNvPr id="15" name="单圆角矩形 4">
            <a:extLst>
              <a:ext uri="{FF2B5EF4-FFF2-40B4-BE49-F238E27FC236}">
                <a16:creationId xmlns:a16="http://schemas.microsoft.com/office/drawing/2014/main" id="{ED0BC93F-5D66-4ECE-B70C-8D92ABE79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015" y="981075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单圆角矩形 4">
            <a:extLst>
              <a:ext uri="{FF2B5EF4-FFF2-40B4-BE49-F238E27FC236}">
                <a16:creationId xmlns:a16="http://schemas.microsoft.com/office/drawing/2014/main" id="{BEDF23A7-1E19-4692-B306-62AB00B24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48" y="990863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DA4104-BF41-4675-9E16-54D59DF54805}"/>
              </a:ext>
            </a:extLst>
          </p:cNvPr>
          <p:cNvSpPr txBox="1"/>
          <p:nvPr/>
        </p:nvSpPr>
        <p:spPr>
          <a:xfrm>
            <a:off x="2208628" y="1871003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The King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503C0D-DD88-4AC2-8E1A-4A19645F4FF7}"/>
              </a:ext>
            </a:extLst>
          </p:cNvPr>
          <p:cNvSpPr txBox="1"/>
          <p:nvPr/>
        </p:nvSpPr>
        <p:spPr>
          <a:xfrm>
            <a:off x="1496900" y="2866293"/>
            <a:ext cx="130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Macbeth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5C8949-97B4-4A4A-BC9A-C1E4BDC4A713}"/>
              </a:ext>
            </a:extLst>
          </p:cNvPr>
          <p:cNvSpPr txBox="1"/>
          <p:nvPr/>
        </p:nvSpPr>
        <p:spPr>
          <a:xfrm>
            <a:off x="2867508" y="2866293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Banquo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6C7F2A-8023-4F0B-A198-D307A1508EFF}"/>
              </a:ext>
            </a:extLst>
          </p:cNvPr>
          <p:cNvSpPr txBox="1"/>
          <p:nvPr/>
        </p:nvSpPr>
        <p:spPr>
          <a:xfrm>
            <a:off x="2113275" y="5149388"/>
            <a:ext cx="1363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 witches</a:t>
            </a:r>
            <a:endParaRPr lang="zh-CN" altLang="en-US" sz="2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699B343-236A-4EA7-ADE9-B75CA2E6DC9F}"/>
              </a:ext>
            </a:extLst>
          </p:cNvPr>
          <p:cNvCxnSpPr>
            <a:endCxn id="10" idx="0"/>
          </p:cNvCxnSpPr>
          <p:nvPr/>
        </p:nvCxnSpPr>
        <p:spPr>
          <a:xfrm flipH="1">
            <a:off x="2148649" y="2268471"/>
            <a:ext cx="228791" cy="597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FF98B10-700F-44F8-BC08-7CFE59A6B2C9}"/>
              </a:ext>
            </a:extLst>
          </p:cNvPr>
          <p:cNvCxnSpPr>
            <a:cxnSpLocks/>
          </p:cNvCxnSpPr>
          <p:nvPr/>
        </p:nvCxnSpPr>
        <p:spPr>
          <a:xfrm>
            <a:off x="3208252" y="2292250"/>
            <a:ext cx="324561" cy="605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AB74017-8C5F-46F2-83F2-8A7F0DFE02D4}"/>
              </a:ext>
            </a:extLst>
          </p:cNvPr>
          <p:cNvSpPr/>
          <p:nvPr/>
        </p:nvSpPr>
        <p:spPr>
          <a:xfrm>
            <a:off x="1695234" y="3327958"/>
            <a:ext cx="1025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(general)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2E70E1F-2250-46A6-AA04-FE569E40E439}"/>
              </a:ext>
            </a:extLst>
          </p:cNvPr>
          <p:cNvSpPr/>
          <p:nvPr/>
        </p:nvSpPr>
        <p:spPr>
          <a:xfrm>
            <a:off x="2997594" y="3340017"/>
            <a:ext cx="1078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(general )</a:t>
            </a:r>
            <a:endParaRPr lang="zh-CN" altLang="en-US" dirty="0"/>
          </a:p>
        </p:txBody>
      </p:sp>
      <p:pic>
        <p:nvPicPr>
          <p:cNvPr id="1026" name="Picture 2" descr="https://timgsa.baidu.com/timg?image&amp;quality=80&amp;size=b9999_10000&amp;sec=1522244764441&amp;di=cb81feae240b072242795d154b478704&amp;imgtype=0&amp;src=http%3A%2F%2Fimg.zcool.cn%2Fcommunity%2F014a96554bb564000001bf72a8ccde.jpg%401280w_1l_2o_100sh.jpg">
            <a:extLst>
              <a:ext uri="{FF2B5EF4-FFF2-40B4-BE49-F238E27FC236}">
                <a16:creationId xmlns:a16="http://schemas.microsoft.com/office/drawing/2014/main" id="{0DF0D2BC-1B41-4EA4-9259-53C55C688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924" y="1479788"/>
            <a:ext cx="1538427" cy="233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7B44DC6B-2CF7-4B2A-893F-FAD181A7BCA8}"/>
              </a:ext>
            </a:extLst>
          </p:cNvPr>
          <p:cNvSpPr/>
          <p:nvPr/>
        </p:nvSpPr>
        <p:spPr>
          <a:xfrm>
            <a:off x="5857894" y="6340903"/>
            <a:ext cx="736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Witch</a:t>
            </a:r>
          </a:p>
          <a:p>
            <a:endParaRPr lang="zh-CN" altLang="en-US" dirty="0"/>
          </a:p>
        </p:txBody>
      </p:sp>
      <p:sp>
        <p:nvSpPr>
          <p:cNvPr id="24" name="AutoShape 4" descr="https://ss2.bdstatic.com/70cFvnSh_Q1YnxGkpoWK1HF6hhy/it/u=3261009262,2389131188&amp;fm=27&amp;gp=0.jpg">
            <a:extLst>
              <a:ext uri="{FF2B5EF4-FFF2-40B4-BE49-F238E27FC236}">
                <a16:creationId xmlns:a16="http://schemas.microsoft.com/office/drawing/2014/main" id="{18D5DB82-B264-49BA-B3F0-167094AB8B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EA30C31-4257-49BF-AED0-1B8CA5D33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923" y="4209902"/>
            <a:ext cx="1538427" cy="212085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9B6A7D26-5FC8-4397-859A-2827DC157933}"/>
              </a:ext>
            </a:extLst>
          </p:cNvPr>
          <p:cNvSpPr/>
          <p:nvPr/>
        </p:nvSpPr>
        <p:spPr>
          <a:xfrm>
            <a:off x="5857894" y="3780155"/>
            <a:ext cx="922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General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76144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单圆角矩形 4">
            <a:extLst>
              <a:ext uri="{FF2B5EF4-FFF2-40B4-BE49-F238E27FC236}">
                <a16:creationId xmlns:a16="http://schemas.microsoft.com/office/drawing/2014/main" id="{7410CB6E-CDFF-44D3-BA91-5462D4821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2031" y="2150082"/>
            <a:ext cx="9720775" cy="3575055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9ED93B04-FEC2-4FE5-9801-BC897B18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2" y="132641"/>
            <a:ext cx="46169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story of Macbeth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E11FC8-D96C-48D1-899E-D6EEE17B46FD}"/>
              </a:ext>
            </a:extLst>
          </p:cNvPr>
          <p:cNvSpPr txBox="1"/>
          <p:nvPr/>
        </p:nvSpPr>
        <p:spPr>
          <a:xfrm>
            <a:off x="124134" y="1132863"/>
            <a:ext cx="9284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/>
              <a:t>Act</a:t>
            </a:r>
            <a:r>
              <a:rPr lang="zh-CN" altLang="en-US" sz="2500" dirty="0"/>
              <a:t> </a:t>
            </a:r>
            <a:r>
              <a:rPr lang="en-US" altLang="zh-CN" sz="2500" dirty="0"/>
              <a:t>1.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AF74DB-EC63-4246-B5CE-9F540AEB0A20}"/>
              </a:ext>
            </a:extLst>
          </p:cNvPr>
          <p:cNvSpPr/>
          <p:nvPr/>
        </p:nvSpPr>
        <p:spPr>
          <a:xfrm>
            <a:off x="124134" y="2273531"/>
            <a:ext cx="8895731" cy="3234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sz="2000" kern="100" dirty="0">
                <a:cs typeface="Times New Roman" panose="02020603050405020304" pitchFamily="18" charset="0"/>
              </a:rPr>
              <a:t> Macbeth won the war and got back with Banquo, and they met 3 witches.</a:t>
            </a:r>
            <a:endParaRPr lang="zh-CN" altLang="zh-CN" sz="1600" kern="100" dirty="0">
              <a:cs typeface="Times New Roman" panose="02020603050405020304" pitchFamily="18" charset="0"/>
            </a:endParaRPr>
          </a:p>
          <a:p>
            <a:pPr algn="just">
              <a:lnSpc>
                <a:spcPts val="3500"/>
              </a:lnSpc>
              <a:spcAft>
                <a:spcPts val="0"/>
              </a:spcAft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sz="3200" kern="100" dirty="0"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cs typeface="Times New Roman" panose="02020603050405020304" pitchFamily="18" charset="0"/>
              </a:rPr>
              <a:t>The witches told Macbeth would get promote and even be a king, and Banquo’s         son would also be a king.</a:t>
            </a:r>
            <a:endParaRPr lang="zh-CN" altLang="zh-CN" sz="1600" kern="100" dirty="0">
              <a:cs typeface="Times New Roman" panose="02020603050405020304" pitchFamily="18" charset="0"/>
            </a:endParaRPr>
          </a:p>
          <a:p>
            <a:pPr algn="just">
              <a:lnSpc>
                <a:spcPts val="3500"/>
              </a:lnSpc>
              <a:spcAft>
                <a:spcPts val="0"/>
              </a:spcAft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sz="3200" kern="100" dirty="0"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cs typeface="Times New Roman" panose="02020603050405020304" pitchFamily="18" charset="0"/>
              </a:rPr>
              <a:t>That was the position Macbeth could never get, so Macbeth didn’t believe it at first until the messager appointed by the King told him about this promotion.</a:t>
            </a:r>
            <a:endParaRPr lang="zh-CN" altLang="zh-CN" sz="1600" kern="100" dirty="0">
              <a:cs typeface="Times New Roman" panose="02020603050405020304" pitchFamily="18" charset="0"/>
            </a:endParaRPr>
          </a:p>
          <a:p>
            <a:pPr algn="just">
              <a:lnSpc>
                <a:spcPts val="3500"/>
              </a:lnSpc>
              <a:spcAft>
                <a:spcPts val="0"/>
              </a:spcAft>
            </a:pPr>
            <a:r>
              <a:rPr lang="en-US" altLang="zh-CN" sz="1400" kern="100" dirty="0">
                <a:cs typeface="Times New Roman" panose="02020603050405020304" pitchFamily="18" charset="0"/>
              </a:rPr>
              <a:t>●</a:t>
            </a:r>
            <a:r>
              <a:rPr lang="en-US" altLang="zh-CN" sz="3200" kern="100" dirty="0"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cs typeface="Times New Roman" panose="02020603050405020304" pitchFamily="18" charset="0"/>
              </a:rPr>
              <a:t>Macbeth started believing it and told his wife he would be the King  when he got home.</a:t>
            </a:r>
          </a:p>
        </p:txBody>
      </p:sp>
      <p:sp>
        <p:nvSpPr>
          <p:cNvPr id="14" name="单圆角矩形 2">
            <a:extLst>
              <a:ext uri="{FF2B5EF4-FFF2-40B4-BE49-F238E27FC236}">
                <a16:creationId xmlns:a16="http://schemas.microsoft.com/office/drawing/2014/main" id="{D10E383C-AC51-4154-9B34-E286D0EFB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252" y="984496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BDBDBD"/>
              </a:solidFill>
            </a:endParaRPr>
          </a:p>
        </p:txBody>
      </p:sp>
      <p:sp>
        <p:nvSpPr>
          <p:cNvPr id="15" name="单圆角矩形 4">
            <a:extLst>
              <a:ext uri="{FF2B5EF4-FFF2-40B4-BE49-F238E27FC236}">
                <a16:creationId xmlns:a16="http://schemas.microsoft.com/office/drawing/2014/main" id="{ED0BC93F-5D66-4ECE-B70C-8D92ABE79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015" y="981075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单圆角矩形 4">
            <a:extLst>
              <a:ext uri="{FF2B5EF4-FFF2-40B4-BE49-F238E27FC236}">
                <a16:creationId xmlns:a16="http://schemas.microsoft.com/office/drawing/2014/main" id="{BEDF23A7-1E19-4692-B306-62AB00B24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48" y="990863"/>
            <a:ext cx="3240000" cy="54000"/>
          </a:xfrm>
          <a:custGeom>
            <a:avLst/>
            <a:gdLst>
              <a:gd name="T0" fmla="*/ 0 w 1892300"/>
              <a:gd name="T1" fmla="*/ 0 h 82550"/>
              <a:gd name="T2" fmla="*/ 1878541 w 1892300"/>
              <a:gd name="T3" fmla="*/ 0 h 82550"/>
              <a:gd name="T4" fmla="*/ 1892300 w 1892300"/>
              <a:gd name="T5" fmla="*/ 13759 h 82550"/>
              <a:gd name="T6" fmla="*/ 1892300 w 1892300"/>
              <a:gd name="T7" fmla="*/ 82550 h 82550"/>
              <a:gd name="T8" fmla="*/ 0 w 1892300"/>
              <a:gd name="T9" fmla="*/ 82550 h 82550"/>
              <a:gd name="T10" fmla="*/ 0 w 1892300"/>
              <a:gd name="T11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2300" h="82550">
                <a:moveTo>
                  <a:pt x="0" y="0"/>
                </a:moveTo>
                <a:lnTo>
                  <a:pt x="1878541" y="0"/>
                </a:lnTo>
                <a:cubicBezTo>
                  <a:pt x="1886140" y="0"/>
                  <a:pt x="1892300" y="6160"/>
                  <a:pt x="1892300" y="13759"/>
                </a:cubicBezTo>
                <a:lnTo>
                  <a:pt x="18923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577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2069</TotalTime>
  <Words>781</Words>
  <Application>Microsoft Office PowerPoint</Application>
  <PresentationFormat>全屏显示(4:3)</PresentationFormat>
  <Paragraphs>129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等线 Light</vt:lpstr>
      <vt:lpstr>黑体</vt:lpstr>
      <vt:lpstr>微软雅黑</vt:lpstr>
      <vt:lpstr>Arial</vt:lpstr>
      <vt:lpstr>Calibri</vt:lpstr>
      <vt:lpstr>Calibri Light</vt:lpstr>
      <vt:lpstr>Times New Roman</vt:lpstr>
      <vt:lpstr>Verdana</vt:lpstr>
      <vt:lpstr>Office 主题​​</vt:lpstr>
      <vt:lpstr>Macbeth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Macbeth</dc:title>
  <dc:creator>王立敏</dc:creator>
  <cp:lastModifiedBy>王立敏</cp:lastModifiedBy>
  <cp:revision>118</cp:revision>
  <dcterms:created xsi:type="dcterms:W3CDTF">2018-03-25T13:01:15Z</dcterms:created>
  <dcterms:modified xsi:type="dcterms:W3CDTF">2018-03-28T18:06:02Z</dcterms:modified>
</cp:coreProperties>
</file>