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379" r:id="rId4"/>
    <p:sldId id="259" r:id="rId5"/>
    <p:sldId id="380" r:id="rId6"/>
    <p:sldId id="382" r:id="rId7"/>
    <p:sldId id="384" r:id="rId8"/>
    <p:sldId id="260" r:id="rId9"/>
    <p:sldId id="381" r:id="rId10"/>
    <p:sldId id="38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4546" y="1142984"/>
            <a:ext cx="6172200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如何查找和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阅读论文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34354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归纳总结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阅读完成以上论文，自己进行归纳总结，做一个对该领域的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综述报告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主要内容应该包括该领域研究的问题是什么，有什么意义，有哪些常用的方法和工具，这些方法的优缺点，还有哪些未解决的热点问题，未来的研究方向是什么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做笔记，等于什么都没有读！</a:t>
            </a:r>
            <a:r>
              <a:rPr lang="zh-CN" altLang="en-US" sz="2800" b="1" dirty="0" smtClean="0"/>
              <a:t>过一段时间以后，就基本上全都忘光了。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学术搜索引擎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Google</a:t>
            </a:r>
            <a:r>
              <a:rPr lang="zh-CN" altLang="en-US" sz="2800" b="1" dirty="0" smtClean="0"/>
              <a:t>学术搜索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百度学术搜索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中国知网</a:t>
            </a:r>
            <a:r>
              <a:rPr lang="en-US" altLang="zh-CN" sz="2800" b="1" dirty="0" smtClean="0"/>
              <a:t>CNKI</a:t>
            </a:r>
            <a:r>
              <a:rPr lang="zh-CN" altLang="en-US" sz="2800" b="1" dirty="0" smtClean="0"/>
              <a:t>学术搜索：搜索国内博士硕士毕业论文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Web of Science</a:t>
            </a:r>
            <a:r>
              <a:rPr lang="zh-CN" altLang="en-US" sz="2800" b="1" dirty="0" smtClean="0"/>
              <a:t>：搜索</a:t>
            </a:r>
            <a:r>
              <a:rPr lang="en-US" altLang="zh-CN" sz="2800" b="1" dirty="0" smtClean="0"/>
              <a:t>SCI</a:t>
            </a:r>
            <a:r>
              <a:rPr lang="zh-CN" altLang="en-US" sz="2800" b="1" dirty="0" smtClean="0"/>
              <a:t>期刊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IEEE </a:t>
            </a:r>
            <a:r>
              <a:rPr lang="en-US" altLang="zh-CN" sz="2800" b="1" dirty="0" err="1" smtClean="0"/>
              <a:t>Xplore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IEEE</a:t>
            </a:r>
            <a:r>
              <a:rPr lang="zh-CN" altLang="en-US" sz="2800" b="1" dirty="0" smtClean="0"/>
              <a:t>举办的学术会议和期刊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ACM Digital Library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ACM</a:t>
            </a:r>
            <a:r>
              <a:rPr lang="zh-CN" altLang="en-US" sz="2800" b="1" dirty="0" smtClean="0"/>
              <a:t>举办的学术会议和期刊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总结关键词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对于一个不了解的、刚开始学习研究的领域，首先总结出几个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关键词</a:t>
            </a:r>
            <a:r>
              <a:rPr lang="zh-CN" altLang="en-US" sz="2800" b="1" dirty="0" smtClean="0"/>
              <a:t>（不需要很全面，可以在以后的研究过程中逐步完善）。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然后，以这些关键词进行搜索。例如，对于计算机系统安全的研究，显然，“计算机系统安全”、“系统安全”、“安全系统”等就是最开始的关键词。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当然，经过学习以后，逐渐可以总结得到更加精确的关键词，如“代码复用攻击”、“栈溢出”、“控制流完整性”等。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搜索综述论文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用关键词在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中国知网</a:t>
            </a:r>
            <a:r>
              <a:rPr lang="zh-CN" altLang="en-US" sz="2800" b="1" dirty="0" smtClean="0"/>
              <a:t>上进行搜索，选择来源数据库，建议主要看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硕士和博士毕业论文的前两章</a:t>
            </a:r>
            <a:r>
              <a:rPr lang="zh-CN" altLang="en-US" sz="2800" b="1" dirty="0" smtClean="0"/>
              <a:t>。硕博士毕业论文都是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中文</a:t>
            </a:r>
            <a:r>
              <a:rPr lang="zh-CN" altLang="en-US" sz="2800" b="1" dirty="0" smtClean="0"/>
              <a:t>，便于阅读和理解，而且前两章的论述比较简单而全面，能够快速了解该领域的情况。</a:t>
            </a:r>
          </a:p>
          <a:p>
            <a:r>
              <a:rPr lang="zh-CN" altLang="en-US" sz="2800" b="1" dirty="0" smtClean="0"/>
              <a:t>用关键词加“</a:t>
            </a:r>
            <a:r>
              <a:rPr lang="en-US" sz="2800" b="1" dirty="0" smtClean="0"/>
              <a:t>review</a:t>
            </a:r>
            <a:r>
              <a:rPr lang="zh-CN" altLang="en-US" sz="2800" b="1" dirty="0" smtClean="0"/>
              <a:t>”或“</a:t>
            </a:r>
            <a:r>
              <a:rPr lang="en-US" sz="2800" b="1" dirty="0" smtClean="0"/>
              <a:t>survey</a:t>
            </a:r>
            <a:r>
              <a:rPr lang="zh-CN" altLang="en-US" sz="2800" b="1" dirty="0" smtClean="0"/>
              <a:t>”在</a:t>
            </a:r>
            <a:r>
              <a:rPr lang="en-US" sz="2800" b="1" dirty="0" smtClean="0"/>
              <a:t>Google</a:t>
            </a:r>
            <a:r>
              <a:rPr lang="zh-CN" altLang="en-US" sz="2800" b="1" dirty="0" smtClean="0"/>
              <a:t>学术搜索（或</a:t>
            </a:r>
            <a:r>
              <a:rPr lang="en-US" sz="2800" b="1" dirty="0" smtClean="0"/>
              <a:t>IEEE </a:t>
            </a:r>
            <a:r>
              <a:rPr lang="en-US" sz="2800" b="1" dirty="0" err="1" smtClean="0"/>
              <a:t>Xplore</a:t>
            </a:r>
            <a:r>
              <a:rPr lang="zh-CN" altLang="en-US" sz="2800" b="1" dirty="0" smtClean="0"/>
              <a:t>等）上进行搜索，查找英文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综述文章</a:t>
            </a:r>
            <a:r>
              <a:rPr lang="zh-CN" altLang="en-US" sz="2800" b="1" dirty="0" smtClean="0"/>
              <a:t>，进一步了解该领域研究情况。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搜索经典论文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b="1" dirty="0" smtClean="0"/>
              <a:t>用关键词搜索，按照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引用率</a:t>
            </a:r>
            <a:r>
              <a:rPr lang="zh-CN" altLang="en-US" sz="2800" b="1" dirty="0" smtClean="0"/>
              <a:t>排序，引用率高的论文肯定是比较经典的。</a:t>
            </a:r>
          </a:p>
          <a:p>
            <a:pPr lvl="0"/>
            <a:r>
              <a:rPr lang="zh-CN" altLang="en-US" sz="2800" b="1" dirty="0" smtClean="0"/>
              <a:t>根据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中国计算机学会推荐国际学术会议和期刊目录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，找到本领域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类会议和期刊</a:t>
            </a:r>
            <a:r>
              <a:rPr lang="zh-CN" altLang="en-US" sz="2800" b="1" dirty="0" smtClean="0"/>
              <a:t>，找到相关研究文章。这些论文是水平比较高的，一般重要的成果都会发表在这些地方。</a:t>
            </a:r>
            <a:endParaRPr lang="en-US" altLang="zh-CN" sz="2800" b="1" dirty="0" smtClean="0"/>
          </a:p>
          <a:p>
            <a:pPr lvl="0"/>
            <a:r>
              <a:rPr lang="zh-CN" altLang="en-US" sz="2800" b="1" dirty="0" smtClean="0"/>
              <a:t>在计算机领域，会议通常比期刊更加重要。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搜索相关论文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b="1" dirty="0" smtClean="0"/>
              <a:t>所有论文都包含对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相关工作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related works</a:t>
            </a:r>
            <a:r>
              <a:rPr lang="zh-CN" altLang="en-US" sz="2800" b="1" dirty="0" smtClean="0"/>
              <a:t>）的论述和评价，根据这些论述和其参考文献，可以进一步找到本领域的相关论文。</a:t>
            </a:r>
            <a:endParaRPr lang="en-US" altLang="zh-CN" sz="2800" b="1" dirty="0" smtClean="0"/>
          </a:p>
          <a:p>
            <a:pPr lvl="0"/>
            <a:r>
              <a:rPr lang="zh-CN" altLang="en-US" sz="2800" b="1" dirty="0" smtClean="0"/>
              <a:t>例如，阅读“</a:t>
            </a:r>
            <a:r>
              <a:rPr lang="en-US" altLang="zh-CN" sz="2800" b="1" dirty="0" smtClean="0"/>
              <a:t>Eternal War in Memory</a:t>
            </a:r>
            <a:r>
              <a:rPr lang="zh-CN" altLang="en-US" sz="2800" b="1" dirty="0" smtClean="0"/>
              <a:t>”，</a:t>
            </a:r>
            <a:r>
              <a:rPr lang="zh-CN" altLang="en-US" sz="2800" b="1" dirty="0" smtClean="0"/>
              <a:t>根据感兴趣的内容，继续阅读相关的参考</a:t>
            </a:r>
            <a:r>
              <a:rPr lang="zh-CN" altLang="en-US" sz="2800" b="1" dirty="0" smtClean="0"/>
              <a:t>文献</a:t>
            </a:r>
            <a:r>
              <a:rPr lang="zh-CN" altLang="en-US" sz="2800" b="1" dirty="0" smtClean="0"/>
              <a:t>，才能有更加深刻的</a:t>
            </a:r>
            <a:r>
              <a:rPr lang="zh-CN" altLang="en-US" sz="2800" b="1" dirty="0" smtClean="0"/>
              <a:t>理解认识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搜索相关论文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大多学术搜索引擎也提供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类似论文推荐</a:t>
            </a:r>
            <a:r>
              <a:rPr lang="zh-CN" altLang="en-US" sz="2800" b="1" dirty="0" smtClean="0"/>
              <a:t>功能，可以根据一篇合适的论文，找到和该论文相关的其他论文。</a:t>
            </a:r>
          </a:p>
          <a:p>
            <a:pPr lvl="0"/>
            <a:r>
              <a:rPr lang="zh-CN" altLang="en-US" sz="2800" b="1" dirty="0" smtClean="0"/>
              <a:t>还可以根据论文的作者和署名单位等，找到专注某一个领域的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知名学者和知名团队</a:t>
            </a:r>
            <a:r>
              <a:rPr lang="zh-CN" altLang="en-US" sz="2800" b="1" dirty="0" smtClean="0"/>
              <a:t>，在他们的主页上查找他们的研究方向和研究成果。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更新扩展关键词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阅读根据关键词搜索到的论文，判断这些论文的研究是否和自己想象中的一致，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更新扩展关键词</a:t>
            </a:r>
            <a:r>
              <a:rPr lang="zh-CN" altLang="en-US" sz="2800" b="1" dirty="0" smtClean="0"/>
              <a:t>，选择更加精准的关键词。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使用新的关键词，继续搜索。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阅读论文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/>
              <a:t>按照以上步骤，基本上就可以找到本领域所有的重要论文了。之后，就需要靠自己慢慢研读、体会了。</a:t>
            </a:r>
          </a:p>
          <a:p>
            <a:pPr lvl="0"/>
            <a:r>
              <a:rPr lang="zh-CN" altLang="en-US" sz="2800" b="1" dirty="0" smtClean="0"/>
              <a:t>关于阅读论文，为了节约时间，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宜粗不宜细</a:t>
            </a:r>
            <a:r>
              <a:rPr lang="zh-CN" altLang="en-US" sz="2800" b="1" dirty="0" smtClean="0"/>
              <a:t>，应该重点关注思想（第一章的介绍），具体的实现除非需要借鉴，一般不需要看的太详细。</a:t>
            </a:r>
            <a:endParaRPr lang="en-US" altLang="zh-CN" sz="2800" b="1" dirty="0" smtClean="0"/>
          </a:p>
          <a:p>
            <a:pPr lvl="0"/>
            <a:r>
              <a:rPr lang="zh-CN" altLang="en-US" sz="2800" b="1" dirty="0" smtClean="0"/>
              <a:t>当然，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对于自己感兴趣的或者非常重要的论文，需要详细阅读</a:t>
            </a:r>
            <a:r>
              <a:rPr lang="zh-CN" altLang="en-US" sz="2800" b="1" dirty="0" smtClean="0"/>
              <a:t>，认真体会，尽量多读几遍，多看多想。最好能写一个读后总结报告，并做一个简单的报告。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8842</TotalTime>
  <Words>705</Words>
  <Application>Microsoft Office PowerPoint</Application>
  <PresentationFormat>全屏显示(4:3)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凸显</vt:lpstr>
      <vt:lpstr>如何查找和 阅读论文</vt:lpstr>
      <vt:lpstr>学术搜索引擎</vt:lpstr>
      <vt:lpstr>总结关键词</vt:lpstr>
      <vt:lpstr>搜索综述论文</vt:lpstr>
      <vt:lpstr>搜索经典论文</vt:lpstr>
      <vt:lpstr>搜索相关论文</vt:lpstr>
      <vt:lpstr>搜索相关论文</vt:lpstr>
      <vt:lpstr>更新扩展关键词</vt:lpstr>
      <vt:lpstr>阅读论文</vt:lpstr>
      <vt:lpstr>归纳总结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245</cp:revision>
  <dcterms:created xsi:type="dcterms:W3CDTF">2016-12-26T02:59:20Z</dcterms:created>
  <dcterms:modified xsi:type="dcterms:W3CDTF">2018-03-12T09:16:09Z</dcterms:modified>
</cp:coreProperties>
</file>