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90" r:id="rId2"/>
    <p:sldId id="386" r:id="rId3"/>
    <p:sldId id="384" r:id="rId4"/>
    <p:sldId id="385" r:id="rId5"/>
    <p:sldId id="388" r:id="rId6"/>
    <p:sldId id="39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iutong9017@iie.ac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714356"/>
            <a:ext cx="6858048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课程大作业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（综述论文）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中国科学院 信息工程研究所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大</a:t>
            </a:r>
            <a:r>
              <a:rPr lang="zh-CN" altLang="en-US" sz="4400" dirty="0" smtClean="0"/>
              <a:t>作业总览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ym typeface="Wingdings" pitchFamily="2" charset="2"/>
              </a:rPr>
              <a:t>本课分数：平时表现</a:t>
            </a:r>
            <a:r>
              <a:rPr lang="en-US" altLang="zh-CN" sz="2800" b="1" dirty="0" smtClean="0">
                <a:sym typeface="Wingdings" pitchFamily="2" charset="2"/>
              </a:rPr>
              <a:t>10% + </a:t>
            </a:r>
            <a:r>
              <a:rPr lang="zh-CN" altLang="en-US" sz="2800" b="1" dirty="0" smtClean="0">
                <a:sym typeface="Wingdings" pitchFamily="2" charset="2"/>
              </a:rPr>
              <a:t>综述论文</a:t>
            </a:r>
            <a:r>
              <a:rPr lang="en-US" altLang="zh-CN" sz="2800" b="1" dirty="0" smtClean="0">
                <a:sym typeface="Wingdings" pitchFamily="2" charset="2"/>
              </a:rPr>
              <a:t>30</a:t>
            </a:r>
            <a:r>
              <a:rPr lang="en-US" altLang="zh-CN" sz="2800" b="1" dirty="0" smtClean="0">
                <a:sym typeface="Wingdings" pitchFamily="2" charset="2"/>
              </a:rPr>
              <a:t>% + </a:t>
            </a:r>
            <a:r>
              <a:rPr lang="zh-CN" altLang="en-US" sz="2800" b="1" dirty="0" smtClean="0">
                <a:sym typeface="Wingdings" pitchFamily="2" charset="2"/>
              </a:rPr>
              <a:t>实验设计</a:t>
            </a:r>
            <a:r>
              <a:rPr lang="en-US" altLang="zh-CN" sz="2800" b="1" dirty="0" smtClean="0">
                <a:sym typeface="Wingdings" pitchFamily="2" charset="2"/>
              </a:rPr>
              <a:t>60%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综述论文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根据</a:t>
            </a:r>
            <a:r>
              <a:rPr lang="zh-CN" altLang="en-US" sz="2500" b="1" dirty="0" smtClean="0"/>
              <a:t>平时阅读论文，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写一个论文综述</a:t>
            </a:r>
            <a:r>
              <a:rPr lang="zh-CN" altLang="en-US" sz="2500" b="1" dirty="0" smtClean="0"/>
              <a:t>，并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在课堂上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进行展示</a:t>
            </a:r>
            <a:r>
              <a:rPr lang="zh-CN" altLang="en-US" sz="2500" b="1" dirty="0" smtClean="0"/>
              <a:t>（</a:t>
            </a:r>
            <a:r>
              <a:rPr lang="en-US" altLang="zh-CN" sz="2500" b="1" dirty="0" smtClean="0"/>
              <a:t>30</a:t>
            </a:r>
            <a:r>
              <a:rPr lang="en-US" altLang="zh-CN" sz="2500" b="1" dirty="0" smtClean="0"/>
              <a:t>%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实验设计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25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sz="2500" b="1" dirty="0" smtClean="0">
                <a:solidFill>
                  <a:schemeClr val="bg1">
                    <a:lumMod val="65000"/>
                  </a:schemeClr>
                </a:solidFill>
              </a:rPr>
              <a:t>）根据课程学习内容，按照要求设计一个漏洞程序和对应的攻击（小组，二选一</a:t>
            </a:r>
            <a:r>
              <a:rPr lang="zh-CN" altLang="en-US" sz="2500" b="1" dirty="0" smtClean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sz="2500" b="1" dirty="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r>
              <a:rPr lang="en-US" altLang="zh-CN" sz="2500" b="1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zh-CN" altLang="en-US" sz="2500" b="1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25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25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sz="2500" b="1" dirty="0" smtClean="0">
                <a:solidFill>
                  <a:schemeClr val="bg1">
                    <a:lumMod val="65000"/>
                  </a:schemeClr>
                </a:solidFill>
              </a:rPr>
              <a:t>）根据课程学习内容，在处理器模拟器中实现一个安全机制，能够防御某种特定的攻击（小组，二选一</a:t>
            </a:r>
            <a:r>
              <a:rPr lang="zh-CN" altLang="en-US" sz="2500" b="1" dirty="0" smtClean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sz="2500" b="1" dirty="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r>
              <a:rPr lang="en-US" altLang="zh-CN" sz="2500" b="1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zh-CN" altLang="en-US" sz="2500" b="1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25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综述论文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根据自己的兴趣，选择一个和计算机系统安全相关的研究领域，阅读论文（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不少于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篇</a:t>
            </a:r>
            <a:r>
              <a:rPr lang="zh-CN" altLang="en-US" sz="2800" b="1" dirty="0" smtClean="0"/>
              <a:t>），归纳总结，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写一篇关于该领域的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综述论文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注意：史老师布置的作业作为论文的一个章节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根据综述论文，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形成一个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报告，并在课堂上展示</a:t>
            </a:r>
            <a:r>
              <a:rPr lang="zh-CN" altLang="en-US" sz="2800" b="1" dirty="0" smtClean="0"/>
              <a:t>（不超过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分钟</a:t>
            </a:r>
            <a:r>
              <a:rPr lang="zh-CN" altLang="en-US" sz="2800" b="1" dirty="0" smtClean="0"/>
              <a:t>）。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建议</a:t>
            </a:r>
            <a:r>
              <a:rPr lang="zh-CN" altLang="en-US" sz="2800" b="1" dirty="0" smtClean="0"/>
              <a:t>：详细阅读“</a:t>
            </a:r>
            <a:r>
              <a:rPr lang="en-US" altLang="zh-CN" sz="2800" b="1" dirty="0" smtClean="0"/>
              <a:t>Eternal War in Memory</a:t>
            </a:r>
            <a:r>
              <a:rPr lang="zh-CN" altLang="en-US" sz="2800" b="1" dirty="0" smtClean="0"/>
              <a:t>”，从中选择一个感兴趣的方向，阅读其引用的相关参考文献，归纳总结，写成一篇综述。</a:t>
            </a:r>
            <a:endParaRPr lang="en-US" altLang="zh-CN" sz="28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综述文章的结构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b="1" dirty="0" smtClean="0"/>
              <a:t>标题：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摘要：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第一章：概述，介绍该</a:t>
            </a:r>
            <a:r>
              <a:rPr lang="zh-CN" altLang="en-US" sz="2800" b="1" dirty="0" smtClean="0"/>
              <a:t>领域研究</a:t>
            </a:r>
            <a:r>
              <a:rPr lang="zh-CN" altLang="en-US" sz="2800" b="1" dirty="0" smtClean="0"/>
              <a:t>背景、研究意义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第二章：总体部分，介绍该领域的主要研究工作，各自的</a:t>
            </a:r>
            <a:r>
              <a:rPr lang="zh-CN" altLang="en-US" sz="2800" b="1" dirty="0" smtClean="0"/>
              <a:t>优缺点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第三章：</a:t>
            </a:r>
            <a:r>
              <a:rPr lang="zh-CN" altLang="en-US" sz="2800" b="1" dirty="0" smtClean="0"/>
              <a:t>简评国内外从</a:t>
            </a:r>
            <a:r>
              <a:rPr lang="zh-CN" altLang="en-US" sz="2800" b="1" dirty="0" smtClean="0"/>
              <a:t>计算机系统结构角度开展的安全研究和产业</a:t>
            </a:r>
            <a:r>
              <a:rPr lang="zh-CN" altLang="en-US" sz="2800" b="1" dirty="0" smtClean="0"/>
              <a:t>实践（史老师布置作业）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第四章</a:t>
            </a:r>
            <a:r>
              <a:rPr lang="zh-CN" altLang="en-US" sz="2800" b="1" dirty="0" smtClean="0"/>
              <a:t>：总结，对该领域进行一个简单的总结，提出未来的研究方向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参考文献</a:t>
            </a:r>
            <a:r>
              <a:rPr lang="zh-CN" altLang="en-US" sz="2800" b="1" dirty="0" smtClean="0">
                <a:sym typeface="Wingdings" pitchFamily="2" charset="2"/>
              </a:rPr>
              <a:t>：参考文献列表，不</a:t>
            </a:r>
            <a:r>
              <a:rPr lang="zh-CN" altLang="en-US" sz="2800" b="1" dirty="0" smtClean="0">
                <a:sym typeface="Wingdings" pitchFamily="2" charset="2"/>
              </a:rPr>
              <a:t>少于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篇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综述</a:t>
            </a:r>
            <a:r>
              <a:rPr lang="en-US" altLang="zh-CN" sz="4400" dirty="0" err="1" smtClean="0"/>
              <a:t>ppt</a:t>
            </a:r>
            <a:r>
              <a:rPr lang="zh-CN" altLang="en-US" sz="4400" dirty="0" smtClean="0"/>
              <a:t>的结构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个人</a:t>
            </a:r>
            <a:r>
              <a:rPr lang="zh-CN" altLang="en-US" sz="2800" b="1" dirty="0" smtClean="0"/>
              <a:t>对计算机系统安全的</a:t>
            </a:r>
            <a:r>
              <a:rPr lang="zh-CN" altLang="en-US" sz="2800" b="1" dirty="0" smtClean="0"/>
              <a:t>见解，对</a:t>
            </a:r>
            <a:r>
              <a:rPr lang="zh-CN" altLang="en-US" sz="2800" b="1" dirty="0" smtClean="0"/>
              <a:t>综述论文</a:t>
            </a:r>
            <a:r>
              <a:rPr lang="zh-CN" altLang="en-US" sz="2800" b="1" dirty="0" smtClean="0"/>
              <a:t>的总结概括，学习本课程的收获体会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对实验设计的简介，遇到的问题和解决办法，值得强调的问题和现象，技巧性的创新方法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对本课程的意见和建议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为什么要选这门课程，想要从本课程中学习到什么，本课程是否达到了开始的期望，真正学会了什么，还有哪些不足，应该做哪些改进，等等。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注意：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不要泛泛而谈，强调重点，把要点说清楚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提交内容和时间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提交内容</a:t>
            </a:r>
            <a:r>
              <a:rPr lang="zh-CN" altLang="en-US" sz="2800" b="1" dirty="0" smtClean="0"/>
              <a:t>：</a:t>
            </a:r>
            <a:r>
              <a:rPr lang="zh-CN" altLang="en-US" sz="2500" b="1" dirty="0" smtClean="0"/>
              <a:t>综述论文 </a:t>
            </a:r>
            <a:r>
              <a:rPr lang="en-US" altLang="zh-CN" sz="2500" b="1" dirty="0" smtClean="0"/>
              <a:t>+ </a:t>
            </a:r>
            <a:r>
              <a:rPr lang="zh-CN" altLang="en-US" sz="2500" b="1" dirty="0" smtClean="0"/>
              <a:t>综述报告</a:t>
            </a:r>
            <a:r>
              <a:rPr lang="en-US" altLang="zh-CN" sz="2500" b="1" dirty="0" err="1" smtClean="0"/>
              <a:t>ppt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提交时间：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2800" b="1" dirty="0" smtClean="0"/>
              <a:t>之前（第</a:t>
            </a:r>
            <a:r>
              <a:rPr lang="en-US" altLang="zh-CN" sz="2800" b="1" dirty="0" smtClean="0"/>
              <a:t>13</a:t>
            </a:r>
            <a:r>
              <a:rPr lang="zh-CN" altLang="en-US" sz="2800" b="1" dirty="0" smtClean="0"/>
              <a:t>周周一）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提交方式</a:t>
            </a:r>
            <a:r>
              <a:rPr lang="zh-CN" altLang="en-US" sz="2800" b="1" dirty="0" smtClean="0"/>
              <a:t>：柳</a:t>
            </a:r>
            <a:r>
              <a:rPr lang="zh-CN" altLang="en-US" sz="2800" b="1" dirty="0" smtClean="0"/>
              <a:t>童，</a:t>
            </a:r>
            <a:r>
              <a:rPr lang="en-US" altLang="en-US" sz="2800" b="1" dirty="0" smtClean="0">
                <a:hlinkClick r:id="rId2"/>
              </a:rPr>
              <a:t>liutong9017@iie.ac.cn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文档命名：综述论文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报告</a:t>
            </a:r>
            <a:r>
              <a:rPr lang="en-US" altLang="zh-CN" sz="2800" b="1" dirty="0" smtClean="0"/>
              <a:t>_</a:t>
            </a:r>
            <a:r>
              <a:rPr lang="zh-CN" altLang="en-US" sz="2800" b="1" dirty="0" smtClean="0"/>
              <a:t>姓名</a:t>
            </a:r>
            <a:r>
              <a:rPr lang="en-US" altLang="zh-CN" sz="2800" b="1" dirty="0" smtClean="0"/>
              <a:t>_</a:t>
            </a:r>
            <a:r>
              <a:rPr lang="zh-CN" altLang="en-US" sz="2800" b="1" dirty="0" smtClean="0"/>
              <a:t>学号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演示</a:t>
            </a:r>
            <a:r>
              <a:rPr lang="zh-CN" altLang="en-US" sz="2800" b="1" dirty="0" smtClean="0"/>
              <a:t>时间：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最后两节</a:t>
            </a:r>
            <a:r>
              <a:rPr lang="zh-CN" altLang="en-US" sz="2500" b="1" dirty="0" smtClean="0"/>
              <a:t>课（第</a:t>
            </a:r>
            <a:r>
              <a:rPr lang="en-US" altLang="zh-CN" sz="2500" b="1" dirty="0" smtClean="0"/>
              <a:t>13-14</a:t>
            </a:r>
            <a:r>
              <a:rPr lang="zh-CN" altLang="en-US" sz="2500" b="1" dirty="0" smtClean="0"/>
              <a:t>周），</a:t>
            </a:r>
            <a:r>
              <a:rPr lang="zh-CN" altLang="en-US" sz="2500" b="1" dirty="0" smtClean="0"/>
              <a:t>用于综述</a:t>
            </a:r>
            <a:r>
              <a:rPr lang="en-US" altLang="zh-CN" sz="2500" b="1" dirty="0" err="1" smtClean="0"/>
              <a:t>ppt</a:t>
            </a:r>
            <a:r>
              <a:rPr lang="zh-CN" altLang="en-US" sz="2500" b="1" dirty="0" smtClean="0"/>
              <a:t>的</a:t>
            </a:r>
            <a:r>
              <a:rPr lang="zh-CN" altLang="en-US" sz="2500" b="1" dirty="0" smtClean="0"/>
              <a:t>演示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</a:rPr>
              <a:t>每人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3-5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分钟</a:t>
            </a:r>
            <a:r>
              <a:rPr lang="zh-CN" altLang="en-US" sz="2500" b="1" dirty="0" smtClean="0"/>
              <a:t>展示</a:t>
            </a:r>
            <a:r>
              <a:rPr lang="zh-CN" altLang="en-US" sz="2500" b="1" dirty="0" smtClean="0"/>
              <a:t>时间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演示顺序：根据选课名单顺序排列，</a:t>
            </a:r>
            <a:r>
              <a:rPr lang="zh-CN" altLang="en-US" sz="2500" b="1" dirty="0" smtClean="0"/>
              <a:t>一共</a:t>
            </a:r>
            <a:r>
              <a:rPr lang="en-US" altLang="zh-CN" sz="2500" b="1" dirty="0" smtClean="0"/>
              <a:t>50</a:t>
            </a:r>
            <a:r>
              <a:rPr lang="zh-CN" altLang="en-US" sz="2500" b="1" dirty="0" smtClean="0"/>
              <a:t>人</a:t>
            </a:r>
            <a:endParaRPr lang="en-US" altLang="zh-CN" sz="2500" b="1" dirty="0" smtClean="0"/>
          </a:p>
          <a:p>
            <a:pPr lvl="2"/>
            <a:r>
              <a:rPr lang="zh-CN" altLang="en-US" sz="2200" b="1" dirty="0" smtClean="0"/>
              <a:t>第一</a:t>
            </a:r>
            <a:r>
              <a:rPr lang="zh-CN" altLang="en-US" sz="2200" b="1" dirty="0" smtClean="0"/>
              <a:t>节课（</a:t>
            </a:r>
            <a:r>
              <a:rPr lang="en-US" altLang="zh-CN" sz="2200" b="1" dirty="0" smtClean="0"/>
              <a:t>13</a:t>
            </a:r>
            <a:r>
              <a:rPr lang="zh-CN" altLang="en-US" sz="2200" b="1" dirty="0" smtClean="0"/>
              <a:t>周）：</a:t>
            </a:r>
            <a:r>
              <a:rPr lang="en-US" altLang="zh-CN" sz="2200" b="1" dirty="0" smtClean="0"/>
              <a:t>1-25</a:t>
            </a:r>
            <a:endParaRPr lang="en-US" altLang="zh-CN" sz="2200" b="1" dirty="0" smtClean="0"/>
          </a:p>
          <a:p>
            <a:pPr lvl="2"/>
            <a:r>
              <a:rPr lang="zh-CN" altLang="en-US" sz="2200" b="1" dirty="0" smtClean="0"/>
              <a:t>第二</a:t>
            </a:r>
            <a:r>
              <a:rPr lang="zh-CN" altLang="en-US" sz="2200" b="1" dirty="0" smtClean="0"/>
              <a:t>节课（</a:t>
            </a:r>
            <a:r>
              <a:rPr lang="en-US" altLang="zh-CN" sz="2200" b="1" dirty="0" smtClean="0"/>
              <a:t>14</a:t>
            </a:r>
            <a:r>
              <a:rPr lang="zh-CN" altLang="en-US" sz="2200" b="1" dirty="0" smtClean="0"/>
              <a:t>周）：</a:t>
            </a:r>
            <a:r>
              <a:rPr lang="en-US" altLang="zh-CN" sz="2200" b="1" dirty="0" smtClean="0"/>
              <a:t>26-50</a:t>
            </a:r>
            <a:endParaRPr lang="en-US" altLang="zh-CN" sz="22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8899</TotalTime>
  <Words>521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课程大作业 （综述论文）</vt:lpstr>
      <vt:lpstr>大作业总览</vt:lpstr>
      <vt:lpstr>综述论文</vt:lpstr>
      <vt:lpstr>综述文章的结构</vt:lpstr>
      <vt:lpstr>综述ppt的结构</vt:lpstr>
      <vt:lpstr>提交内容和时间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253</cp:revision>
  <dcterms:created xsi:type="dcterms:W3CDTF">2016-12-26T02:59:20Z</dcterms:created>
  <dcterms:modified xsi:type="dcterms:W3CDTF">2018-04-09T09:50:01Z</dcterms:modified>
</cp:coreProperties>
</file>