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56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15.05.2022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Text, Haarteil enthält.&#10;&#10;Automatisch generierte Beschreibung">
            <a:extLst>
              <a:ext uri="{FF2B5EF4-FFF2-40B4-BE49-F238E27FC236}">
                <a16:creationId xmlns:a16="http://schemas.microsoft.com/office/drawing/2014/main" id="{10968638-1145-44DF-3024-2B6ACE347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r="9091" b="53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1"/>
                </a:solidFill>
              </a:rPr>
              <a:t>USE Case: Face recognition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B2EF6C"/>
                </a:solidFill>
              </a:rPr>
              <a:t>Advanced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Andreas </a:t>
            </a:r>
            <a:r>
              <a:rPr lang="de-DE" dirty="0" err="1">
                <a:solidFill>
                  <a:schemeClr val="bg2"/>
                </a:solidFill>
              </a:rPr>
              <a:t>edte</a:t>
            </a:r>
            <a:endParaRPr lang="de-DE" dirty="0">
              <a:solidFill>
                <a:schemeClr val="bg2"/>
              </a:solidFill>
            </a:endParaRPr>
          </a:p>
          <a:p>
            <a:pPr rtl="0"/>
            <a:r>
              <a:rPr lang="de-DE" dirty="0">
                <a:solidFill>
                  <a:schemeClr val="bg2"/>
                </a:solidFill>
              </a:rPr>
              <a:t>Lennart fertig</a:t>
            </a:r>
          </a:p>
          <a:p>
            <a:pPr rtl="0"/>
            <a:r>
              <a:rPr lang="de-DE" dirty="0">
                <a:solidFill>
                  <a:schemeClr val="bg2"/>
                </a:solidFill>
              </a:rPr>
              <a:t>Yannik </a:t>
            </a:r>
            <a:r>
              <a:rPr lang="de-DE" dirty="0" err="1">
                <a:solidFill>
                  <a:schemeClr val="bg2"/>
                </a:solidFill>
              </a:rPr>
              <a:t>hubrich</a:t>
            </a:r>
            <a:endParaRPr lang="de-DE" dirty="0">
              <a:solidFill>
                <a:schemeClr val="bg2"/>
              </a:solidFill>
            </a:endParaRPr>
          </a:p>
          <a:p>
            <a:pPr rtl="0"/>
            <a:r>
              <a:rPr lang="de-DE" dirty="0">
                <a:solidFill>
                  <a:schemeClr val="bg2"/>
                </a:solidFill>
              </a:rPr>
              <a:t>Felix </a:t>
            </a:r>
            <a:r>
              <a:rPr lang="de-DE" dirty="0" err="1">
                <a:solidFill>
                  <a:schemeClr val="bg2"/>
                </a:solidFill>
              </a:rPr>
              <a:t>hüsgen</a:t>
            </a:r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20</Words>
  <Application>Microsoft Office PowerPoint</Application>
  <PresentationFormat>Breitbild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Wingdings 2</vt:lpstr>
      <vt:lpstr>Dividende</vt:lpstr>
      <vt:lpstr>USE Case: Face recognition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Face recognition</dc:title>
  <dc:creator>Lennart Fertig</dc:creator>
  <cp:lastModifiedBy>Lennart Fertig</cp:lastModifiedBy>
  <cp:revision>1</cp:revision>
  <dcterms:created xsi:type="dcterms:W3CDTF">2022-05-15T09:45:42Z</dcterms:created>
  <dcterms:modified xsi:type="dcterms:W3CDTF">2022-05-15T09:50:53Z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