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3" r:id="rId11"/>
    <p:sldId id="262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57"/>
          </p14:sldIdLst>
        </p14:section>
        <p14:section name="Search for 3D Models" id="{6844172C-9703-4DC7-908A-C23538616A3C}">
          <p14:sldIdLst>
            <p14:sldId id="258"/>
            <p14:sldId id="259"/>
            <p14:sldId id="264"/>
            <p14:sldId id="265"/>
          </p14:sldIdLst>
        </p14:section>
        <p14:section name="Insert a 3D Model from a File" id="{66737F24-1C36-4DF4-A00F-927A3F1468AC}">
          <p14:sldIdLst>
            <p14:sldId id="260"/>
          </p14:sldIdLst>
        </p14:section>
        <p14:section name="Position and Rotate Your 3D Model" id="{A08F0015-E7F5-4E26-BBAF-AEE4F9A16AD2}">
          <p14:sldIdLst>
            <p14:sldId id="261"/>
            <p14:sldId id="263"/>
            <p14:sldId id="262"/>
            <p14:sldId id="266"/>
          </p14:sldIdLst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598" autoAdjust="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>
            <a:fillRect/>
          </a:stretch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>
            <a:fillRect/>
          </a:stretch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955" indent="8255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>
            <a:fillRect/>
          </a:stretch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955" indent="8255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>
            <a:fillRect/>
          </a:stretch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955" indent="8255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955" indent="8255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Edit Master text styles</a:t>
            </a:r>
            <a:endParaRPr lang="en-US" smtClean="0"/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Second level</a:t>
            </a:r>
            <a:endParaRPr lang="en-US" smtClean="0"/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Third level</a:t>
            </a:r>
            <a:endParaRPr lang="en-US" smtClean="0"/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Fourth level</a:t>
            </a:r>
            <a:endParaRPr lang="en-US" smtClean="0"/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>
            <a:fillRect/>
          </a:stretch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4E560-77BF-4D1A-B6E7-CD55CE12B1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0716"/>
            <a:ext cx="9144000" cy="712230"/>
          </a:xfrm>
        </p:spPr>
        <p:txBody>
          <a:bodyPr/>
          <a:lstStyle/>
          <a:p>
            <a:pPr algn="ctr"/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nghiên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mã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độc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AMC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540562"/>
            <a:ext cx="9144000" cy="546216"/>
          </a:xfrm>
        </p:spPr>
        <p:txBody>
          <a:bodyPr/>
          <a:lstStyle/>
          <a:p>
            <a:pPr algn="ctr"/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Kernel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 txBox="1"/>
          <p:nvPr/>
        </p:nvSpPr>
        <p:spPr>
          <a:xfrm>
            <a:off x="4062930" y="1985260"/>
            <a:ext cx="4066137" cy="49523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ctr">
              <a:spcBef>
                <a:spcPts val="1000"/>
              </a:spcBef>
            </a:pP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Chương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trình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đào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tạo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sinh</a:t>
            </a:r>
            <a:r>
              <a:rPr lang="en-US" sz="1800" dirty="0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solidFill>
                  <a:schemeClr val="bg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viên</a:t>
            </a: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8077762" y="5715692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2510442" y="4332797"/>
            <a:ext cx="7858298" cy="39069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3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</a:t>
            </a:r>
            <a:r>
              <a:rPr lang="en-US" sz="3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trình</a:t>
            </a:r>
            <a:r>
              <a:rPr lang="en-US" sz="3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C++ ( MFC)</a:t>
            </a:r>
            <a:endParaRPr lang="en-US" sz="36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câu</a:t>
            </a:r>
            <a:r>
              <a:rPr lang="en-US" dirty="0" smtClean="0"/>
              <a:t> </a:t>
            </a:r>
            <a:r>
              <a:rPr lang="en-US" dirty="0" err="1" smtClean="0"/>
              <a:t>hỏi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527367" y="3765665"/>
            <a:ext cx="5137265" cy="128016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ctr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bạn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còn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nào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chưa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92480" y="2693247"/>
            <a:ext cx="10632440" cy="2565399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algn="ctr">
              <a:lnSpc>
                <a:spcPts val="1800"/>
              </a:lnSpc>
              <a:spcAft>
                <a:spcPts val="600"/>
              </a:spcAft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Nhập vào 1 thư mục in các file trong thư mục ra giao </a:t>
            </a:r>
            <a:r>
              <a:rPr lang="vi-V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(check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kí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cs typeface="Times New Roman" panose="02020603050405020304" pitchFamily="18" charset="0"/>
              </a:rPr>
              <a:t>Mục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tiêu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4" name="Text Placeholder 5" descr="2D Slides"/>
          <p:cNvSpPr txBox="1"/>
          <p:nvPr/>
        </p:nvSpPr>
        <p:spPr>
          <a:xfrm>
            <a:off x="698269" y="1853401"/>
            <a:ext cx="10475114" cy="389866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6" descr="3D Models"/>
          <p:cNvSpPr txBox="1"/>
          <p:nvPr/>
        </p:nvSpPr>
        <p:spPr>
          <a:xfrm>
            <a:off x="6949858" y="1452563"/>
            <a:ext cx="3475038" cy="36512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800" dirty="0">
              <a:latin typeface="+mj-lt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04434" y="1799956"/>
            <a:ext cx="8753302" cy="3217025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tìm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ở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Hiểu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sâu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Windows,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ở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hoàn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bài</a:t>
            </a:r>
            <a:r>
              <a:rPr lang="en-US" sz="24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Duyệt qua các thư mục và file trong MFC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diện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type file</a:t>
            </a:r>
            <a:r>
              <a:rPr lang="vi-V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</p:spPr>
        <p:txBody>
          <a:bodyPr/>
          <a:lstStyle/>
          <a:p>
            <a:r>
              <a:rPr lang="en-US" dirty="0" err="1" smtClean="0">
                <a:cs typeface="Times New Roman" panose="02020603050405020304" pitchFamily="18" charset="0"/>
              </a:rPr>
              <a:t>Nội</a:t>
            </a:r>
            <a:r>
              <a:rPr lang="en-US" dirty="0" smtClean="0">
                <a:cs typeface="Times New Roman" panose="02020603050405020304" pitchFamily="18" charset="0"/>
              </a:rPr>
              <a:t> dung </a:t>
            </a:r>
            <a:r>
              <a:rPr lang="en-US" dirty="0" err="1" smtClean="0">
                <a:cs typeface="Times New Roman" panose="02020603050405020304" pitchFamily="18" charset="0"/>
              </a:rPr>
              <a:t>chính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20538" y="2252748"/>
            <a:ext cx="6350923" cy="346640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228600" indent="-2286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nghĩa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Giới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thiệu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API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MFC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4.Phân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biệt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type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ts val="1800"/>
              </a:lnSpc>
              <a:spcAft>
                <a:spcPts val="600"/>
              </a:spcAft>
              <a:buFont typeface="+mj-lt"/>
              <a:buAutoNum type="arabicPeriod"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5.Tổng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demo</a:t>
            </a:r>
            <a:endParaRPr lang="en-US" sz="24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cs typeface="Times New Roman" panose="02020603050405020304" pitchFamily="18" charset="0"/>
              </a:rPr>
              <a:t>Định</a:t>
            </a:r>
            <a:r>
              <a:rPr lang="en-US" dirty="0" smtClean="0"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cs typeface="Times New Roman" panose="02020603050405020304" pitchFamily="18" charset="0"/>
              </a:rPr>
              <a:t>nghĩa</a:t>
            </a:r>
            <a:endParaRPr lang="en-US" dirty="0"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87730" y="1604357"/>
            <a:ext cx="8969433" cy="4438996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009995" y="2449130"/>
            <a:ext cx="101249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gì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Nhắc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Khái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niệm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ở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trò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điều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Data, Extension…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MFC App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Tạo</a:t>
            </a:r>
            <a:r>
              <a:rPr lang="en-US" dirty="0" smtClean="0"/>
              <a:t> Project MFC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9710" y="2801850"/>
            <a:ext cx="7697854" cy="3375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Edit Browse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Control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Button 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Thêm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07288" y="2774103"/>
            <a:ext cx="6300141" cy="3543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>
                <a:cs typeface="Times New Roman" panose="02020603050405020304" pitchFamily="18" charset="0"/>
              </a:rPr>
              <a:t>Giới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thiệu</a:t>
            </a:r>
            <a:r>
              <a:rPr lang="en-US" b="1" dirty="0" smtClean="0">
                <a:cs typeface="Times New Roman" panose="02020603050405020304" pitchFamily="18" charset="0"/>
              </a:rPr>
              <a:t> API </a:t>
            </a:r>
            <a:r>
              <a:rPr lang="en-US" b="1" dirty="0" err="1" smtClean="0">
                <a:cs typeface="Times New Roman" panose="02020603050405020304" pitchFamily="18" charset="0"/>
              </a:rPr>
              <a:t>liên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r>
              <a:rPr lang="en-US" b="1" dirty="0" err="1" smtClean="0">
                <a:cs typeface="Times New Roman" panose="02020603050405020304" pitchFamily="18" charset="0"/>
              </a:rPr>
              <a:t>quan</a:t>
            </a:r>
            <a:r>
              <a:rPr lang="en-US" b="1" dirty="0" smtClean="0">
                <a:cs typeface="Times New Roman" panose="02020603050405020304" pitchFamily="18" charset="0"/>
              </a:rPr>
              <a:t> </a:t>
            </a:r>
            <a:endParaRPr lang="en-US" b="1" dirty="0"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68629" y="2868230"/>
            <a:ext cx="6318174" cy="64008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Rectangle 14"/>
          <p:cNvSpPr/>
          <p:nvPr/>
        </p:nvSpPr>
        <p:spPr>
          <a:xfrm rot="16200000">
            <a:off x="10017084" y="1839905"/>
            <a:ext cx="1866468" cy="894830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58000">
                <a:srgbClr val="F5F5F5">
                  <a:alpha val="86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17" name="TextBox 16"/>
          <p:cNvSpPr txBox="1"/>
          <p:nvPr/>
        </p:nvSpPr>
        <p:spPr>
          <a:xfrm>
            <a:off x="2518756" y="3142211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29295" y="2244436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1200" dirty="0" smtClean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88967" y="1679940"/>
            <a:ext cx="10058400" cy="4246727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ở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tuần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trước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Windows API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hàm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Registry</a:t>
            </a: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CreateFile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hoặc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WriteFile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DeleteFile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Xóa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CloseHandle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FindfirstFile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FindNextFile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sử dụng kết hợp để duyệt qua các file trong một thư mục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minh </a:t>
            </a:r>
            <a:r>
              <a:rPr lang="en-US" dirty="0" err="1" smtClean="0"/>
              <a:t>họa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 rot="16200000">
            <a:off x="4035175" y="4807119"/>
            <a:ext cx="833933" cy="1943095"/>
          </a:xfrm>
          <a:prstGeom prst="rect">
            <a:avLst/>
          </a:prstGeom>
          <a:gradFill flip="none" rotWithShape="1">
            <a:gsLst>
              <a:gs pos="0">
                <a:srgbClr val="F5F5F5">
                  <a:alpha val="0"/>
                </a:srgbClr>
              </a:gs>
              <a:gs pos="100000">
                <a:srgbClr val="F5F5F5"/>
              </a:gs>
              <a:gs pos="43000">
                <a:srgbClr val="F5F5F5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b="1"/>
          </a:p>
        </p:txBody>
      </p:sp>
      <p:sp>
        <p:nvSpPr>
          <p:cNvPr id="38" name="TextBox 37"/>
          <p:cNvSpPr txBox="1"/>
          <p:nvPr/>
        </p:nvSpPr>
        <p:spPr>
          <a:xfrm>
            <a:off x="781396" y="1810061"/>
            <a:ext cx="5700770" cy="4208353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muốn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Handle,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endParaRPr lang="en-US" sz="16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FindFirstFile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thao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handle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FindNextFile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ts val="1800"/>
              </a:lnSpc>
              <a:spcAft>
                <a:spcPts val="6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duyệt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thư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8616" y="2227811"/>
            <a:ext cx="683895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Kiểm</a:t>
            </a:r>
            <a:r>
              <a:rPr lang="en-US" dirty="0" smtClean="0"/>
              <a:t> </a:t>
            </a:r>
            <a:r>
              <a:rPr lang="en-US" dirty="0" err="1" smtClean="0"/>
              <a:t>tra</a:t>
            </a:r>
            <a:r>
              <a:rPr lang="en-US" dirty="0" smtClean="0"/>
              <a:t> file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chữ</a:t>
            </a:r>
            <a:r>
              <a:rPr lang="en-US" dirty="0" smtClean="0"/>
              <a:t> </a:t>
            </a:r>
            <a:r>
              <a:rPr lang="en-US" dirty="0" err="1" smtClean="0"/>
              <a:t>kí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64275" y="1629294"/>
            <a:ext cx="10160925" cy="4547062"/>
          </a:xfrm>
          <a:prstGeom prst="rect">
            <a:avLst/>
          </a:prstGeom>
        </p:spPr>
        <p:txBody>
          <a:bodyPr vert="horz" wrap="none" lIns="91440" tIns="45720" rIns="91440" bIns="45720" rtlCol="0">
            <a:noAutofit/>
          </a:bodyPr>
          <a:lstStyle/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Kiểm tra loại file theo chữ ký (file signature) là một kỹ thuật giúp xác định loại của file dựa trên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byte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đầu tiên của file, thường gọi là "</a:t>
            </a:r>
            <a:r>
              <a:rPr lang="en-US" alt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 Các chữ ký này là các mẫu byte cụ thể được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gán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 các định dạng file khác nhau. Đây là một phương pháp hữu ích để nhận diện loại file ngay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cả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đuôi file bị thay đổi hoặc không có.</a:t>
            </a: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endParaRPr lang="en-US" sz="2000" b="1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file </a:t>
            </a: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000" b="1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endParaRPr lang="en-US" sz="2000" b="1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ffice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ompress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format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Server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ts val="18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600"/>
              </a:spcAft>
            </a:pPr>
            <a:endParaRPr lang="en-US" sz="2000" dirty="0" smtClean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8A56FF6-92BD-46DE-9059-01B9F08E8880}">
  <ds:schemaRefs/>
</ds:datastoreItem>
</file>

<file path=customXml/itemProps2.xml><?xml version="1.0" encoding="utf-8"?>
<ds:datastoreItem xmlns:ds="http://schemas.openxmlformats.org/officeDocument/2006/customXml" ds:itemID="{C620A972-1CDD-4EF3-89C2-EBD9E5E1FD1C}">
  <ds:schemaRefs/>
</ds:datastoreItem>
</file>

<file path=customXml/itemProps3.xml><?xml version="1.0" encoding="utf-8"?>
<ds:datastoreItem xmlns:ds="http://schemas.openxmlformats.org/officeDocument/2006/customXml" ds:itemID="{FB90717D-CB20-4004-8DD0-01756D9D039A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Bring your presentations to life with 3D</Template>
  <TotalTime>0</TotalTime>
  <Words>2196</Words>
  <Application>WPS Presentation</Application>
  <PresentationFormat>Widescreen</PresentationFormat>
  <Paragraphs>102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Segoe UI</vt:lpstr>
      <vt:lpstr>Times New Roman</vt:lpstr>
      <vt:lpstr>Agency FB</vt:lpstr>
      <vt:lpstr>Trebuchet MS</vt:lpstr>
      <vt:lpstr>Segoe UI Light</vt:lpstr>
      <vt:lpstr>Microsoft YaHei</vt:lpstr>
      <vt:lpstr>Arial Unicode MS</vt:lpstr>
      <vt:lpstr>Calibri</vt:lpstr>
      <vt:lpstr>Get Started with 3D</vt:lpstr>
      <vt:lpstr>Trung tâm nghiên cứu mã độc - AMC</vt:lpstr>
      <vt:lpstr>Mục tiêu</vt:lpstr>
      <vt:lpstr>Nội dung chính</vt:lpstr>
      <vt:lpstr>Định nghĩa</vt:lpstr>
      <vt:lpstr>Tạo Project MFC</vt:lpstr>
      <vt:lpstr>Thêm </vt:lpstr>
      <vt:lpstr>Giới thiệu API liên quan </vt:lpstr>
      <vt:lpstr>Code minh họa </vt:lpstr>
      <vt:lpstr>Kiểm tra file theo chữ kí </vt:lpstr>
      <vt:lpstr>Tổng kết và câu hỏi</vt:lpstr>
      <vt:lpstr>Bài tập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LuongTD</cp:lastModifiedBy>
  <cp:revision>2</cp:revision>
  <dcterms:created xsi:type="dcterms:W3CDTF">2024-08-29T06:38:00Z</dcterms:created>
  <dcterms:modified xsi:type="dcterms:W3CDTF">2025-06-05T09:47:50Z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8DC659B3AFAF4D7CB89FD281F942A4FD_12</vt:lpwstr>
  </property>
  <property fmtid="{D5CDD505-2E9C-101B-9397-08002B2CF9AE}" pid="4" name="KSOProductBuildVer">
    <vt:lpwstr>1033-12.2.0.19307</vt:lpwstr>
  </property>
</Properties>
</file>