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5143500" type="screen16x9"/>
  <p:notesSz cx="6858000" cy="9144000"/>
  <p:embeddedFontLst>
    <p:embeddedFont>
      <p:font typeface="Averia Serif Libre" panose="02000603000000000004"/>
      <p:regular r:id="rId17"/>
    </p:embeddedFont>
    <p:embeddedFont>
      <p:font typeface="Baloo 2"/>
      <p:regular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1" d="100"/>
          <a:sy n="141" d="100"/>
        </p:scale>
        <p:origin x="102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5"/>
        <p:cNvGrpSpPr/>
        <p:nvPr/>
      </p:nvGrpSpPr>
      <p:grpSpPr>
        <a:xfrm>
          <a:off x="0" y="0"/>
          <a:ext cx="0" cy="0"/>
          <a:chOff x="0" y="0"/>
          <a:chExt cx="0" cy="0"/>
        </a:xfrm>
      </p:grpSpPr>
      <p:sp>
        <p:nvSpPr>
          <p:cNvPr id="366" name="Google Shape;366;g23d9f8ba33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3d9f8ba33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7"/>
        <p:cNvGrpSpPr/>
        <p:nvPr/>
      </p:nvGrpSpPr>
      <p:grpSpPr>
        <a:xfrm>
          <a:off x="0" y="0"/>
          <a:ext cx="0" cy="0"/>
          <a:chOff x="0" y="0"/>
          <a:chExt cx="0" cy="0"/>
        </a:xfrm>
      </p:grpSpPr>
      <p:sp>
        <p:nvSpPr>
          <p:cNvPr id="438" name="Google Shape;438;g54dda1946d_4_2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54dda1946d_4_2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93"/>
        <p:cNvGrpSpPr/>
        <p:nvPr/>
      </p:nvGrpSpPr>
      <p:grpSpPr>
        <a:xfrm>
          <a:off x="0" y="0"/>
          <a:ext cx="0" cy="0"/>
          <a:chOff x="0" y="0"/>
          <a:chExt cx="0" cy="0"/>
        </a:xfrm>
      </p:grpSpPr>
      <p:sp>
        <p:nvSpPr>
          <p:cNvPr id="394" name="Google Shape;394;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1"/>
        <p:cNvGrpSpPr/>
        <p:nvPr/>
      </p:nvGrpSpPr>
      <p:grpSpPr>
        <a:xfrm>
          <a:off x="0" y="0"/>
          <a:ext cx="0" cy="0"/>
          <a:chOff x="0" y="0"/>
          <a:chExt cx="0" cy="0"/>
        </a:xfrm>
      </p:grpSpPr>
      <p:sp>
        <p:nvSpPr>
          <p:cNvPr id="402" name="Google Shape;402;g30ab145e645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30ab145e6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3"/>
        <p:cNvGrpSpPr/>
        <p:nvPr/>
      </p:nvGrpSpPr>
      <p:grpSpPr>
        <a:xfrm>
          <a:off x="0" y="0"/>
          <a:ext cx="0" cy="0"/>
          <a:chOff x="0" y="0"/>
          <a:chExt cx="0" cy="0"/>
        </a:xfrm>
      </p:grpSpPr>
      <p:sp>
        <p:nvSpPr>
          <p:cNvPr id="414" name="Google Shape;414;gd5260bdd85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9"/>
        <p:cNvGrpSpPr/>
        <p:nvPr/>
      </p:nvGrpSpPr>
      <p:grpSpPr>
        <a:xfrm>
          <a:off x="0" y="0"/>
          <a:ext cx="0" cy="0"/>
          <a:chOff x="0" y="0"/>
          <a:chExt cx="0" cy="0"/>
        </a:xfrm>
      </p:grpSpPr>
      <p:sp>
        <p:nvSpPr>
          <p:cNvPr id="420" name="Google Shape;420;g54dda1946d_6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5"/>
        <p:cNvGrpSpPr/>
        <p:nvPr/>
      </p:nvGrpSpPr>
      <p:grpSpPr>
        <a:xfrm>
          <a:off x="0" y="0"/>
          <a:ext cx="0" cy="0"/>
          <a:chOff x="0" y="0"/>
          <a:chExt cx="0" cy="0"/>
        </a:xfrm>
      </p:grpSpPr>
      <p:sp>
        <p:nvSpPr>
          <p:cNvPr id="426" name="Google Shape;426;g54dda1946d_4_27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1"/>
        <p:cNvGrpSpPr/>
        <p:nvPr/>
      </p:nvGrpSpPr>
      <p:grpSpPr>
        <a:xfrm>
          <a:off x="0" y="0"/>
          <a:ext cx="0" cy="0"/>
          <a:chOff x="0" y="0"/>
          <a:chExt cx="0" cy="0"/>
        </a:xfrm>
      </p:grpSpPr>
      <p:sp>
        <p:nvSpPr>
          <p:cNvPr id="432" name="Google Shape;432;gd5260bdd85_0_2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3.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11.png"/><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9.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5.png"/><Relationship Id="rId6" Type="http://schemas.openxmlformats.org/officeDocument/2006/relationships/image" Target="../media/image3.png"/><Relationship Id="rId5" Type="http://schemas.openxmlformats.org/officeDocument/2006/relationships/image" Target="../media/image9.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4.png"/><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image" Target="../media/image7.png"/><Relationship Id="rId6" Type="http://schemas.openxmlformats.org/officeDocument/2006/relationships/image" Target="../media/image10.png"/><Relationship Id="rId5" Type="http://schemas.openxmlformats.org/officeDocument/2006/relationships/image" Target="../media/image6.png"/><Relationship Id="rId4" Type="http://schemas.openxmlformats.org/officeDocument/2006/relationships/image" Target="../media/image8.png"/><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234164" y="1623893"/>
            <a:ext cx="4675800" cy="2505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2234164" y="4128790"/>
            <a:ext cx="4675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2766597" y="-1212865"/>
            <a:ext cx="5104500" cy="7569227"/>
          </a:xfrm>
          <a:custGeom>
            <a:avLst/>
            <a:gdLst/>
            <a:ahLst/>
            <a:cxnLst/>
            <a:rect l="l" t="t" r="r" b="b"/>
            <a:pathLst>
              <a:path w="131019" h="194282" extrusionOk="0">
                <a:moveTo>
                  <a:pt x="55074" y="0"/>
                </a:moveTo>
                <a:cubicBezTo>
                  <a:pt x="27771" y="0"/>
                  <a:pt x="0" y="23822"/>
                  <a:pt x="3784" y="58539"/>
                </a:cubicBezTo>
                <a:cubicBezTo>
                  <a:pt x="5481" y="75201"/>
                  <a:pt x="14150" y="90215"/>
                  <a:pt x="16260" y="106812"/>
                </a:cubicBezTo>
                <a:cubicBezTo>
                  <a:pt x="18666" y="124380"/>
                  <a:pt x="9799" y="141043"/>
                  <a:pt x="10739" y="158562"/>
                </a:cubicBezTo>
                <a:cubicBezTo>
                  <a:pt x="10871" y="175191"/>
                  <a:pt x="23314" y="186118"/>
                  <a:pt x="38444" y="190420"/>
                </a:cubicBezTo>
                <a:cubicBezTo>
                  <a:pt x="46126" y="192918"/>
                  <a:pt x="54268" y="194282"/>
                  <a:pt x="62382" y="194282"/>
                </a:cubicBezTo>
                <a:cubicBezTo>
                  <a:pt x="71188" y="194282"/>
                  <a:pt x="79962" y="192675"/>
                  <a:pt x="88085" y="189167"/>
                </a:cubicBezTo>
                <a:cubicBezTo>
                  <a:pt x="115493" y="178603"/>
                  <a:pt x="131018" y="142889"/>
                  <a:pt x="113334" y="117623"/>
                </a:cubicBezTo>
                <a:cubicBezTo>
                  <a:pt x="107796" y="109350"/>
                  <a:pt x="98122" y="104488"/>
                  <a:pt x="93853" y="95308"/>
                </a:cubicBezTo>
                <a:cubicBezTo>
                  <a:pt x="84937" y="73322"/>
                  <a:pt x="110252" y="50891"/>
                  <a:pt x="97133" y="29268"/>
                </a:cubicBezTo>
                <a:cubicBezTo>
                  <a:pt x="88071" y="8790"/>
                  <a:pt x="71659" y="0"/>
                  <a:pt x="55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6824323" y="-263272"/>
            <a:ext cx="5062423" cy="6177965"/>
          </a:xfrm>
          <a:custGeom>
            <a:avLst/>
            <a:gdLst/>
            <a:ahLst/>
            <a:cxnLst/>
            <a:rect l="l" t="t" r="r" b="b"/>
            <a:pathLst>
              <a:path w="129939" h="158572" extrusionOk="0">
                <a:moveTo>
                  <a:pt x="92723" y="0"/>
                </a:moveTo>
                <a:cubicBezTo>
                  <a:pt x="82524" y="0"/>
                  <a:pt x="72194" y="2810"/>
                  <a:pt x="66469" y="7591"/>
                </a:cubicBezTo>
                <a:cubicBezTo>
                  <a:pt x="49345" y="24088"/>
                  <a:pt x="65909" y="51068"/>
                  <a:pt x="52905" y="69345"/>
                </a:cubicBezTo>
                <a:cubicBezTo>
                  <a:pt x="36309" y="90078"/>
                  <a:pt x="1" y="91858"/>
                  <a:pt x="10565" y="128199"/>
                </a:cubicBezTo>
                <a:cubicBezTo>
                  <a:pt x="18668" y="149286"/>
                  <a:pt x="42257" y="158571"/>
                  <a:pt x="65582" y="158571"/>
                </a:cubicBezTo>
                <a:cubicBezTo>
                  <a:pt x="79830" y="158571"/>
                  <a:pt x="93980" y="155107"/>
                  <a:pt x="104442" y="148751"/>
                </a:cubicBezTo>
                <a:cubicBezTo>
                  <a:pt x="128801" y="130902"/>
                  <a:pt x="125966" y="96193"/>
                  <a:pt x="129147" y="69213"/>
                </a:cubicBezTo>
                <a:cubicBezTo>
                  <a:pt x="129938" y="48744"/>
                  <a:pt x="129180" y="19984"/>
                  <a:pt x="116852" y="7788"/>
                </a:cubicBezTo>
                <a:cubicBezTo>
                  <a:pt x="111379" y="2379"/>
                  <a:pt x="102106" y="0"/>
                  <a:pt x="92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 name="Google Shape;13;p2"/>
          <p:cNvPicPr preferRelativeResize="0"/>
          <p:nvPr/>
        </p:nvPicPr>
        <p:blipFill>
          <a:blip r:embed="rId2"/>
          <a:stretch>
            <a:fillRect/>
          </a:stretch>
        </p:blipFill>
        <p:spPr>
          <a:xfrm rot="-1136944">
            <a:off x="7701923" y="3829984"/>
            <a:ext cx="1539502" cy="1911829"/>
          </a:xfrm>
          <a:prstGeom prst="rect">
            <a:avLst/>
          </a:prstGeom>
          <a:noFill/>
          <a:ln>
            <a:noFill/>
          </a:ln>
        </p:spPr>
      </p:pic>
      <p:pic>
        <p:nvPicPr>
          <p:cNvPr id="14" name="Google Shape;14;p2"/>
          <p:cNvPicPr preferRelativeResize="0"/>
          <p:nvPr/>
        </p:nvPicPr>
        <p:blipFill>
          <a:blip r:embed="rId3"/>
          <a:stretch>
            <a:fillRect/>
          </a:stretch>
        </p:blipFill>
        <p:spPr>
          <a:xfrm>
            <a:off x="-260092" y="3530642"/>
            <a:ext cx="1433000" cy="2260451"/>
          </a:xfrm>
          <a:prstGeom prst="rect">
            <a:avLst/>
          </a:prstGeom>
          <a:noFill/>
          <a:ln>
            <a:noFill/>
          </a:ln>
        </p:spPr>
      </p:pic>
      <p:pic>
        <p:nvPicPr>
          <p:cNvPr id="15" name="Google Shape;15;p2"/>
          <p:cNvPicPr preferRelativeResize="0"/>
          <p:nvPr/>
        </p:nvPicPr>
        <p:blipFill>
          <a:blip r:embed="rId4"/>
          <a:stretch>
            <a:fillRect/>
          </a:stretch>
        </p:blipFill>
        <p:spPr>
          <a:xfrm rot="2268241">
            <a:off x="331244" y="2116970"/>
            <a:ext cx="297661" cy="377035"/>
          </a:xfrm>
          <a:prstGeom prst="rect">
            <a:avLst/>
          </a:prstGeom>
          <a:noFill/>
          <a:ln>
            <a:noFill/>
          </a:ln>
        </p:spPr>
      </p:pic>
      <p:pic>
        <p:nvPicPr>
          <p:cNvPr id="16" name="Google Shape;16;p2"/>
          <p:cNvPicPr preferRelativeResize="0"/>
          <p:nvPr/>
        </p:nvPicPr>
        <p:blipFill>
          <a:blip r:embed="rId5"/>
          <a:stretch>
            <a:fillRect/>
          </a:stretch>
        </p:blipFill>
        <p:spPr>
          <a:xfrm>
            <a:off x="149465" y="2594506"/>
            <a:ext cx="557000" cy="1347687"/>
          </a:xfrm>
          <a:prstGeom prst="rect">
            <a:avLst/>
          </a:prstGeom>
          <a:noFill/>
          <a:ln>
            <a:noFill/>
          </a:ln>
        </p:spPr>
      </p:pic>
      <p:pic>
        <p:nvPicPr>
          <p:cNvPr id="17" name="Google Shape;17;p2"/>
          <p:cNvPicPr preferRelativeResize="0"/>
          <p:nvPr/>
        </p:nvPicPr>
        <p:blipFill>
          <a:blip r:embed="rId6"/>
          <a:stretch>
            <a:fillRect/>
          </a:stretch>
        </p:blipFill>
        <p:spPr>
          <a:xfrm>
            <a:off x="8193180" y="-671007"/>
            <a:ext cx="557000" cy="25868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13"/>
          <p:cNvSpPr txBox="1">
            <a:spLocks noGrp="1"/>
          </p:cNvSpPr>
          <p:nvPr>
            <p:ph type="subTitle" idx="1"/>
          </p:nvPr>
        </p:nvSpPr>
        <p:spPr>
          <a:xfrm>
            <a:off x="2151268" y="217571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7" name="Google Shape;107;p13"/>
          <p:cNvSpPr txBox="1">
            <a:spLocks noGrp="1"/>
          </p:cNvSpPr>
          <p:nvPr>
            <p:ph type="subTitle" idx="2"/>
          </p:nvPr>
        </p:nvSpPr>
        <p:spPr>
          <a:xfrm>
            <a:off x="5810213" y="217571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8" name="Google Shape;108;p13"/>
          <p:cNvSpPr txBox="1">
            <a:spLocks noGrp="1"/>
          </p:cNvSpPr>
          <p:nvPr>
            <p:ph type="subTitle" idx="3"/>
          </p:nvPr>
        </p:nvSpPr>
        <p:spPr>
          <a:xfrm>
            <a:off x="2151268" y="359240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09" name="Google Shape;109;p13"/>
          <p:cNvSpPr txBox="1">
            <a:spLocks noGrp="1"/>
          </p:cNvSpPr>
          <p:nvPr>
            <p:ph type="subTitle" idx="4"/>
          </p:nvPr>
        </p:nvSpPr>
        <p:spPr>
          <a:xfrm>
            <a:off x="5810213" y="3592401"/>
            <a:ext cx="2305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10" name="Google Shape;110;p13"/>
          <p:cNvSpPr txBox="1">
            <a:spLocks noGrp="1"/>
          </p:cNvSpPr>
          <p:nvPr>
            <p:ph type="title" idx="5" hasCustomPrompt="1"/>
          </p:nvPr>
        </p:nvSpPr>
        <p:spPr>
          <a:xfrm>
            <a:off x="1218246" y="2115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1" name="Google Shape;111;p13"/>
          <p:cNvSpPr txBox="1">
            <a:spLocks noGrp="1"/>
          </p:cNvSpPr>
          <p:nvPr>
            <p:ph type="title" idx="6" hasCustomPrompt="1"/>
          </p:nvPr>
        </p:nvSpPr>
        <p:spPr>
          <a:xfrm>
            <a:off x="1218246" y="3534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a:spLocks noGrp="1"/>
          </p:cNvSpPr>
          <p:nvPr>
            <p:ph type="title" idx="7" hasCustomPrompt="1"/>
          </p:nvPr>
        </p:nvSpPr>
        <p:spPr>
          <a:xfrm>
            <a:off x="4878771" y="2115208"/>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a:spLocks noGrp="1"/>
          </p:cNvSpPr>
          <p:nvPr>
            <p:ph type="title" idx="8" hasCustomPrompt="1"/>
          </p:nvPr>
        </p:nvSpPr>
        <p:spPr>
          <a:xfrm>
            <a:off x="4878771" y="3534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a:spLocks noGrp="1"/>
          </p:cNvSpPr>
          <p:nvPr>
            <p:ph type="subTitle" idx="9"/>
          </p:nvPr>
        </p:nvSpPr>
        <p:spPr>
          <a:xfrm>
            <a:off x="2151268" y="1920886"/>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115" name="Google Shape;115;p13"/>
          <p:cNvSpPr txBox="1">
            <a:spLocks noGrp="1"/>
          </p:cNvSpPr>
          <p:nvPr>
            <p:ph type="subTitle" idx="13"/>
          </p:nvPr>
        </p:nvSpPr>
        <p:spPr>
          <a:xfrm>
            <a:off x="5810213" y="1920886"/>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116" name="Google Shape;116;p13"/>
          <p:cNvSpPr txBox="1">
            <a:spLocks noGrp="1"/>
          </p:cNvSpPr>
          <p:nvPr>
            <p:ph type="subTitle" idx="14"/>
          </p:nvPr>
        </p:nvSpPr>
        <p:spPr>
          <a:xfrm>
            <a:off x="2151268"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117" name="Google Shape;117;p13"/>
          <p:cNvSpPr txBox="1">
            <a:spLocks noGrp="1"/>
          </p:cNvSpPr>
          <p:nvPr>
            <p:ph type="subTitle" idx="15"/>
          </p:nvPr>
        </p:nvSpPr>
        <p:spPr>
          <a:xfrm>
            <a:off x="5810213" y="3337650"/>
            <a:ext cx="2305500" cy="394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118" name="Google Shape;118;p13"/>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9" name="Google Shape;119;p13"/>
          <p:cNvPicPr preferRelativeResize="0"/>
          <p:nvPr/>
        </p:nvPicPr>
        <p:blipFill>
          <a:blip r:embed="rId2"/>
          <a:stretch>
            <a:fillRect/>
          </a:stretch>
        </p:blipFill>
        <p:spPr>
          <a:xfrm>
            <a:off x="149465" y="3534606"/>
            <a:ext cx="557000" cy="1347687"/>
          </a:xfrm>
          <a:prstGeom prst="rect">
            <a:avLst/>
          </a:prstGeom>
          <a:noFill/>
          <a:ln>
            <a:noFill/>
          </a:ln>
        </p:spPr>
      </p:pic>
      <p:pic>
        <p:nvPicPr>
          <p:cNvPr id="120" name="Google Shape;120;p13"/>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121" name="Google Shape;121;p13"/>
          <p:cNvPicPr preferRelativeResize="0"/>
          <p:nvPr/>
        </p:nvPicPr>
        <p:blipFill>
          <a:blip r:embed="rId4"/>
          <a:stretch>
            <a:fillRect/>
          </a:stretch>
        </p:blipFill>
        <p:spPr>
          <a:xfrm>
            <a:off x="-408125" y="1085777"/>
            <a:ext cx="1114601" cy="2506447"/>
          </a:xfrm>
          <a:prstGeom prst="rect">
            <a:avLst/>
          </a:prstGeom>
          <a:noFill/>
          <a:ln>
            <a:noFill/>
          </a:ln>
        </p:spPr>
      </p:pic>
      <p:sp>
        <p:nvSpPr>
          <p:cNvPr id="122" name="Google Shape;122;p13"/>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3" name="Google Shape;123;p13"/>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124" name="Google Shape;124;p13"/>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125" name="Google Shape;125;p13"/>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55"/>
        <p:cNvGrpSpPr/>
        <p:nvPr/>
      </p:nvGrpSpPr>
      <p:grpSpPr>
        <a:xfrm>
          <a:off x="0" y="0"/>
          <a:ext cx="0" cy="0"/>
          <a:chOff x="0" y="0"/>
          <a:chExt cx="0" cy="0"/>
        </a:xfrm>
      </p:grpSpPr>
      <p:sp>
        <p:nvSpPr>
          <p:cNvPr id="156" name="Google Shape;156;p16"/>
          <p:cNvSpPr txBox="1">
            <a:spLocks noGrp="1"/>
          </p:cNvSpPr>
          <p:nvPr>
            <p:ph type="title"/>
          </p:nvPr>
        </p:nvSpPr>
        <p:spPr>
          <a:xfrm>
            <a:off x="1226400" y="2989725"/>
            <a:ext cx="66912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157" name="Google Shape;157;p16"/>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p:txBody>
      </p:sp>
      <p:sp>
        <p:nvSpPr>
          <p:cNvPr id="158" name="Google Shape;158;p16"/>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16"/>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0" name="Google Shape;160;p16"/>
          <p:cNvPicPr preferRelativeResize="0"/>
          <p:nvPr/>
        </p:nvPicPr>
        <p:blipFill>
          <a:blip r:embed="rId2"/>
          <a:stretch>
            <a:fillRect/>
          </a:stretch>
        </p:blipFill>
        <p:spPr>
          <a:xfrm>
            <a:off x="149465" y="3534606"/>
            <a:ext cx="557000" cy="1347687"/>
          </a:xfrm>
          <a:prstGeom prst="rect">
            <a:avLst/>
          </a:prstGeom>
          <a:noFill/>
          <a:ln>
            <a:noFill/>
          </a:ln>
        </p:spPr>
      </p:pic>
      <p:pic>
        <p:nvPicPr>
          <p:cNvPr id="161" name="Google Shape;161;p16"/>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162" name="Google Shape;162;p16"/>
          <p:cNvPicPr preferRelativeResize="0"/>
          <p:nvPr/>
        </p:nvPicPr>
        <p:blipFill>
          <a:blip r:embed="rId4"/>
          <a:stretch>
            <a:fillRect/>
          </a:stretch>
        </p:blipFill>
        <p:spPr>
          <a:xfrm rot="-4562926">
            <a:off x="8024748" y="-286126"/>
            <a:ext cx="812053" cy="1191891"/>
          </a:xfrm>
          <a:prstGeom prst="rect">
            <a:avLst/>
          </a:prstGeom>
          <a:noFill/>
          <a:ln>
            <a:noFill/>
          </a:ln>
        </p:spPr>
      </p:pic>
      <p:pic>
        <p:nvPicPr>
          <p:cNvPr id="163" name="Google Shape;163;p16"/>
          <p:cNvPicPr preferRelativeResize="0"/>
          <p:nvPr/>
        </p:nvPicPr>
        <p:blipFill>
          <a:blip r:embed="rId5"/>
          <a:stretch>
            <a:fillRect/>
          </a:stretch>
        </p:blipFill>
        <p:spPr>
          <a:xfrm rot="2268240">
            <a:off x="8322104" y="4299089"/>
            <a:ext cx="481442" cy="609821"/>
          </a:xfrm>
          <a:prstGeom prst="rect">
            <a:avLst/>
          </a:prstGeom>
          <a:noFill/>
          <a:ln>
            <a:noFill/>
          </a:ln>
        </p:spPr>
      </p:pic>
      <p:pic>
        <p:nvPicPr>
          <p:cNvPr id="164" name="Google Shape;164;p16"/>
          <p:cNvPicPr preferRelativeResize="0"/>
          <p:nvPr/>
        </p:nvPicPr>
        <p:blipFill>
          <a:blip r:embed="rId6"/>
          <a:stretch>
            <a:fillRect/>
          </a:stretch>
        </p:blipFill>
        <p:spPr>
          <a:xfrm rot="878763">
            <a:off x="8537324" y="2043837"/>
            <a:ext cx="408550" cy="1897425"/>
          </a:xfrm>
          <a:prstGeom prst="rect">
            <a:avLst/>
          </a:prstGeom>
          <a:noFill/>
          <a:ln>
            <a:noFill/>
          </a:ln>
        </p:spPr>
      </p:pic>
      <p:pic>
        <p:nvPicPr>
          <p:cNvPr id="165" name="Google Shape;165;p16"/>
          <p:cNvPicPr preferRelativeResize="0"/>
          <p:nvPr/>
        </p:nvPicPr>
        <p:blipFill>
          <a:blip r:embed="rId7"/>
          <a:stretch>
            <a:fillRect/>
          </a:stretch>
        </p:blipFill>
        <p:spPr>
          <a:xfrm>
            <a:off x="-408125" y="1085777"/>
            <a:ext cx="1114601" cy="250644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1096663" y="865575"/>
            <a:ext cx="2785500" cy="2296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8" name="Google Shape;168;p17"/>
          <p:cNvSpPr txBox="1">
            <a:spLocks noGrp="1"/>
          </p:cNvSpPr>
          <p:nvPr>
            <p:ph type="subTitle" idx="1"/>
          </p:nvPr>
        </p:nvSpPr>
        <p:spPr>
          <a:xfrm>
            <a:off x="1096663" y="3161625"/>
            <a:ext cx="2785500" cy="111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69" name="Google Shape;169;p17"/>
          <p:cNvSpPr>
            <a:spLocks noGrp="1"/>
          </p:cNvSpPr>
          <p:nvPr>
            <p:ph type="pic" idx="2"/>
          </p:nvPr>
        </p:nvSpPr>
        <p:spPr>
          <a:xfrm>
            <a:off x="4279938" y="690300"/>
            <a:ext cx="3767400" cy="3762900"/>
          </a:xfrm>
          <a:prstGeom prst="ellipse">
            <a:avLst/>
          </a:prstGeom>
          <a:noFill/>
          <a:ln>
            <a:noFill/>
          </a:ln>
        </p:spPr>
      </p:sp>
      <p:sp>
        <p:nvSpPr>
          <p:cNvPr id="170" name="Google Shape;170;p17"/>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1" name="Google Shape;171;p17"/>
          <p:cNvPicPr preferRelativeResize="0"/>
          <p:nvPr/>
        </p:nvPicPr>
        <p:blipFill>
          <a:blip r:embed="rId2"/>
          <a:stretch>
            <a:fillRect/>
          </a:stretch>
        </p:blipFill>
        <p:spPr>
          <a:xfrm>
            <a:off x="149465" y="3534606"/>
            <a:ext cx="557000" cy="1347687"/>
          </a:xfrm>
          <a:prstGeom prst="rect">
            <a:avLst/>
          </a:prstGeom>
          <a:noFill/>
          <a:ln>
            <a:noFill/>
          </a:ln>
        </p:spPr>
      </p:pic>
      <p:pic>
        <p:nvPicPr>
          <p:cNvPr id="172" name="Google Shape;172;p17"/>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173" name="Google Shape;173;p17"/>
          <p:cNvPicPr preferRelativeResize="0"/>
          <p:nvPr/>
        </p:nvPicPr>
        <p:blipFill>
          <a:blip r:embed="rId4"/>
          <a:stretch>
            <a:fillRect/>
          </a:stretch>
        </p:blipFill>
        <p:spPr>
          <a:xfrm>
            <a:off x="-408125" y="1085777"/>
            <a:ext cx="1114601" cy="2506447"/>
          </a:xfrm>
          <a:prstGeom prst="rect">
            <a:avLst/>
          </a:prstGeom>
          <a:noFill/>
          <a:ln>
            <a:noFill/>
          </a:ln>
        </p:spPr>
      </p:pic>
      <p:sp>
        <p:nvSpPr>
          <p:cNvPr id="174" name="Google Shape;174;p17"/>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5" name="Google Shape;175;p17"/>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176" name="Google Shape;176;p17"/>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177" name="Google Shape;177;p17"/>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196"/>
        <p:cNvGrpSpPr/>
        <p:nvPr/>
      </p:nvGrpSpPr>
      <p:grpSpPr>
        <a:xfrm>
          <a:off x="0" y="0"/>
          <a:ext cx="0" cy="0"/>
          <a:chOff x="0" y="0"/>
          <a:chExt cx="0" cy="0"/>
        </a:xfrm>
      </p:grpSpPr>
      <p:sp>
        <p:nvSpPr>
          <p:cNvPr id="197" name="Google Shape;197;p20"/>
          <p:cNvSpPr txBox="1">
            <a:spLocks noGrp="1"/>
          </p:cNvSpPr>
          <p:nvPr>
            <p:ph type="title"/>
          </p:nvPr>
        </p:nvSpPr>
        <p:spPr>
          <a:xfrm>
            <a:off x="2246300" y="1506125"/>
            <a:ext cx="4651200" cy="9402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98" name="Google Shape;198;p20"/>
          <p:cNvSpPr txBox="1">
            <a:spLocks noGrp="1"/>
          </p:cNvSpPr>
          <p:nvPr>
            <p:ph type="subTitle" idx="1"/>
          </p:nvPr>
        </p:nvSpPr>
        <p:spPr>
          <a:xfrm>
            <a:off x="2246509" y="2446388"/>
            <a:ext cx="4651200" cy="1016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199" name="Google Shape;199;p20"/>
          <p:cNvSpPr/>
          <p:nvPr/>
        </p:nvSpPr>
        <p:spPr>
          <a:xfrm flipH="1">
            <a:off x="5816181" y="-1270171"/>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0" name="Google Shape;200;p20"/>
          <p:cNvPicPr preferRelativeResize="0"/>
          <p:nvPr/>
        </p:nvPicPr>
        <p:blipFill>
          <a:blip r:embed="rId2"/>
          <a:stretch>
            <a:fillRect/>
          </a:stretch>
        </p:blipFill>
        <p:spPr>
          <a:xfrm rot="1396901" flipH="1">
            <a:off x="679226" y="326079"/>
            <a:ext cx="1147479" cy="1684243"/>
          </a:xfrm>
          <a:prstGeom prst="rect">
            <a:avLst/>
          </a:prstGeom>
          <a:noFill/>
          <a:ln>
            <a:noFill/>
          </a:ln>
        </p:spPr>
      </p:pic>
      <p:pic>
        <p:nvPicPr>
          <p:cNvPr id="201" name="Google Shape;201;p20"/>
          <p:cNvPicPr preferRelativeResize="0"/>
          <p:nvPr/>
        </p:nvPicPr>
        <p:blipFill>
          <a:blip r:embed="rId3"/>
          <a:stretch>
            <a:fillRect/>
          </a:stretch>
        </p:blipFill>
        <p:spPr>
          <a:xfrm rot="8100334">
            <a:off x="122584" y="452156"/>
            <a:ext cx="508392" cy="643962"/>
          </a:xfrm>
          <a:prstGeom prst="rect">
            <a:avLst/>
          </a:prstGeom>
          <a:noFill/>
          <a:ln>
            <a:noFill/>
          </a:ln>
        </p:spPr>
      </p:pic>
      <p:pic>
        <p:nvPicPr>
          <p:cNvPr id="202" name="Google Shape;202;p20"/>
          <p:cNvPicPr preferRelativeResize="0"/>
          <p:nvPr/>
        </p:nvPicPr>
        <p:blipFill>
          <a:blip r:embed="rId4"/>
          <a:stretch>
            <a:fillRect/>
          </a:stretch>
        </p:blipFill>
        <p:spPr>
          <a:xfrm rot="-4524976" flipH="1">
            <a:off x="8306149" y="413209"/>
            <a:ext cx="326011" cy="412957"/>
          </a:xfrm>
          <a:prstGeom prst="rect">
            <a:avLst/>
          </a:prstGeom>
          <a:noFill/>
          <a:ln>
            <a:noFill/>
          </a:ln>
        </p:spPr>
      </p:pic>
      <p:pic>
        <p:nvPicPr>
          <p:cNvPr id="203" name="Google Shape;203;p20"/>
          <p:cNvPicPr preferRelativeResize="0"/>
          <p:nvPr/>
        </p:nvPicPr>
        <p:blipFill>
          <a:blip r:embed="rId5"/>
          <a:stretch>
            <a:fillRect/>
          </a:stretch>
        </p:blipFill>
        <p:spPr>
          <a:xfrm rot="-4078026">
            <a:off x="7149795" y="3677133"/>
            <a:ext cx="779793" cy="188683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204"/>
        <p:cNvGrpSpPr/>
        <p:nvPr/>
      </p:nvGrpSpPr>
      <p:grpSpPr>
        <a:xfrm>
          <a:off x="0" y="0"/>
          <a:ext cx="0" cy="0"/>
          <a:chOff x="0" y="0"/>
          <a:chExt cx="0" cy="0"/>
        </a:xfrm>
      </p:grpSpPr>
      <p:sp>
        <p:nvSpPr>
          <p:cNvPr id="205" name="Google Shape;20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6" name="Google Shape;206;p21"/>
          <p:cNvSpPr/>
          <p:nvPr/>
        </p:nvSpPr>
        <p:spPr>
          <a:xfrm flipH="1">
            <a:off x="-2866462" y="219346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1"/>
          <p:cNvSpPr/>
          <p:nvPr/>
        </p:nvSpPr>
        <p:spPr>
          <a:xfrm rot="-5400000">
            <a:off x="6525783" y="-457242"/>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8" name="Google Shape;208;p21"/>
          <p:cNvPicPr preferRelativeResize="0"/>
          <p:nvPr/>
        </p:nvPicPr>
        <p:blipFill>
          <a:blip r:embed="rId2"/>
          <a:stretch>
            <a:fillRect/>
          </a:stretch>
        </p:blipFill>
        <p:spPr>
          <a:xfrm rot="-5400000">
            <a:off x="8114947" y="-332954"/>
            <a:ext cx="486750" cy="1177725"/>
          </a:xfrm>
          <a:prstGeom prst="rect">
            <a:avLst/>
          </a:prstGeom>
          <a:noFill/>
          <a:ln>
            <a:noFill/>
          </a:ln>
        </p:spPr>
      </p:pic>
      <p:pic>
        <p:nvPicPr>
          <p:cNvPr id="209" name="Google Shape;209;p21"/>
          <p:cNvPicPr preferRelativeResize="0"/>
          <p:nvPr/>
        </p:nvPicPr>
        <p:blipFill>
          <a:blip r:embed="rId3"/>
          <a:stretch>
            <a:fillRect/>
          </a:stretch>
        </p:blipFill>
        <p:spPr>
          <a:xfrm rot="-2700148" flipH="1">
            <a:off x="995331" y="4657320"/>
            <a:ext cx="364095" cy="461187"/>
          </a:xfrm>
          <a:prstGeom prst="rect">
            <a:avLst/>
          </a:prstGeom>
          <a:noFill/>
          <a:ln>
            <a:noFill/>
          </a:ln>
        </p:spPr>
      </p:pic>
      <p:pic>
        <p:nvPicPr>
          <p:cNvPr id="210" name="Google Shape;210;p21"/>
          <p:cNvPicPr preferRelativeResize="0"/>
          <p:nvPr/>
        </p:nvPicPr>
        <p:blipFill>
          <a:blip r:embed="rId4"/>
          <a:stretch>
            <a:fillRect/>
          </a:stretch>
        </p:blipFill>
        <p:spPr>
          <a:xfrm rot="-216936">
            <a:off x="90028" y="4151678"/>
            <a:ext cx="660244" cy="969068"/>
          </a:xfrm>
          <a:prstGeom prst="rect">
            <a:avLst/>
          </a:prstGeom>
          <a:noFill/>
          <a:ln>
            <a:noFill/>
          </a:ln>
        </p:spPr>
      </p:pic>
      <p:pic>
        <p:nvPicPr>
          <p:cNvPr id="211" name="Google Shape;211;p21"/>
          <p:cNvPicPr preferRelativeResize="0"/>
          <p:nvPr/>
        </p:nvPicPr>
        <p:blipFill>
          <a:blip r:embed="rId5"/>
          <a:stretch>
            <a:fillRect/>
          </a:stretch>
        </p:blipFill>
        <p:spPr>
          <a:xfrm rot="878763">
            <a:off x="8599982" y="2031287"/>
            <a:ext cx="408550" cy="1897425"/>
          </a:xfrm>
          <a:prstGeom prst="rect">
            <a:avLst/>
          </a:prstGeom>
          <a:noFill/>
          <a:ln>
            <a:noFill/>
          </a:ln>
        </p:spPr>
      </p:pic>
      <p:pic>
        <p:nvPicPr>
          <p:cNvPr id="212" name="Google Shape;212;p21"/>
          <p:cNvPicPr preferRelativeResize="0"/>
          <p:nvPr/>
        </p:nvPicPr>
        <p:blipFill>
          <a:blip r:embed="rId6"/>
          <a:stretch>
            <a:fillRect/>
          </a:stretch>
        </p:blipFill>
        <p:spPr>
          <a:xfrm rot="2268240">
            <a:off x="8322104" y="4299089"/>
            <a:ext cx="481442" cy="60982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213"/>
        <p:cNvGrpSpPr/>
        <p:nvPr/>
      </p:nvGrpSpPr>
      <p:grpSpPr>
        <a:xfrm>
          <a:off x="0" y="0"/>
          <a:ext cx="0" cy="0"/>
          <a:chOff x="0" y="0"/>
          <a:chExt cx="0" cy="0"/>
        </a:xfrm>
      </p:grpSpPr>
      <p:sp>
        <p:nvSpPr>
          <p:cNvPr id="214" name="Google Shape;214;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5" name="Google Shape;215;p22"/>
          <p:cNvSpPr txBox="1">
            <a:spLocks noGrp="1"/>
          </p:cNvSpPr>
          <p:nvPr>
            <p:ph type="subTitle" idx="1"/>
          </p:nvPr>
        </p:nvSpPr>
        <p:spPr>
          <a:xfrm>
            <a:off x="4428153" y="1793700"/>
            <a:ext cx="3996000" cy="21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6" name="Google Shape;216;p22"/>
          <p:cNvSpPr txBox="1">
            <a:spLocks noGrp="1"/>
          </p:cNvSpPr>
          <p:nvPr>
            <p:ph type="subTitle" idx="2"/>
          </p:nvPr>
        </p:nvSpPr>
        <p:spPr>
          <a:xfrm>
            <a:off x="720050" y="1793700"/>
            <a:ext cx="3708000" cy="210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17" name="Google Shape;217;p22"/>
          <p:cNvSpPr/>
          <p:nvPr/>
        </p:nvSpPr>
        <p:spPr>
          <a:xfrm rot="5400000" flipH="1">
            <a:off x="-1012010"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18" name="Google Shape;218;p22"/>
          <p:cNvPicPr preferRelativeResize="0"/>
          <p:nvPr/>
        </p:nvPicPr>
        <p:blipFill>
          <a:blip r:embed="rId2"/>
          <a:stretch>
            <a:fillRect/>
          </a:stretch>
        </p:blipFill>
        <p:spPr>
          <a:xfrm rot="4562926" flipH="1">
            <a:off x="304222" y="-286126"/>
            <a:ext cx="812053" cy="1191891"/>
          </a:xfrm>
          <a:prstGeom prst="rect">
            <a:avLst/>
          </a:prstGeom>
          <a:noFill/>
          <a:ln>
            <a:noFill/>
          </a:ln>
        </p:spPr>
      </p:pic>
      <p:pic>
        <p:nvPicPr>
          <p:cNvPr id="219" name="Google Shape;219;p22"/>
          <p:cNvPicPr preferRelativeResize="0"/>
          <p:nvPr/>
        </p:nvPicPr>
        <p:blipFill>
          <a:blip r:embed="rId3"/>
          <a:stretch>
            <a:fillRect/>
          </a:stretch>
        </p:blipFill>
        <p:spPr>
          <a:xfrm rot="9557823" flipH="1">
            <a:off x="280176" y="3259736"/>
            <a:ext cx="408550" cy="1897427"/>
          </a:xfrm>
          <a:prstGeom prst="rect">
            <a:avLst/>
          </a:prstGeom>
          <a:noFill/>
          <a:ln>
            <a:noFill/>
          </a:ln>
        </p:spPr>
      </p:pic>
      <p:pic>
        <p:nvPicPr>
          <p:cNvPr id="220" name="Google Shape;220;p22"/>
          <p:cNvPicPr preferRelativeResize="0"/>
          <p:nvPr/>
        </p:nvPicPr>
        <p:blipFill>
          <a:blip r:embed="rId4"/>
          <a:stretch>
            <a:fillRect/>
          </a:stretch>
        </p:blipFill>
        <p:spPr>
          <a:xfrm rot="-2268240" flipH="1">
            <a:off x="158702" y="623064"/>
            <a:ext cx="481442" cy="609821"/>
          </a:xfrm>
          <a:prstGeom prst="rect">
            <a:avLst/>
          </a:prstGeom>
          <a:noFill/>
          <a:ln>
            <a:noFill/>
          </a:ln>
        </p:spPr>
      </p:pic>
      <p:sp>
        <p:nvSpPr>
          <p:cNvPr id="221" name="Google Shape;221;p22"/>
          <p:cNvSpPr/>
          <p:nvPr/>
        </p:nvSpPr>
        <p:spPr>
          <a:xfrm>
            <a:off x="4340994"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2" name="Google Shape;222;p22"/>
          <p:cNvPicPr preferRelativeResize="0"/>
          <p:nvPr/>
        </p:nvPicPr>
        <p:blipFill>
          <a:blip r:embed="rId5"/>
          <a:stretch>
            <a:fillRect/>
          </a:stretch>
        </p:blipFill>
        <p:spPr>
          <a:xfrm flipH="1">
            <a:off x="8434558" y="3534606"/>
            <a:ext cx="557000" cy="1347687"/>
          </a:xfrm>
          <a:prstGeom prst="rect">
            <a:avLst/>
          </a:prstGeom>
          <a:noFill/>
          <a:ln>
            <a:noFill/>
          </a:ln>
        </p:spPr>
      </p:pic>
      <p:pic>
        <p:nvPicPr>
          <p:cNvPr id="223" name="Google Shape;223;p22"/>
          <p:cNvPicPr preferRelativeResize="0"/>
          <p:nvPr/>
        </p:nvPicPr>
        <p:blipFill>
          <a:blip r:embed="rId6"/>
          <a:stretch>
            <a:fillRect/>
          </a:stretch>
        </p:blipFill>
        <p:spPr>
          <a:xfrm rot="731573">
            <a:off x="7998566" y="1032033"/>
            <a:ext cx="2014625" cy="250503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6" name="Google Shape;226;p23"/>
          <p:cNvSpPr txBox="1">
            <a:spLocks noGrp="1"/>
          </p:cNvSpPr>
          <p:nvPr>
            <p:ph type="subTitle" idx="1"/>
          </p:nvPr>
        </p:nvSpPr>
        <p:spPr>
          <a:xfrm>
            <a:off x="937625" y="3167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7" name="Google Shape;227;p23"/>
          <p:cNvSpPr txBox="1">
            <a:spLocks noGrp="1"/>
          </p:cNvSpPr>
          <p:nvPr>
            <p:ph type="subTitle" idx="2"/>
          </p:nvPr>
        </p:nvSpPr>
        <p:spPr>
          <a:xfrm>
            <a:off x="3484350" y="3167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8" name="Google Shape;228;p23"/>
          <p:cNvSpPr txBox="1">
            <a:spLocks noGrp="1"/>
          </p:cNvSpPr>
          <p:nvPr>
            <p:ph type="subTitle" idx="3"/>
          </p:nvPr>
        </p:nvSpPr>
        <p:spPr>
          <a:xfrm>
            <a:off x="6031075" y="3167128"/>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29" name="Google Shape;229;p23"/>
          <p:cNvSpPr txBox="1">
            <a:spLocks noGrp="1"/>
          </p:cNvSpPr>
          <p:nvPr>
            <p:ph type="subTitle" idx="4"/>
          </p:nvPr>
        </p:nvSpPr>
        <p:spPr>
          <a:xfrm>
            <a:off x="937625" y="26865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30" name="Google Shape;230;p23"/>
          <p:cNvSpPr txBox="1">
            <a:spLocks noGrp="1"/>
          </p:cNvSpPr>
          <p:nvPr>
            <p:ph type="subTitle" idx="5"/>
          </p:nvPr>
        </p:nvSpPr>
        <p:spPr>
          <a:xfrm>
            <a:off x="3484350" y="26865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31" name="Google Shape;231;p23"/>
          <p:cNvSpPr txBox="1">
            <a:spLocks noGrp="1"/>
          </p:cNvSpPr>
          <p:nvPr>
            <p:ph type="subTitle" idx="6"/>
          </p:nvPr>
        </p:nvSpPr>
        <p:spPr>
          <a:xfrm>
            <a:off x="6031075" y="2686525"/>
            <a:ext cx="21753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32" name="Google Shape;232;p23"/>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33" name="Google Shape;233;p23"/>
          <p:cNvPicPr preferRelativeResize="0"/>
          <p:nvPr/>
        </p:nvPicPr>
        <p:blipFill>
          <a:blip r:embed="rId2"/>
          <a:stretch>
            <a:fillRect/>
          </a:stretch>
        </p:blipFill>
        <p:spPr>
          <a:xfrm>
            <a:off x="149465" y="3534606"/>
            <a:ext cx="557000" cy="1347687"/>
          </a:xfrm>
          <a:prstGeom prst="rect">
            <a:avLst/>
          </a:prstGeom>
          <a:noFill/>
          <a:ln>
            <a:noFill/>
          </a:ln>
        </p:spPr>
      </p:pic>
      <p:pic>
        <p:nvPicPr>
          <p:cNvPr id="234" name="Google Shape;234;p23"/>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235" name="Google Shape;235;p23"/>
          <p:cNvPicPr preferRelativeResize="0"/>
          <p:nvPr/>
        </p:nvPicPr>
        <p:blipFill>
          <a:blip r:embed="rId4"/>
          <a:stretch>
            <a:fillRect/>
          </a:stretch>
        </p:blipFill>
        <p:spPr>
          <a:xfrm>
            <a:off x="-408125" y="1085777"/>
            <a:ext cx="1114601" cy="2506447"/>
          </a:xfrm>
          <a:prstGeom prst="rect">
            <a:avLst/>
          </a:prstGeom>
          <a:noFill/>
          <a:ln>
            <a:noFill/>
          </a:ln>
        </p:spPr>
      </p:pic>
      <p:sp>
        <p:nvSpPr>
          <p:cNvPr id="236" name="Google Shape;236;p23"/>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37" name="Google Shape;237;p23"/>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238" name="Google Shape;238;p23"/>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239" name="Google Shape;239;p23"/>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59"/>
        <p:cNvGrpSpPr/>
        <p:nvPr/>
      </p:nvGrpSpPr>
      <p:grpSpPr>
        <a:xfrm>
          <a:off x="0" y="0"/>
          <a:ext cx="0" cy="0"/>
          <a:chOff x="0" y="0"/>
          <a:chExt cx="0" cy="0"/>
        </a:xfrm>
      </p:grpSpPr>
      <p:sp>
        <p:nvSpPr>
          <p:cNvPr id="260" name="Google Shape;26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1" name="Google Shape;261;p25"/>
          <p:cNvSpPr txBox="1">
            <a:spLocks noGrp="1"/>
          </p:cNvSpPr>
          <p:nvPr>
            <p:ph type="subTitle" idx="1"/>
          </p:nvPr>
        </p:nvSpPr>
        <p:spPr>
          <a:xfrm>
            <a:off x="1439274" y="2350848"/>
            <a:ext cx="2924100" cy="52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2" name="Google Shape;262;p25"/>
          <p:cNvSpPr txBox="1">
            <a:spLocks noGrp="1"/>
          </p:cNvSpPr>
          <p:nvPr>
            <p:ph type="subTitle" idx="2"/>
          </p:nvPr>
        </p:nvSpPr>
        <p:spPr>
          <a:xfrm>
            <a:off x="4780626" y="2350848"/>
            <a:ext cx="2924100" cy="52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3" name="Google Shape;263;p25"/>
          <p:cNvSpPr txBox="1">
            <a:spLocks noGrp="1"/>
          </p:cNvSpPr>
          <p:nvPr>
            <p:ph type="subTitle" idx="3"/>
          </p:nvPr>
        </p:nvSpPr>
        <p:spPr>
          <a:xfrm>
            <a:off x="1439274" y="4079600"/>
            <a:ext cx="2924100" cy="52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4" name="Google Shape;264;p25"/>
          <p:cNvSpPr txBox="1">
            <a:spLocks noGrp="1"/>
          </p:cNvSpPr>
          <p:nvPr>
            <p:ph type="subTitle" idx="4"/>
          </p:nvPr>
        </p:nvSpPr>
        <p:spPr>
          <a:xfrm>
            <a:off x="4780626" y="4079600"/>
            <a:ext cx="2924100" cy="52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65" name="Google Shape;265;p25"/>
          <p:cNvSpPr txBox="1">
            <a:spLocks noGrp="1"/>
          </p:cNvSpPr>
          <p:nvPr>
            <p:ph type="subTitle" idx="5"/>
          </p:nvPr>
        </p:nvSpPr>
        <p:spPr>
          <a:xfrm>
            <a:off x="1439274" y="2046505"/>
            <a:ext cx="292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66" name="Google Shape;266;p25"/>
          <p:cNvSpPr txBox="1">
            <a:spLocks noGrp="1"/>
          </p:cNvSpPr>
          <p:nvPr>
            <p:ph type="subTitle" idx="6"/>
          </p:nvPr>
        </p:nvSpPr>
        <p:spPr>
          <a:xfrm>
            <a:off x="1439274" y="3771900"/>
            <a:ext cx="292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67" name="Google Shape;267;p25"/>
          <p:cNvSpPr txBox="1">
            <a:spLocks noGrp="1"/>
          </p:cNvSpPr>
          <p:nvPr>
            <p:ph type="subTitle" idx="7"/>
          </p:nvPr>
        </p:nvSpPr>
        <p:spPr>
          <a:xfrm>
            <a:off x="4780626" y="2046505"/>
            <a:ext cx="292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68" name="Google Shape;268;p25"/>
          <p:cNvSpPr txBox="1">
            <a:spLocks noGrp="1"/>
          </p:cNvSpPr>
          <p:nvPr>
            <p:ph type="subTitle" idx="8"/>
          </p:nvPr>
        </p:nvSpPr>
        <p:spPr>
          <a:xfrm>
            <a:off x="4780626" y="3771900"/>
            <a:ext cx="292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69" name="Google Shape;269;p25"/>
          <p:cNvSpPr/>
          <p:nvPr/>
        </p:nvSpPr>
        <p:spPr>
          <a:xfrm flipH="1">
            <a:off x="-2302487" y="22803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70" name="Google Shape;270;p25"/>
          <p:cNvPicPr preferRelativeResize="0"/>
          <p:nvPr/>
        </p:nvPicPr>
        <p:blipFill>
          <a:blip r:embed="rId2"/>
          <a:stretch>
            <a:fillRect/>
          </a:stretch>
        </p:blipFill>
        <p:spPr>
          <a:xfrm>
            <a:off x="149465" y="3534606"/>
            <a:ext cx="557000" cy="1347687"/>
          </a:xfrm>
          <a:prstGeom prst="rect">
            <a:avLst/>
          </a:prstGeom>
          <a:noFill/>
          <a:ln>
            <a:noFill/>
          </a:ln>
        </p:spPr>
      </p:pic>
      <p:pic>
        <p:nvPicPr>
          <p:cNvPr id="271" name="Google Shape;271;p25"/>
          <p:cNvPicPr preferRelativeResize="0"/>
          <p:nvPr/>
        </p:nvPicPr>
        <p:blipFill>
          <a:blip r:embed="rId3"/>
          <a:stretch>
            <a:fillRect/>
          </a:stretch>
        </p:blipFill>
        <p:spPr>
          <a:xfrm rot="-2700148" flipH="1">
            <a:off x="829731" y="4621120"/>
            <a:ext cx="364095" cy="461187"/>
          </a:xfrm>
          <a:prstGeom prst="rect">
            <a:avLst/>
          </a:prstGeom>
          <a:noFill/>
          <a:ln>
            <a:noFill/>
          </a:ln>
        </p:spPr>
      </p:pic>
      <p:sp>
        <p:nvSpPr>
          <p:cNvPr id="272" name="Google Shape;272;p25"/>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73" name="Google Shape;273;p25"/>
          <p:cNvPicPr preferRelativeResize="0"/>
          <p:nvPr/>
        </p:nvPicPr>
        <p:blipFill>
          <a:blip r:embed="rId4"/>
          <a:stretch>
            <a:fillRect/>
          </a:stretch>
        </p:blipFill>
        <p:spPr>
          <a:xfrm rot="-4562926">
            <a:off x="8024748" y="-286126"/>
            <a:ext cx="812053" cy="1191891"/>
          </a:xfrm>
          <a:prstGeom prst="rect">
            <a:avLst/>
          </a:prstGeom>
          <a:noFill/>
          <a:ln>
            <a:noFill/>
          </a:ln>
        </p:spPr>
      </p:pic>
      <p:pic>
        <p:nvPicPr>
          <p:cNvPr id="274" name="Google Shape;274;p25"/>
          <p:cNvPicPr preferRelativeResize="0"/>
          <p:nvPr/>
        </p:nvPicPr>
        <p:blipFill>
          <a:blip r:embed="rId5"/>
          <a:stretch>
            <a:fillRect/>
          </a:stretch>
        </p:blipFill>
        <p:spPr>
          <a:xfrm rot="2268240">
            <a:off x="8322104" y="4299089"/>
            <a:ext cx="481442" cy="609821"/>
          </a:xfrm>
          <a:prstGeom prst="rect">
            <a:avLst/>
          </a:prstGeom>
          <a:noFill/>
          <a:ln>
            <a:noFill/>
          </a:ln>
        </p:spPr>
      </p:pic>
      <p:pic>
        <p:nvPicPr>
          <p:cNvPr id="275" name="Google Shape;275;p25"/>
          <p:cNvPicPr preferRelativeResize="0"/>
          <p:nvPr/>
        </p:nvPicPr>
        <p:blipFill>
          <a:blip r:embed="rId6"/>
          <a:stretch>
            <a:fillRect/>
          </a:stretch>
        </p:blipFill>
        <p:spPr>
          <a:xfrm rot="878763">
            <a:off x="223699" y="1161012"/>
            <a:ext cx="408550" cy="1897425"/>
          </a:xfrm>
          <a:prstGeom prst="rect">
            <a:avLst/>
          </a:prstGeom>
          <a:noFill/>
          <a:ln>
            <a:noFill/>
          </a:ln>
        </p:spPr>
      </p:pic>
      <p:pic>
        <p:nvPicPr>
          <p:cNvPr id="276" name="Google Shape;276;p25"/>
          <p:cNvPicPr preferRelativeResize="0"/>
          <p:nvPr/>
        </p:nvPicPr>
        <p:blipFill>
          <a:blip r:embed="rId7"/>
          <a:stretch>
            <a:fillRect/>
          </a:stretch>
        </p:blipFill>
        <p:spPr>
          <a:xfrm flipH="1">
            <a:off x="8424000" y="1524427"/>
            <a:ext cx="1114601" cy="2506447"/>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7"/>
        <p:cNvGrpSpPr/>
        <p:nvPr/>
      </p:nvGrpSpPr>
      <p:grpSpPr>
        <a:xfrm>
          <a:off x="0" y="0"/>
          <a:ext cx="0" cy="0"/>
          <a:chOff x="0" y="0"/>
          <a:chExt cx="0" cy="0"/>
        </a:xfrm>
      </p:grpSpPr>
      <p:sp>
        <p:nvSpPr>
          <p:cNvPr id="278" name="Google Shape;278;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9" name="Google Shape;279;p26"/>
          <p:cNvSpPr txBox="1">
            <a:spLocks noGrp="1"/>
          </p:cNvSpPr>
          <p:nvPr>
            <p:ph type="subTitle" idx="1"/>
          </p:nvPr>
        </p:nvSpPr>
        <p:spPr>
          <a:xfrm>
            <a:off x="721911" y="2349741"/>
            <a:ext cx="25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0" name="Google Shape;280;p26"/>
          <p:cNvSpPr txBox="1">
            <a:spLocks noGrp="1"/>
          </p:cNvSpPr>
          <p:nvPr>
            <p:ph type="subTitle" idx="2"/>
          </p:nvPr>
        </p:nvSpPr>
        <p:spPr>
          <a:xfrm>
            <a:off x="3291900" y="2349741"/>
            <a:ext cx="256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1" name="Google Shape;281;p26"/>
          <p:cNvSpPr txBox="1">
            <a:spLocks noGrp="1"/>
          </p:cNvSpPr>
          <p:nvPr>
            <p:ph type="subTitle" idx="3"/>
          </p:nvPr>
        </p:nvSpPr>
        <p:spPr>
          <a:xfrm>
            <a:off x="722024" y="4079600"/>
            <a:ext cx="2568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2" name="Google Shape;282;p26"/>
          <p:cNvSpPr txBox="1">
            <a:spLocks noGrp="1"/>
          </p:cNvSpPr>
          <p:nvPr>
            <p:ph type="subTitle" idx="4"/>
          </p:nvPr>
        </p:nvSpPr>
        <p:spPr>
          <a:xfrm>
            <a:off x="3291900" y="4079600"/>
            <a:ext cx="25602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3" name="Google Shape;283;p26"/>
          <p:cNvSpPr txBox="1">
            <a:spLocks noGrp="1"/>
          </p:cNvSpPr>
          <p:nvPr>
            <p:ph type="subTitle" idx="5"/>
          </p:nvPr>
        </p:nvSpPr>
        <p:spPr>
          <a:xfrm>
            <a:off x="5854239" y="2349741"/>
            <a:ext cx="2567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4" name="Google Shape;284;p26"/>
          <p:cNvSpPr txBox="1">
            <a:spLocks noGrp="1"/>
          </p:cNvSpPr>
          <p:nvPr>
            <p:ph type="subTitle" idx="6"/>
          </p:nvPr>
        </p:nvSpPr>
        <p:spPr>
          <a:xfrm>
            <a:off x="5854239" y="4079599"/>
            <a:ext cx="25677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85" name="Google Shape;285;p26"/>
          <p:cNvSpPr txBox="1">
            <a:spLocks noGrp="1"/>
          </p:cNvSpPr>
          <p:nvPr>
            <p:ph type="subTitle" idx="7"/>
          </p:nvPr>
        </p:nvSpPr>
        <p:spPr>
          <a:xfrm>
            <a:off x="719961" y="2038150"/>
            <a:ext cx="25719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86" name="Google Shape;286;p26"/>
          <p:cNvSpPr txBox="1">
            <a:spLocks noGrp="1"/>
          </p:cNvSpPr>
          <p:nvPr>
            <p:ph type="subTitle" idx="8"/>
          </p:nvPr>
        </p:nvSpPr>
        <p:spPr>
          <a:xfrm>
            <a:off x="3289950" y="2038150"/>
            <a:ext cx="256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87" name="Google Shape;287;p26"/>
          <p:cNvSpPr txBox="1">
            <a:spLocks noGrp="1"/>
          </p:cNvSpPr>
          <p:nvPr>
            <p:ph type="subTitle" idx="9"/>
          </p:nvPr>
        </p:nvSpPr>
        <p:spPr>
          <a:xfrm>
            <a:off x="5852139" y="2038150"/>
            <a:ext cx="25719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88" name="Google Shape;288;p26"/>
          <p:cNvSpPr txBox="1">
            <a:spLocks noGrp="1"/>
          </p:cNvSpPr>
          <p:nvPr>
            <p:ph type="subTitle" idx="13"/>
          </p:nvPr>
        </p:nvSpPr>
        <p:spPr>
          <a:xfrm>
            <a:off x="720073" y="3771901"/>
            <a:ext cx="25719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89" name="Google Shape;289;p26"/>
          <p:cNvSpPr txBox="1">
            <a:spLocks noGrp="1"/>
          </p:cNvSpPr>
          <p:nvPr>
            <p:ph type="subTitle" idx="14"/>
          </p:nvPr>
        </p:nvSpPr>
        <p:spPr>
          <a:xfrm>
            <a:off x="3289950" y="3771901"/>
            <a:ext cx="25641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90" name="Google Shape;290;p26"/>
          <p:cNvSpPr txBox="1">
            <a:spLocks noGrp="1"/>
          </p:cNvSpPr>
          <p:nvPr>
            <p:ph type="subTitle" idx="15"/>
          </p:nvPr>
        </p:nvSpPr>
        <p:spPr>
          <a:xfrm>
            <a:off x="5852139" y="3771901"/>
            <a:ext cx="2571900" cy="42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291" name="Google Shape;291;p26"/>
          <p:cNvSpPr/>
          <p:nvPr/>
        </p:nvSpPr>
        <p:spPr>
          <a:xfrm rot="1083288" flipH="1">
            <a:off x="-399459" y="3856831"/>
            <a:ext cx="2677097" cy="17791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92" name="Google Shape;292;p26"/>
          <p:cNvPicPr preferRelativeResize="0"/>
          <p:nvPr/>
        </p:nvPicPr>
        <p:blipFill>
          <a:blip r:embed="rId2"/>
          <a:stretch>
            <a:fillRect/>
          </a:stretch>
        </p:blipFill>
        <p:spPr>
          <a:xfrm>
            <a:off x="149465" y="3534606"/>
            <a:ext cx="557000" cy="1347687"/>
          </a:xfrm>
          <a:prstGeom prst="rect">
            <a:avLst/>
          </a:prstGeom>
          <a:noFill/>
          <a:ln>
            <a:noFill/>
          </a:ln>
        </p:spPr>
      </p:pic>
      <p:pic>
        <p:nvPicPr>
          <p:cNvPr id="293" name="Google Shape;293;p26"/>
          <p:cNvPicPr preferRelativeResize="0"/>
          <p:nvPr/>
        </p:nvPicPr>
        <p:blipFill>
          <a:blip r:embed="rId3"/>
          <a:stretch>
            <a:fillRect/>
          </a:stretch>
        </p:blipFill>
        <p:spPr>
          <a:xfrm rot="-2700148" flipH="1">
            <a:off x="757043" y="4721370"/>
            <a:ext cx="364095" cy="461187"/>
          </a:xfrm>
          <a:prstGeom prst="rect">
            <a:avLst/>
          </a:prstGeom>
          <a:noFill/>
          <a:ln>
            <a:noFill/>
          </a:ln>
        </p:spPr>
      </p:pic>
      <p:pic>
        <p:nvPicPr>
          <p:cNvPr id="294" name="Google Shape;294;p26"/>
          <p:cNvPicPr preferRelativeResize="0"/>
          <p:nvPr/>
        </p:nvPicPr>
        <p:blipFill>
          <a:blip r:embed="rId4"/>
          <a:stretch>
            <a:fillRect/>
          </a:stretch>
        </p:blipFill>
        <p:spPr>
          <a:xfrm>
            <a:off x="-408125" y="1085777"/>
            <a:ext cx="1114601" cy="2506447"/>
          </a:xfrm>
          <a:prstGeom prst="rect">
            <a:avLst/>
          </a:prstGeom>
          <a:noFill/>
          <a:ln>
            <a:noFill/>
          </a:ln>
        </p:spPr>
      </p:pic>
      <p:sp>
        <p:nvSpPr>
          <p:cNvPr id="295" name="Google Shape;295;p26"/>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96" name="Google Shape;296;p26"/>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297" name="Google Shape;297;p26"/>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298" name="Google Shape;298;p26"/>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99"/>
        <p:cNvGrpSpPr/>
        <p:nvPr/>
      </p:nvGrpSpPr>
      <p:grpSpPr>
        <a:xfrm>
          <a:off x="0" y="0"/>
          <a:ext cx="0" cy="0"/>
          <a:chOff x="0" y="0"/>
          <a:chExt cx="0" cy="0"/>
        </a:xfrm>
      </p:grpSpPr>
      <p:sp>
        <p:nvSpPr>
          <p:cNvPr id="300" name="Google Shape;300;p27"/>
          <p:cNvSpPr txBox="1">
            <a:spLocks noGrp="1"/>
          </p:cNvSpPr>
          <p:nvPr>
            <p:ph type="title" hasCustomPrompt="1"/>
          </p:nvPr>
        </p:nvSpPr>
        <p:spPr>
          <a:xfrm>
            <a:off x="2223600" y="746425"/>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1" name="Google Shape;301;p27"/>
          <p:cNvSpPr txBox="1">
            <a:spLocks noGrp="1"/>
          </p:cNvSpPr>
          <p:nvPr>
            <p:ph type="subTitle" idx="1"/>
          </p:nvPr>
        </p:nvSpPr>
        <p:spPr>
          <a:xfrm>
            <a:off x="2223600" y="1428226"/>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302" name="Google Shape;302;p27"/>
          <p:cNvSpPr txBox="1">
            <a:spLocks noGrp="1"/>
          </p:cNvSpPr>
          <p:nvPr>
            <p:ph type="title" idx="2" hasCustomPrompt="1"/>
          </p:nvPr>
        </p:nvSpPr>
        <p:spPr>
          <a:xfrm>
            <a:off x="2223600" y="2044131"/>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3" name="Google Shape;303;p27"/>
          <p:cNvSpPr txBox="1">
            <a:spLocks noGrp="1"/>
          </p:cNvSpPr>
          <p:nvPr>
            <p:ph type="subTitle" idx="3"/>
          </p:nvPr>
        </p:nvSpPr>
        <p:spPr>
          <a:xfrm>
            <a:off x="2223600" y="2728503"/>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304" name="Google Shape;304;p27"/>
          <p:cNvSpPr txBox="1">
            <a:spLocks noGrp="1"/>
          </p:cNvSpPr>
          <p:nvPr>
            <p:ph type="title" idx="4" hasCustomPrompt="1"/>
          </p:nvPr>
        </p:nvSpPr>
        <p:spPr>
          <a:xfrm>
            <a:off x="2223600" y="3341838"/>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5" name="Google Shape;305;p27"/>
          <p:cNvSpPr txBox="1">
            <a:spLocks noGrp="1"/>
          </p:cNvSpPr>
          <p:nvPr>
            <p:ph type="subTitle" idx="5"/>
          </p:nvPr>
        </p:nvSpPr>
        <p:spPr>
          <a:xfrm>
            <a:off x="2223600" y="4028781"/>
            <a:ext cx="46968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306" name="Google Shape;306;p27"/>
          <p:cNvSpPr/>
          <p:nvPr/>
        </p:nvSpPr>
        <p:spPr>
          <a:xfrm>
            <a:off x="-1860978" y="-1270171"/>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07" name="Google Shape;307;p27"/>
          <p:cNvPicPr preferRelativeResize="0"/>
          <p:nvPr/>
        </p:nvPicPr>
        <p:blipFill>
          <a:blip r:embed="rId2"/>
          <a:stretch>
            <a:fillRect/>
          </a:stretch>
        </p:blipFill>
        <p:spPr>
          <a:xfrm>
            <a:off x="164942" y="405094"/>
            <a:ext cx="557000" cy="1347687"/>
          </a:xfrm>
          <a:prstGeom prst="rect">
            <a:avLst/>
          </a:prstGeom>
          <a:noFill/>
          <a:ln>
            <a:noFill/>
          </a:ln>
        </p:spPr>
      </p:pic>
      <p:pic>
        <p:nvPicPr>
          <p:cNvPr id="308" name="Google Shape;308;p27"/>
          <p:cNvPicPr preferRelativeResize="0"/>
          <p:nvPr/>
        </p:nvPicPr>
        <p:blipFill>
          <a:blip r:embed="rId2"/>
          <a:stretch>
            <a:fillRect/>
          </a:stretch>
        </p:blipFill>
        <p:spPr>
          <a:xfrm rot="4078026" flipH="1">
            <a:off x="1331563" y="3677133"/>
            <a:ext cx="779793" cy="1886834"/>
          </a:xfrm>
          <a:prstGeom prst="rect">
            <a:avLst/>
          </a:prstGeom>
          <a:noFill/>
          <a:ln>
            <a:noFill/>
          </a:ln>
        </p:spPr>
      </p:pic>
      <p:pic>
        <p:nvPicPr>
          <p:cNvPr id="309" name="Google Shape;309;p27"/>
          <p:cNvPicPr preferRelativeResize="0"/>
          <p:nvPr/>
        </p:nvPicPr>
        <p:blipFill>
          <a:blip r:embed="rId3"/>
          <a:stretch>
            <a:fillRect/>
          </a:stretch>
        </p:blipFill>
        <p:spPr>
          <a:xfrm rot="4524976">
            <a:off x="280441" y="1795121"/>
            <a:ext cx="326011" cy="412957"/>
          </a:xfrm>
          <a:prstGeom prst="rect">
            <a:avLst/>
          </a:prstGeom>
          <a:noFill/>
          <a:ln>
            <a:noFill/>
          </a:ln>
        </p:spPr>
      </p:pic>
      <p:pic>
        <p:nvPicPr>
          <p:cNvPr id="310" name="Google Shape;310;p27"/>
          <p:cNvPicPr preferRelativeResize="0"/>
          <p:nvPr/>
        </p:nvPicPr>
        <p:blipFill>
          <a:blip r:embed="rId4"/>
          <a:stretch>
            <a:fillRect/>
          </a:stretch>
        </p:blipFill>
        <p:spPr>
          <a:xfrm rot="-1396901">
            <a:off x="7772995" y="-302621"/>
            <a:ext cx="1147479" cy="1684243"/>
          </a:xfrm>
          <a:prstGeom prst="rect">
            <a:avLst/>
          </a:prstGeom>
          <a:noFill/>
          <a:ln>
            <a:noFill/>
          </a:ln>
        </p:spPr>
      </p:pic>
      <p:pic>
        <p:nvPicPr>
          <p:cNvPr id="311" name="Google Shape;311;p27"/>
          <p:cNvPicPr preferRelativeResize="0"/>
          <p:nvPr/>
        </p:nvPicPr>
        <p:blipFill>
          <a:blip r:embed="rId5"/>
          <a:stretch>
            <a:fillRect/>
          </a:stretch>
        </p:blipFill>
        <p:spPr>
          <a:xfrm rot="-7892862">
            <a:off x="7917309" y="2752989"/>
            <a:ext cx="642748" cy="2985122"/>
          </a:xfrm>
          <a:prstGeom prst="rect">
            <a:avLst/>
          </a:prstGeom>
          <a:noFill/>
          <a:ln>
            <a:noFill/>
          </a:ln>
        </p:spPr>
      </p:pic>
      <p:pic>
        <p:nvPicPr>
          <p:cNvPr id="312" name="Google Shape;312;p27"/>
          <p:cNvPicPr preferRelativeResize="0"/>
          <p:nvPr/>
        </p:nvPicPr>
        <p:blipFill>
          <a:blip r:embed="rId6"/>
          <a:stretch>
            <a:fillRect/>
          </a:stretch>
        </p:blipFill>
        <p:spPr>
          <a:xfrm rot="-8100334" flipH="1">
            <a:off x="8482375" y="1175456"/>
            <a:ext cx="508392" cy="64396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8"/>
        <p:cNvGrpSpPr/>
        <p:nvPr/>
      </p:nvGrpSpPr>
      <p:grpSpPr>
        <a:xfrm>
          <a:off x="0" y="0"/>
          <a:ext cx="0" cy="0"/>
          <a:chOff x="0" y="0"/>
          <a:chExt cx="0" cy="0"/>
        </a:xfrm>
      </p:grpSpPr>
      <p:sp>
        <p:nvSpPr>
          <p:cNvPr id="19" name="Google Shape;19;p3"/>
          <p:cNvSpPr/>
          <p:nvPr/>
        </p:nvSpPr>
        <p:spPr>
          <a:xfrm flipH="1">
            <a:off x="-1964087" y="20759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txBox="1">
            <a:spLocks noGrp="1"/>
          </p:cNvSpPr>
          <p:nvPr>
            <p:ph type="title"/>
          </p:nvPr>
        </p:nvSpPr>
        <p:spPr>
          <a:xfrm>
            <a:off x="1720650" y="2540475"/>
            <a:ext cx="5702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a:spLocks noGrp="1"/>
          </p:cNvSpPr>
          <p:nvPr>
            <p:ph type="title" idx="2" hasCustomPrompt="1"/>
          </p:nvPr>
        </p:nvSpPr>
        <p:spPr>
          <a:xfrm>
            <a:off x="4038300" y="1827966"/>
            <a:ext cx="1067400" cy="630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dk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 name="Google Shape;22;p3"/>
          <p:cNvSpPr txBox="1">
            <a:spLocks noGrp="1"/>
          </p:cNvSpPr>
          <p:nvPr>
            <p:ph type="subTitle" idx="1"/>
          </p:nvPr>
        </p:nvSpPr>
        <p:spPr>
          <a:xfrm>
            <a:off x="1720650" y="3293200"/>
            <a:ext cx="5702700" cy="37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23" name="Google Shape;23;p3"/>
          <p:cNvSpPr/>
          <p:nvPr/>
        </p:nvSpPr>
        <p:spPr>
          <a:xfrm flipH="1">
            <a:off x="5429010" y="-1590046"/>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 name="Google Shape;24;p3"/>
          <p:cNvPicPr preferRelativeResize="0"/>
          <p:nvPr/>
        </p:nvPicPr>
        <p:blipFill>
          <a:blip r:embed="rId2"/>
          <a:stretch>
            <a:fillRect/>
          </a:stretch>
        </p:blipFill>
        <p:spPr>
          <a:xfrm rot="1136945" flipH="1">
            <a:off x="-240423" y="3592785"/>
            <a:ext cx="1712572" cy="2126756"/>
          </a:xfrm>
          <a:prstGeom prst="rect">
            <a:avLst/>
          </a:prstGeom>
          <a:noFill/>
          <a:ln>
            <a:noFill/>
          </a:ln>
        </p:spPr>
      </p:pic>
      <p:pic>
        <p:nvPicPr>
          <p:cNvPr id="25" name="Google Shape;25;p3"/>
          <p:cNvPicPr preferRelativeResize="0"/>
          <p:nvPr/>
        </p:nvPicPr>
        <p:blipFill>
          <a:blip r:embed="rId3"/>
          <a:stretch>
            <a:fillRect/>
          </a:stretch>
        </p:blipFill>
        <p:spPr>
          <a:xfrm flipH="1">
            <a:off x="1180760" y="3631837"/>
            <a:ext cx="894600" cy="2552764"/>
          </a:xfrm>
          <a:prstGeom prst="rect">
            <a:avLst/>
          </a:prstGeom>
          <a:noFill/>
          <a:ln>
            <a:noFill/>
          </a:ln>
        </p:spPr>
      </p:pic>
      <p:pic>
        <p:nvPicPr>
          <p:cNvPr id="26" name="Google Shape;26;p3"/>
          <p:cNvPicPr preferRelativeResize="0"/>
          <p:nvPr/>
        </p:nvPicPr>
        <p:blipFill>
          <a:blip r:embed="rId4"/>
          <a:stretch>
            <a:fillRect/>
          </a:stretch>
        </p:blipFill>
        <p:spPr>
          <a:xfrm flipH="1">
            <a:off x="2075350" y="4548000"/>
            <a:ext cx="375620" cy="475800"/>
          </a:xfrm>
          <a:prstGeom prst="rect">
            <a:avLst/>
          </a:prstGeom>
          <a:noFill/>
          <a:ln>
            <a:noFill/>
          </a:ln>
        </p:spPr>
      </p:pic>
      <p:pic>
        <p:nvPicPr>
          <p:cNvPr id="27" name="Google Shape;27;p3"/>
          <p:cNvPicPr preferRelativeResize="0"/>
          <p:nvPr/>
        </p:nvPicPr>
        <p:blipFill>
          <a:blip r:embed="rId5"/>
          <a:stretch>
            <a:fillRect/>
          </a:stretch>
        </p:blipFill>
        <p:spPr>
          <a:xfrm>
            <a:off x="7423467" y="-465577"/>
            <a:ext cx="2014625" cy="2167358"/>
          </a:xfrm>
          <a:prstGeom prst="rect">
            <a:avLst/>
          </a:prstGeom>
          <a:noFill/>
          <a:ln>
            <a:noFill/>
          </a:ln>
        </p:spPr>
      </p:pic>
      <p:pic>
        <p:nvPicPr>
          <p:cNvPr id="28" name="Google Shape;28;p3"/>
          <p:cNvPicPr preferRelativeResize="0"/>
          <p:nvPr/>
        </p:nvPicPr>
        <p:blipFill>
          <a:blip r:embed="rId6"/>
          <a:stretch>
            <a:fillRect/>
          </a:stretch>
        </p:blipFill>
        <p:spPr>
          <a:xfrm>
            <a:off x="8223455" y="1603734"/>
            <a:ext cx="894600" cy="1313058"/>
          </a:xfrm>
          <a:prstGeom prst="rect">
            <a:avLst/>
          </a:prstGeom>
          <a:noFill/>
          <a:ln>
            <a:noFill/>
          </a:ln>
        </p:spPr>
      </p:pic>
      <p:pic>
        <p:nvPicPr>
          <p:cNvPr id="29" name="Google Shape;29;p3"/>
          <p:cNvPicPr preferRelativeResize="0"/>
          <p:nvPr/>
        </p:nvPicPr>
        <p:blipFill>
          <a:blip r:embed="rId7"/>
          <a:stretch>
            <a:fillRect/>
          </a:stretch>
        </p:blipFill>
        <p:spPr>
          <a:xfrm rot="2268235">
            <a:off x="472999" y="345879"/>
            <a:ext cx="480451" cy="608566"/>
          </a:xfrm>
          <a:prstGeom prst="rect">
            <a:avLst/>
          </a:prstGeom>
          <a:noFill/>
          <a:ln>
            <a:noFill/>
          </a:ln>
        </p:spPr>
      </p:pic>
      <p:pic>
        <p:nvPicPr>
          <p:cNvPr id="30" name="Google Shape;30;p3"/>
          <p:cNvPicPr preferRelativeResize="0"/>
          <p:nvPr/>
        </p:nvPicPr>
        <p:blipFill>
          <a:blip r:embed="rId4"/>
          <a:stretch>
            <a:fillRect/>
          </a:stretch>
        </p:blipFill>
        <p:spPr>
          <a:xfrm>
            <a:off x="8181748" y="4224275"/>
            <a:ext cx="498059" cy="630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13"/>
        <p:cNvGrpSpPr/>
        <p:nvPr/>
      </p:nvGrpSpPr>
      <p:grpSpPr>
        <a:xfrm>
          <a:off x="0" y="0"/>
          <a:ext cx="0" cy="0"/>
          <a:chOff x="0" y="0"/>
          <a:chExt cx="0" cy="0"/>
        </a:xfrm>
      </p:grpSpPr>
      <p:sp>
        <p:nvSpPr>
          <p:cNvPr id="314" name="Google Shape;314;p28"/>
          <p:cNvSpPr txBox="1">
            <a:spLocks noGrp="1"/>
          </p:cNvSpPr>
          <p:nvPr>
            <p:ph type="title" hasCustomPrompt="1"/>
          </p:nvPr>
        </p:nvSpPr>
        <p:spPr>
          <a:xfrm>
            <a:off x="1429644" y="2158250"/>
            <a:ext cx="1190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5" name="Google Shape;315;p28"/>
          <p:cNvSpPr txBox="1">
            <a:spLocks noGrp="1"/>
          </p:cNvSpPr>
          <p:nvPr>
            <p:ph type="subTitle" idx="1"/>
          </p:nvPr>
        </p:nvSpPr>
        <p:spPr>
          <a:xfrm>
            <a:off x="938394" y="3707053"/>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16" name="Google Shape;316;p28"/>
          <p:cNvSpPr txBox="1">
            <a:spLocks noGrp="1"/>
          </p:cNvSpPr>
          <p:nvPr>
            <p:ph type="subTitle" idx="2"/>
          </p:nvPr>
        </p:nvSpPr>
        <p:spPr>
          <a:xfrm>
            <a:off x="938394" y="3351178"/>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317" name="Google Shape;317;p28"/>
          <p:cNvSpPr txBox="1">
            <a:spLocks noGrp="1"/>
          </p:cNvSpPr>
          <p:nvPr>
            <p:ph type="title" idx="3" hasCustomPrompt="1"/>
          </p:nvPr>
        </p:nvSpPr>
        <p:spPr>
          <a:xfrm>
            <a:off x="3976650" y="2158250"/>
            <a:ext cx="1190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8" name="Google Shape;318;p28"/>
          <p:cNvSpPr txBox="1">
            <a:spLocks noGrp="1"/>
          </p:cNvSpPr>
          <p:nvPr>
            <p:ph type="subTitle" idx="4"/>
          </p:nvPr>
        </p:nvSpPr>
        <p:spPr>
          <a:xfrm>
            <a:off x="3485400" y="3707053"/>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19" name="Google Shape;319;p28"/>
          <p:cNvSpPr txBox="1">
            <a:spLocks noGrp="1"/>
          </p:cNvSpPr>
          <p:nvPr>
            <p:ph type="subTitle" idx="5"/>
          </p:nvPr>
        </p:nvSpPr>
        <p:spPr>
          <a:xfrm>
            <a:off x="3485400" y="3351178"/>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320" name="Google Shape;320;p28"/>
          <p:cNvSpPr txBox="1">
            <a:spLocks noGrp="1"/>
          </p:cNvSpPr>
          <p:nvPr>
            <p:ph type="title" idx="6" hasCustomPrompt="1"/>
          </p:nvPr>
        </p:nvSpPr>
        <p:spPr>
          <a:xfrm>
            <a:off x="6523656" y="2158250"/>
            <a:ext cx="1190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21" name="Google Shape;321;p28"/>
          <p:cNvSpPr txBox="1">
            <a:spLocks noGrp="1"/>
          </p:cNvSpPr>
          <p:nvPr>
            <p:ph type="subTitle" idx="7"/>
          </p:nvPr>
        </p:nvSpPr>
        <p:spPr>
          <a:xfrm>
            <a:off x="6032406" y="3707053"/>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22" name="Google Shape;322;p28"/>
          <p:cNvSpPr txBox="1">
            <a:spLocks noGrp="1"/>
          </p:cNvSpPr>
          <p:nvPr>
            <p:ph type="subTitle" idx="8"/>
          </p:nvPr>
        </p:nvSpPr>
        <p:spPr>
          <a:xfrm>
            <a:off x="6032406" y="3351178"/>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Clr>
                <a:schemeClr val="dk1"/>
              </a:buClr>
              <a:buSzPts val="2400"/>
              <a:buFont typeface="Averia Serif Libre" panose="02000603000000000004"/>
              <a:buNone/>
              <a:defRPr sz="24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323" name="Google Shape;323;p28"/>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4" name="Google Shape;324;p28"/>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25" name="Google Shape;325;p28"/>
          <p:cNvPicPr preferRelativeResize="0"/>
          <p:nvPr/>
        </p:nvPicPr>
        <p:blipFill>
          <a:blip r:embed="rId2"/>
          <a:stretch>
            <a:fillRect/>
          </a:stretch>
        </p:blipFill>
        <p:spPr>
          <a:xfrm>
            <a:off x="149465" y="3534606"/>
            <a:ext cx="557000" cy="1347687"/>
          </a:xfrm>
          <a:prstGeom prst="rect">
            <a:avLst/>
          </a:prstGeom>
          <a:noFill/>
          <a:ln>
            <a:noFill/>
          </a:ln>
        </p:spPr>
      </p:pic>
      <p:pic>
        <p:nvPicPr>
          <p:cNvPr id="326" name="Google Shape;326;p28"/>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327" name="Google Shape;327;p28"/>
          <p:cNvPicPr preferRelativeResize="0"/>
          <p:nvPr/>
        </p:nvPicPr>
        <p:blipFill>
          <a:blip r:embed="rId4"/>
          <a:stretch>
            <a:fillRect/>
          </a:stretch>
        </p:blipFill>
        <p:spPr>
          <a:xfrm>
            <a:off x="-408125" y="1085777"/>
            <a:ext cx="1114601" cy="2506447"/>
          </a:xfrm>
          <a:prstGeom prst="rect">
            <a:avLst/>
          </a:prstGeom>
          <a:noFill/>
          <a:ln>
            <a:noFill/>
          </a:ln>
        </p:spPr>
      </p:pic>
      <p:sp>
        <p:nvSpPr>
          <p:cNvPr id="328" name="Google Shape;328;p28"/>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29" name="Google Shape;329;p28"/>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330" name="Google Shape;330;p28"/>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331" name="Google Shape;331;p28"/>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1"/>
        <p:cNvGrpSpPr/>
        <p:nvPr/>
      </p:nvGrpSpPr>
      <p:grpSpPr>
        <a:xfrm>
          <a:off x="0" y="0"/>
          <a:ext cx="0" cy="0"/>
          <a:chOff x="0" y="0"/>
          <a:chExt cx="0" cy="0"/>
        </a:xfrm>
      </p:grpSpPr>
      <p:sp>
        <p:nvSpPr>
          <p:cNvPr id="342" name="Google Shape;342;p30"/>
          <p:cNvSpPr/>
          <p:nvPr/>
        </p:nvSpPr>
        <p:spPr>
          <a:xfrm rot="10800000">
            <a:off x="-1964087" y="-1517005"/>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0"/>
          <p:cNvSpPr/>
          <p:nvPr/>
        </p:nvSpPr>
        <p:spPr>
          <a:xfrm rot="-5400000" flipH="1">
            <a:off x="6575933" y="2776641"/>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44" name="Google Shape;344;p30"/>
          <p:cNvPicPr preferRelativeResize="0"/>
          <p:nvPr/>
        </p:nvPicPr>
        <p:blipFill>
          <a:blip r:embed="rId2"/>
          <a:stretch>
            <a:fillRect/>
          </a:stretch>
        </p:blipFill>
        <p:spPr>
          <a:xfrm rot="10800000" flipH="1">
            <a:off x="149465" y="268905"/>
            <a:ext cx="557000" cy="1347687"/>
          </a:xfrm>
          <a:prstGeom prst="rect">
            <a:avLst/>
          </a:prstGeom>
          <a:noFill/>
          <a:ln>
            <a:noFill/>
          </a:ln>
        </p:spPr>
      </p:pic>
      <p:pic>
        <p:nvPicPr>
          <p:cNvPr id="345" name="Google Shape;345;p30"/>
          <p:cNvPicPr preferRelativeResize="0"/>
          <p:nvPr/>
        </p:nvPicPr>
        <p:blipFill>
          <a:blip r:embed="rId3"/>
          <a:stretch>
            <a:fillRect/>
          </a:stretch>
        </p:blipFill>
        <p:spPr>
          <a:xfrm rot="-8099852">
            <a:off x="829731" y="68892"/>
            <a:ext cx="364095" cy="461187"/>
          </a:xfrm>
          <a:prstGeom prst="rect">
            <a:avLst/>
          </a:prstGeom>
          <a:noFill/>
          <a:ln>
            <a:noFill/>
          </a:ln>
        </p:spPr>
      </p:pic>
      <p:pic>
        <p:nvPicPr>
          <p:cNvPr id="346" name="Google Shape;346;p30"/>
          <p:cNvPicPr preferRelativeResize="0"/>
          <p:nvPr/>
        </p:nvPicPr>
        <p:blipFill>
          <a:blip r:embed="rId4"/>
          <a:stretch>
            <a:fillRect/>
          </a:stretch>
        </p:blipFill>
        <p:spPr>
          <a:xfrm rot="-6237074" flipH="1">
            <a:off x="8024748" y="4245434"/>
            <a:ext cx="812053" cy="1191891"/>
          </a:xfrm>
          <a:prstGeom prst="rect">
            <a:avLst/>
          </a:prstGeom>
          <a:noFill/>
          <a:ln>
            <a:noFill/>
          </a:ln>
        </p:spPr>
      </p:pic>
      <p:pic>
        <p:nvPicPr>
          <p:cNvPr id="347" name="Google Shape;347;p30"/>
          <p:cNvPicPr preferRelativeResize="0"/>
          <p:nvPr/>
        </p:nvPicPr>
        <p:blipFill>
          <a:blip r:embed="rId5"/>
          <a:stretch>
            <a:fillRect/>
          </a:stretch>
        </p:blipFill>
        <p:spPr>
          <a:xfrm rot="8531760" flipH="1">
            <a:off x="8322104" y="242288"/>
            <a:ext cx="481442" cy="609821"/>
          </a:xfrm>
          <a:prstGeom prst="rect">
            <a:avLst/>
          </a:prstGeom>
          <a:noFill/>
          <a:ln>
            <a:noFill/>
          </a:ln>
        </p:spPr>
      </p:pic>
      <p:pic>
        <p:nvPicPr>
          <p:cNvPr id="348" name="Google Shape;348;p30"/>
          <p:cNvPicPr preferRelativeResize="0"/>
          <p:nvPr/>
        </p:nvPicPr>
        <p:blipFill>
          <a:blip r:embed="rId6"/>
          <a:stretch>
            <a:fillRect/>
          </a:stretch>
        </p:blipFill>
        <p:spPr>
          <a:xfrm rot="9921237" flipH="1">
            <a:off x="8537324" y="1209937"/>
            <a:ext cx="408550" cy="1897425"/>
          </a:xfrm>
          <a:prstGeom prst="rect">
            <a:avLst/>
          </a:prstGeom>
          <a:noFill/>
          <a:ln>
            <a:noFill/>
          </a:ln>
        </p:spPr>
      </p:pic>
      <p:pic>
        <p:nvPicPr>
          <p:cNvPr id="349" name="Google Shape;349;p30"/>
          <p:cNvPicPr preferRelativeResize="0"/>
          <p:nvPr/>
        </p:nvPicPr>
        <p:blipFill>
          <a:blip r:embed="rId7"/>
          <a:stretch>
            <a:fillRect/>
          </a:stretch>
        </p:blipFill>
        <p:spPr>
          <a:xfrm rot="10800000" flipH="1">
            <a:off x="-408125" y="1558975"/>
            <a:ext cx="1114601" cy="2506447"/>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0"/>
        <p:cNvGrpSpPr/>
        <p:nvPr/>
      </p:nvGrpSpPr>
      <p:grpSpPr>
        <a:xfrm>
          <a:off x="0" y="0"/>
          <a:ext cx="0" cy="0"/>
          <a:chOff x="0" y="0"/>
          <a:chExt cx="0" cy="0"/>
        </a:xfrm>
      </p:grpSpPr>
      <p:sp>
        <p:nvSpPr>
          <p:cNvPr id="351" name="Google Shape;351;p31"/>
          <p:cNvSpPr/>
          <p:nvPr/>
        </p:nvSpPr>
        <p:spPr>
          <a:xfrm rot="9716712">
            <a:off x="-399459" y="-231555"/>
            <a:ext cx="2677097" cy="17791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52" name="Google Shape;352;p31"/>
          <p:cNvPicPr preferRelativeResize="0"/>
          <p:nvPr/>
        </p:nvPicPr>
        <p:blipFill>
          <a:blip r:embed="rId2"/>
          <a:stretch>
            <a:fillRect/>
          </a:stretch>
        </p:blipFill>
        <p:spPr>
          <a:xfrm rot="10800000" flipH="1">
            <a:off x="149465" y="522096"/>
            <a:ext cx="557000" cy="1347687"/>
          </a:xfrm>
          <a:prstGeom prst="rect">
            <a:avLst/>
          </a:prstGeom>
          <a:noFill/>
          <a:ln>
            <a:noFill/>
          </a:ln>
        </p:spPr>
      </p:pic>
      <p:pic>
        <p:nvPicPr>
          <p:cNvPr id="353" name="Google Shape;353;p31"/>
          <p:cNvPicPr preferRelativeResize="0"/>
          <p:nvPr/>
        </p:nvPicPr>
        <p:blipFill>
          <a:blip r:embed="rId3"/>
          <a:stretch>
            <a:fillRect/>
          </a:stretch>
        </p:blipFill>
        <p:spPr>
          <a:xfrm rot="-8099852">
            <a:off x="757043" y="221832"/>
            <a:ext cx="364095" cy="461187"/>
          </a:xfrm>
          <a:prstGeom prst="rect">
            <a:avLst/>
          </a:prstGeom>
          <a:noFill/>
          <a:ln>
            <a:noFill/>
          </a:ln>
        </p:spPr>
      </p:pic>
      <p:pic>
        <p:nvPicPr>
          <p:cNvPr id="354" name="Google Shape;354;p31"/>
          <p:cNvPicPr preferRelativeResize="0"/>
          <p:nvPr/>
        </p:nvPicPr>
        <p:blipFill>
          <a:blip r:embed="rId4"/>
          <a:stretch>
            <a:fillRect/>
          </a:stretch>
        </p:blipFill>
        <p:spPr>
          <a:xfrm flipH="1">
            <a:off x="0" y="2714540"/>
            <a:ext cx="1114601" cy="2506447"/>
          </a:xfrm>
          <a:prstGeom prst="rect">
            <a:avLst/>
          </a:prstGeom>
          <a:noFill/>
          <a:ln>
            <a:noFill/>
          </a:ln>
        </p:spPr>
      </p:pic>
      <p:sp>
        <p:nvSpPr>
          <p:cNvPr id="355" name="Google Shape;355;p31"/>
          <p:cNvSpPr/>
          <p:nvPr/>
        </p:nvSpPr>
        <p:spPr>
          <a:xfrm rot="-5400000" flipH="1">
            <a:off x="6575933" y="3029831"/>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56" name="Google Shape;356;p31"/>
          <p:cNvPicPr preferRelativeResize="0"/>
          <p:nvPr/>
        </p:nvPicPr>
        <p:blipFill>
          <a:blip r:embed="rId5"/>
          <a:stretch>
            <a:fillRect/>
          </a:stretch>
        </p:blipFill>
        <p:spPr>
          <a:xfrm rot="-6237074" flipH="1">
            <a:off x="8024748" y="4498624"/>
            <a:ext cx="812053" cy="1191891"/>
          </a:xfrm>
          <a:prstGeom prst="rect">
            <a:avLst/>
          </a:prstGeom>
          <a:noFill/>
          <a:ln>
            <a:noFill/>
          </a:ln>
        </p:spPr>
      </p:pic>
      <p:pic>
        <p:nvPicPr>
          <p:cNvPr id="357" name="Google Shape;357;p31"/>
          <p:cNvPicPr preferRelativeResize="0"/>
          <p:nvPr/>
        </p:nvPicPr>
        <p:blipFill>
          <a:blip r:embed="rId6"/>
          <a:stretch>
            <a:fillRect/>
          </a:stretch>
        </p:blipFill>
        <p:spPr>
          <a:xfrm rot="8531760" flipH="1">
            <a:off x="8322104" y="495478"/>
            <a:ext cx="481442" cy="609821"/>
          </a:xfrm>
          <a:prstGeom prst="rect">
            <a:avLst/>
          </a:prstGeom>
          <a:noFill/>
          <a:ln>
            <a:noFill/>
          </a:ln>
        </p:spPr>
      </p:pic>
      <p:pic>
        <p:nvPicPr>
          <p:cNvPr id="358" name="Google Shape;358;p31"/>
          <p:cNvPicPr preferRelativeResize="0"/>
          <p:nvPr/>
        </p:nvPicPr>
        <p:blipFill>
          <a:blip r:embed="rId7"/>
          <a:stretch>
            <a:fillRect/>
          </a:stretch>
        </p:blipFill>
        <p:spPr>
          <a:xfrm rot="878763">
            <a:off x="8537324" y="1463127"/>
            <a:ext cx="408550" cy="18974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1421175" y="445025"/>
            <a:ext cx="6301800" cy="12453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 name="Google Shape;36;p5"/>
          <p:cNvSpPr txBox="1">
            <a:spLocks noGrp="1"/>
          </p:cNvSpPr>
          <p:nvPr>
            <p:ph type="subTitle" idx="1"/>
          </p:nvPr>
        </p:nvSpPr>
        <p:spPr>
          <a:xfrm>
            <a:off x="4923137" y="3167133"/>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7" name="Google Shape;37;p5"/>
          <p:cNvSpPr txBox="1">
            <a:spLocks noGrp="1"/>
          </p:cNvSpPr>
          <p:nvPr>
            <p:ph type="subTitle" idx="2"/>
          </p:nvPr>
        </p:nvSpPr>
        <p:spPr>
          <a:xfrm>
            <a:off x="1715263" y="3167133"/>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8" name="Google Shape;38;p5"/>
          <p:cNvSpPr txBox="1">
            <a:spLocks noGrp="1"/>
          </p:cNvSpPr>
          <p:nvPr>
            <p:ph type="subTitle" idx="3"/>
          </p:nvPr>
        </p:nvSpPr>
        <p:spPr>
          <a:xfrm>
            <a:off x="1715263" y="268651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39" name="Google Shape;39;p5"/>
          <p:cNvSpPr txBox="1">
            <a:spLocks noGrp="1"/>
          </p:cNvSpPr>
          <p:nvPr>
            <p:ph type="subTitle" idx="4"/>
          </p:nvPr>
        </p:nvSpPr>
        <p:spPr>
          <a:xfrm>
            <a:off x="4923137" y="2686515"/>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Averia Serif Libre" panose="02000603000000000004"/>
              <a:buNone/>
              <a:defRPr sz="2400">
                <a:solidFill>
                  <a:schemeClr val="accent3"/>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2pPr>
            <a:lvl3pPr lvl="2"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3pPr>
            <a:lvl4pPr lvl="3"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4pPr>
            <a:lvl5pPr lvl="4"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5pPr>
            <a:lvl6pPr lvl="5"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6pPr>
            <a:lvl7pPr lvl="6"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7pPr>
            <a:lvl8pPr lvl="7"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8pPr>
            <a:lvl9pPr lvl="8" algn="ctr" rtl="0">
              <a:lnSpc>
                <a:spcPct val="100000"/>
              </a:lnSpc>
              <a:spcBef>
                <a:spcPts val="0"/>
              </a:spcBef>
              <a:spcAft>
                <a:spcPts val="0"/>
              </a:spcAft>
              <a:buSzPts val="2400"/>
              <a:buFont typeface="Averia Serif Libre" panose="02000603000000000004"/>
              <a:buNone/>
              <a:defRPr sz="2400">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40" name="Google Shape;40;p5"/>
          <p:cNvSpPr/>
          <p:nvPr/>
        </p:nvSpPr>
        <p:spPr>
          <a:xfrm flipH="1">
            <a:off x="-1964087" y="2172991"/>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1" name="Google Shape;41;p5"/>
          <p:cNvPicPr preferRelativeResize="0"/>
          <p:nvPr/>
        </p:nvPicPr>
        <p:blipFill>
          <a:blip r:embed="rId2"/>
          <a:stretch>
            <a:fillRect/>
          </a:stretch>
        </p:blipFill>
        <p:spPr>
          <a:xfrm>
            <a:off x="149465" y="3534606"/>
            <a:ext cx="557000" cy="1347687"/>
          </a:xfrm>
          <a:prstGeom prst="rect">
            <a:avLst/>
          </a:prstGeom>
          <a:noFill/>
          <a:ln>
            <a:noFill/>
          </a:ln>
        </p:spPr>
      </p:pic>
      <p:pic>
        <p:nvPicPr>
          <p:cNvPr id="42" name="Google Shape;42;p5"/>
          <p:cNvPicPr preferRelativeResize="0"/>
          <p:nvPr/>
        </p:nvPicPr>
        <p:blipFill>
          <a:blip r:embed="rId3"/>
          <a:stretch>
            <a:fillRect/>
          </a:stretch>
        </p:blipFill>
        <p:spPr>
          <a:xfrm rot="-2700148" flipH="1">
            <a:off x="829731" y="4621120"/>
            <a:ext cx="364095" cy="461187"/>
          </a:xfrm>
          <a:prstGeom prst="rect">
            <a:avLst/>
          </a:prstGeom>
          <a:noFill/>
          <a:ln>
            <a:noFill/>
          </a:ln>
        </p:spPr>
      </p:pic>
      <p:pic>
        <p:nvPicPr>
          <p:cNvPr id="43" name="Google Shape;43;p5"/>
          <p:cNvPicPr preferRelativeResize="0"/>
          <p:nvPr/>
        </p:nvPicPr>
        <p:blipFill>
          <a:blip r:embed="rId4"/>
          <a:stretch>
            <a:fillRect/>
          </a:stretch>
        </p:blipFill>
        <p:spPr>
          <a:xfrm>
            <a:off x="-408125" y="1085777"/>
            <a:ext cx="1114601" cy="2506447"/>
          </a:xfrm>
          <a:prstGeom prst="rect">
            <a:avLst/>
          </a:prstGeom>
          <a:noFill/>
          <a:ln>
            <a:noFill/>
          </a:ln>
        </p:spPr>
      </p:pic>
      <p:sp>
        <p:nvSpPr>
          <p:cNvPr id="44" name="Google Shape;44;p5"/>
          <p:cNvSpPr/>
          <p:nvPr/>
        </p:nvSpPr>
        <p:spPr>
          <a:xfrm rot="-5400000">
            <a:off x="6575933" y="-2667"/>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5" name="Google Shape;45;p5"/>
          <p:cNvPicPr preferRelativeResize="0"/>
          <p:nvPr/>
        </p:nvPicPr>
        <p:blipFill>
          <a:blip r:embed="rId5"/>
          <a:stretch>
            <a:fillRect/>
          </a:stretch>
        </p:blipFill>
        <p:spPr>
          <a:xfrm rot="-4562926">
            <a:off x="8024748" y="-286126"/>
            <a:ext cx="812053" cy="1191891"/>
          </a:xfrm>
          <a:prstGeom prst="rect">
            <a:avLst/>
          </a:prstGeom>
          <a:noFill/>
          <a:ln>
            <a:noFill/>
          </a:ln>
        </p:spPr>
      </p:pic>
      <p:pic>
        <p:nvPicPr>
          <p:cNvPr id="46" name="Google Shape;46;p5"/>
          <p:cNvPicPr preferRelativeResize="0"/>
          <p:nvPr/>
        </p:nvPicPr>
        <p:blipFill>
          <a:blip r:embed="rId6"/>
          <a:stretch>
            <a:fillRect/>
          </a:stretch>
        </p:blipFill>
        <p:spPr>
          <a:xfrm rot="2268240">
            <a:off x="8322104" y="4299089"/>
            <a:ext cx="481442" cy="609821"/>
          </a:xfrm>
          <a:prstGeom prst="rect">
            <a:avLst/>
          </a:prstGeom>
          <a:noFill/>
          <a:ln>
            <a:noFill/>
          </a:ln>
        </p:spPr>
      </p:pic>
      <p:pic>
        <p:nvPicPr>
          <p:cNvPr id="47" name="Google Shape;47;p5"/>
          <p:cNvPicPr preferRelativeResize="0"/>
          <p:nvPr/>
        </p:nvPicPr>
        <p:blipFill>
          <a:blip r:embed="rId7"/>
          <a:stretch>
            <a:fillRect/>
          </a:stretch>
        </p:blipFill>
        <p:spPr>
          <a:xfrm rot="878763">
            <a:off x="8537324" y="2043837"/>
            <a:ext cx="408550" cy="18974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 name="Google Shape;59;p7"/>
          <p:cNvSpPr txBox="1">
            <a:spLocks noGrp="1"/>
          </p:cNvSpPr>
          <p:nvPr>
            <p:ph type="subTitle" idx="1"/>
          </p:nvPr>
        </p:nvSpPr>
        <p:spPr>
          <a:xfrm>
            <a:off x="1128438" y="1919200"/>
            <a:ext cx="3630600" cy="192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p:txBody>
      </p:sp>
      <p:sp>
        <p:nvSpPr>
          <p:cNvPr id="60" name="Google Shape;60;p7"/>
          <p:cNvSpPr>
            <a:spLocks noGrp="1"/>
          </p:cNvSpPr>
          <p:nvPr>
            <p:ph type="pic" idx="2"/>
          </p:nvPr>
        </p:nvSpPr>
        <p:spPr>
          <a:xfrm>
            <a:off x="4759038" y="1253900"/>
            <a:ext cx="3256500" cy="3256500"/>
          </a:xfrm>
          <a:prstGeom prst="ellipse">
            <a:avLst/>
          </a:prstGeom>
          <a:noFill/>
          <a:ln>
            <a:noFill/>
          </a:ln>
        </p:spPr>
      </p:sp>
      <p:sp>
        <p:nvSpPr>
          <p:cNvPr id="61" name="Google Shape;61;p7"/>
          <p:cNvSpPr/>
          <p:nvPr/>
        </p:nvSpPr>
        <p:spPr>
          <a:xfrm rot="5400000" flipH="1">
            <a:off x="7351940" y="4171533"/>
            <a:ext cx="3577100" cy="2377225"/>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2" name="Google Shape;62;p7"/>
          <p:cNvPicPr preferRelativeResize="0"/>
          <p:nvPr/>
        </p:nvPicPr>
        <p:blipFill>
          <a:blip r:embed="rId2"/>
          <a:stretch>
            <a:fillRect/>
          </a:stretch>
        </p:blipFill>
        <p:spPr>
          <a:xfrm rot="-2534561" flipH="1">
            <a:off x="7931991" y="3972142"/>
            <a:ext cx="1432999" cy="2260451"/>
          </a:xfrm>
          <a:prstGeom prst="rect">
            <a:avLst/>
          </a:prstGeom>
          <a:noFill/>
          <a:ln>
            <a:noFill/>
          </a:ln>
        </p:spPr>
      </p:pic>
      <p:pic>
        <p:nvPicPr>
          <p:cNvPr id="63" name="Google Shape;63;p7"/>
          <p:cNvPicPr preferRelativeResize="0"/>
          <p:nvPr/>
        </p:nvPicPr>
        <p:blipFill>
          <a:blip r:embed="rId3"/>
          <a:stretch>
            <a:fillRect/>
          </a:stretch>
        </p:blipFill>
        <p:spPr>
          <a:xfrm rot="-2268241" flipH="1">
            <a:off x="8266517" y="4364245"/>
            <a:ext cx="297661" cy="377035"/>
          </a:xfrm>
          <a:prstGeom prst="rect">
            <a:avLst/>
          </a:prstGeom>
          <a:noFill/>
          <a:ln>
            <a:noFill/>
          </a:ln>
        </p:spPr>
      </p:pic>
      <p:pic>
        <p:nvPicPr>
          <p:cNvPr id="64" name="Google Shape;64;p7"/>
          <p:cNvPicPr preferRelativeResize="0"/>
          <p:nvPr/>
        </p:nvPicPr>
        <p:blipFill>
          <a:blip r:embed="rId4"/>
          <a:stretch>
            <a:fillRect/>
          </a:stretch>
        </p:blipFill>
        <p:spPr>
          <a:xfrm rot="-317342">
            <a:off x="8513408" y="3422457"/>
            <a:ext cx="557000" cy="1347687"/>
          </a:xfrm>
          <a:prstGeom prst="rect">
            <a:avLst/>
          </a:prstGeom>
          <a:noFill/>
          <a:ln>
            <a:noFill/>
          </a:ln>
        </p:spPr>
      </p:pic>
      <p:pic>
        <p:nvPicPr>
          <p:cNvPr id="65" name="Google Shape;65;p7"/>
          <p:cNvPicPr preferRelativeResize="0"/>
          <p:nvPr/>
        </p:nvPicPr>
        <p:blipFill>
          <a:blip r:embed="rId5"/>
          <a:stretch>
            <a:fillRect/>
          </a:stretch>
        </p:blipFill>
        <p:spPr>
          <a:xfrm rot="6744442">
            <a:off x="-511278" y="3779293"/>
            <a:ext cx="2250104" cy="1872312"/>
          </a:xfrm>
          <a:prstGeom prst="rect">
            <a:avLst/>
          </a:prstGeom>
          <a:noFill/>
          <a:ln>
            <a:noFill/>
          </a:ln>
        </p:spPr>
      </p:pic>
      <p:sp>
        <p:nvSpPr>
          <p:cNvPr id="66" name="Google Shape;66;p7"/>
          <p:cNvSpPr/>
          <p:nvPr/>
        </p:nvSpPr>
        <p:spPr>
          <a:xfrm rot="6342186" flipH="1">
            <a:off x="-1433179" y="-259266"/>
            <a:ext cx="3577039" cy="2377184"/>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7" name="Google Shape;67;p7"/>
          <p:cNvPicPr preferRelativeResize="0"/>
          <p:nvPr/>
        </p:nvPicPr>
        <p:blipFill>
          <a:blip r:embed="rId6"/>
          <a:stretch>
            <a:fillRect/>
          </a:stretch>
        </p:blipFill>
        <p:spPr>
          <a:xfrm rot="8835713" flipH="1">
            <a:off x="-50666" y="61161"/>
            <a:ext cx="812052" cy="1191892"/>
          </a:xfrm>
          <a:prstGeom prst="rect">
            <a:avLst/>
          </a:prstGeom>
          <a:noFill/>
          <a:ln>
            <a:noFill/>
          </a:ln>
        </p:spPr>
      </p:pic>
      <p:pic>
        <p:nvPicPr>
          <p:cNvPr id="68" name="Google Shape;68;p7"/>
          <p:cNvPicPr preferRelativeResize="0"/>
          <p:nvPr/>
        </p:nvPicPr>
        <p:blipFill>
          <a:blip r:embed="rId7"/>
          <a:stretch>
            <a:fillRect/>
          </a:stretch>
        </p:blipFill>
        <p:spPr>
          <a:xfrm rot="-2700148" flipH="1">
            <a:off x="829728" y="17120"/>
            <a:ext cx="364095" cy="46118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2561800" y="1815375"/>
            <a:ext cx="4020300" cy="1512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1" name="Google Shape;71;p8"/>
          <p:cNvSpPr/>
          <p:nvPr/>
        </p:nvSpPr>
        <p:spPr>
          <a:xfrm flipH="1">
            <a:off x="-2777949" y="21685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72" name="Google Shape;72;p8"/>
          <p:cNvPicPr preferRelativeResize="0"/>
          <p:nvPr/>
        </p:nvPicPr>
        <p:blipFill>
          <a:blip r:embed="rId2"/>
          <a:stretch>
            <a:fillRect/>
          </a:stretch>
        </p:blipFill>
        <p:spPr>
          <a:xfrm flipH="1">
            <a:off x="8488075" y="405094"/>
            <a:ext cx="557000" cy="1347687"/>
          </a:xfrm>
          <a:prstGeom prst="rect">
            <a:avLst/>
          </a:prstGeom>
          <a:noFill/>
          <a:ln>
            <a:noFill/>
          </a:ln>
        </p:spPr>
      </p:pic>
      <p:pic>
        <p:nvPicPr>
          <p:cNvPr id="73" name="Google Shape;73;p8"/>
          <p:cNvPicPr preferRelativeResize="0"/>
          <p:nvPr/>
        </p:nvPicPr>
        <p:blipFill>
          <a:blip r:embed="rId2"/>
          <a:stretch>
            <a:fillRect/>
          </a:stretch>
        </p:blipFill>
        <p:spPr>
          <a:xfrm rot="-4078026">
            <a:off x="7098660" y="3677133"/>
            <a:ext cx="779793" cy="1886834"/>
          </a:xfrm>
          <a:prstGeom prst="rect">
            <a:avLst/>
          </a:prstGeom>
          <a:noFill/>
          <a:ln>
            <a:noFill/>
          </a:ln>
        </p:spPr>
      </p:pic>
      <p:pic>
        <p:nvPicPr>
          <p:cNvPr id="74" name="Google Shape;74;p8"/>
          <p:cNvPicPr preferRelativeResize="0"/>
          <p:nvPr/>
        </p:nvPicPr>
        <p:blipFill>
          <a:blip r:embed="rId3"/>
          <a:stretch>
            <a:fillRect/>
          </a:stretch>
        </p:blipFill>
        <p:spPr>
          <a:xfrm rot="-8999989" flipH="1">
            <a:off x="2876417" y="4183716"/>
            <a:ext cx="474806" cy="601418"/>
          </a:xfrm>
          <a:prstGeom prst="rect">
            <a:avLst/>
          </a:prstGeom>
          <a:noFill/>
          <a:ln>
            <a:noFill/>
          </a:ln>
        </p:spPr>
      </p:pic>
      <p:pic>
        <p:nvPicPr>
          <p:cNvPr id="75" name="Google Shape;75;p8"/>
          <p:cNvPicPr preferRelativeResize="0"/>
          <p:nvPr/>
        </p:nvPicPr>
        <p:blipFill>
          <a:blip r:embed="rId4"/>
          <a:stretch>
            <a:fillRect/>
          </a:stretch>
        </p:blipFill>
        <p:spPr>
          <a:xfrm rot="8100334">
            <a:off x="71450" y="452156"/>
            <a:ext cx="508392" cy="643962"/>
          </a:xfrm>
          <a:prstGeom prst="rect">
            <a:avLst/>
          </a:prstGeom>
          <a:noFill/>
          <a:ln>
            <a:noFill/>
          </a:ln>
        </p:spPr>
      </p:pic>
      <p:pic>
        <p:nvPicPr>
          <p:cNvPr id="76" name="Google Shape;76;p8"/>
          <p:cNvPicPr preferRelativeResize="0"/>
          <p:nvPr/>
        </p:nvPicPr>
        <p:blipFill>
          <a:blip r:embed="rId3"/>
          <a:stretch>
            <a:fillRect/>
          </a:stretch>
        </p:blipFill>
        <p:spPr>
          <a:xfrm rot="-4524976" flipH="1">
            <a:off x="8603564" y="1795121"/>
            <a:ext cx="326011" cy="412957"/>
          </a:xfrm>
          <a:prstGeom prst="rect">
            <a:avLst/>
          </a:prstGeom>
          <a:noFill/>
          <a:ln>
            <a:noFill/>
          </a:ln>
        </p:spPr>
      </p:pic>
      <p:sp>
        <p:nvSpPr>
          <p:cNvPr id="77" name="Google Shape;77;p8"/>
          <p:cNvSpPr/>
          <p:nvPr/>
        </p:nvSpPr>
        <p:spPr>
          <a:xfrm flipH="1">
            <a:off x="5765047" y="-1270171"/>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419675" y="1477888"/>
            <a:ext cx="4304700" cy="12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9500">
                <a:solidFill>
                  <a:schemeClr val="accent1"/>
                </a:solidFill>
                <a:latin typeface="Averia Serif Libre" panose="02000603000000000004"/>
                <a:ea typeface="Averia Serif Libre" panose="02000603000000000004"/>
                <a:cs typeface="Averia Serif Libre" panose="02000603000000000004"/>
                <a:sym typeface="Averia Serif Libre" panose="02000603000000000004"/>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80" name="Google Shape;80;p9"/>
          <p:cNvSpPr txBox="1">
            <a:spLocks noGrp="1"/>
          </p:cNvSpPr>
          <p:nvPr>
            <p:ph type="subTitle" idx="1"/>
          </p:nvPr>
        </p:nvSpPr>
        <p:spPr>
          <a:xfrm>
            <a:off x="2419675" y="2671888"/>
            <a:ext cx="43047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Baloo 2"/>
                <a:ea typeface="Baloo 2"/>
                <a:cs typeface="Baloo 2"/>
                <a:sym typeface="Baloo 2"/>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p:txBody>
      </p:sp>
      <p:sp>
        <p:nvSpPr>
          <p:cNvPr id="81" name="Google Shape;81;p9"/>
          <p:cNvSpPr/>
          <p:nvPr/>
        </p:nvSpPr>
        <p:spPr>
          <a:xfrm>
            <a:off x="-1939749" y="-1270171"/>
            <a:ext cx="5305947" cy="3779721"/>
          </a:xfrm>
          <a:custGeom>
            <a:avLst/>
            <a:gdLst/>
            <a:ahLst/>
            <a:cxnLst/>
            <a:rect l="l" t="t" r="r" b="b"/>
            <a:pathLst>
              <a:path w="138772" h="98855" extrusionOk="0">
                <a:moveTo>
                  <a:pt x="105901" y="1"/>
                </a:moveTo>
                <a:cubicBezTo>
                  <a:pt x="91900" y="1"/>
                  <a:pt x="78421" y="9122"/>
                  <a:pt x="66980" y="16930"/>
                </a:cubicBezTo>
                <a:cubicBezTo>
                  <a:pt x="55739" y="25237"/>
                  <a:pt x="41253" y="23605"/>
                  <a:pt x="28793" y="28484"/>
                </a:cubicBezTo>
                <a:cubicBezTo>
                  <a:pt x="3725" y="39279"/>
                  <a:pt x="0" y="79459"/>
                  <a:pt x="21030" y="95743"/>
                </a:cubicBezTo>
                <a:cubicBezTo>
                  <a:pt x="24237" y="98016"/>
                  <a:pt x="29214" y="98855"/>
                  <a:pt x="34544" y="98855"/>
                </a:cubicBezTo>
                <a:cubicBezTo>
                  <a:pt x="41814" y="98855"/>
                  <a:pt x="49742" y="97293"/>
                  <a:pt x="54734" y="95677"/>
                </a:cubicBezTo>
                <a:cubicBezTo>
                  <a:pt x="85290" y="87123"/>
                  <a:pt x="86658" y="51194"/>
                  <a:pt x="114198" y="42278"/>
                </a:cubicBezTo>
                <a:cubicBezTo>
                  <a:pt x="136777" y="38290"/>
                  <a:pt x="138771" y="12266"/>
                  <a:pt x="118879" y="2872"/>
                </a:cubicBezTo>
                <a:cubicBezTo>
                  <a:pt x="114533" y="858"/>
                  <a:pt x="110192" y="1"/>
                  <a:pt x="105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9"/>
          <p:cNvSpPr/>
          <p:nvPr/>
        </p:nvSpPr>
        <p:spPr>
          <a:xfrm>
            <a:off x="5145079" y="21685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3" name="Google Shape;83;p9"/>
          <p:cNvPicPr preferRelativeResize="0"/>
          <p:nvPr/>
        </p:nvPicPr>
        <p:blipFill>
          <a:blip r:embed="rId2"/>
          <a:stretch>
            <a:fillRect/>
          </a:stretch>
        </p:blipFill>
        <p:spPr>
          <a:xfrm>
            <a:off x="6568850" y="3004050"/>
            <a:ext cx="3418375" cy="2960750"/>
          </a:xfrm>
          <a:prstGeom prst="rect">
            <a:avLst/>
          </a:prstGeom>
          <a:noFill/>
          <a:ln>
            <a:noFill/>
          </a:ln>
        </p:spPr>
      </p:pic>
      <p:pic>
        <p:nvPicPr>
          <p:cNvPr id="84" name="Google Shape;84;p9"/>
          <p:cNvPicPr preferRelativeResize="0"/>
          <p:nvPr/>
        </p:nvPicPr>
        <p:blipFill>
          <a:blip r:embed="rId3"/>
          <a:stretch>
            <a:fillRect/>
          </a:stretch>
        </p:blipFill>
        <p:spPr>
          <a:xfrm rot="-7892862">
            <a:off x="8886562" y="16939"/>
            <a:ext cx="642748" cy="2985122"/>
          </a:xfrm>
          <a:prstGeom prst="rect">
            <a:avLst/>
          </a:prstGeom>
          <a:noFill/>
          <a:ln>
            <a:noFill/>
          </a:ln>
        </p:spPr>
      </p:pic>
      <p:pic>
        <p:nvPicPr>
          <p:cNvPr id="85" name="Google Shape;85;p9"/>
          <p:cNvPicPr preferRelativeResize="0"/>
          <p:nvPr/>
        </p:nvPicPr>
        <p:blipFill>
          <a:blip r:embed="rId4"/>
          <a:stretch>
            <a:fillRect/>
          </a:stretch>
        </p:blipFill>
        <p:spPr>
          <a:xfrm>
            <a:off x="86171" y="405094"/>
            <a:ext cx="557000" cy="1347687"/>
          </a:xfrm>
          <a:prstGeom prst="rect">
            <a:avLst/>
          </a:prstGeom>
          <a:noFill/>
          <a:ln>
            <a:noFill/>
          </a:ln>
        </p:spPr>
      </p:pic>
      <p:pic>
        <p:nvPicPr>
          <p:cNvPr id="86" name="Google Shape;86;p9"/>
          <p:cNvPicPr preferRelativeResize="0"/>
          <p:nvPr/>
        </p:nvPicPr>
        <p:blipFill>
          <a:blip r:embed="rId5"/>
          <a:stretch>
            <a:fillRect/>
          </a:stretch>
        </p:blipFill>
        <p:spPr>
          <a:xfrm rot="8999989">
            <a:off x="5780022" y="4183716"/>
            <a:ext cx="474806" cy="601418"/>
          </a:xfrm>
          <a:prstGeom prst="rect">
            <a:avLst/>
          </a:prstGeom>
          <a:noFill/>
          <a:ln>
            <a:noFill/>
          </a:ln>
        </p:spPr>
      </p:pic>
      <p:pic>
        <p:nvPicPr>
          <p:cNvPr id="87" name="Google Shape;87;p9"/>
          <p:cNvPicPr preferRelativeResize="0"/>
          <p:nvPr/>
        </p:nvPicPr>
        <p:blipFill>
          <a:blip r:embed="rId6"/>
          <a:stretch>
            <a:fillRect/>
          </a:stretch>
        </p:blipFill>
        <p:spPr>
          <a:xfrm rot="-8100334" flipH="1">
            <a:off x="8551403" y="452156"/>
            <a:ext cx="508392" cy="643962"/>
          </a:xfrm>
          <a:prstGeom prst="rect">
            <a:avLst/>
          </a:prstGeom>
          <a:noFill/>
          <a:ln>
            <a:noFill/>
          </a:ln>
        </p:spPr>
      </p:pic>
      <p:pic>
        <p:nvPicPr>
          <p:cNvPr id="88" name="Google Shape;88;p9"/>
          <p:cNvPicPr preferRelativeResize="0"/>
          <p:nvPr/>
        </p:nvPicPr>
        <p:blipFill>
          <a:blip r:embed="rId5"/>
          <a:stretch>
            <a:fillRect/>
          </a:stretch>
        </p:blipFill>
        <p:spPr>
          <a:xfrm rot="4524976">
            <a:off x="201670" y="1795121"/>
            <a:ext cx="326011" cy="41295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9"/>
        <p:cNvGrpSpPr/>
        <p:nvPr/>
      </p:nvGrpSpPr>
      <p:grpSpPr>
        <a:xfrm>
          <a:off x="0" y="0"/>
          <a:ext cx="0" cy="0"/>
          <a:chOff x="0" y="0"/>
          <a:chExt cx="0" cy="0"/>
        </a:xfrm>
      </p:grpSpPr>
      <p:sp>
        <p:nvSpPr>
          <p:cNvPr id="90" name="Google Shape;90;p10"/>
          <p:cNvSpPr>
            <a:spLocks noGrp="1"/>
          </p:cNvSpPr>
          <p:nvPr>
            <p:ph type="pic" idx="2"/>
          </p:nvPr>
        </p:nvSpPr>
        <p:spPr>
          <a:xfrm>
            <a:off x="0" y="6800"/>
            <a:ext cx="9144000" cy="5143500"/>
          </a:xfrm>
          <a:prstGeom prst="rect">
            <a:avLst/>
          </a:prstGeom>
          <a:noFill/>
          <a:ln>
            <a:noFill/>
          </a:ln>
        </p:spPr>
      </p:sp>
      <p:sp>
        <p:nvSpPr>
          <p:cNvPr id="91" name="Google Shape;91;p10"/>
          <p:cNvSpPr txBox="1">
            <a:spLocks noGrp="1"/>
          </p:cNvSpPr>
          <p:nvPr>
            <p:ph type="title"/>
          </p:nvPr>
        </p:nvSpPr>
        <p:spPr>
          <a:xfrm>
            <a:off x="720000" y="4014450"/>
            <a:ext cx="7704000" cy="6228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2"/>
        <p:cNvGrpSpPr/>
        <p:nvPr/>
      </p:nvGrpSpPr>
      <p:grpSpPr>
        <a:xfrm>
          <a:off x="0" y="0"/>
          <a:ext cx="0" cy="0"/>
          <a:chOff x="0" y="0"/>
          <a:chExt cx="0" cy="0"/>
        </a:xfrm>
      </p:grpSpPr>
      <p:sp>
        <p:nvSpPr>
          <p:cNvPr id="93" name="Google Shape;93;p11"/>
          <p:cNvSpPr txBox="1">
            <a:spLocks noGrp="1"/>
          </p:cNvSpPr>
          <p:nvPr>
            <p:ph type="title" hasCustomPrompt="1"/>
          </p:nvPr>
        </p:nvSpPr>
        <p:spPr>
          <a:xfrm>
            <a:off x="2099750" y="1615325"/>
            <a:ext cx="4944600" cy="1415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4" name="Google Shape;94;p11"/>
          <p:cNvSpPr txBox="1">
            <a:spLocks noGrp="1"/>
          </p:cNvSpPr>
          <p:nvPr>
            <p:ph type="subTitle" idx="1"/>
          </p:nvPr>
        </p:nvSpPr>
        <p:spPr>
          <a:xfrm>
            <a:off x="2099750" y="3031075"/>
            <a:ext cx="49446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p:txBody>
      </p:sp>
      <p:pic>
        <p:nvPicPr>
          <p:cNvPr id="95" name="Google Shape;95;p11"/>
          <p:cNvPicPr preferRelativeResize="0"/>
          <p:nvPr/>
        </p:nvPicPr>
        <p:blipFill>
          <a:blip r:embed="rId2"/>
          <a:stretch>
            <a:fillRect/>
          </a:stretch>
        </p:blipFill>
        <p:spPr>
          <a:xfrm flipH="1">
            <a:off x="7196892" y="539500"/>
            <a:ext cx="3911360" cy="4064501"/>
          </a:xfrm>
          <a:prstGeom prst="rect">
            <a:avLst/>
          </a:prstGeom>
          <a:noFill/>
          <a:ln>
            <a:noFill/>
          </a:ln>
        </p:spPr>
      </p:pic>
      <p:sp>
        <p:nvSpPr>
          <p:cNvPr id="96" name="Google Shape;96;p11"/>
          <p:cNvSpPr/>
          <p:nvPr/>
        </p:nvSpPr>
        <p:spPr>
          <a:xfrm flipH="1">
            <a:off x="-2120145" y="1115328"/>
            <a:ext cx="5062423" cy="6177965"/>
          </a:xfrm>
          <a:custGeom>
            <a:avLst/>
            <a:gdLst/>
            <a:ahLst/>
            <a:cxnLst/>
            <a:rect l="l" t="t" r="r" b="b"/>
            <a:pathLst>
              <a:path w="129939" h="158572" extrusionOk="0">
                <a:moveTo>
                  <a:pt x="92723" y="0"/>
                </a:moveTo>
                <a:cubicBezTo>
                  <a:pt x="82524" y="0"/>
                  <a:pt x="72194" y="2810"/>
                  <a:pt x="66469" y="7591"/>
                </a:cubicBezTo>
                <a:cubicBezTo>
                  <a:pt x="49345" y="24088"/>
                  <a:pt x="65909" y="51068"/>
                  <a:pt x="52905" y="69345"/>
                </a:cubicBezTo>
                <a:cubicBezTo>
                  <a:pt x="36309" y="90078"/>
                  <a:pt x="1" y="91858"/>
                  <a:pt x="10565" y="128199"/>
                </a:cubicBezTo>
                <a:cubicBezTo>
                  <a:pt x="18668" y="149286"/>
                  <a:pt x="42257" y="158571"/>
                  <a:pt x="65582" y="158571"/>
                </a:cubicBezTo>
                <a:cubicBezTo>
                  <a:pt x="79830" y="158571"/>
                  <a:pt x="93980" y="155107"/>
                  <a:pt x="104442" y="148751"/>
                </a:cubicBezTo>
                <a:cubicBezTo>
                  <a:pt x="128801" y="130902"/>
                  <a:pt x="125966" y="96193"/>
                  <a:pt x="129147" y="69213"/>
                </a:cubicBezTo>
                <a:cubicBezTo>
                  <a:pt x="129938" y="48744"/>
                  <a:pt x="129180" y="19984"/>
                  <a:pt x="116852" y="7788"/>
                </a:cubicBezTo>
                <a:cubicBezTo>
                  <a:pt x="111379" y="2379"/>
                  <a:pt x="102106" y="0"/>
                  <a:pt x="92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7" name="Google Shape;97;p11"/>
          <p:cNvPicPr preferRelativeResize="0"/>
          <p:nvPr/>
        </p:nvPicPr>
        <p:blipFill>
          <a:blip r:embed="rId3"/>
          <a:stretch>
            <a:fillRect/>
          </a:stretch>
        </p:blipFill>
        <p:spPr>
          <a:xfrm rot="1136944" flipH="1">
            <a:off x="-102923" y="3829984"/>
            <a:ext cx="1539502" cy="1911829"/>
          </a:xfrm>
          <a:prstGeom prst="rect">
            <a:avLst/>
          </a:prstGeom>
          <a:noFill/>
          <a:ln>
            <a:noFill/>
          </a:ln>
        </p:spPr>
      </p:pic>
      <p:pic>
        <p:nvPicPr>
          <p:cNvPr id="98" name="Google Shape;98;p11"/>
          <p:cNvPicPr preferRelativeResize="0"/>
          <p:nvPr/>
        </p:nvPicPr>
        <p:blipFill>
          <a:blip r:embed="rId4"/>
          <a:stretch>
            <a:fillRect/>
          </a:stretch>
        </p:blipFill>
        <p:spPr>
          <a:xfrm flipH="1">
            <a:off x="-371628" y="-2"/>
            <a:ext cx="2014625" cy="2167358"/>
          </a:xfrm>
          <a:prstGeom prst="rect">
            <a:avLst/>
          </a:prstGeom>
          <a:noFill/>
          <a:ln>
            <a:noFill/>
          </a:ln>
        </p:spPr>
      </p:pic>
      <p:pic>
        <p:nvPicPr>
          <p:cNvPr id="99" name="Google Shape;99;p11"/>
          <p:cNvPicPr preferRelativeResize="0"/>
          <p:nvPr/>
        </p:nvPicPr>
        <p:blipFill>
          <a:blip r:embed="rId5"/>
          <a:stretch>
            <a:fillRect/>
          </a:stretch>
        </p:blipFill>
        <p:spPr>
          <a:xfrm flipH="1">
            <a:off x="1228438" y="3607525"/>
            <a:ext cx="817389" cy="2332450"/>
          </a:xfrm>
          <a:prstGeom prst="rect">
            <a:avLst/>
          </a:prstGeom>
          <a:noFill/>
          <a:ln>
            <a:noFill/>
          </a:ln>
        </p:spPr>
      </p:pic>
      <p:pic>
        <p:nvPicPr>
          <p:cNvPr id="100" name="Google Shape;100;p11"/>
          <p:cNvPicPr preferRelativeResize="0"/>
          <p:nvPr/>
        </p:nvPicPr>
        <p:blipFill>
          <a:blip r:embed="rId6"/>
          <a:stretch>
            <a:fillRect/>
          </a:stretch>
        </p:blipFill>
        <p:spPr>
          <a:xfrm rot="-8100075" flipH="1">
            <a:off x="815539" y="1590706"/>
            <a:ext cx="364095" cy="461187"/>
          </a:xfrm>
          <a:prstGeom prst="rect">
            <a:avLst/>
          </a:prstGeom>
          <a:noFill/>
          <a:ln>
            <a:noFill/>
          </a:ln>
        </p:spPr>
      </p:pic>
      <p:pic>
        <p:nvPicPr>
          <p:cNvPr id="101" name="Google Shape;101;p11"/>
          <p:cNvPicPr preferRelativeResize="0"/>
          <p:nvPr/>
        </p:nvPicPr>
        <p:blipFill>
          <a:blip r:embed="rId7"/>
          <a:stretch>
            <a:fillRect/>
          </a:stretch>
        </p:blipFill>
        <p:spPr>
          <a:xfrm rot="-5051212" flipH="1">
            <a:off x="707717" y="2359775"/>
            <a:ext cx="375620" cy="475800"/>
          </a:xfrm>
          <a:prstGeom prst="rect">
            <a:avLst/>
          </a:prstGeom>
          <a:noFill/>
          <a:ln>
            <a:noFill/>
          </a:ln>
        </p:spPr>
      </p:pic>
      <p:pic>
        <p:nvPicPr>
          <p:cNvPr id="102" name="Google Shape;102;p11"/>
          <p:cNvPicPr preferRelativeResize="0"/>
          <p:nvPr/>
        </p:nvPicPr>
        <p:blipFill>
          <a:blip r:embed="rId8"/>
          <a:stretch>
            <a:fillRect/>
          </a:stretch>
        </p:blipFill>
        <p:spPr>
          <a:xfrm rot="-1167304">
            <a:off x="719075" y="3082294"/>
            <a:ext cx="556999" cy="134768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1"/>
              </a:buClr>
              <a:buSzPts val="3500"/>
              <a:buFont typeface="Averia Serif Libre" panose="02000603000000000004"/>
              <a:buNone/>
              <a:defRPr sz="3500">
                <a:solidFill>
                  <a:schemeClr val="accent1"/>
                </a:solidFill>
                <a:latin typeface="Averia Serif Libre" panose="02000603000000000004"/>
                <a:ea typeface="Averia Serif Libre" panose="02000603000000000004"/>
                <a:cs typeface="Averia Serif Libre" panose="02000603000000000004"/>
                <a:sym typeface="Averia Serif Libre" panose="02000603000000000004"/>
              </a:defRPr>
            </a:lvl1pPr>
            <a:lvl2pPr lvl="1"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2pPr>
            <a:lvl3pPr lvl="2"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3pPr>
            <a:lvl4pPr lvl="3"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4pPr>
            <a:lvl5pPr lvl="4"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5pPr>
            <a:lvl6pPr lvl="5"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6pPr>
            <a:lvl7pPr lvl="6"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7pPr>
            <a:lvl8pPr lvl="7"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8pPr>
            <a:lvl9pPr lvl="8" rtl="0">
              <a:spcBef>
                <a:spcPts val="0"/>
              </a:spcBef>
              <a:spcAft>
                <a:spcPts val="0"/>
              </a:spcAft>
              <a:buClr>
                <a:schemeClr val="dk1"/>
              </a:buClr>
              <a:buSzPts val="3500"/>
              <a:buFont typeface="Averia Serif Libre" panose="02000603000000000004"/>
              <a:buNone/>
              <a:defRPr sz="3500">
                <a:solidFill>
                  <a:schemeClr val="dk1"/>
                </a:solidFill>
                <a:latin typeface="Averia Serif Libre" panose="02000603000000000004"/>
                <a:ea typeface="Averia Serif Libre" panose="02000603000000000004"/>
                <a:cs typeface="Averia Serif Libre" panose="02000603000000000004"/>
                <a:sym typeface="Averia Serif Libre" panose="02000603000000000004"/>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xml"/><Relationship Id="rId7" Type="http://schemas.openxmlformats.org/officeDocument/2006/relationships/image" Target="../media/image16.png"/><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3.xml"/><Relationship Id="rId5" Type="http://schemas.openxmlformats.org/officeDocument/2006/relationships/image" Target="../media/image19.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7.xml"/><Relationship Id="rId1"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5"/>
          <p:cNvSpPr txBox="1">
            <a:spLocks noGrp="1"/>
          </p:cNvSpPr>
          <p:nvPr>
            <p:ph type="ctrTitle"/>
          </p:nvPr>
        </p:nvSpPr>
        <p:spPr>
          <a:xfrm>
            <a:off x="2153900" y="1758249"/>
            <a:ext cx="4675800" cy="199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chemeClr val="accent3"/>
                </a:solidFill>
              </a:rPr>
              <a:t>HOOK MESSAGES</a:t>
            </a:r>
            <a:endParaRPr>
              <a:solidFill>
                <a:schemeClr val="accent3"/>
              </a:solidFill>
            </a:endParaRPr>
          </a:p>
        </p:txBody>
      </p:sp>
      <p:sp>
        <p:nvSpPr>
          <p:cNvPr id="370" name="Google Shape;370;p35"/>
          <p:cNvSpPr txBox="1">
            <a:spLocks noGrp="1"/>
          </p:cNvSpPr>
          <p:nvPr>
            <p:ph type="subTitle" idx="1"/>
          </p:nvPr>
        </p:nvSpPr>
        <p:spPr>
          <a:xfrm>
            <a:off x="2234164" y="4128790"/>
            <a:ext cx="4675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Here is where your presentation begins</a:t>
            </a:r>
            <a:endParaRPr lang="en-GB"/>
          </a:p>
        </p:txBody>
      </p:sp>
      <p:pic>
        <p:nvPicPr>
          <p:cNvPr id="371" name="Google Shape;371;p35"/>
          <p:cNvPicPr preferRelativeResize="0"/>
          <p:nvPr/>
        </p:nvPicPr>
        <p:blipFill>
          <a:blip r:embed="rId1"/>
          <a:stretch>
            <a:fillRect/>
          </a:stretch>
        </p:blipFill>
        <p:spPr>
          <a:xfrm>
            <a:off x="-552787" y="255383"/>
            <a:ext cx="2532018" cy="2106900"/>
          </a:xfrm>
          <a:prstGeom prst="rect">
            <a:avLst/>
          </a:prstGeom>
          <a:noFill/>
          <a:ln>
            <a:noFill/>
          </a:ln>
        </p:spPr>
      </p:pic>
      <p:pic>
        <p:nvPicPr>
          <p:cNvPr id="372" name="Google Shape;372;p35"/>
          <p:cNvPicPr preferRelativeResize="0"/>
          <p:nvPr/>
        </p:nvPicPr>
        <p:blipFill>
          <a:blip r:embed="rId2"/>
          <a:stretch>
            <a:fillRect/>
          </a:stretch>
        </p:blipFill>
        <p:spPr>
          <a:xfrm>
            <a:off x="7244480" y="1221823"/>
            <a:ext cx="2014625" cy="2167358"/>
          </a:xfrm>
          <a:prstGeom prst="rect">
            <a:avLst/>
          </a:prstGeom>
          <a:noFill/>
          <a:ln>
            <a:noFill/>
          </a:ln>
        </p:spPr>
      </p:pic>
      <p:pic>
        <p:nvPicPr>
          <p:cNvPr id="373" name="Google Shape;373;p35"/>
          <p:cNvPicPr preferRelativeResize="0"/>
          <p:nvPr/>
        </p:nvPicPr>
        <p:blipFill>
          <a:blip r:embed="rId3"/>
          <a:stretch>
            <a:fillRect/>
          </a:stretch>
        </p:blipFill>
        <p:spPr>
          <a:xfrm>
            <a:off x="6264063" y="388709"/>
            <a:ext cx="894600" cy="1313058"/>
          </a:xfrm>
          <a:prstGeom prst="rect">
            <a:avLst/>
          </a:prstGeom>
          <a:noFill/>
          <a:ln>
            <a:noFill/>
          </a:ln>
        </p:spPr>
      </p:pic>
      <p:pic>
        <p:nvPicPr>
          <p:cNvPr id="374" name="Google Shape;374;p35"/>
          <p:cNvPicPr preferRelativeResize="0"/>
          <p:nvPr/>
        </p:nvPicPr>
        <p:blipFill>
          <a:blip r:embed="rId4"/>
          <a:stretch>
            <a:fillRect/>
          </a:stretch>
        </p:blipFill>
        <p:spPr>
          <a:xfrm rot="8100075">
            <a:off x="7763630" y="951531"/>
            <a:ext cx="364095" cy="461187"/>
          </a:xfrm>
          <a:prstGeom prst="rect">
            <a:avLst/>
          </a:prstGeom>
          <a:noFill/>
          <a:ln>
            <a:noFill/>
          </a:ln>
        </p:spPr>
      </p:pic>
      <p:pic>
        <p:nvPicPr>
          <p:cNvPr id="375" name="Google Shape;375;p35"/>
          <p:cNvPicPr preferRelativeResize="0"/>
          <p:nvPr/>
        </p:nvPicPr>
        <p:blipFill>
          <a:blip r:embed="rId5"/>
          <a:stretch>
            <a:fillRect/>
          </a:stretch>
        </p:blipFill>
        <p:spPr>
          <a:xfrm>
            <a:off x="7275640" y="4484263"/>
            <a:ext cx="375620" cy="475800"/>
          </a:xfrm>
          <a:prstGeom prst="rect">
            <a:avLst/>
          </a:prstGeom>
          <a:noFill/>
          <a:ln>
            <a:noFill/>
          </a:ln>
        </p:spPr>
      </p:pic>
      <p:pic>
        <p:nvPicPr>
          <p:cNvPr id="376" name="Google Shape;376;p35"/>
          <p:cNvPicPr preferRelativeResize="0"/>
          <p:nvPr/>
        </p:nvPicPr>
        <p:blipFill>
          <a:blip r:embed="rId6"/>
          <a:stretch>
            <a:fillRect/>
          </a:stretch>
        </p:blipFill>
        <p:spPr>
          <a:xfrm rot="1167304" flipH="1">
            <a:off x="7862428" y="3082294"/>
            <a:ext cx="556999" cy="1347687"/>
          </a:xfrm>
          <a:prstGeom prst="rect">
            <a:avLst/>
          </a:prstGeom>
          <a:noFill/>
          <a:ln>
            <a:noFill/>
          </a:ln>
        </p:spPr>
      </p:pic>
      <p:pic>
        <p:nvPicPr>
          <p:cNvPr id="377" name="Google Shape;377;p35"/>
          <p:cNvPicPr preferRelativeResize="0"/>
          <p:nvPr/>
        </p:nvPicPr>
        <p:blipFill>
          <a:blip r:embed="rId4"/>
          <a:stretch>
            <a:fillRect/>
          </a:stretch>
        </p:blipFill>
        <p:spPr>
          <a:xfrm rot="-2700148" flipH="1">
            <a:off x="1394681" y="4254970"/>
            <a:ext cx="364095" cy="461187"/>
          </a:xfrm>
          <a:prstGeom prst="rect">
            <a:avLst/>
          </a:prstGeom>
          <a:noFill/>
          <a:ln>
            <a:noFill/>
          </a:ln>
        </p:spPr>
      </p:pic>
      <p:pic>
        <p:nvPicPr>
          <p:cNvPr id="378" name="Google Shape;378;p35"/>
          <p:cNvPicPr preferRelativeResize="0"/>
          <p:nvPr/>
        </p:nvPicPr>
        <p:blipFill>
          <a:blip r:embed="rId7"/>
          <a:stretch>
            <a:fillRect/>
          </a:stretch>
        </p:blipFill>
        <p:spPr>
          <a:xfrm>
            <a:off x="3997650" y="512981"/>
            <a:ext cx="1148700" cy="106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Bài tập: Keylogger</a:t>
            </a:r>
            <a:endParaRPr lang="en-GB"/>
          </a:p>
        </p:txBody>
      </p:sp>
      <p:sp>
        <p:nvSpPr>
          <p:cNvPr id="442" name="Google Shape;442;p44"/>
          <p:cNvSpPr txBox="1"/>
          <p:nvPr/>
        </p:nvSpPr>
        <p:spPr>
          <a:xfrm>
            <a:off x="1057875" y="1793325"/>
            <a:ext cx="7372800" cy="141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chemeClr val="dk1"/>
                </a:solidFill>
                <a:latin typeface="Baloo 2"/>
                <a:ea typeface="Baloo 2"/>
                <a:cs typeface="Baloo 2"/>
                <a:sym typeface="Baloo 2"/>
              </a:rPr>
              <a:t>Yêu cầu:</a:t>
            </a:r>
            <a:br>
              <a:rPr lang="en-GB" dirty="0">
                <a:solidFill>
                  <a:schemeClr val="dk1"/>
                </a:solidFill>
                <a:latin typeface="Baloo 2"/>
                <a:ea typeface="Baloo 2"/>
                <a:cs typeface="Baloo 2"/>
                <a:sym typeface="Baloo 2"/>
              </a:rPr>
            </a:br>
            <a:r>
              <a:rPr lang="en-GB" dirty="0">
                <a:solidFill>
                  <a:schemeClr val="dk1"/>
                </a:solidFill>
                <a:latin typeface="Baloo 2"/>
                <a:ea typeface="Baloo 2"/>
                <a:cs typeface="Baloo 2"/>
                <a:sym typeface="Baloo 2"/>
              </a:rPr>
              <a:t>Bắt message bàn phím của người dùng </a:t>
            </a:r>
            <a:endParaRPr dirty="0">
              <a:solidFill>
                <a:schemeClr val="dk1"/>
              </a:solidFill>
              <a:latin typeface="Baloo 2"/>
              <a:ea typeface="Baloo 2"/>
              <a:cs typeface="Baloo 2"/>
              <a:sym typeface="Baloo 2"/>
            </a:endParaRPr>
          </a:p>
          <a:p>
            <a:pPr marL="0" lvl="0" indent="0" algn="l" rtl="0">
              <a:spcBef>
                <a:spcPts val="0"/>
              </a:spcBef>
              <a:spcAft>
                <a:spcPts val="0"/>
              </a:spcAft>
              <a:buNone/>
            </a:pPr>
            <a:r>
              <a:rPr lang="en-GB" dirty="0">
                <a:solidFill>
                  <a:schemeClr val="dk1"/>
                </a:solidFill>
                <a:latin typeface="Baloo 2"/>
                <a:ea typeface="Baloo 2"/>
                <a:cs typeface="Baloo 2"/>
                <a:sym typeface="Baloo 2"/>
              </a:rPr>
              <a:t>Xử lý message và chuyển tiếp cho hệ thống tiếp tục xử lý</a:t>
            </a:r>
            <a:endParaRPr dirty="0">
              <a:solidFill>
                <a:schemeClr val="dk1"/>
              </a:solidFill>
              <a:latin typeface="Baloo 2"/>
              <a:ea typeface="Baloo 2"/>
              <a:cs typeface="Baloo 2"/>
              <a:sym typeface="Baloo 2"/>
            </a:endParaRPr>
          </a:p>
          <a:p>
            <a:pPr marL="0" lvl="0" indent="0" algn="l" rtl="0">
              <a:spcBef>
                <a:spcPts val="0"/>
              </a:spcBef>
              <a:spcAft>
                <a:spcPts val="0"/>
              </a:spcAft>
              <a:buNone/>
            </a:pPr>
            <a:r>
              <a:rPr lang="en-GB" dirty="0">
                <a:solidFill>
                  <a:schemeClr val="dk1"/>
                </a:solidFill>
                <a:latin typeface="Baloo 2"/>
                <a:ea typeface="Baloo 2"/>
                <a:cs typeface="Baloo 2"/>
                <a:sym typeface="Baloo 2"/>
              </a:rPr>
              <a:t>Gửi thông tin người dùng nhập bàn phím đến máy hacker = </a:t>
            </a:r>
            <a:r>
              <a:rPr lang="en-GB" dirty="0" smtClean="0">
                <a:solidFill>
                  <a:schemeClr val="dk1"/>
                </a:solidFill>
                <a:latin typeface="Baloo 2"/>
                <a:ea typeface="Baloo 2"/>
                <a:cs typeface="Baloo 2"/>
                <a:sym typeface="Baloo 2"/>
              </a:rPr>
              <a:t>TCP</a:t>
            </a:r>
            <a:endParaRPr dirty="0">
              <a:solidFill>
                <a:schemeClr val="dk1"/>
              </a:solidFill>
              <a:latin typeface="Baloo 2"/>
              <a:ea typeface="Baloo 2"/>
              <a:cs typeface="Baloo 2"/>
              <a:sym typeface="Baloo 2"/>
            </a:endParaRPr>
          </a:p>
          <a:p>
            <a:pPr marL="0" lvl="0" indent="0" algn="l" rtl="0">
              <a:spcBef>
                <a:spcPts val="0"/>
              </a:spcBef>
              <a:spcAft>
                <a:spcPts val="0"/>
              </a:spcAft>
              <a:buNone/>
            </a:pPr>
            <a:r>
              <a:rPr lang="en-GB" dirty="0">
                <a:solidFill>
                  <a:schemeClr val="dk1"/>
                </a:solidFill>
                <a:latin typeface="Baloo 2"/>
                <a:ea typeface="Baloo 2"/>
                <a:cs typeface="Baloo 2"/>
                <a:sym typeface="Baloo 2"/>
              </a:rPr>
              <a:t>Nâng cao: Ko làm lag máy,ẩn chương trình với người dùng</a:t>
            </a:r>
            <a:endParaRPr dirty="0">
              <a:solidFill>
                <a:schemeClr val="dk1"/>
              </a:solidFill>
              <a:latin typeface="Baloo 2"/>
              <a:ea typeface="Baloo 2"/>
              <a:cs typeface="Baloo 2"/>
              <a:sym typeface="Baloo 2"/>
            </a:endParaRPr>
          </a:p>
          <a:p>
            <a:pPr marL="0" lvl="0" indent="0" algn="l" rtl="0">
              <a:spcBef>
                <a:spcPts val="0"/>
              </a:spcBef>
              <a:spcAft>
                <a:spcPts val="0"/>
              </a:spcAft>
              <a:buNone/>
            </a:pPr>
            <a:endParaRPr dirty="0">
              <a:solidFill>
                <a:schemeClr val="dk1"/>
              </a:solidFill>
              <a:latin typeface="Baloo 2"/>
              <a:ea typeface="Baloo 2"/>
              <a:cs typeface="Baloo 2"/>
              <a:sym typeface="Baloo 2"/>
            </a:endParaRPr>
          </a:p>
        </p:txBody>
      </p:sp>
      <p:pic>
        <p:nvPicPr>
          <p:cNvPr id="443" name="Google Shape;443;p44"/>
          <p:cNvPicPr preferRelativeResize="0"/>
          <p:nvPr/>
        </p:nvPicPr>
        <p:blipFill>
          <a:blip r:embed="rId1"/>
          <a:stretch>
            <a:fillRect/>
          </a:stretch>
        </p:blipFill>
        <p:spPr>
          <a:xfrm>
            <a:off x="-408125" y="1085777"/>
            <a:ext cx="1114601" cy="250644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Messages là gì?</a:t>
            </a:r>
            <a:endParaRPr lang="en-GB"/>
          </a:p>
          <a:p>
            <a:pPr marL="0" lvl="0" indent="0" algn="ctr" rtl="0">
              <a:spcBef>
                <a:spcPts val="0"/>
              </a:spcBef>
              <a:spcAft>
                <a:spcPts val="0"/>
              </a:spcAft>
              <a:buNone/>
            </a:pPr>
          </a:p>
        </p:txBody>
      </p:sp>
      <p:sp>
        <p:nvSpPr>
          <p:cNvPr id="384" name="Google Shape;384;p36"/>
          <p:cNvSpPr txBox="1">
            <a:spLocks noGrp="1"/>
          </p:cNvSpPr>
          <p:nvPr>
            <p:ph type="subTitle" idx="2"/>
          </p:nvPr>
        </p:nvSpPr>
        <p:spPr>
          <a:xfrm>
            <a:off x="1115625" y="1261125"/>
            <a:ext cx="7276200" cy="34155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GB" sz="1100"/>
              <a:t>Messages trong Windows là cơ chế được sử dụng để giao tiếp giữa các ứng dụng và ứng dụng với hệ điều hành, như thông báo về sự kiện bàn phím, chuột, hoặc thay đổi cửa sổ.</a:t>
            </a:r>
            <a:endParaRPr sz="1100"/>
          </a:p>
          <a:p>
            <a:pPr marL="457200" lvl="0" indent="0" algn="l" rtl="0">
              <a:spcBef>
                <a:spcPts val="0"/>
              </a:spcBef>
              <a:spcAft>
                <a:spcPts val="0"/>
              </a:spcAft>
              <a:buNone/>
            </a:pPr>
            <a:endParaRPr sz="1100"/>
          </a:p>
          <a:p>
            <a:pPr marL="457200" lvl="0" indent="-298450" algn="l" rtl="0">
              <a:spcBef>
                <a:spcPts val="0"/>
              </a:spcBef>
              <a:spcAft>
                <a:spcPts val="0"/>
              </a:spcAft>
              <a:buSzPts val="1100"/>
              <a:buAutoNum type="arabicPeriod"/>
            </a:pPr>
            <a:r>
              <a:rPr lang="en-GB" sz="1100"/>
              <a:t>Một số loại thông điệp phổ biến:</a:t>
            </a:r>
            <a:endParaRPr sz="1100"/>
          </a:p>
          <a:p>
            <a:pPr marL="457200" lvl="0" indent="0" algn="l" rtl="0">
              <a:spcBef>
                <a:spcPts val="0"/>
              </a:spcBef>
              <a:spcAft>
                <a:spcPts val="0"/>
              </a:spcAft>
              <a:buNone/>
            </a:pPr>
            <a:endParaRPr sz="1100"/>
          </a:p>
          <a:p>
            <a:pPr marL="457200" lvl="0" indent="-298450" algn="l" rtl="0">
              <a:spcBef>
                <a:spcPts val="0"/>
              </a:spcBef>
              <a:spcAft>
                <a:spcPts val="0"/>
              </a:spcAft>
              <a:buSzPts val="1100"/>
              <a:buChar char="●"/>
            </a:pPr>
            <a:r>
              <a:rPr lang="en-GB" sz="1100"/>
              <a:t>Thông điệp bàn phím (keyboard messages):</a:t>
            </a:r>
            <a:endParaRPr sz="1100"/>
          </a:p>
          <a:p>
            <a:pPr marL="0" lvl="0" indent="457200" algn="l" rtl="0">
              <a:spcBef>
                <a:spcPts val="0"/>
              </a:spcBef>
              <a:spcAft>
                <a:spcPts val="0"/>
              </a:spcAft>
              <a:buNone/>
            </a:pPr>
            <a:r>
              <a:rPr lang="en-GB" sz="1100"/>
              <a:t>Mục đích: Báo hiệu cho ứng dụng biết khi người dùng nhấn hoặc nhả một phím trên bàn phím.</a:t>
            </a:r>
            <a:endParaRPr sz="1100"/>
          </a:p>
          <a:p>
            <a:pPr marL="0" lvl="0" indent="457200" algn="l" rtl="0">
              <a:spcBef>
                <a:spcPts val="0"/>
              </a:spcBef>
              <a:spcAft>
                <a:spcPts val="0"/>
              </a:spcAft>
              <a:buNone/>
            </a:pPr>
            <a:r>
              <a:rPr lang="en-GB" sz="1100"/>
              <a:t>Ví dụ: WM_KEYDOWN, WM_KEYUP</a:t>
            </a:r>
            <a:endParaRPr sz="1100"/>
          </a:p>
          <a:p>
            <a:pPr marL="0" lvl="0" indent="0" algn="l" rtl="0">
              <a:spcBef>
                <a:spcPts val="0"/>
              </a:spcBef>
              <a:spcAft>
                <a:spcPts val="0"/>
              </a:spcAft>
              <a:buNone/>
            </a:pPr>
            <a:endParaRPr sz="1100"/>
          </a:p>
          <a:p>
            <a:pPr marL="457200" lvl="0" indent="-298450" algn="l" rtl="0">
              <a:spcBef>
                <a:spcPts val="0"/>
              </a:spcBef>
              <a:spcAft>
                <a:spcPts val="0"/>
              </a:spcAft>
              <a:buSzPts val="1100"/>
              <a:buChar char="●"/>
            </a:pPr>
            <a:r>
              <a:rPr lang="en-US" altLang="en-GB" sz="1100"/>
              <a:t>0</a:t>
            </a:r>
            <a:r>
              <a:rPr lang="en-GB" sz="1100"/>
              <a:t>Thông điệp chuột (mouse messages):</a:t>
            </a:r>
            <a:endParaRPr sz="1100"/>
          </a:p>
          <a:p>
            <a:pPr marL="0" lvl="0" indent="457200" algn="l" rtl="0">
              <a:spcBef>
                <a:spcPts val="0"/>
              </a:spcBef>
              <a:spcAft>
                <a:spcPts val="0"/>
              </a:spcAft>
              <a:buNone/>
            </a:pPr>
            <a:r>
              <a:rPr lang="en-GB" sz="1100"/>
              <a:t>Mục đích: Báo hiệu cho ứng dụng biết các hành động của chuột như di chuyển, click, kéo thả.</a:t>
            </a:r>
            <a:endParaRPr sz="1100"/>
          </a:p>
          <a:p>
            <a:pPr marL="0" lvl="0" indent="457200" algn="l" rtl="0">
              <a:spcBef>
                <a:spcPts val="0"/>
              </a:spcBef>
              <a:spcAft>
                <a:spcPts val="0"/>
              </a:spcAft>
              <a:buNone/>
            </a:pPr>
            <a:r>
              <a:rPr lang="en-GB" sz="1100"/>
              <a:t>Ví dụ: WM_LBUTTONDOWN, WM_MOUSEMOVE</a:t>
            </a:r>
            <a:endParaRPr sz="1100"/>
          </a:p>
          <a:p>
            <a:pPr marL="0" lvl="0" indent="0" algn="l" rtl="0">
              <a:spcBef>
                <a:spcPts val="0"/>
              </a:spcBef>
              <a:spcAft>
                <a:spcPts val="0"/>
              </a:spcAft>
              <a:buNone/>
            </a:pPr>
            <a:endParaRPr sz="1100"/>
          </a:p>
          <a:p>
            <a:pPr marL="457200" lvl="0" indent="-298450" algn="l" rtl="0">
              <a:spcBef>
                <a:spcPts val="0"/>
              </a:spcBef>
              <a:spcAft>
                <a:spcPts val="0"/>
              </a:spcAft>
              <a:buSzPts val="1100"/>
              <a:buChar char="●"/>
            </a:pPr>
            <a:r>
              <a:rPr lang="en-GB" sz="1100"/>
              <a:t>Thông điệp cửa sổ (window messages):</a:t>
            </a:r>
            <a:endParaRPr sz="1100"/>
          </a:p>
          <a:p>
            <a:pPr marL="0" lvl="0" indent="457200" algn="l" rtl="0">
              <a:spcBef>
                <a:spcPts val="0"/>
              </a:spcBef>
              <a:spcAft>
                <a:spcPts val="0"/>
              </a:spcAft>
              <a:buNone/>
            </a:pPr>
            <a:r>
              <a:rPr lang="en-GB" sz="1100"/>
              <a:t>Mục đích: Báo hiệu các sự kiện liên quan đến cửa sổ như tạo, hủy, kích hoạt, di chuyển, thay đổi kích thước.</a:t>
            </a:r>
            <a:endParaRPr sz="1100"/>
          </a:p>
          <a:p>
            <a:pPr marL="0" lvl="0" indent="457200" algn="l" rtl="0">
              <a:spcBef>
                <a:spcPts val="0"/>
              </a:spcBef>
              <a:spcAft>
                <a:spcPts val="0"/>
              </a:spcAft>
              <a:buNone/>
            </a:pPr>
            <a:r>
              <a:rPr lang="en-GB" sz="1100"/>
              <a:t>Ví dụ: WM_CREATE, WM_DESTROY, WM_SIZE</a:t>
            </a:r>
            <a:endParaRPr sz="1100"/>
          </a:p>
          <a:p>
            <a:pPr marL="0" lvl="0" indent="457200" algn="l" rtl="0">
              <a:spcBef>
                <a:spcPts val="0"/>
              </a:spcBef>
              <a:spcAft>
                <a:spcPts val="0"/>
              </a:spcAft>
              <a:buNone/>
            </a:pPr>
            <a:r>
              <a:rPr lang="en-GB" sz="1100"/>
              <a:t>Ứng dụng: Quản lý vòng đời của cửa sổ, xử lý các sự kiện liên quan đến cửa sổ.</a:t>
            </a:r>
            <a:endParaRPr sz="1100"/>
          </a:p>
          <a:p>
            <a:pPr marL="0" lvl="0" indent="0" algn="l" rtl="0">
              <a:spcBef>
                <a:spcPts val="0"/>
              </a:spcBef>
              <a:spcAft>
                <a:spcPts val="0"/>
              </a:spcAft>
              <a:buNone/>
            </a:pPr>
            <a:endParaRPr sz="1100"/>
          </a:p>
        </p:txBody>
      </p:sp>
      <p:pic>
        <p:nvPicPr>
          <p:cNvPr id="385" name="Google Shape;385;p36"/>
          <p:cNvPicPr preferRelativeResize="0"/>
          <p:nvPr/>
        </p:nvPicPr>
        <p:blipFill>
          <a:blip r:embed="rId1"/>
          <a:stretch>
            <a:fillRect/>
          </a:stretch>
        </p:blipFill>
        <p:spPr>
          <a:xfrm rot="2700148">
            <a:off x="7947197" y="4621120"/>
            <a:ext cx="364095" cy="4611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Hook Messages là gì?</a:t>
            </a:r>
            <a:endParaRPr lang="en-GB"/>
          </a:p>
        </p:txBody>
      </p:sp>
      <p:sp>
        <p:nvSpPr>
          <p:cNvPr id="391" name="Google Shape;391;p37"/>
          <p:cNvSpPr txBox="1">
            <a:spLocks noGrp="1"/>
          </p:cNvSpPr>
          <p:nvPr>
            <p:ph type="subTitle" idx="1"/>
          </p:nvPr>
        </p:nvSpPr>
        <p:spPr>
          <a:xfrm>
            <a:off x="1128450" y="1298650"/>
            <a:ext cx="7465800" cy="25464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Clr>
                <a:schemeClr val="dk1"/>
              </a:buClr>
              <a:buSzPts val="1300"/>
              <a:buFont typeface="Baloo 2"/>
              <a:buAutoNum type="arabicPeriod"/>
            </a:pPr>
            <a:r>
              <a:rPr lang="en-GB" sz="1300"/>
              <a:t>Hook là cơ chế cho phép 1 chương trình “chen chân” vào quá trình xử lý các thông điệp của hệ thống. Nhằm mục đích giám sát, can thiệp, xử lý các thông điệp (messages) trước khi messages được gửi đến cửa sổ hay luồng đích.</a:t>
            </a:r>
            <a:endParaRPr sz="1300"/>
          </a:p>
          <a:p>
            <a:pPr marL="457200" lvl="0" indent="-311150" algn="l" rtl="0">
              <a:spcBef>
                <a:spcPts val="0"/>
              </a:spcBef>
              <a:spcAft>
                <a:spcPts val="0"/>
              </a:spcAft>
              <a:buClr>
                <a:schemeClr val="dk1"/>
              </a:buClr>
              <a:buSzPts val="1300"/>
              <a:buFont typeface="Baloo 2"/>
              <a:buAutoNum type="arabicPeriod"/>
            </a:pPr>
            <a:r>
              <a:rPr lang="en-GB" sz="1300"/>
              <a:t>So sánh xử lý thông điệp thường và xử lý thông điệp bằng hook:</a:t>
            </a:r>
            <a:br>
              <a:rPr lang="en-GB" sz="1300"/>
            </a:br>
            <a:endParaRPr sz="1300"/>
          </a:p>
          <a:p>
            <a:pPr marL="0" lvl="0" indent="0" algn="l" rtl="0">
              <a:spcBef>
                <a:spcPts val="0"/>
              </a:spcBef>
              <a:spcAft>
                <a:spcPts val="0"/>
              </a:spcAft>
              <a:buNone/>
            </a:pPr>
            <a:endParaRPr sz="1300"/>
          </a:p>
          <a:p>
            <a:pPr marL="0" lvl="0" indent="0" algn="l" rtl="0">
              <a:spcBef>
                <a:spcPts val="0"/>
              </a:spcBef>
              <a:spcAft>
                <a:spcPts val="0"/>
              </a:spcAft>
              <a:buNone/>
            </a:pPr>
          </a:p>
        </p:txBody>
      </p:sp>
      <p:pic>
        <p:nvPicPr>
          <p:cNvPr id="392" name="Google Shape;392;p37"/>
          <p:cNvPicPr preferRelativeResize="0"/>
          <p:nvPr/>
        </p:nvPicPr>
        <p:blipFill>
          <a:blip r:embed="rId1"/>
          <a:stretch>
            <a:fillRect/>
          </a:stretch>
        </p:blipFill>
        <p:spPr>
          <a:xfrm>
            <a:off x="1659400" y="2318547"/>
            <a:ext cx="4746275" cy="2235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8"/>
          <p:cNvSpPr txBox="1">
            <a:spLocks noGrp="1"/>
          </p:cNvSpPr>
          <p:nvPr>
            <p:ph type="title"/>
          </p:nvPr>
        </p:nvSpPr>
        <p:spPr>
          <a:xfrm>
            <a:off x="1376275" y="306400"/>
            <a:ext cx="6301800" cy="780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900"/>
              <a:t>Khi triển khai hook messages trong Windows, có ba thành phần chính cần hiểu và sử dụng:</a:t>
            </a:r>
            <a:endParaRPr sz="1900"/>
          </a:p>
        </p:txBody>
      </p:sp>
      <p:sp>
        <p:nvSpPr>
          <p:cNvPr id="398" name="Google Shape;398;p38"/>
          <p:cNvSpPr txBox="1">
            <a:spLocks noGrp="1"/>
          </p:cNvSpPr>
          <p:nvPr>
            <p:ph type="subTitle" idx="2"/>
          </p:nvPr>
        </p:nvSpPr>
        <p:spPr>
          <a:xfrm>
            <a:off x="1376275" y="1414100"/>
            <a:ext cx="5867400" cy="182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a:t>Mục đích:</a:t>
            </a:r>
            <a:r>
              <a:rPr lang="en-GB" sz="1100"/>
              <a:t> là hàm được sử dụng để thiết lập một hook trong Windows. Nó cho phép đăng ký một hàm hook để theo dõi hoặc can thiệp vào các messages trước khi chúng được gửi đến target.</a:t>
            </a:r>
            <a:endParaRPr sz="1100"/>
          </a:p>
          <a:p>
            <a:pPr marL="0" lvl="0" indent="0" algn="l" rtl="0">
              <a:spcBef>
                <a:spcPts val="0"/>
              </a:spcBef>
              <a:spcAft>
                <a:spcPts val="0"/>
              </a:spcAft>
              <a:buNone/>
            </a:pPr>
            <a:r>
              <a:rPr lang="en-GB" sz="1100" b="1"/>
              <a:t>Tham số: </a:t>
            </a:r>
            <a:endParaRPr sz="1100" b="1"/>
          </a:p>
          <a:p>
            <a:pPr marL="457200" lvl="0" indent="-298450" algn="l" rtl="0">
              <a:spcBef>
                <a:spcPts val="0"/>
              </a:spcBef>
              <a:spcAft>
                <a:spcPts val="0"/>
              </a:spcAft>
              <a:buSzPts val="1100"/>
              <a:buChar char="●"/>
            </a:pPr>
            <a:r>
              <a:rPr lang="en-GB" sz="1100"/>
              <a:t>idHook: Loại hook (ví dụ: WH_KEYBOARD, WH_MOUSE, WH_CALLWNDPROC). lpfn: Con trỏ đến hàm callback (hàm sẽ được gọi khi hook bắt được thông điệp). </a:t>
            </a:r>
            <a:endParaRPr sz="1100"/>
          </a:p>
          <a:p>
            <a:pPr marL="457200" lvl="0" indent="-298450" algn="l" rtl="0">
              <a:spcBef>
                <a:spcPts val="0"/>
              </a:spcBef>
              <a:spcAft>
                <a:spcPts val="0"/>
              </a:spcAft>
              <a:buSzPts val="1100"/>
              <a:buChar char="●"/>
            </a:pPr>
            <a:r>
              <a:rPr lang="en-GB" sz="1100"/>
              <a:t>hMod: Handle đến module nơi hàm callback được định nghĩa. </a:t>
            </a:r>
            <a:endParaRPr sz="1100"/>
          </a:p>
          <a:p>
            <a:pPr marL="457200" lvl="0" indent="-298450" algn="l" rtl="0">
              <a:spcBef>
                <a:spcPts val="0"/>
              </a:spcBef>
              <a:spcAft>
                <a:spcPts val="0"/>
              </a:spcAft>
              <a:buSzPts val="1100"/>
              <a:buChar char="●"/>
            </a:pPr>
            <a:r>
              <a:rPr lang="en-GB" sz="1100"/>
              <a:t>dwThreadId: ID của luồng sẽ cài hook. Nếu là 0, hook sẽ áp dụng trên toàn hệ thống. Kết quả: Trả về handle của hook nếu thành công, hoặc NULL nếu thất bại.</a:t>
            </a:r>
            <a:endParaRPr sz="1100"/>
          </a:p>
          <a:p>
            <a:pPr marL="0" lvl="0" indent="0" algn="l" rtl="0">
              <a:spcBef>
                <a:spcPts val="0"/>
              </a:spcBef>
              <a:spcAft>
                <a:spcPts val="0"/>
              </a:spcAft>
              <a:buNone/>
            </a:pPr>
            <a:r>
              <a:rPr lang="en-GB" sz="1100" b="1"/>
              <a:t>Kết quả:</a:t>
            </a:r>
            <a:r>
              <a:rPr lang="en-GB" sz="1100"/>
              <a:t> Trả về handle của hook nếu thành công, hoặc NULL nếu thất bại.</a:t>
            </a:r>
            <a:endParaRPr sz="1100"/>
          </a:p>
          <a:p>
            <a:pPr marL="0" lvl="0" indent="0" algn="l" rtl="0">
              <a:spcBef>
                <a:spcPts val="0"/>
              </a:spcBef>
              <a:spcAft>
                <a:spcPts val="0"/>
              </a:spcAft>
              <a:buNone/>
            </a:pPr>
            <a:r>
              <a:rPr lang="en-GB" sz="1100" b="1"/>
              <a:t>Syntax: </a:t>
            </a:r>
            <a:endParaRPr sz="1100" b="1"/>
          </a:p>
          <a:p>
            <a:pPr marL="0" lvl="0" indent="0" algn="l" rtl="0">
              <a:spcBef>
                <a:spcPts val="0"/>
              </a:spcBef>
              <a:spcAft>
                <a:spcPts val="0"/>
              </a:spcAft>
              <a:buNone/>
            </a:pPr>
          </a:p>
          <a:p>
            <a:pPr marL="0" lvl="0" indent="0" algn="l" rtl="0">
              <a:spcBef>
                <a:spcPts val="0"/>
              </a:spcBef>
              <a:spcAft>
                <a:spcPts val="0"/>
              </a:spcAft>
              <a:buNone/>
            </a:pPr>
          </a:p>
        </p:txBody>
      </p:sp>
      <p:sp>
        <p:nvSpPr>
          <p:cNvPr id="399" name="Google Shape;399;p38"/>
          <p:cNvSpPr txBox="1">
            <a:spLocks noGrp="1"/>
          </p:cNvSpPr>
          <p:nvPr>
            <p:ph type="subTitle" idx="3"/>
          </p:nvPr>
        </p:nvSpPr>
        <p:spPr>
          <a:xfrm>
            <a:off x="1284050" y="1043275"/>
            <a:ext cx="3246600" cy="414600"/>
          </a:xfrm>
          <a:prstGeom prst="rect">
            <a:avLst/>
          </a:prstGeom>
        </p:spPr>
        <p:txBody>
          <a:bodyPr spcFirstLastPara="1" wrap="square" lIns="91425" tIns="91425" rIns="91425" bIns="91425" anchor="b" anchorCtr="0">
            <a:noAutofit/>
          </a:bodyPr>
          <a:lstStyle/>
          <a:p>
            <a:pPr marL="457200" lvl="0" indent="-330200" algn="l" rtl="0">
              <a:spcBef>
                <a:spcPts val="0"/>
              </a:spcBef>
              <a:spcAft>
                <a:spcPts val="0"/>
              </a:spcAft>
              <a:buSzPts val="1600"/>
              <a:buAutoNum type="arabicPeriod"/>
            </a:pPr>
            <a:r>
              <a:rPr lang="en-GB" sz="1600">
                <a:solidFill>
                  <a:schemeClr val="dk1"/>
                </a:solidFill>
              </a:rPr>
              <a:t>SetWindowsHookEx: </a:t>
            </a:r>
            <a:endParaRPr sz="1600">
              <a:solidFill>
                <a:schemeClr val="dk1"/>
              </a:solidFill>
            </a:endParaRPr>
          </a:p>
        </p:txBody>
      </p:sp>
      <p:pic>
        <p:nvPicPr>
          <p:cNvPr id="400" name="Google Shape;400;p38"/>
          <p:cNvPicPr preferRelativeResize="0"/>
          <p:nvPr/>
        </p:nvPicPr>
        <p:blipFill>
          <a:blip r:embed="rId1"/>
          <a:stretch>
            <a:fillRect/>
          </a:stretch>
        </p:blipFill>
        <p:spPr>
          <a:xfrm>
            <a:off x="1726310" y="3330885"/>
            <a:ext cx="6019001" cy="944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9"/>
          <p:cNvSpPr/>
          <p:nvPr/>
        </p:nvSpPr>
        <p:spPr>
          <a:xfrm flipH="1">
            <a:off x="-2726815" y="2168516"/>
            <a:ext cx="6764116" cy="4495212"/>
          </a:xfrm>
          <a:custGeom>
            <a:avLst/>
            <a:gdLst/>
            <a:ahLst/>
            <a:cxnLst/>
            <a:rect l="l" t="t" r="r" b="b"/>
            <a:pathLst>
              <a:path w="176909" h="117568" extrusionOk="0">
                <a:moveTo>
                  <a:pt x="149056" y="0"/>
                </a:moveTo>
                <a:cubicBezTo>
                  <a:pt x="129872" y="1286"/>
                  <a:pt x="120692" y="21475"/>
                  <a:pt x="113143" y="36605"/>
                </a:cubicBezTo>
                <a:cubicBezTo>
                  <a:pt x="108974" y="52575"/>
                  <a:pt x="93745" y="63238"/>
                  <a:pt x="77824" y="65545"/>
                </a:cubicBezTo>
                <a:cubicBezTo>
                  <a:pt x="75544" y="65861"/>
                  <a:pt x="73268" y="65992"/>
                  <a:pt x="70994" y="65992"/>
                </a:cubicBezTo>
                <a:cubicBezTo>
                  <a:pt x="59891" y="65992"/>
                  <a:pt x="48851" y="62867"/>
                  <a:pt x="37738" y="62867"/>
                </a:cubicBezTo>
                <a:cubicBezTo>
                  <a:pt x="35567" y="62867"/>
                  <a:pt x="33393" y="62986"/>
                  <a:pt x="31216" y="63271"/>
                </a:cubicBezTo>
                <a:cubicBezTo>
                  <a:pt x="14075" y="64804"/>
                  <a:pt x="0" y="81433"/>
                  <a:pt x="10697" y="97651"/>
                </a:cubicBezTo>
                <a:cubicBezTo>
                  <a:pt x="21574" y="114230"/>
                  <a:pt x="43593" y="114197"/>
                  <a:pt x="61294" y="116307"/>
                </a:cubicBezTo>
                <a:cubicBezTo>
                  <a:pt x="67565" y="117131"/>
                  <a:pt x="74085" y="117568"/>
                  <a:pt x="80685" y="117568"/>
                </a:cubicBezTo>
                <a:cubicBezTo>
                  <a:pt x="120172" y="117568"/>
                  <a:pt x="162555" y="101925"/>
                  <a:pt x="172031" y="59859"/>
                </a:cubicBezTo>
                <a:cubicBezTo>
                  <a:pt x="176909" y="40445"/>
                  <a:pt x="173843" y="3214"/>
                  <a:pt x="149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06" name="Google Shape;406;p39"/>
          <p:cNvPicPr preferRelativeResize="0"/>
          <p:nvPr/>
        </p:nvPicPr>
        <p:blipFill>
          <a:blip r:embed="rId1"/>
          <a:stretch>
            <a:fillRect/>
          </a:stretch>
        </p:blipFill>
        <p:spPr>
          <a:xfrm flipH="1">
            <a:off x="-1444545" y="3339650"/>
            <a:ext cx="3418375" cy="2960750"/>
          </a:xfrm>
          <a:prstGeom prst="rect">
            <a:avLst/>
          </a:prstGeom>
          <a:noFill/>
          <a:ln>
            <a:noFill/>
          </a:ln>
        </p:spPr>
      </p:pic>
      <p:pic>
        <p:nvPicPr>
          <p:cNvPr id="407" name="Google Shape;407;p39"/>
          <p:cNvPicPr preferRelativeResize="0"/>
          <p:nvPr/>
        </p:nvPicPr>
        <p:blipFill>
          <a:blip r:embed="rId2"/>
          <a:stretch>
            <a:fillRect/>
          </a:stretch>
        </p:blipFill>
        <p:spPr>
          <a:xfrm flipH="1">
            <a:off x="8232418" y="935683"/>
            <a:ext cx="1397926" cy="3143551"/>
          </a:xfrm>
          <a:prstGeom prst="rect">
            <a:avLst/>
          </a:prstGeom>
          <a:noFill/>
          <a:ln>
            <a:noFill/>
          </a:ln>
        </p:spPr>
      </p:pic>
      <p:pic>
        <p:nvPicPr>
          <p:cNvPr id="408" name="Google Shape;408;p39"/>
          <p:cNvPicPr preferRelativeResize="0"/>
          <p:nvPr/>
        </p:nvPicPr>
        <p:blipFill>
          <a:blip r:embed="rId3"/>
          <a:stretch>
            <a:fillRect/>
          </a:stretch>
        </p:blipFill>
        <p:spPr>
          <a:xfrm rot="-8999989" flipH="1">
            <a:off x="2927552" y="4183716"/>
            <a:ext cx="474806" cy="601418"/>
          </a:xfrm>
          <a:prstGeom prst="rect">
            <a:avLst/>
          </a:prstGeom>
          <a:noFill/>
          <a:ln>
            <a:noFill/>
          </a:ln>
        </p:spPr>
      </p:pic>
      <p:pic>
        <p:nvPicPr>
          <p:cNvPr id="409" name="Google Shape;409;p39"/>
          <p:cNvPicPr preferRelativeResize="0"/>
          <p:nvPr/>
        </p:nvPicPr>
        <p:blipFill>
          <a:blip r:embed="rId4"/>
          <a:stretch>
            <a:fillRect/>
          </a:stretch>
        </p:blipFill>
        <p:spPr>
          <a:xfrm flipH="1">
            <a:off x="8175875" y="1789275"/>
            <a:ext cx="1146700" cy="3272150"/>
          </a:xfrm>
          <a:prstGeom prst="rect">
            <a:avLst/>
          </a:prstGeom>
          <a:noFill/>
          <a:ln>
            <a:noFill/>
          </a:ln>
        </p:spPr>
      </p:pic>
      <p:sp>
        <p:nvSpPr>
          <p:cNvPr id="410" name="Google Shape;410;p39"/>
          <p:cNvSpPr txBox="1">
            <a:spLocks noGrp="1"/>
          </p:cNvSpPr>
          <p:nvPr>
            <p:ph type="subTitle" idx="4294967295"/>
          </p:nvPr>
        </p:nvSpPr>
        <p:spPr>
          <a:xfrm>
            <a:off x="2043479" y="702075"/>
            <a:ext cx="3418500" cy="55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1600">
                <a:latin typeface="Averia Serif Libre" panose="02000603000000000004"/>
                <a:ea typeface="Averia Serif Libre" panose="02000603000000000004"/>
                <a:cs typeface="Averia Serif Libre" panose="02000603000000000004"/>
                <a:sym typeface="Averia Serif Libre" panose="02000603000000000004"/>
              </a:rPr>
              <a:t>2. Hàm callback (Hook Procedure)</a:t>
            </a:r>
            <a:endParaRPr sz="1600">
              <a:latin typeface="Averia Serif Libre" panose="02000603000000000004"/>
              <a:ea typeface="Averia Serif Libre" panose="02000603000000000004"/>
              <a:cs typeface="Averia Serif Libre" panose="02000603000000000004"/>
              <a:sym typeface="Averia Serif Libre" panose="02000603000000000004"/>
            </a:endParaRPr>
          </a:p>
        </p:txBody>
      </p:sp>
      <p:sp>
        <p:nvSpPr>
          <p:cNvPr id="411" name="Google Shape;411;p39"/>
          <p:cNvSpPr txBox="1">
            <a:spLocks noGrp="1"/>
          </p:cNvSpPr>
          <p:nvPr>
            <p:ph type="subTitle" idx="4294967295"/>
          </p:nvPr>
        </p:nvSpPr>
        <p:spPr>
          <a:xfrm>
            <a:off x="1494125" y="1317750"/>
            <a:ext cx="6509400" cy="20421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AutoNum type="arabicPeriod"/>
            </a:pPr>
            <a:r>
              <a:rPr lang="en-GB" sz="1100" b="1"/>
              <a:t>Mục đích:</a:t>
            </a:r>
            <a:r>
              <a:rPr lang="en-GB" sz="1100"/>
              <a:t> Đây là hàm định nghĩa để xử lý các thông điệp khi hook bắt được chúng. Mỗi khi một thông điệp thỏa mãn điều kiện của hook, hệ thống sẽ gọi hàm callback để xử lý hoặc can thiệp.</a:t>
            </a:r>
            <a:endParaRPr sz="1100"/>
          </a:p>
          <a:p>
            <a:pPr marL="457200" lvl="0" indent="-298450" algn="l" rtl="0">
              <a:spcBef>
                <a:spcPts val="0"/>
              </a:spcBef>
              <a:spcAft>
                <a:spcPts val="0"/>
              </a:spcAft>
              <a:buSzPts val="1100"/>
              <a:buAutoNum type="arabicPeriod"/>
            </a:pPr>
            <a:r>
              <a:rPr lang="en-GB" sz="1100" b="1"/>
              <a:t>Tham số:</a:t>
            </a:r>
            <a:endParaRPr sz="1100" b="1"/>
          </a:p>
          <a:p>
            <a:pPr marL="457200" lvl="0" indent="0" algn="l" rtl="0">
              <a:spcBef>
                <a:spcPts val="800"/>
              </a:spcBef>
              <a:spcAft>
                <a:spcPts val="0"/>
              </a:spcAft>
              <a:buNone/>
            </a:pPr>
            <a:r>
              <a:rPr lang="en-GB" sz="1100"/>
              <a:t>nCode: Xác định loại hành động, thường là HC_ACTION (xử lý thông điệp) hoặc HC_NOREMOVE (không xử lý).</a:t>
            </a:r>
            <a:endParaRPr sz="1100"/>
          </a:p>
          <a:p>
            <a:pPr marL="457200" lvl="0" indent="0" algn="l" rtl="0">
              <a:spcBef>
                <a:spcPts val="800"/>
              </a:spcBef>
              <a:spcAft>
                <a:spcPts val="0"/>
              </a:spcAft>
              <a:buNone/>
            </a:pPr>
            <a:r>
              <a:rPr lang="en-GB" sz="1100"/>
              <a:t>wParam và lParam: Chứa thông tin về thông điệp, phụ thuộc vào loại hook.</a:t>
            </a:r>
            <a:endParaRPr sz="1100"/>
          </a:p>
          <a:p>
            <a:pPr marL="457200" lvl="0" indent="-298450" algn="l" rtl="0">
              <a:spcBef>
                <a:spcPts val="800"/>
              </a:spcBef>
              <a:spcAft>
                <a:spcPts val="0"/>
              </a:spcAft>
              <a:buSzPts val="1100"/>
              <a:buAutoNum type="arabicPeriod"/>
            </a:pPr>
            <a:r>
              <a:rPr lang="en-GB" sz="1100" b="1"/>
              <a:t>Kết quả: </a:t>
            </a:r>
            <a:r>
              <a:rPr lang="en-GB" sz="1100"/>
              <a:t>Hàm callback phải gọi hàm CallNextHookEx để chuyển thông điệp cho các hook tiếp theo trong chuỗi hook (nếu có).</a:t>
            </a:r>
            <a:endParaRPr sz="1100"/>
          </a:p>
          <a:p>
            <a:pPr marL="457200" lvl="0" indent="-298450" algn="l" rtl="0">
              <a:spcBef>
                <a:spcPts val="0"/>
              </a:spcBef>
              <a:spcAft>
                <a:spcPts val="0"/>
              </a:spcAft>
              <a:buSzPts val="1100"/>
              <a:buAutoNum type="arabicPeriod"/>
            </a:pPr>
            <a:r>
              <a:rPr lang="en-GB" sz="1100" b="1"/>
              <a:t>Syntax: </a:t>
            </a:r>
            <a:endParaRPr sz="1100" b="1"/>
          </a:p>
          <a:p>
            <a:pPr marL="0" lvl="0" indent="0" algn="l" rtl="0">
              <a:spcBef>
                <a:spcPts val="800"/>
              </a:spcBef>
              <a:spcAft>
                <a:spcPts val="1600"/>
              </a:spcAft>
              <a:buNone/>
            </a:pPr>
            <a:endParaRPr sz="1100"/>
          </a:p>
        </p:txBody>
      </p:sp>
      <p:pic>
        <p:nvPicPr>
          <p:cNvPr id="412" name="Google Shape;412;p39"/>
          <p:cNvPicPr preferRelativeResize="0"/>
          <p:nvPr/>
        </p:nvPicPr>
        <p:blipFill>
          <a:blip r:embed="rId5"/>
          <a:stretch>
            <a:fillRect/>
          </a:stretch>
        </p:blipFill>
        <p:spPr>
          <a:xfrm>
            <a:off x="2043475" y="3416625"/>
            <a:ext cx="5707149" cy="93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40"/>
          <p:cNvSpPr txBox="1">
            <a:spLocks noGrp="1"/>
          </p:cNvSpPr>
          <p:nvPr>
            <p:ph type="subTitle" idx="5"/>
          </p:nvPr>
        </p:nvSpPr>
        <p:spPr>
          <a:xfrm>
            <a:off x="1541425" y="773325"/>
            <a:ext cx="3470700" cy="4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1600" b="1">
                <a:solidFill>
                  <a:schemeClr val="dk1"/>
                </a:solidFill>
                <a:latin typeface="Baloo 2"/>
                <a:ea typeface="Baloo 2"/>
                <a:cs typeface="Baloo 2"/>
                <a:sym typeface="Baloo 2"/>
              </a:rPr>
              <a:t>Ví dụ hàm callback cho bàn phím:</a:t>
            </a:r>
            <a:endParaRPr lang="en-GB" sz="1600" b="1">
              <a:solidFill>
                <a:schemeClr val="dk1"/>
              </a:solidFill>
              <a:latin typeface="Baloo 2"/>
              <a:ea typeface="Baloo 2"/>
              <a:cs typeface="Baloo 2"/>
              <a:sym typeface="Baloo 2"/>
            </a:endParaRPr>
          </a:p>
        </p:txBody>
      </p:sp>
      <p:pic>
        <p:nvPicPr>
          <p:cNvPr id="418" name="Google Shape;418;p40"/>
          <p:cNvPicPr preferRelativeResize="0"/>
          <p:nvPr/>
        </p:nvPicPr>
        <p:blipFill>
          <a:blip r:embed="rId1"/>
          <a:stretch>
            <a:fillRect/>
          </a:stretch>
        </p:blipFill>
        <p:spPr>
          <a:xfrm>
            <a:off x="1732225" y="1305299"/>
            <a:ext cx="5679550" cy="2014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1"/>
          <p:cNvSpPr txBox="1">
            <a:spLocks noGrp="1"/>
          </p:cNvSpPr>
          <p:nvPr>
            <p:ph type="title"/>
          </p:nvPr>
        </p:nvSpPr>
        <p:spPr>
          <a:xfrm>
            <a:off x="1238000" y="631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a:solidFill>
                  <a:schemeClr val="dk1"/>
                </a:solidFill>
              </a:rPr>
              <a:t>3. Hook Types</a:t>
            </a:r>
            <a:endParaRPr sz="1600">
              <a:solidFill>
                <a:schemeClr val="dk1"/>
              </a:solidFill>
            </a:endParaRPr>
          </a:p>
        </p:txBody>
      </p:sp>
      <p:sp>
        <p:nvSpPr>
          <p:cNvPr id="424" name="Google Shape;424;p41"/>
          <p:cNvSpPr txBox="1">
            <a:spLocks noGrp="1"/>
          </p:cNvSpPr>
          <p:nvPr>
            <p:ph type="subTitle" idx="2"/>
          </p:nvPr>
        </p:nvSpPr>
        <p:spPr>
          <a:xfrm>
            <a:off x="1186200" y="1123550"/>
            <a:ext cx="6671400" cy="257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t>Các loại hook cho phép giám sát và can thiệp vào các loại thông điệp hoặc sự kiện</a:t>
            </a:r>
            <a:endParaRPr sz="1200" b="1"/>
          </a:p>
          <a:p>
            <a:pPr marL="0" lvl="0" indent="0" algn="l" rtl="0">
              <a:spcBef>
                <a:spcPts val="0"/>
              </a:spcBef>
              <a:spcAft>
                <a:spcPts val="0"/>
              </a:spcAft>
              <a:buNone/>
            </a:pPr>
            <a:r>
              <a:rPr lang="en-GB" sz="1200" b="1"/>
              <a:t>khác nhau trong Windows. Mỗi loại hook có một mục đích và cách sử dụng riêng.</a:t>
            </a:r>
            <a:endParaRPr sz="1200" b="1"/>
          </a:p>
          <a:p>
            <a:pPr marL="0" lvl="0" indent="0" algn="l" rtl="0">
              <a:spcBef>
                <a:spcPts val="0"/>
              </a:spcBef>
              <a:spcAft>
                <a:spcPts val="0"/>
              </a:spcAft>
              <a:buNone/>
            </a:pPr>
            <a:endParaRPr sz="1200"/>
          </a:p>
          <a:p>
            <a:pPr marL="0" lvl="0" indent="0" algn="l" rtl="0">
              <a:spcBef>
                <a:spcPts val="0"/>
              </a:spcBef>
              <a:spcAft>
                <a:spcPts val="0"/>
              </a:spcAft>
              <a:buNone/>
            </a:pPr>
            <a:r>
              <a:rPr lang="en-GB" sz="1200" b="1"/>
              <a:t>Một số loại hook phổ biến</a:t>
            </a:r>
            <a:r>
              <a:rPr lang="en-GB" sz="1200"/>
              <a:t>:</a:t>
            </a:r>
            <a:endParaRPr sz="1200"/>
          </a:p>
          <a:p>
            <a:pPr marL="457200" lvl="0" indent="-304800" algn="l" rtl="0">
              <a:lnSpc>
                <a:spcPct val="115000"/>
              </a:lnSpc>
              <a:spcBef>
                <a:spcPts val="1200"/>
              </a:spcBef>
              <a:spcAft>
                <a:spcPts val="0"/>
              </a:spcAft>
              <a:buClr>
                <a:schemeClr val="dk1"/>
              </a:buClr>
              <a:buSzPts val="1200"/>
              <a:buFont typeface="Arial" panose="020B0604020202020204"/>
              <a:buChar char="●"/>
            </a:pPr>
            <a:r>
              <a:rPr lang="en-GB" sz="1200" b="1"/>
              <a:t>WH_KEYBOARD</a:t>
            </a:r>
            <a:r>
              <a:rPr lang="en-GB" sz="1200"/>
              <a:t>: Theo dõi các sự kiện bàn phím.</a:t>
            </a:r>
            <a:endParaRPr sz="1200"/>
          </a:p>
          <a:p>
            <a:pPr marL="457200" lvl="0" indent="-304800" algn="l" rtl="0">
              <a:lnSpc>
                <a:spcPct val="115000"/>
              </a:lnSpc>
              <a:spcBef>
                <a:spcPts val="0"/>
              </a:spcBef>
              <a:spcAft>
                <a:spcPts val="0"/>
              </a:spcAft>
              <a:buClr>
                <a:schemeClr val="dk1"/>
              </a:buClr>
              <a:buSzPts val="1200"/>
              <a:buFont typeface="Arial" panose="020B0604020202020204"/>
              <a:buChar char="●"/>
            </a:pPr>
            <a:r>
              <a:rPr lang="en-GB" sz="1200" b="1"/>
              <a:t>WH_MOUSE</a:t>
            </a:r>
            <a:r>
              <a:rPr lang="en-GB" sz="1200"/>
              <a:t>: Theo dõi các sự kiện chuột.</a:t>
            </a:r>
            <a:endParaRPr sz="1200"/>
          </a:p>
          <a:p>
            <a:pPr marL="457200" lvl="0" indent="-304800" algn="l" rtl="0">
              <a:lnSpc>
                <a:spcPct val="115000"/>
              </a:lnSpc>
              <a:spcBef>
                <a:spcPts val="0"/>
              </a:spcBef>
              <a:spcAft>
                <a:spcPts val="0"/>
              </a:spcAft>
              <a:buClr>
                <a:schemeClr val="dk1"/>
              </a:buClr>
              <a:buSzPts val="1200"/>
              <a:buFont typeface="Arial" panose="020B0604020202020204"/>
              <a:buChar char="●"/>
            </a:pPr>
            <a:r>
              <a:rPr lang="en-GB" sz="1200" b="1"/>
              <a:t>WH_CALLWNDPROC</a:t>
            </a:r>
            <a:r>
              <a:rPr lang="en-GB" sz="1200"/>
              <a:t>: Theo dõi các thông điệp được gửi đến các hàm xử lý cửa sổ (WNDPROC).</a:t>
            </a:r>
            <a:endParaRPr sz="1200"/>
          </a:p>
          <a:p>
            <a:pPr marL="457200" lvl="0" indent="-304800" algn="l" rtl="0">
              <a:lnSpc>
                <a:spcPct val="115000"/>
              </a:lnSpc>
              <a:spcBef>
                <a:spcPts val="0"/>
              </a:spcBef>
              <a:spcAft>
                <a:spcPts val="0"/>
              </a:spcAft>
              <a:buClr>
                <a:schemeClr val="dk1"/>
              </a:buClr>
              <a:buSzPts val="1200"/>
              <a:buFont typeface="Arial" panose="020B0604020202020204"/>
              <a:buChar char="●"/>
            </a:pPr>
            <a:r>
              <a:rPr lang="en-GB" sz="1200" b="1"/>
              <a:t>WH_GETMESSAGE</a:t>
            </a:r>
            <a:r>
              <a:rPr lang="en-GB" sz="1200"/>
              <a:t>: Theo dõi các thông điệp được lấy ra từ hàng đợi thông điệp.</a:t>
            </a:r>
            <a:endParaRPr sz="1200"/>
          </a:p>
          <a:p>
            <a:pPr marL="0" lvl="0" indent="0" algn="l" rtl="0">
              <a:spcBef>
                <a:spcPts val="1200"/>
              </a:spcBef>
              <a:spcAft>
                <a:spcPts val="0"/>
              </a:spcAft>
              <a:buNone/>
            </a:pPr>
            <a:r>
              <a:rPr lang="en-GB" sz="1200"/>
              <a:t>Ngoài ra: WH_CALLWNDPROCRET,  WH_CBT WH_DEBUG, WH_FOREGROUNDIDLE, WH_JOURNALPLAYBACK, WH_JOURNALRECORD,  WH_KEYBOARD_LL, WH_MOUSE_LL, WH_MSGFILTER và WH_SYSMSGFILTER WH_SHELL</a:t>
            </a:r>
            <a:br>
              <a:rPr lang="en-GB" sz="1200"/>
            </a:br>
            <a:r>
              <a:rPr lang="en-GB" sz="1200" b="1"/>
              <a:t>Tham khảo: </a:t>
            </a:r>
            <a:r>
              <a:rPr lang="en-GB" sz="1200"/>
              <a:t> https://learn.microsoft.com/en-us/windows/win32/winmsg/about-hooks#hook-types</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a:t>Cách chúng hoạt động với nhau</a:t>
            </a:r>
            <a:endParaRPr sz="2000"/>
          </a:p>
        </p:txBody>
      </p:sp>
      <p:sp>
        <p:nvSpPr>
          <p:cNvPr id="430" name="Google Shape;430;p42"/>
          <p:cNvSpPr txBox="1">
            <a:spLocks noGrp="1"/>
          </p:cNvSpPr>
          <p:nvPr>
            <p:ph type="subTitle" idx="3"/>
          </p:nvPr>
        </p:nvSpPr>
        <p:spPr>
          <a:xfrm>
            <a:off x="1378625" y="1372875"/>
            <a:ext cx="5705400" cy="25959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GB" sz="1100" b="1"/>
              <a:t>Cách các thành phần hoạt động với nhau:</a:t>
            </a:r>
            <a:endParaRPr sz="1100" b="1"/>
          </a:p>
          <a:p>
            <a:pPr marL="457200" lvl="0" indent="-298450" algn="l" rtl="0">
              <a:lnSpc>
                <a:spcPct val="115000"/>
              </a:lnSpc>
              <a:spcBef>
                <a:spcPts val="1200"/>
              </a:spcBef>
              <a:spcAft>
                <a:spcPts val="0"/>
              </a:spcAft>
              <a:buClr>
                <a:schemeClr val="dk1"/>
              </a:buClr>
              <a:buSzPts val="1100"/>
              <a:buFont typeface="Arial" panose="020B0604020202020204"/>
              <a:buAutoNum type="arabicPeriod"/>
            </a:pPr>
            <a:r>
              <a:rPr lang="en-GB" sz="1100" b="1"/>
              <a:t>Cài đặt hook</a:t>
            </a:r>
            <a:r>
              <a:rPr lang="en-GB" sz="1100"/>
              <a:t>: gọi SetWindowsHookEx để đăng ký một loại hook cụ thể (như WH_KEYBOARD, WH_MOUSE).</a:t>
            </a:r>
            <a:endParaRPr sz="1100"/>
          </a:p>
          <a:p>
            <a:pPr marL="457200" lvl="0" indent="-298450" algn="l" rtl="0">
              <a:lnSpc>
                <a:spcPct val="115000"/>
              </a:lnSpc>
              <a:spcBef>
                <a:spcPts val="0"/>
              </a:spcBef>
              <a:spcAft>
                <a:spcPts val="0"/>
              </a:spcAft>
              <a:buClr>
                <a:schemeClr val="dk1"/>
              </a:buClr>
              <a:buSzPts val="1100"/>
              <a:buFont typeface="Arial" panose="020B0604020202020204"/>
              <a:buAutoNum type="arabicPeriod"/>
            </a:pPr>
            <a:r>
              <a:rPr lang="en-GB" sz="1100" b="1"/>
              <a:t>Hook Procedure</a:t>
            </a:r>
            <a:r>
              <a:rPr lang="en-GB" sz="1100"/>
              <a:t>: Khi có thông điệp hoặc sự kiện xảy ra (ví dụ: nhấn phím hoặc di chuyển chuột), hệ thống sẽ gọi hàm callback (Hook Procedure) đã đăng ký. Trong hàm này, ta có thể tùy chỉnh cách thông điệp được xử lý.</a:t>
            </a:r>
            <a:endParaRPr sz="1100"/>
          </a:p>
          <a:p>
            <a:pPr marL="457200" lvl="0" indent="-298450" algn="l" rtl="0">
              <a:lnSpc>
                <a:spcPct val="115000"/>
              </a:lnSpc>
              <a:spcBef>
                <a:spcPts val="0"/>
              </a:spcBef>
              <a:spcAft>
                <a:spcPts val="0"/>
              </a:spcAft>
              <a:buClr>
                <a:schemeClr val="dk1"/>
              </a:buClr>
              <a:buSzPts val="1100"/>
              <a:buFont typeface="Arial" panose="020B0604020202020204"/>
              <a:buAutoNum type="arabicPeriod"/>
            </a:pPr>
            <a:r>
              <a:rPr lang="en-GB" sz="1100" b="1"/>
              <a:t>Chuyển thông điệp tiếp</a:t>
            </a:r>
            <a:r>
              <a:rPr lang="en-GB" sz="1100"/>
              <a:t>: Sau khi xử lý thông điệp trong Hook Procedure, gọi CallNextHookEx để đảm bảo rằng thông điệp tiếp tục được chuyển cho các hook khác hoặc hệ thống xử lý thông thường.</a:t>
            </a:r>
            <a:endParaRPr sz="1100"/>
          </a:p>
          <a:p>
            <a:pPr marL="0" lvl="0" indent="0" algn="ctr" rtl="0">
              <a:spcBef>
                <a:spcPts val="1200"/>
              </a:spcBef>
              <a:spcAft>
                <a:spcPts val="0"/>
              </a:spcAft>
              <a:buNone/>
            </a:pP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3"/>
          <p:cNvSpPr txBox="1">
            <a:spLocks noGrp="1"/>
          </p:cNvSpPr>
          <p:nvPr>
            <p:ph type="subTitle" idx="1"/>
          </p:nvPr>
        </p:nvSpPr>
        <p:spPr>
          <a:xfrm>
            <a:off x="1463700" y="1262175"/>
            <a:ext cx="6094800" cy="312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Key logging: Ví dụ phần mềm UnikeyNT</a:t>
            </a:r>
            <a:endParaRPr lang="en-GB"/>
          </a:p>
          <a:p>
            <a:pPr marL="0" lvl="0" indent="0" algn="l" rtl="0">
              <a:spcBef>
                <a:spcPts val="0"/>
              </a:spcBef>
              <a:spcAft>
                <a:spcPts val="0"/>
              </a:spcAft>
              <a:buNone/>
            </a:pPr>
            <a:r>
              <a:rPr lang="en-GB"/>
              <a:t>Phần mềm keylogger</a:t>
            </a:r>
            <a:endParaRPr lang="en-GB"/>
          </a:p>
          <a:p>
            <a:pPr marL="0" lvl="0" indent="0" algn="l" rtl="0">
              <a:spcBef>
                <a:spcPts val="0"/>
              </a:spcBef>
              <a:spcAft>
                <a:spcPts val="0"/>
              </a:spcAft>
              <a:buNone/>
            </a:pPr>
            <a:r>
              <a:rPr lang="en-GB"/>
              <a:t>Ứng dụng trong UI/UX để tạo hiệu ứng tương tác cao hơn.</a:t>
            </a:r>
            <a:endParaRPr lang="en-GB"/>
          </a:p>
          <a:p>
            <a:pPr marL="0" lvl="0" indent="0" algn="l" rtl="0">
              <a:spcBef>
                <a:spcPts val="0"/>
              </a:spcBef>
              <a:spcAft>
                <a:spcPts val="0"/>
              </a:spcAft>
              <a:buNone/>
            </a:pPr>
          </a:p>
          <a:p>
            <a:pPr marL="457200" lvl="0" indent="-311150" algn="l" rtl="0">
              <a:spcBef>
                <a:spcPts val="0"/>
              </a:spcBef>
              <a:spcAft>
                <a:spcPts val="0"/>
              </a:spcAft>
              <a:buSzPts val="1300"/>
              <a:buChar char="●"/>
            </a:pPr>
            <a:r>
              <a:rPr lang="en-GB"/>
              <a:t>Ưu điểm và Nhược điểm của Hook: </a:t>
            </a:r>
            <a:endParaRPr lang="en-GB"/>
          </a:p>
          <a:p>
            <a:pPr marL="0" lvl="0" indent="0" algn="l" rtl="0">
              <a:spcBef>
                <a:spcPts val="0"/>
              </a:spcBef>
              <a:spcAft>
                <a:spcPts val="0"/>
              </a:spcAft>
              <a:buNone/>
            </a:pPr>
            <a:r>
              <a:rPr lang="en-GB"/>
              <a:t>Ưu điểm: Cung cấp khả năng giám sát và tùy chỉnh sâu trong hệ thống, hỗ trợ các ứng dụng đặc thù.</a:t>
            </a:r>
            <a:endParaRPr lang="en-GB"/>
          </a:p>
          <a:p>
            <a:pPr marL="0" lvl="0" indent="0" algn="l" rtl="0">
              <a:spcBef>
                <a:spcPts val="0"/>
              </a:spcBef>
              <a:spcAft>
                <a:spcPts val="0"/>
              </a:spcAft>
              <a:buNone/>
            </a:pPr>
            <a:r>
              <a:rPr lang="en-GB"/>
              <a:t>Nhược điểm: Nếu không được sử dụng đúng cách, có thể làm giảm hiệu suất hoặc gây rủi ro bảo mật (keylogger, v.v.).</a:t>
            </a:r>
            <a:endParaRPr lang="en-GB"/>
          </a:p>
          <a:p>
            <a:pPr marL="0" lvl="0" indent="0" algn="l" rtl="0">
              <a:spcBef>
                <a:spcPts val="0"/>
              </a:spcBef>
              <a:spcAft>
                <a:spcPts val="0"/>
              </a:spcAft>
              <a:buNone/>
            </a:pPr>
          </a:p>
        </p:txBody>
      </p:sp>
      <p:sp>
        <p:nvSpPr>
          <p:cNvPr id="436" name="Google Shape;436;p43"/>
          <p:cNvSpPr txBox="1">
            <a:spLocks noGrp="1"/>
          </p:cNvSpPr>
          <p:nvPr>
            <p:ph type="title" idx="9"/>
          </p:nvPr>
        </p:nvSpPr>
        <p:spPr>
          <a:xfrm>
            <a:off x="537600" y="4742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a:t>4. Ứng dụng của Hook Messages</a:t>
            </a:r>
            <a:endParaRPr sz="2000"/>
          </a:p>
        </p:txBody>
      </p:sp>
    </p:spTree>
  </p:cSld>
  <p:clrMapOvr>
    <a:masterClrMapping/>
  </p:clrMapOvr>
</p:sld>
</file>

<file path=ppt/theme/theme1.xml><?xml version="1.0" encoding="utf-8"?>
<a:theme xmlns:a="http://schemas.openxmlformats.org/drawingml/2006/main" name="Happy Culinarians Day! by Slidesgo">
  <a:themeElements>
    <a:clrScheme name="Simple Light">
      <a:dk1>
        <a:srgbClr val="51271D"/>
      </a:dk1>
      <a:lt1>
        <a:srgbClr val="F6EFEB"/>
      </a:lt1>
      <a:dk2>
        <a:srgbClr val="FEE0C4"/>
      </a:dk2>
      <a:lt2>
        <a:srgbClr val="E44C40"/>
      </a:lt2>
      <a:accent1>
        <a:srgbClr val="CB2127"/>
      </a:accent1>
      <a:accent2>
        <a:srgbClr val="F8A41C"/>
      </a:accent2>
      <a:accent3>
        <a:srgbClr val="CC6600"/>
      </a:accent3>
      <a:accent4>
        <a:srgbClr val="ABB94B"/>
      </a:accent4>
      <a:accent5>
        <a:srgbClr val="7B8B41"/>
      </a:accent5>
      <a:accent6>
        <a:srgbClr val="BF8E73"/>
      </a:accent6>
      <a:hlink>
        <a:srgbClr val="5127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4319</Words>
  <Application>WPS Presentation</Application>
  <PresentationFormat>On-screen Show (16:9)</PresentationFormat>
  <Paragraphs>97</Paragraphs>
  <Slides>10</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SimSun</vt:lpstr>
      <vt:lpstr>Wingdings</vt:lpstr>
      <vt:lpstr>Arial</vt:lpstr>
      <vt:lpstr>Averia Serif Libre</vt:lpstr>
      <vt:lpstr>Baloo 2</vt:lpstr>
      <vt:lpstr>Nunito Light</vt:lpstr>
      <vt:lpstr>Segoe Print</vt:lpstr>
      <vt:lpstr>Microsoft YaHei</vt:lpstr>
      <vt:lpstr>Arial Unicode MS</vt:lpstr>
      <vt:lpstr>Happy Culinarians Day! by Slidesgo</vt:lpstr>
      <vt:lpstr>HOOK MESSAGES</vt:lpstr>
      <vt:lpstr>Messages là gì?</vt:lpstr>
      <vt:lpstr>Hook Messages là gì?</vt:lpstr>
      <vt:lpstr>Khi triển khai hook messages trong Windows, có ba thành phần chính cần hiểu và sử dụng:</vt:lpstr>
      <vt:lpstr>PowerPoint 演示文稿</vt:lpstr>
      <vt:lpstr>PowerPoint 演示文稿</vt:lpstr>
      <vt:lpstr>3. Hook Types</vt:lpstr>
      <vt:lpstr>Cách chúng hoạt động với nhau</vt:lpstr>
      <vt:lpstr>4. Ứng dụng của Hook Messages</vt:lpstr>
      <vt:lpstr>Bài tập: Keylogger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HOOK MESSAGES</dc:title>
  <dc:creator/>
  <cp:lastModifiedBy>LuongTD</cp:lastModifiedBy>
  <cp:revision>3</cp:revision>
  <dcterms:created xsi:type="dcterms:W3CDTF">2025-06-25T08:02:00Z</dcterms:created>
  <dcterms:modified xsi:type="dcterms:W3CDTF">2025-07-02T09:58:54Z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172A6FD272264146805DD96FA9814DEC_12</vt:lpwstr>
  </property>
  <property fmtid="{D5CDD505-2E9C-101B-9397-08002B2CF9AE}" pid="3" name="KSOProductBuildVer">
    <vt:lpwstr>1033-12.2.0.19307</vt:lpwstr>
  </property>
</Properties>
</file>