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14" r:id="rId5"/>
    <p:sldId id="329" r:id="rId6"/>
    <p:sldId id="344" r:id="rId7"/>
    <p:sldId id="345" r:id="rId8"/>
    <p:sldId id="346" r:id="rId9"/>
    <p:sldId id="343" r:id="rId10"/>
    <p:sldId id="342" r:id="rId11"/>
    <p:sldId id="33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6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DDFE"/>
    <a:srgbClr val="D4DDFE"/>
    <a:srgbClr val="D5DEFF"/>
    <a:srgbClr val="F6F7FF"/>
    <a:srgbClr val="DBDCE5"/>
    <a:srgbClr val="F0F1FB"/>
    <a:srgbClr val="DFE1F6"/>
    <a:srgbClr val="EEEFF5"/>
    <a:srgbClr val="DFE1EF"/>
    <a:srgbClr val="A9B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26174E-8793-4100-A297-EB99E06E55CB}" v="54" dt="2024-05-19T07:26:49.348"/>
    <p1510:client id="{4938F142-A728-4646-A448-57D840C5E659}" v="938" dt="2024-05-19T05:50:41.911"/>
    <p1510:client id="{7CD1281F-CBFD-41A8-88ED-891FBD4A9F9F}" v="279" dt="2024-05-19T06:07:40.737"/>
    <p1510:client id="{C16502A3-5810-41C7-8F56-C7863F141F72}" v="5" dt="2024-05-19T02:25:44.858"/>
  </p1510:revLst>
</p1510:revInfo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416"/>
        <p:guide orient="horz" pos="1008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32BE22-BCF5-218A-BCDB-9D6463B9A4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6C6B9B-3CD0-9D38-9EB7-8FC9403B85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62055-8DBD-6042-92AC-66DE479F90DE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45B14E-D4D7-1E40-CD23-AE797C2368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12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EE50A-AB77-49BE-9076-23C4C8D08BB2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09883-B744-4FDD-8623-D69A66650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47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02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51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69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31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00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58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58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65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1185" y="629469"/>
            <a:ext cx="8961120" cy="5599062"/>
          </a:xfrm>
        </p:spPr>
        <p:txBody>
          <a:bodyPr lIns="0" tIns="0" rIns="0" bIns="0" anchor="ctr">
            <a:noAutofit/>
          </a:bodyPr>
          <a:lstStyle>
            <a:lvl1pPr mar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70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A65DB93-2357-6899-3DDD-DC79C877A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29533" y="5801722"/>
            <a:ext cx="2115210" cy="1056278"/>
          </a:xfrm>
          <a:custGeom>
            <a:avLst/>
            <a:gdLst>
              <a:gd name="connsiteX0" fmla="*/ 1057605 w 2115210"/>
              <a:gd name="connsiteY0" fmla="*/ 0 h 1056278"/>
              <a:gd name="connsiteX1" fmla="*/ 2109820 w 2115210"/>
              <a:gd name="connsiteY1" fmla="*/ 949535 h 1056278"/>
              <a:gd name="connsiteX2" fmla="*/ 2115210 w 2115210"/>
              <a:gd name="connsiteY2" fmla="*/ 1056278 h 1056278"/>
              <a:gd name="connsiteX3" fmla="*/ 0 w 2115210"/>
              <a:gd name="connsiteY3" fmla="*/ 1056278 h 1056278"/>
              <a:gd name="connsiteX4" fmla="*/ 5390 w 2115210"/>
              <a:gd name="connsiteY4" fmla="*/ 949535 h 1056278"/>
              <a:gd name="connsiteX5" fmla="*/ 1057605 w 2115210"/>
              <a:gd name="connsiteY5" fmla="*/ 0 h 1056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5210" h="1056278">
                <a:moveTo>
                  <a:pt x="1057605" y="0"/>
                </a:moveTo>
                <a:cubicBezTo>
                  <a:pt x="1605234" y="0"/>
                  <a:pt x="2055657" y="416196"/>
                  <a:pt x="2109820" y="949535"/>
                </a:cubicBezTo>
                <a:lnTo>
                  <a:pt x="2115210" y="1056278"/>
                </a:lnTo>
                <a:lnTo>
                  <a:pt x="0" y="1056278"/>
                </a:lnTo>
                <a:lnTo>
                  <a:pt x="5390" y="949535"/>
                </a:lnTo>
                <a:cubicBezTo>
                  <a:pt x="59553" y="416196"/>
                  <a:pt x="509976" y="0"/>
                  <a:pt x="105760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Object 1">
            <a:extLst>
              <a:ext uri="{FF2B5EF4-FFF2-40B4-BE49-F238E27FC236}">
                <a16:creationId xmlns:a16="http://schemas.microsoft.com/office/drawing/2014/main" id="{056E6431-5C32-6197-AA1B-376379431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9852" y="0"/>
            <a:ext cx="1574573" cy="395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D978EB2-1AE7-BB87-954B-F3DBF50805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4" y="621973"/>
            <a:ext cx="10569634" cy="1801793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406BDC3-2B84-117A-BF71-A331C1DD6BCB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11183" y="2796209"/>
            <a:ext cx="3657598" cy="3147392"/>
          </a:xfrm>
        </p:spPr>
        <p:txBody>
          <a:bodyPr lIns="0" tIns="0" rIns="0" bIns="0"/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411480">
              <a:defRPr sz="1600"/>
            </a:lvl2pPr>
            <a:lvl3pPr marL="685800">
              <a:defRPr sz="1400"/>
            </a:lvl3pPr>
            <a:lvl4pPr marL="1051560">
              <a:defRPr sz="1200"/>
            </a:lvl4pPr>
            <a:lvl5pPr marL="1417320">
              <a:defRPr sz="10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4D2A92BD-8372-F61F-9551-6FA12079139B}"/>
              </a:ext>
            </a:extLst>
          </p:cNvPr>
          <p:cNvSpPr>
            <a:spLocks noGrp="1"/>
          </p:cNvSpPr>
          <p:nvPr>
            <p:ph type="tbl" sz="quarter" idx="28" hasCustomPrompt="1"/>
          </p:nvPr>
        </p:nvSpPr>
        <p:spPr>
          <a:xfrm>
            <a:off x="4902200" y="2795588"/>
            <a:ext cx="6478617" cy="31480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insert table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1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9EF52E1-6F3C-5D9B-32DC-A156BDDE2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647" b="86709"/>
          <a:stretch/>
        </p:blipFill>
        <p:spPr>
          <a:xfrm>
            <a:off x="-1" y="5946505"/>
            <a:ext cx="5304866" cy="911495"/>
          </a:xfrm>
          <a:custGeom>
            <a:avLst/>
            <a:gdLst>
              <a:gd name="connsiteX0" fmla="*/ 0 w 5304866"/>
              <a:gd name="connsiteY0" fmla="*/ 0 h 1912980"/>
              <a:gd name="connsiteX1" fmla="*/ 5304866 w 5304866"/>
              <a:gd name="connsiteY1" fmla="*/ 0 h 1912980"/>
              <a:gd name="connsiteX2" fmla="*/ 5304866 w 5304866"/>
              <a:gd name="connsiteY2" fmla="*/ 1912980 h 1912980"/>
              <a:gd name="connsiteX3" fmla="*/ 5304865 w 5304866"/>
              <a:gd name="connsiteY3" fmla="*/ 1912980 h 1912980"/>
              <a:gd name="connsiteX4" fmla="*/ 0 w 5304866"/>
              <a:gd name="connsiteY4" fmla="*/ 1912980 h 191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4866" h="1912980">
                <a:moveTo>
                  <a:pt x="0" y="0"/>
                </a:moveTo>
                <a:lnTo>
                  <a:pt x="5304866" y="0"/>
                </a:lnTo>
                <a:lnTo>
                  <a:pt x="5304866" y="1912980"/>
                </a:lnTo>
                <a:lnTo>
                  <a:pt x="5304865" y="1912980"/>
                </a:lnTo>
                <a:lnTo>
                  <a:pt x="0" y="1912980"/>
                </a:lnTo>
                <a:close/>
              </a:path>
            </a:pathLst>
          </a:cu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4510996E-0672-63AB-DCBF-25B251B2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97680" y="0"/>
            <a:ext cx="1694321" cy="2692400"/>
          </a:xfrm>
          <a:custGeom>
            <a:avLst/>
            <a:gdLst>
              <a:gd name="connsiteX0" fmla="*/ 1346200 w 1694321"/>
              <a:gd name="connsiteY0" fmla="*/ 0 h 2692400"/>
              <a:gd name="connsiteX1" fmla="*/ 1617506 w 1694321"/>
              <a:gd name="connsiteY1" fmla="*/ 27350 h 2692400"/>
              <a:gd name="connsiteX2" fmla="*/ 1694321 w 1694321"/>
              <a:gd name="connsiteY2" fmla="*/ 47101 h 2692400"/>
              <a:gd name="connsiteX3" fmla="*/ 1694321 w 1694321"/>
              <a:gd name="connsiteY3" fmla="*/ 528114 h 2692400"/>
              <a:gd name="connsiteX4" fmla="*/ 1692265 w 1694321"/>
              <a:gd name="connsiteY4" fmla="*/ 526998 h 2692400"/>
              <a:gd name="connsiteX5" fmla="*/ 1346199 w 1694321"/>
              <a:gd name="connsiteY5" fmla="*/ 457130 h 2692400"/>
              <a:gd name="connsiteX6" fmla="*/ 457130 w 1694321"/>
              <a:gd name="connsiteY6" fmla="*/ 1346199 h 2692400"/>
              <a:gd name="connsiteX7" fmla="*/ 1346199 w 1694321"/>
              <a:gd name="connsiteY7" fmla="*/ 2235268 h 2692400"/>
              <a:gd name="connsiteX8" fmla="*/ 1692265 w 1694321"/>
              <a:gd name="connsiteY8" fmla="*/ 2165401 h 2692400"/>
              <a:gd name="connsiteX9" fmla="*/ 1694321 w 1694321"/>
              <a:gd name="connsiteY9" fmla="*/ 2164285 h 2692400"/>
              <a:gd name="connsiteX10" fmla="*/ 1694321 w 1694321"/>
              <a:gd name="connsiteY10" fmla="*/ 2645299 h 2692400"/>
              <a:gd name="connsiteX11" fmla="*/ 1617506 w 1694321"/>
              <a:gd name="connsiteY11" fmla="*/ 2665050 h 2692400"/>
              <a:gd name="connsiteX12" fmla="*/ 1346200 w 1694321"/>
              <a:gd name="connsiteY12" fmla="*/ 2692400 h 2692400"/>
              <a:gd name="connsiteX13" fmla="*/ 0 w 1694321"/>
              <a:gd name="connsiteY13" fmla="*/ 1346200 h 2692400"/>
              <a:gd name="connsiteX14" fmla="*/ 1346200 w 1694321"/>
              <a:gd name="connsiteY14" fmla="*/ 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94321" h="2692400">
                <a:moveTo>
                  <a:pt x="1346200" y="0"/>
                </a:moveTo>
                <a:cubicBezTo>
                  <a:pt x="1439136" y="0"/>
                  <a:pt x="1529872" y="9417"/>
                  <a:pt x="1617506" y="27350"/>
                </a:cubicBezTo>
                <a:lnTo>
                  <a:pt x="1694321" y="47101"/>
                </a:lnTo>
                <a:lnTo>
                  <a:pt x="1694321" y="528114"/>
                </a:lnTo>
                <a:lnTo>
                  <a:pt x="1692265" y="526998"/>
                </a:lnTo>
                <a:cubicBezTo>
                  <a:pt x="1585898" y="482008"/>
                  <a:pt x="1468954" y="457130"/>
                  <a:pt x="1346199" y="457130"/>
                </a:cubicBez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468954" y="2235268"/>
                  <a:pt x="1585898" y="2210390"/>
                  <a:pt x="1692265" y="2165401"/>
                </a:cubicBezTo>
                <a:lnTo>
                  <a:pt x="1694321" y="2164285"/>
                </a:lnTo>
                <a:lnTo>
                  <a:pt x="1694321" y="2645299"/>
                </a:lnTo>
                <a:lnTo>
                  <a:pt x="1617506" y="2665050"/>
                </a:lnTo>
                <a:cubicBezTo>
                  <a:pt x="1529872" y="2682983"/>
                  <a:pt x="143913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1A089D1-3F91-4EA1-F598-0EDD4632E4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2"/>
            <a:ext cx="6400800" cy="1828800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DE2B4D4-87FA-ACC4-A0FD-E98B07CE9852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11185" y="3067050"/>
            <a:ext cx="6400800" cy="3048000"/>
          </a:xfrm>
        </p:spPr>
        <p:txBody>
          <a:bodyPr lIns="0" tIns="0" rIns="0" bIns="0"/>
          <a:lstStyle>
            <a:lvl1pPr marL="0" indent="0">
              <a:buNone/>
              <a:defRPr sz="1800"/>
            </a:lvl1pPr>
            <a:lvl2pPr marL="411480">
              <a:defRPr sz="1800"/>
            </a:lvl2pPr>
            <a:lvl3pPr marL="685800">
              <a:defRPr sz="1800"/>
            </a:lvl3pPr>
            <a:lvl4pPr marL="1051560">
              <a:defRPr sz="1800"/>
            </a:lvl4pPr>
            <a:lvl5pPr marL="1417320"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8F85D-7A7F-3D36-8C6A-6589D66D2AFD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7861300" y="3067050"/>
            <a:ext cx="3519515" cy="3048000"/>
          </a:xfrm>
        </p:spPr>
        <p:txBody>
          <a:bodyPr lIns="0" tIns="0" rIns="0" bIns="0"/>
          <a:lstStyle>
            <a:lvl1pPr marL="342900" indent="-342900">
              <a:buFont typeface="+mj-lt"/>
              <a:buAutoNum type="arabicPeriod"/>
              <a:defRPr sz="1800"/>
            </a:lvl1pPr>
            <a:lvl2pPr marL="525780" indent="-342900">
              <a:buFont typeface="+mj-lt"/>
              <a:buAutoNum type="alphaLcPeriod"/>
              <a:defRPr sz="1800"/>
            </a:lvl2pPr>
            <a:lvl3pPr marL="800100" indent="-342900">
              <a:buFont typeface="+mj-lt"/>
              <a:buAutoNum type="arabicParenR"/>
              <a:defRPr sz="1800"/>
            </a:lvl3pPr>
            <a:lvl4pPr marL="1165860" indent="-342900">
              <a:buFont typeface="+mj-lt"/>
              <a:buAutoNum type="alphaLcPeriod"/>
              <a:defRPr sz="1800"/>
            </a:lvl4pPr>
            <a:lvl5pPr marL="1531620" indent="-342900">
              <a:buFont typeface="+mj-lt"/>
              <a:buAutoNum type="romanLcPeriod"/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453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8C74DBB-978B-8EA5-44E6-3AF3F58B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028" b="67254"/>
          <a:stretch>
            <a:fillRect/>
          </a:stretch>
        </p:blipFill>
        <p:spPr>
          <a:xfrm>
            <a:off x="0" y="4612248"/>
            <a:ext cx="3769950" cy="2245753"/>
          </a:xfrm>
          <a:custGeom>
            <a:avLst/>
            <a:gdLst>
              <a:gd name="connsiteX0" fmla="*/ 0 w 3769950"/>
              <a:gd name="connsiteY0" fmla="*/ 0 h 2245753"/>
              <a:gd name="connsiteX1" fmla="*/ 3769950 w 3769950"/>
              <a:gd name="connsiteY1" fmla="*/ 0 h 2245753"/>
              <a:gd name="connsiteX2" fmla="*/ 3769950 w 3769950"/>
              <a:gd name="connsiteY2" fmla="*/ 2245753 h 2245753"/>
              <a:gd name="connsiteX3" fmla="*/ 0 w 3769950"/>
              <a:gd name="connsiteY3" fmla="*/ 2245753 h 224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950" h="2245753">
                <a:moveTo>
                  <a:pt x="0" y="0"/>
                </a:moveTo>
                <a:lnTo>
                  <a:pt x="3769950" y="0"/>
                </a:lnTo>
                <a:lnTo>
                  <a:pt x="3769950" y="2245753"/>
                </a:lnTo>
                <a:lnTo>
                  <a:pt x="0" y="2245753"/>
                </a:lnTo>
                <a:close/>
              </a:path>
            </a:pathLst>
          </a:cu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7D965D3-2ED5-0347-F848-6C2A1D36A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513" b="14154"/>
          <a:stretch>
            <a:fillRect/>
          </a:stretch>
        </p:blipFill>
        <p:spPr>
          <a:xfrm>
            <a:off x="9141088" y="970666"/>
            <a:ext cx="3050912" cy="5887335"/>
          </a:xfrm>
          <a:custGeom>
            <a:avLst/>
            <a:gdLst>
              <a:gd name="connsiteX0" fmla="*/ 0 w 3050912"/>
              <a:gd name="connsiteY0" fmla="*/ 0 h 5887335"/>
              <a:gd name="connsiteX1" fmla="*/ 3050912 w 3050912"/>
              <a:gd name="connsiteY1" fmla="*/ 0 h 5887335"/>
              <a:gd name="connsiteX2" fmla="*/ 3050912 w 3050912"/>
              <a:gd name="connsiteY2" fmla="*/ 5887335 h 5887335"/>
              <a:gd name="connsiteX3" fmla="*/ 0 w 3050912"/>
              <a:gd name="connsiteY3" fmla="*/ 5887335 h 588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0912" h="5887335">
                <a:moveTo>
                  <a:pt x="0" y="0"/>
                </a:moveTo>
                <a:lnTo>
                  <a:pt x="3050912" y="0"/>
                </a:lnTo>
                <a:lnTo>
                  <a:pt x="3050912" y="5887335"/>
                </a:lnTo>
                <a:lnTo>
                  <a:pt x="0" y="5887335"/>
                </a:lnTo>
                <a:close/>
              </a:path>
            </a:pathLst>
          </a:cu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1CBEC63C-AA69-807D-2A93-BC45B1BDF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4" y="621973"/>
            <a:ext cx="7309086" cy="1828800"/>
          </a:xfrm>
        </p:spPr>
        <p:txBody>
          <a:bodyPr lIns="0" tIns="0" rIns="0" bIns="0">
            <a:noAutofit/>
          </a:bodyPr>
          <a:lstStyle/>
          <a:p>
            <a:endParaRPr lang="en-US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3E0C7AAD-1535-12DC-133E-2253BF501721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811183" y="2757488"/>
            <a:ext cx="10548967" cy="3399964"/>
          </a:xfrm>
        </p:spPr>
        <p:txBody>
          <a:bodyPr/>
          <a:lstStyle/>
          <a:p>
            <a:r>
              <a:rPr lang="en-US"/>
              <a:t>Click icon to insert table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749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48AC6985-AA41-BCAE-CEDF-E736D973B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84" y="612647"/>
            <a:ext cx="10002589" cy="3657600"/>
          </a:xfrm>
        </p:spPr>
        <p:txBody>
          <a:bodyPr lIns="0" tIns="0" rIns="0" bIns="0" anchor="b">
            <a:noAutofit/>
          </a:bodyPr>
          <a:lstStyle>
            <a:lvl1pPr mar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7000"/>
            </a:lvl1pPr>
          </a:lstStyle>
          <a:p>
            <a:endParaRPr lang="en-US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A7B85660-94E4-85D1-95CA-415513A0355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11185" y="4724033"/>
            <a:ext cx="7000972" cy="1709423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 b="1" i="0">
                <a:solidFill>
                  <a:schemeClr val="accent4"/>
                </a:solidFill>
                <a:latin typeface="+mj-lt"/>
                <a:cs typeface="Arial Black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DCAF5C0-1B51-02B5-924D-230575353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9829617" y="4724034"/>
            <a:ext cx="2133966" cy="2133966"/>
            <a:chOff x="9654699" y="2229295"/>
            <a:chExt cx="2133966" cy="2133966"/>
          </a:xfrm>
        </p:grpSpPr>
        <p:sp>
          <p:nvSpPr>
            <p:cNvPr id="3" name="Freeform 11">
              <a:extLst>
                <a:ext uri="{FF2B5EF4-FFF2-40B4-BE49-F238E27FC236}">
                  <a16:creationId xmlns:a16="http://schemas.microsoft.com/office/drawing/2014/main" id="{41AAE8D5-8E6A-7CBE-9018-DD8F3493D049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" name="Freeform 12">
              <a:extLst>
                <a:ext uri="{FF2B5EF4-FFF2-40B4-BE49-F238E27FC236}">
                  <a16:creationId xmlns:a16="http://schemas.microsoft.com/office/drawing/2014/main" id="{C694532E-B147-38A2-55EE-24483385016A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114B3BE5-2D39-542C-00BB-A940C568E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2884" r="34757"/>
          <a:stretch>
            <a:fillRect/>
          </a:stretch>
        </p:blipFill>
        <p:spPr>
          <a:xfrm>
            <a:off x="7717670" y="0"/>
            <a:ext cx="4474331" cy="3231221"/>
          </a:xfrm>
          <a:custGeom>
            <a:avLst/>
            <a:gdLst>
              <a:gd name="connsiteX0" fmla="*/ 0 w 4474331"/>
              <a:gd name="connsiteY0" fmla="*/ 0 h 3231221"/>
              <a:gd name="connsiteX1" fmla="*/ 4474331 w 4474331"/>
              <a:gd name="connsiteY1" fmla="*/ 0 h 3231221"/>
              <a:gd name="connsiteX2" fmla="*/ 4474331 w 4474331"/>
              <a:gd name="connsiteY2" fmla="*/ 3231221 h 3231221"/>
              <a:gd name="connsiteX3" fmla="*/ 0 w 4474331"/>
              <a:gd name="connsiteY3" fmla="*/ 3231221 h 323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3"/>
            <a:ext cx="6400800" cy="1828800"/>
          </a:xfrm>
        </p:spPr>
        <p:txBody>
          <a:bodyPr lIns="0" tIns="0" rIns="0" bIns="0">
            <a:noAutofit/>
          </a:bodyPr>
          <a:lstStyle>
            <a:lvl1pPr>
              <a:defRPr baseline="0"/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3606A3B-5B75-C830-0580-02B3AF648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698" r="40000"/>
          <a:stretch>
            <a:fillRect/>
          </a:stretch>
        </p:blipFill>
        <p:spPr>
          <a:xfrm>
            <a:off x="8077200" y="0"/>
            <a:ext cx="4114800" cy="5712824"/>
          </a:xfrm>
          <a:custGeom>
            <a:avLst/>
            <a:gdLst>
              <a:gd name="connsiteX0" fmla="*/ 0 w 4114800"/>
              <a:gd name="connsiteY0" fmla="*/ 0 h 5712824"/>
              <a:gd name="connsiteX1" fmla="*/ 4114800 w 4114800"/>
              <a:gd name="connsiteY1" fmla="*/ 0 h 5712824"/>
              <a:gd name="connsiteX2" fmla="*/ 4114800 w 4114800"/>
              <a:gd name="connsiteY2" fmla="*/ 5712824 h 5712824"/>
              <a:gd name="connsiteX3" fmla="*/ 0 w 4114800"/>
              <a:gd name="connsiteY3" fmla="*/ 5712824 h 571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5B92DB2-64DD-608F-360F-52958A93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5683" y="944192"/>
            <a:ext cx="1291008" cy="12910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A1AC91-E5AE-A457-178C-6A577DAAF4C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11185" y="2774786"/>
            <a:ext cx="6400800" cy="3257550"/>
          </a:xfrm>
        </p:spPr>
        <p:txBody>
          <a:bodyPr lIns="0"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D4FED77-2877-7D28-E27C-7BE9F5E73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0785AC1-54EA-61EE-115B-C1910CC60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F0B2CA14-03DC-FC05-7713-E0261B4B2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642" b="69630"/>
          <a:stretch>
            <a:fillRect/>
          </a:stretch>
        </p:blipFill>
        <p:spPr>
          <a:xfrm>
            <a:off x="1" y="4775200"/>
            <a:ext cx="6608233" cy="2082800"/>
          </a:xfrm>
          <a:custGeom>
            <a:avLst/>
            <a:gdLst>
              <a:gd name="connsiteX0" fmla="*/ 0 w 6608233"/>
              <a:gd name="connsiteY0" fmla="*/ 0 h 2082800"/>
              <a:gd name="connsiteX1" fmla="*/ 6608233 w 6608233"/>
              <a:gd name="connsiteY1" fmla="*/ 0 h 2082800"/>
              <a:gd name="connsiteX2" fmla="*/ 6608233 w 6608233"/>
              <a:gd name="connsiteY2" fmla="*/ 2082800 h 2082800"/>
              <a:gd name="connsiteX3" fmla="*/ 0 w 6608233"/>
              <a:gd name="connsiteY3" fmla="*/ 2082800 h 208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8233" h="2082800">
                <a:moveTo>
                  <a:pt x="0" y="0"/>
                </a:moveTo>
                <a:lnTo>
                  <a:pt x="6608233" y="0"/>
                </a:lnTo>
                <a:lnTo>
                  <a:pt x="6608233" y="2082800"/>
                </a:lnTo>
                <a:lnTo>
                  <a:pt x="0" y="2082800"/>
                </a:lnTo>
                <a:close/>
              </a:path>
            </a:pathLst>
          </a:custGeom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5EC223C2-E475-8E7A-48D4-A9BC2EB69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49382" y="1747860"/>
            <a:ext cx="2692400" cy="2692400"/>
          </a:xfrm>
          <a:custGeom>
            <a:avLst/>
            <a:gdLst>
              <a:gd name="connsiteX0" fmla="*/ 1346200 w 2692400"/>
              <a:gd name="connsiteY0" fmla="*/ 0 h 2692400"/>
              <a:gd name="connsiteX1" fmla="*/ 2692400 w 2692400"/>
              <a:gd name="connsiteY1" fmla="*/ 1346200 h 2692400"/>
              <a:gd name="connsiteX2" fmla="*/ 1346200 w 2692400"/>
              <a:gd name="connsiteY2" fmla="*/ 2692400 h 2692400"/>
              <a:gd name="connsiteX3" fmla="*/ 0 w 2692400"/>
              <a:gd name="connsiteY3" fmla="*/ 1346200 h 2692400"/>
              <a:gd name="connsiteX4" fmla="*/ 1346200 w 2692400"/>
              <a:gd name="connsiteY4" fmla="*/ 0 h 2692400"/>
              <a:gd name="connsiteX5" fmla="*/ 1346199 w 2692400"/>
              <a:gd name="connsiteY5" fmla="*/ 457130 h 2692400"/>
              <a:gd name="connsiteX6" fmla="*/ 457130 w 2692400"/>
              <a:gd name="connsiteY6" fmla="*/ 1346199 h 2692400"/>
              <a:gd name="connsiteX7" fmla="*/ 1346199 w 2692400"/>
              <a:gd name="connsiteY7" fmla="*/ 2235268 h 2692400"/>
              <a:gd name="connsiteX8" fmla="*/ 2235268 w 2692400"/>
              <a:gd name="connsiteY8" fmla="*/ 1346199 h 2692400"/>
              <a:gd name="connsiteX9" fmla="*/ 1346199 w 2692400"/>
              <a:gd name="connsiteY9" fmla="*/ 45713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2400" h="2692400">
                <a:moveTo>
                  <a:pt x="1346200" y="0"/>
                </a:moveTo>
                <a:cubicBezTo>
                  <a:pt x="2089686" y="0"/>
                  <a:pt x="2692400" y="602714"/>
                  <a:pt x="2692400" y="1346200"/>
                </a:cubicBezTo>
                <a:cubicBezTo>
                  <a:pt x="2692400" y="2089686"/>
                  <a:pt x="208968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  <a:moveTo>
                  <a:pt x="1346199" y="457130"/>
                </a:move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837218" y="2235268"/>
                  <a:pt x="2235268" y="1837218"/>
                  <a:pt x="2235268" y="1346199"/>
                </a:cubicBezTo>
                <a:cubicBezTo>
                  <a:pt x="2235268" y="855180"/>
                  <a:pt x="1837218" y="457130"/>
                  <a:pt x="1346199" y="457130"/>
                </a:cubicBezTo>
                <a:close/>
              </a:path>
            </a:pathLst>
          </a:custGeom>
          <a:solidFill>
            <a:srgbClr val="D5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D9D7CE-BCD9-0B12-1945-C5FFE31A7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93014" y="361075"/>
            <a:ext cx="2115351" cy="21153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455275E-28AB-F0B7-E799-5116B11205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827307"/>
            <a:ext cx="6400800" cy="5203387"/>
          </a:xfrm>
        </p:spPr>
        <p:txBody>
          <a:bodyPr lIns="0" tIns="0" rIns="0" bIns="0" anchor="ctr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7BD7E0A-39A9-0CF7-F1CE-E777075BFAA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01915" y="3046905"/>
            <a:ext cx="3456590" cy="3456590"/>
          </a:xfrm>
          <a:custGeom>
            <a:avLst/>
            <a:gdLst>
              <a:gd name="connsiteX0" fmla="*/ 1728295 w 3456590"/>
              <a:gd name="connsiteY0" fmla="*/ 0 h 3456590"/>
              <a:gd name="connsiteX1" fmla="*/ 3456590 w 3456590"/>
              <a:gd name="connsiteY1" fmla="*/ 1728295 h 3456590"/>
              <a:gd name="connsiteX2" fmla="*/ 1728295 w 3456590"/>
              <a:gd name="connsiteY2" fmla="*/ 3456590 h 3456590"/>
              <a:gd name="connsiteX3" fmla="*/ 0 w 3456590"/>
              <a:gd name="connsiteY3" fmla="*/ 1728295 h 3456590"/>
              <a:gd name="connsiteX4" fmla="*/ 1728295 w 3456590"/>
              <a:gd name="connsiteY4" fmla="*/ 0 h 345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6590" h="3456590">
                <a:moveTo>
                  <a:pt x="1728295" y="0"/>
                </a:moveTo>
                <a:cubicBezTo>
                  <a:pt x="2682806" y="0"/>
                  <a:pt x="3456590" y="773784"/>
                  <a:pt x="3456590" y="1728295"/>
                </a:cubicBezTo>
                <a:cubicBezTo>
                  <a:pt x="3456590" y="2682806"/>
                  <a:pt x="2682806" y="3456590"/>
                  <a:pt x="1728295" y="3456590"/>
                </a:cubicBezTo>
                <a:cubicBezTo>
                  <a:pt x="773784" y="3456590"/>
                  <a:pt x="0" y="2682806"/>
                  <a:pt x="0" y="1728295"/>
                </a:cubicBezTo>
                <a:cubicBezTo>
                  <a:pt x="0" y="773784"/>
                  <a:pt x="773784" y="0"/>
                  <a:pt x="1728295" y="0"/>
                </a:cubicBezTo>
                <a:close/>
              </a:path>
            </a:pathLst>
          </a:custGeom>
          <a:ln w="57150">
            <a:noFill/>
          </a:ln>
        </p:spPr>
        <p:txBody>
          <a:bodyPr wrap="square" tIns="1371600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63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>
            <a:extLst>
              <a:ext uri="{FF2B5EF4-FFF2-40B4-BE49-F238E27FC236}">
                <a16:creationId xmlns:a16="http://schemas.microsoft.com/office/drawing/2014/main" id="{269C21E5-B8EE-7438-A771-34BC8006E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385898" y="0"/>
            <a:ext cx="1574573" cy="395446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18F333FA-6DDE-DB6C-73BB-FE8387977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15508" y="4240999"/>
            <a:ext cx="2115351" cy="21153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B87953E-96F2-8BCC-B295-E1033E7D27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2"/>
            <a:ext cx="7599718" cy="3051394"/>
          </a:xfrm>
        </p:spPr>
        <p:txBody>
          <a:bodyPr lIns="0" tIns="0" rIns="0" bIns="0" anchor="b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0A627B70-91C8-40B9-6189-B29749FF6E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1185" y="3965028"/>
            <a:ext cx="7599718" cy="149378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accent4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1800" b="1" i="0">
                <a:latin typeface="Arial Black" panose="020B0604020202020204" pitchFamily="34" charset="0"/>
                <a:cs typeface="Arial Black" panose="020B0604020202020204" pitchFamily="34" charset="0"/>
              </a:defRPr>
            </a:lvl2pPr>
          </a:lstStyle>
          <a:p>
            <a:r>
              <a:rPr lang="en-US"/>
              <a:t>Click to add 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47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7C12813-DBA6-41C2-2418-83919E059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741680" y="0"/>
            <a:ext cx="2133966" cy="2133966"/>
            <a:chOff x="9654699" y="2229295"/>
            <a:chExt cx="2133966" cy="2133966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C2A74540-7988-B712-8AB1-9EE03FE1EC8A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36CF9A1-91DA-6419-08F2-4CC262EA4D1E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9" name="Graphic 8">
            <a:extLst>
              <a:ext uri="{FF2B5EF4-FFF2-40B4-BE49-F238E27FC236}">
                <a16:creationId xmlns:a16="http://schemas.microsoft.com/office/drawing/2014/main" id="{AAAE3BC0-55AE-B520-F2B8-50BF886EF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2884" r="34757"/>
          <a:stretch>
            <a:fillRect/>
          </a:stretch>
        </p:blipFill>
        <p:spPr>
          <a:xfrm flipH="1" flipV="1">
            <a:off x="0" y="3626779"/>
            <a:ext cx="4474331" cy="3231221"/>
          </a:xfrm>
          <a:custGeom>
            <a:avLst/>
            <a:gdLst>
              <a:gd name="connsiteX0" fmla="*/ 0 w 4474331"/>
              <a:gd name="connsiteY0" fmla="*/ 0 h 3231221"/>
              <a:gd name="connsiteX1" fmla="*/ 4474331 w 4474331"/>
              <a:gd name="connsiteY1" fmla="*/ 0 h 3231221"/>
              <a:gd name="connsiteX2" fmla="*/ 4474331 w 4474331"/>
              <a:gd name="connsiteY2" fmla="*/ 3231221 h 3231221"/>
              <a:gd name="connsiteX3" fmla="*/ 0 w 4474331"/>
              <a:gd name="connsiteY3" fmla="*/ 3231221 h 323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7B29A2F3-C289-9762-6F9F-DA18D322DF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0" y="621972"/>
            <a:ext cx="6400800" cy="1828800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F2A1870-E86B-5125-7AB3-A1F5DF7E7528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4953000" y="2768043"/>
            <a:ext cx="6400799" cy="3231221"/>
          </a:xfrm>
        </p:spPr>
        <p:txBody>
          <a:bodyPr lIns="0" tIns="0" rIns="0" bIns="0"/>
          <a:lstStyle>
            <a:lvl1pPr marL="0" indent="0">
              <a:buNone/>
              <a:defRPr sz="1800"/>
            </a:lvl1pPr>
            <a:lvl2pPr marL="411480">
              <a:defRPr sz="1600"/>
            </a:lvl2pPr>
            <a:lvl3pPr marL="685800">
              <a:defRPr sz="1400"/>
            </a:lvl3pPr>
            <a:lvl4pPr marL="1051560">
              <a:defRPr sz="1200"/>
            </a:lvl4pPr>
            <a:lvl5pPr marL="1417320">
              <a:defRPr sz="10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1FE2A1C-A3CC-9D8B-DE44-FDE1132F7F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3C454DD-C924-8468-6944-AF53508CD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256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2"/>
            <a:ext cx="6400800" cy="3051393"/>
          </a:xfrm>
        </p:spPr>
        <p:txBody>
          <a:bodyPr lIns="0" tIns="0" rIns="0" bIns="0" anchor="b">
            <a:noAutofit/>
          </a:bodyPr>
          <a:lstStyle>
            <a:lvl1pPr>
              <a:defRPr sz="5400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E0CDAE70-42DC-AB0D-6734-B9944B7993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1185" y="3965028"/>
            <a:ext cx="6400799" cy="1966747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400" b="1" i="0" dirty="0">
                <a:solidFill>
                  <a:schemeClr val="accent4"/>
                </a:solidFill>
                <a:latin typeface="+mj-lt"/>
                <a:cs typeface="Arial Black" panose="020B0604020202020204" pitchFamily="34" charset="0"/>
              </a:defRPr>
            </a:lvl1pPr>
          </a:lstStyle>
          <a:p>
            <a:pPr marL="228600" lvl="0" indent="-228600"/>
            <a:r>
              <a:rPr lang="en-US"/>
              <a:t>Click to add subtitle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3606A3B-5B75-C830-0580-02B3AF648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698" r="40000"/>
          <a:stretch>
            <a:fillRect/>
          </a:stretch>
        </p:blipFill>
        <p:spPr>
          <a:xfrm>
            <a:off x="8077200" y="0"/>
            <a:ext cx="4114800" cy="5712824"/>
          </a:xfrm>
          <a:custGeom>
            <a:avLst/>
            <a:gdLst>
              <a:gd name="connsiteX0" fmla="*/ 0 w 4114800"/>
              <a:gd name="connsiteY0" fmla="*/ 0 h 5712824"/>
              <a:gd name="connsiteX1" fmla="*/ 4114800 w 4114800"/>
              <a:gd name="connsiteY1" fmla="*/ 0 h 5712824"/>
              <a:gd name="connsiteX2" fmla="*/ 4114800 w 4114800"/>
              <a:gd name="connsiteY2" fmla="*/ 5712824 h 5712824"/>
              <a:gd name="connsiteX3" fmla="*/ 0 w 4114800"/>
              <a:gd name="connsiteY3" fmla="*/ 5712824 h 571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5B92DB2-64DD-608F-360F-52958A93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5683" y="944192"/>
            <a:ext cx="1291008" cy="12910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38EDAF-6CF8-D96E-EB91-CAFEBE0CA1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091187" y="2475185"/>
            <a:ext cx="3456590" cy="3456590"/>
          </a:xfrm>
          <a:custGeom>
            <a:avLst/>
            <a:gdLst>
              <a:gd name="connsiteX0" fmla="*/ 1728295 w 3456590"/>
              <a:gd name="connsiteY0" fmla="*/ 0 h 3456590"/>
              <a:gd name="connsiteX1" fmla="*/ 3456590 w 3456590"/>
              <a:gd name="connsiteY1" fmla="*/ 1728295 h 3456590"/>
              <a:gd name="connsiteX2" fmla="*/ 1728295 w 3456590"/>
              <a:gd name="connsiteY2" fmla="*/ 3456590 h 3456590"/>
              <a:gd name="connsiteX3" fmla="*/ 0 w 3456590"/>
              <a:gd name="connsiteY3" fmla="*/ 1728295 h 3456590"/>
              <a:gd name="connsiteX4" fmla="*/ 1728295 w 3456590"/>
              <a:gd name="connsiteY4" fmla="*/ 0 h 345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6590" h="3456590">
                <a:moveTo>
                  <a:pt x="1728295" y="0"/>
                </a:moveTo>
                <a:cubicBezTo>
                  <a:pt x="2682806" y="0"/>
                  <a:pt x="3456590" y="773784"/>
                  <a:pt x="3456590" y="1728295"/>
                </a:cubicBezTo>
                <a:cubicBezTo>
                  <a:pt x="3456590" y="2682806"/>
                  <a:pt x="2682806" y="3456590"/>
                  <a:pt x="1728295" y="3456590"/>
                </a:cubicBezTo>
                <a:cubicBezTo>
                  <a:pt x="773784" y="3456590"/>
                  <a:pt x="0" y="2682806"/>
                  <a:pt x="0" y="1728295"/>
                </a:cubicBezTo>
                <a:cubicBezTo>
                  <a:pt x="0" y="773784"/>
                  <a:pt x="773784" y="0"/>
                  <a:pt x="1728295" y="0"/>
                </a:cubicBezTo>
                <a:close/>
              </a:path>
            </a:pathLst>
          </a:custGeom>
          <a:solidFill>
            <a:schemeClr val="accent3"/>
          </a:solidFill>
          <a:ln w="57150">
            <a:noFill/>
          </a:ln>
        </p:spPr>
        <p:txBody>
          <a:bodyPr wrap="square" tIns="1188720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E148B4D-CB0B-8B95-BA58-B33DE0530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B895145-43B3-C337-08C1-C009F83D8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837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A22F8239-92F5-595B-5DD3-ACBA1C19E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82969"/>
          <a:stretch/>
        </p:blipFill>
        <p:spPr>
          <a:xfrm>
            <a:off x="3459002" y="5609995"/>
            <a:ext cx="7328137" cy="1248005"/>
          </a:xfrm>
          <a:custGeom>
            <a:avLst/>
            <a:gdLst>
              <a:gd name="connsiteX0" fmla="*/ 0 w 7328137"/>
              <a:gd name="connsiteY0" fmla="*/ 0 h 1912980"/>
              <a:gd name="connsiteX1" fmla="*/ 7328137 w 7328137"/>
              <a:gd name="connsiteY1" fmla="*/ 0 h 1912980"/>
              <a:gd name="connsiteX2" fmla="*/ 7328137 w 7328137"/>
              <a:gd name="connsiteY2" fmla="*/ 1912980 h 1912980"/>
              <a:gd name="connsiteX3" fmla="*/ 0 w 7328137"/>
              <a:gd name="connsiteY3" fmla="*/ 1912980 h 191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8137" h="1912980">
                <a:moveTo>
                  <a:pt x="0" y="0"/>
                </a:moveTo>
                <a:lnTo>
                  <a:pt x="7328137" y="0"/>
                </a:lnTo>
                <a:lnTo>
                  <a:pt x="7328137" y="1912980"/>
                </a:lnTo>
                <a:lnTo>
                  <a:pt x="0" y="1912980"/>
                </a:lnTo>
                <a:close/>
              </a:path>
            </a:pathLst>
          </a:cu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F9E987C-6F3E-FB11-D796-2D5F9075A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9829617" y="0"/>
            <a:ext cx="2133966" cy="2133966"/>
            <a:chOff x="9654699" y="2229295"/>
            <a:chExt cx="2133966" cy="213396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3342B09-3192-492F-3F5F-19163C83F9EE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62E2B15-36A9-C2C7-6306-EEA512B646D0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52DD956C-BC83-8F97-6FF5-5A11028FEF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3816" y="621792"/>
            <a:ext cx="8180412" cy="1828800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A612ED1-3CD3-8532-2C92-777F6D005F10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13816" y="2948152"/>
            <a:ext cx="4956470" cy="3120773"/>
          </a:xfrm>
        </p:spPr>
        <p:txBody>
          <a:bodyPr lIns="0" tIns="0" rIns="0" bIns="0"/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685800">
              <a:spcBef>
                <a:spcPts val="1000"/>
              </a:spcBef>
              <a:defRPr sz="1800"/>
            </a:lvl3pPr>
            <a:lvl4pPr marL="1051560">
              <a:spcBef>
                <a:spcPts val="1000"/>
              </a:spcBef>
              <a:defRPr sz="1800"/>
            </a:lvl4pPr>
            <a:lvl5pPr marL="1417320"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4BCE7-3651-7CA3-1353-9B2526D267AF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421716" y="2948152"/>
            <a:ext cx="4956470" cy="3120773"/>
          </a:xfrm>
        </p:spPr>
        <p:txBody>
          <a:bodyPr lIns="0" tIns="0" rIns="0" bIns="0"/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685800">
              <a:spcBef>
                <a:spcPts val="1000"/>
              </a:spcBef>
              <a:defRPr sz="1800"/>
            </a:lvl3pPr>
            <a:lvl4pPr marL="1051560">
              <a:spcBef>
                <a:spcPts val="1000"/>
              </a:spcBef>
              <a:defRPr sz="1800"/>
            </a:lvl4pPr>
            <a:lvl5pPr marL="1417320"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86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83F8143D-16B1-4CE2-1910-9E5074922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10800000">
            <a:off x="1084203" y="4586286"/>
            <a:ext cx="1574573" cy="2271713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F6BE63D1-6CC6-AD50-D587-0514090FB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13816" y="2184400"/>
            <a:ext cx="2115351" cy="21153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1A089D1-3F91-4EA1-F598-0EDD4632E4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3816" y="605155"/>
            <a:ext cx="10571734" cy="1160145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DE6614-889D-2DB5-4C2F-DCBD22BA3B2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3835400" y="2185127"/>
            <a:ext cx="2736849" cy="4067717"/>
          </a:xfrm>
        </p:spPr>
        <p:txBody>
          <a:bodyPr lIns="0" tIns="0" rIns="0" bIns="0"/>
          <a:lstStyle>
            <a:lvl1pPr marL="342900" indent="-342900">
              <a:buFont typeface="+mj-lt"/>
              <a:buAutoNum type="arabicPeriod"/>
              <a:defRPr sz="1800"/>
            </a:lvl1pPr>
            <a:lvl2pPr marL="525780" indent="-342900">
              <a:buFont typeface="+mj-lt"/>
              <a:buAutoNum type="alphaLcPeriod"/>
              <a:defRPr sz="1800"/>
            </a:lvl2pPr>
            <a:lvl3pPr marL="800100" indent="-342900">
              <a:buFont typeface="+mj-lt"/>
              <a:buAutoNum type="arabicParenR"/>
              <a:defRPr sz="1800"/>
            </a:lvl3pPr>
            <a:lvl4pPr marL="1051560" indent="-228600">
              <a:buFont typeface="+mj-lt"/>
              <a:buAutoNum type="alphaLcParenR"/>
              <a:defRPr sz="1800"/>
            </a:lvl4pPr>
            <a:lvl5pPr marL="1417320" indent="-228600">
              <a:buFont typeface="+mj-lt"/>
              <a:buAutoNum type="romanLcPeriod"/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B2B871-B646-8E1E-CD57-2224B2D4E590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7221564" y="2184400"/>
            <a:ext cx="4156619" cy="4046290"/>
          </a:xfrm>
        </p:spPr>
        <p:txBody>
          <a:bodyPr lIns="0" tIns="0" rIns="0" bIns="0"/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685800">
              <a:spcBef>
                <a:spcPts val="1000"/>
              </a:spcBef>
              <a:defRPr sz="1800"/>
            </a:lvl3pPr>
            <a:lvl4pPr marL="1051560">
              <a:spcBef>
                <a:spcPts val="1000"/>
              </a:spcBef>
              <a:defRPr sz="1800"/>
            </a:lvl4pPr>
            <a:lvl5pPr marL="1417320"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989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8C74DBB-978B-8EA5-44E6-3AF3F58B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028" b="78285"/>
          <a:stretch/>
        </p:blipFill>
        <p:spPr>
          <a:xfrm>
            <a:off x="0" y="5368807"/>
            <a:ext cx="3769950" cy="1489194"/>
          </a:xfrm>
          <a:custGeom>
            <a:avLst/>
            <a:gdLst>
              <a:gd name="connsiteX0" fmla="*/ 0 w 3769950"/>
              <a:gd name="connsiteY0" fmla="*/ 0 h 2245753"/>
              <a:gd name="connsiteX1" fmla="*/ 3769950 w 3769950"/>
              <a:gd name="connsiteY1" fmla="*/ 0 h 2245753"/>
              <a:gd name="connsiteX2" fmla="*/ 3769950 w 3769950"/>
              <a:gd name="connsiteY2" fmla="*/ 2245753 h 2245753"/>
              <a:gd name="connsiteX3" fmla="*/ 0 w 3769950"/>
              <a:gd name="connsiteY3" fmla="*/ 2245753 h 224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950" h="2245753">
                <a:moveTo>
                  <a:pt x="0" y="0"/>
                </a:moveTo>
                <a:lnTo>
                  <a:pt x="3769950" y="0"/>
                </a:lnTo>
                <a:lnTo>
                  <a:pt x="3769950" y="2245753"/>
                </a:lnTo>
                <a:lnTo>
                  <a:pt x="0" y="2245753"/>
                </a:lnTo>
                <a:close/>
              </a:path>
            </a:pathLst>
          </a:cu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7D965D3-2ED5-0347-F848-6C2A1D36A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513" b="14154"/>
          <a:stretch>
            <a:fillRect/>
          </a:stretch>
        </p:blipFill>
        <p:spPr>
          <a:xfrm>
            <a:off x="9141088" y="970666"/>
            <a:ext cx="3050912" cy="5887335"/>
          </a:xfrm>
          <a:custGeom>
            <a:avLst/>
            <a:gdLst>
              <a:gd name="connsiteX0" fmla="*/ 0 w 3050912"/>
              <a:gd name="connsiteY0" fmla="*/ 0 h 5887335"/>
              <a:gd name="connsiteX1" fmla="*/ 3050912 w 3050912"/>
              <a:gd name="connsiteY1" fmla="*/ 0 h 5887335"/>
              <a:gd name="connsiteX2" fmla="*/ 3050912 w 3050912"/>
              <a:gd name="connsiteY2" fmla="*/ 5887335 h 5887335"/>
              <a:gd name="connsiteX3" fmla="*/ 0 w 3050912"/>
              <a:gd name="connsiteY3" fmla="*/ 5887335 h 588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0912" h="5887335">
                <a:moveTo>
                  <a:pt x="0" y="0"/>
                </a:moveTo>
                <a:lnTo>
                  <a:pt x="3050912" y="0"/>
                </a:lnTo>
                <a:lnTo>
                  <a:pt x="3050912" y="5887335"/>
                </a:lnTo>
                <a:lnTo>
                  <a:pt x="0" y="5887335"/>
                </a:lnTo>
                <a:close/>
              </a:path>
            </a:pathLst>
          </a:cu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1CBEC63C-AA69-807D-2A93-BC45B1BDF6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4" y="621973"/>
            <a:ext cx="6275416" cy="1828800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add title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FE945C7-CAAC-C9B4-0B56-EC62E53C8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82467" y="5439854"/>
            <a:ext cx="1096391" cy="109639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4">
            <a:extLst>
              <a:ext uri="{FF2B5EF4-FFF2-40B4-BE49-F238E27FC236}">
                <a16:creationId xmlns:a16="http://schemas.microsoft.com/office/drawing/2014/main" id="{E58C5299-758C-70DA-D929-E0BC719E9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16629" y="3758740"/>
            <a:ext cx="2130921" cy="2130921"/>
          </a:xfrm>
          <a:custGeom>
            <a:avLst/>
            <a:gdLst>
              <a:gd name="connsiteX0" fmla="*/ 1346200 w 2692400"/>
              <a:gd name="connsiteY0" fmla="*/ 0 h 2692400"/>
              <a:gd name="connsiteX1" fmla="*/ 2692400 w 2692400"/>
              <a:gd name="connsiteY1" fmla="*/ 1346200 h 2692400"/>
              <a:gd name="connsiteX2" fmla="*/ 1346200 w 2692400"/>
              <a:gd name="connsiteY2" fmla="*/ 2692400 h 2692400"/>
              <a:gd name="connsiteX3" fmla="*/ 0 w 2692400"/>
              <a:gd name="connsiteY3" fmla="*/ 1346200 h 2692400"/>
              <a:gd name="connsiteX4" fmla="*/ 1346200 w 2692400"/>
              <a:gd name="connsiteY4" fmla="*/ 0 h 2692400"/>
              <a:gd name="connsiteX5" fmla="*/ 1346199 w 2692400"/>
              <a:gd name="connsiteY5" fmla="*/ 457130 h 2692400"/>
              <a:gd name="connsiteX6" fmla="*/ 457130 w 2692400"/>
              <a:gd name="connsiteY6" fmla="*/ 1346199 h 2692400"/>
              <a:gd name="connsiteX7" fmla="*/ 1346199 w 2692400"/>
              <a:gd name="connsiteY7" fmla="*/ 2235268 h 2692400"/>
              <a:gd name="connsiteX8" fmla="*/ 2235268 w 2692400"/>
              <a:gd name="connsiteY8" fmla="*/ 1346199 h 2692400"/>
              <a:gd name="connsiteX9" fmla="*/ 1346199 w 2692400"/>
              <a:gd name="connsiteY9" fmla="*/ 45713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2400" h="2692400">
                <a:moveTo>
                  <a:pt x="1346200" y="0"/>
                </a:moveTo>
                <a:cubicBezTo>
                  <a:pt x="2089686" y="0"/>
                  <a:pt x="2692400" y="602714"/>
                  <a:pt x="2692400" y="1346200"/>
                </a:cubicBezTo>
                <a:cubicBezTo>
                  <a:pt x="2692400" y="2089686"/>
                  <a:pt x="208968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  <a:moveTo>
                  <a:pt x="1346199" y="457130"/>
                </a:move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837218" y="2235268"/>
                  <a:pt x="2235268" y="1837218"/>
                  <a:pt x="2235268" y="1346199"/>
                </a:cubicBezTo>
                <a:cubicBezTo>
                  <a:pt x="2235268" y="855180"/>
                  <a:pt x="1837218" y="457130"/>
                  <a:pt x="1346199" y="457130"/>
                </a:cubicBezTo>
                <a:close/>
              </a:path>
            </a:pathLst>
          </a:custGeom>
          <a:solidFill>
            <a:srgbClr val="D5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A4C6AC-F9E8-412E-2D6B-9FDD07ADDE7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810330" y="2771566"/>
            <a:ext cx="6275387" cy="3271324"/>
          </a:xfrm>
        </p:spPr>
        <p:txBody>
          <a:bodyPr lIns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C0463C33-FF99-2443-BE5D-682AC8CB8B7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709054" y="459137"/>
            <a:ext cx="4126800" cy="4126800"/>
          </a:xfrm>
          <a:custGeom>
            <a:avLst/>
            <a:gdLst>
              <a:gd name="connsiteX0" fmla="*/ 2063400 w 4126800"/>
              <a:gd name="connsiteY0" fmla="*/ 0 h 4126800"/>
              <a:gd name="connsiteX1" fmla="*/ 4126800 w 4126800"/>
              <a:gd name="connsiteY1" fmla="*/ 2063400 h 4126800"/>
              <a:gd name="connsiteX2" fmla="*/ 2063400 w 4126800"/>
              <a:gd name="connsiteY2" fmla="*/ 4126800 h 4126800"/>
              <a:gd name="connsiteX3" fmla="*/ 0 w 4126800"/>
              <a:gd name="connsiteY3" fmla="*/ 2063400 h 4126800"/>
              <a:gd name="connsiteX4" fmla="*/ 2063400 w 4126800"/>
              <a:gd name="connsiteY4" fmla="*/ 0 h 412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26800" h="4126800">
                <a:moveTo>
                  <a:pt x="2063400" y="0"/>
                </a:moveTo>
                <a:cubicBezTo>
                  <a:pt x="3202984" y="0"/>
                  <a:pt x="4126800" y="923816"/>
                  <a:pt x="4126800" y="2063400"/>
                </a:cubicBezTo>
                <a:cubicBezTo>
                  <a:pt x="4126800" y="3202984"/>
                  <a:pt x="3202984" y="4126800"/>
                  <a:pt x="2063400" y="4126800"/>
                </a:cubicBezTo>
                <a:cubicBezTo>
                  <a:pt x="923816" y="4126800"/>
                  <a:pt x="0" y="3202984"/>
                  <a:pt x="0" y="2063400"/>
                </a:cubicBezTo>
                <a:cubicBezTo>
                  <a:pt x="0" y="923816"/>
                  <a:pt x="923816" y="0"/>
                  <a:pt x="2063400" y="0"/>
                </a:cubicBezTo>
                <a:close/>
              </a:path>
            </a:pathLst>
          </a:custGeom>
        </p:spPr>
        <p:txBody>
          <a:bodyPr wrap="square" tIns="731520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06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10569630" cy="10687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185" y="1825625"/>
            <a:ext cx="1056963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5" r:id="rId3"/>
    <p:sldLayoutId id="2147483683" r:id="rId4"/>
    <p:sldLayoutId id="2147483684" r:id="rId5"/>
    <p:sldLayoutId id="2147483685" r:id="rId6"/>
    <p:sldLayoutId id="2147483671" r:id="rId7"/>
    <p:sldLayoutId id="2147483679" r:id="rId8"/>
    <p:sldLayoutId id="2147483676" r:id="rId9"/>
    <p:sldLayoutId id="2147483669" r:id="rId10"/>
    <p:sldLayoutId id="2147483673" r:id="rId11"/>
    <p:sldLayoutId id="2147483682" r:id="rId12"/>
    <p:sldLayoutId id="2147483656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 spc="100" baseline="0">
          <a:solidFill>
            <a:schemeClr val="bg1"/>
          </a:solidFill>
          <a:latin typeface="+mj-lt"/>
          <a:ea typeface="+mj-ea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15D2-7F57-AF2A-38D7-558098789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85" y="629469"/>
            <a:ext cx="8961120" cy="5599062"/>
          </a:xfrm>
        </p:spPr>
        <p:txBody>
          <a:bodyPr/>
          <a:lstStyle/>
          <a:p>
            <a:r>
              <a:rPr lang="en-US"/>
              <a:t>Matssyedch v1.0</a:t>
            </a:r>
          </a:p>
        </p:txBody>
      </p:sp>
    </p:spTree>
    <p:extLst>
      <p:ext uri="{BB962C8B-B14F-4D97-AF65-F5344CB8AC3E}">
        <p14:creationId xmlns:p14="http://schemas.microsoft.com/office/powerpoint/2010/main" val="3421401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2ABBA-2E6D-E7DD-AC67-58D1FCB3F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1982687"/>
            <a:ext cx="6400800" cy="3257550"/>
          </a:xfrm>
        </p:spPr>
        <p:txBody>
          <a:bodyPr/>
          <a:lstStyle/>
          <a:p>
            <a:br>
              <a:rPr lang="en-US" sz="1200" b="0">
                <a:solidFill>
                  <a:srgbClr val="DBDEE1"/>
                </a:solidFill>
                <a:ea typeface="+mj-lt"/>
                <a:cs typeface="+mj-lt"/>
              </a:rPr>
            </a:br>
            <a:endParaRPr lang="en-US"/>
          </a:p>
          <a:p>
            <a:endParaRPr lang="en-US" sz="1200" b="0">
              <a:solidFill>
                <a:srgbClr val="DBDEE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401105-5841-28D0-D6C0-3E1A46648BF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1185" y="2774786"/>
            <a:ext cx="6400800" cy="3257550"/>
          </a:xfrm>
        </p:spPr>
        <p:txBody>
          <a:bodyPr vert="horz" lIns="0" tIns="45720" rIns="91440" bIns="45720" rtlCol="0" anchor="t">
            <a:noAutofit/>
          </a:bodyPr>
          <a:lstStyle/>
          <a:p>
            <a:endParaRPr lang="en-US"/>
          </a:p>
          <a:p>
            <a:endParaRPr lang="en-US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58EF44-8695-5AF4-2730-CA7B5D2E4AC9}"/>
              </a:ext>
            </a:extLst>
          </p:cNvPr>
          <p:cNvSpPr txBox="1"/>
          <p:nvPr/>
        </p:nvSpPr>
        <p:spPr>
          <a:xfrm>
            <a:off x="413657" y="957942"/>
            <a:ext cx="6487885" cy="49039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highlight>
                  <a:srgbClr val="FF0000"/>
                </a:highlight>
              </a:rPr>
              <a:t>    </a:t>
            </a:r>
            <a:r>
              <a:rPr lang="en-US">
                <a:highlight>
                  <a:srgbClr val="FF0000"/>
                </a:highlight>
                <a:ea typeface="+mn-lt"/>
                <a:cs typeface="+mn-lt"/>
              </a:rPr>
              <a:t>Introduction to the Problem</a:t>
            </a:r>
            <a:r>
              <a:rPr lang="en-US">
                <a:highlight>
                  <a:srgbClr val="FF0000"/>
                </a:highlight>
              </a:rPr>
              <a:t>    </a:t>
            </a:r>
            <a:endParaRPr lang="en-US">
              <a:highlight>
                <a:srgbClr val="FF0000"/>
              </a:highlight>
              <a:cs typeface="Arial"/>
            </a:endParaRPr>
          </a:p>
          <a:p>
            <a:r>
              <a:rPr lang="en-US" b="1">
                <a:cs typeface="Arial"/>
              </a:rPr>
              <a:t> </a:t>
            </a:r>
            <a:r>
              <a:rPr lang="en-US" sz="2000" b="1"/>
              <a:t> </a:t>
            </a:r>
            <a:endParaRPr lang="en-US" sz="2000" b="1">
              <a:cs typeface="Arial"/>
            </a:endParaRPr>
          </a:p>
          <a:p>
            <a:pPr>
              <a:spcBef>
                <a:spcPts val="400"/>
              </a:spcBef>
            </a:pPr>
            <a:endParaRPr lang="en-US" sz="2000" b="1">
              <a:cs typeface="Arial"/>
            </a:endParaRPr>
          </a:p>
          <a:p>
            <a:pPr>
              <a:spcBef>
                <a:spcPts val="400"/>
              </a:spcBef>
            </a:pPr>
            <a:r>
              <a:rPr lang="en-US" sz="2000" b="1"/>
              <a:t>Tourist Challenges:</a:t>
            </a:r>
            <a:endParaRPr lang="en-US" sz="2000" b="1">
              <a:cs typeface="Arial"/>
            </a:endParaRPr>
          </a:p>
          <a:p>
            <a:pPr marL="0" lvl="1">
              <a:spcBef>
                <a:spcPts val="400"/>
              </a:spcBef>
            </a:pPr>
            <a:r>
              <a:rPr lang="en-US" sz="2000"/>
              <a:t> Complex itinerary planning.</a:t>
            </a:r>
            <a:endParaRPr lang="en-US" sz="2000">
              <a:cs typeface="Arial"/>
            </a:endParaRPr>
          </a:p>
          <a:p>
            <a:pPr marL="0" lvl="1">
              <a:spcBef>
                <a:spcPts val="400"/>
              </a:spcBef>
            </a:pPr>
            <a:r>
              <a:rPr lang="en-US" sz="2000"/>
              <a:t> Inauthentic experiences and cultural disconnect.</a:t>
            </a:r>
            <a:endParaRPr lang="en-US" sz="2000">
              <a:cs typeface="Arial"/>
            </a:endParaRPr>
          </a:p>
          <a:p>
            <a:pPr marL="0" lvl="1">
              <a:spcBef>
                <a:spcPts val="400"/>
              </a:spcBef>
            </a:pPr>
            <a:r>
              <a:rPr lang="en-US" sz="2000"/>
              <a:t> Risks of scams and misleading information.</a:t>
            </a:r>
            <a:endParaRPr lang="en-US" sz="2000">
              <a:cs typeface="Arial"/>
            </a:endParaRPr>
          </a:p>
          <a:p>
            <a:pPr marL="0" lvl="1">
              <a:spcBef>
                <a:spcPts val="400"/>
              </a:spcBef>
            </a:pPr>
            <a:r>
              <a:rPr lang="en-US" sz="2000"/>
              <a:t> Overpricing and lack of local information.</a:t>
            </a:r>
            <a:endParaRPr lang="en-US" sz="2000">
              <a:cs typeface="Arial"/>
            </a:endParaRPr>
          </a:p>
          <a:p>
            <a:pPr marL="228600" lvl="1">
              <a:spcBef>
                <a:spcPts val="400"/>
              </a:spcBef>
              <a:buFont typeface="Arial"/>
              <a:buChar char="•"/>
            </a:pPr>
            <a:endParaRPr lang="en-US" sz="2000">
              <a:cs typeface="Arial"/>
            </a:endParaRPr>
          </a:p>
          <a:p>
            <a:pPr>
              <a:spcBef>
                <a:spcPts val="400"/>
              </a:spcBef>
            </a:pPr>
            <a:r>
              <a:rPr lang="en-US" sz="2000" b="1"/>
              <a:t>Impact on Destination</a:t>
            </a:r>
            <a:r>
              <a:rPr lang="en-US" sz="2000"/>
              <a:t>:</a:t>
            </a:r>
            <a:endParaRPr lang="en-US" sz="2000">
              <a:cs typeface="Arial"/>
            </a:endParaRPr>
          </a:p>
          <a:p>
            <a:pPr marL="0" lvl="1">
              <a:spcBef>
                <a:spcPts val="400"/>
              </a:spcBef>
            </a:pPr>
            <a:r>
              <a:rPr lang="en-US" sz="2000"/>
              <a:t> Decreased tourist satisfaction and repeat visits.</a:t>
            </a:r>
            <a:endParaRPr lang="en-US" sz="2000">
              <a:cs typeface="Arial"/>
            </a:endParaRPr>
          </a:p>
          <a:p>
            <a:pPr marL="0" lvl="1">
              <a:spcBef>
                <a:spcPts val="400"/>
              </a:spcBef>
            </a:pPr>
            <a:r>
              <a:rPr lang="en-US" sz="2000"/>
              <a:t> Damage to cultural image and trust.</a:t>
            </a:r>
            <a:endParaRPr lang="en-US" sz="2000">
              <a:cs typeface="Arial"/>
            </a:endParaRPr>
          </a:p>
          <a:p>
            <a:pPr marL="0" lvl="1">
              <a:spcBef>
                <a:spcPts val="400"/>
              </a:spcBef>
            </a:pPr>
            <a:r>
              <a:rPr lang="en-US" sz="2000"/>
              <a:t> Economic loss </a:t>
            </a:r>
            <a:r>
              <a:rPr lang="en-US" sz="2000">
                <a:ea typeface="+mn-lt"/>
                <a:cs typeface="+mn-lt"/>
              </a:rPr>
              <a:t>and underutilization of local resources.</a:t>
            </a:r>
            <a:endParaRPr lang="en-US" sz="2000">
              <a:cs typeface="Arial"/>
            </a:endParaRPr>
          </a:p>
          <a:p>
            <a:pPr marL="228600" lvl="1" indent="-228600">
              <a:buFont typeface=""/>
              <a:buChar char="•"/>
            </a:pP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94866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2ABBA-2E6D-E7DD-AC67-58D1FCB3F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1982687"/>
            <a:ext cx="6400800" cy="3257550"/>
          </a:xfrm>
        </p:spPr>
        <p:txBody>
          <a:bodyPr/>
          <a:lstStyle/>
          <a:p>
            <a:br>
              <a:rPr lang="en-US" sz="1200" b="0">
                <a:solidFill>
                  <a:srgbClr val="DBDEE1"/>
                </a:solidFill>
                <a:ea typeface="+mj-lt"/>
                <a:cs typeface="+mj-lt"/>
              </a:rPr>
            </a:br>
            <a:endParaRPr lang="en-US"/>
          </a:p>
          <a:p>
            <a:endParaRPr lang="en-US" sz="1200" b="0">
              <a:solidFill>
                <a:srgbClr val="DBDEE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401105-5841-28D0-D6C0-3E1A46648BF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1185" y="2774786"/>
            <a:ext cx="6400800" cy="3257550"/>
          </a:xfrm>
        </p:spPr>
        <p:txBody>
          <a:bodyPr vert="horz" lIns="0" tIns="45720" rIns="91440" bIns="45720" rtlCol="0" anchor="t">
            <a:noAutofit/>
          </a:bodyPr>
          <a:lstStyle/>
          <a:p>
            <a:endParaRPr lang="en-US"/>
          </a:p>
          <a:p>
            <a:endParaRPr lang="en-US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58EF44-8695-5AF4-2730-CA7B5D2E4AC9}"/>
              </a:ext>
            </a:extLst>
          </p:cNvPr>
          <p:cNvSpPr txBox="1"/>
          <p:nvPr/>
        </p:nvSpPr>
        <p:spPr>
          <a:xfrm>
            <a:off x="128649" y="1046708"/>
            <a:ext cx="9002484" cy="45858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highlight>
                  <a:srgbClr val="FF0000"/>
                </a:highlight>
              </a:rPr>
              <a:t>     Solution Overview      </a:t>
            </a:r>
            <a:endParaRPr lang="en-US">
              <a:highlight>
                <a:srgbClr val="FF0000"/>
              </a:highlight>
              <a:cs typeface="Arial"/>
            </a:endParaRPr>
          </a:p>
          <a:p>
            <a:endParaRPr lang="en-US" b="1">
              <a:highlight>
                <a:srgbClr val="FF0000"/>
              </a:highlight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 err="1">
                <a:ea typeface="+mn-lt"/>
                <a:cs typeface="+mn-lt"/>
              </a:rPr>
              <a:t>GenAI</a:t>
            </a:r>
            <a:r>
              <a:rPr lang="en-US" b="1">
                <a:ea typeface="+mn-lt"/>
                <a:cs typeface="+mn-lt"/>
              </a:rPr>
              <a:t> Application for Personalized </a:t>
            </a:r>
            <a:r>
              <a:rPr lang="en-US" b="1" err="1">
                <a:ea typeface="+mn-lt"/>
                <a:cs typeface="+mn-lt"/>
              </a:rPr>
              <a:t>Cultural+Sports</a:t>
            </a:r>
            <a:r>
              <a:rPr lang="en-US" b="1">
                <a:ea typeface="+mn-lt"/>
                <a:cs typeface="+mn-lt"/>
              </a:rPr>
              <a:t> Itineraries</a:t>
            </a:r>
            <a:endParaRPr lang="en-US" b="1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b="1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Leverages: </a:t>
            </a:r>
            <a:endParaRPr lang="en-US" sz="2000">
              <a:ea typeface="+mn-lt"/>
              <a:cs typeface="+mn-lt"/>
            </a:endParaRPr>
          </a:p>
          <a:p>
            <a:r>
              <a:rPr lang="en-US" sz="1600">
                <a:ea typeface="+mn-lt"/>
                <a:cs typeface="+mn-lt"/>
              </a:rPr>
              <a:t>  Retrieval Augmented Generation (RAG)</a:t>
            </a:r>
            <a:endParaRPr lang="en-US" sz="1600">
              <a:cs typeface="Arial"/>
            </a:endParaRPr>
          </a:p>
          <a:p>
            <a:r>
              <a:rPr lang="en-US" sz="1600">
                <a:ea typeface="+mn-lt"/>
                <a:cs typeface="+mn-lt"/>
              </a:rPr>
              <a:t>  Advanced Language Models (meta-llama/Meta-Llama-3-8B)</a:t>
            </a:r>
            <a:endParaRPr lang="en-US" sz="1600">
              <a:cs typeface="Arial"/>
            </a:endParaRPr>
          </a:p>
          <a:p>
            <a:r>
              <a:rPr lang="en-US" sz="1600">
                <a:ea typeface="+mn-lt"/>
                <a:cs typeface="+mn-lt"/>
              </a:rPr>
              <a:t>  User Preferences and Conversation History</a:t>
            </a:r>
            <a:endParaRPr lang="en-US" sz="1600">
              <a:cs typeface="Arial"/>
            </a:endParaRPr>
          </a:p>
          <a:p>
            <a:endParaRPr lang="en-US" sz="16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Blends Sporting Event Schedules with Curated Cultural Experiences</a:t>
            </a:r>
            <a:endParaRPr lang="en-US" b="1">
              <a:cs typeface="Arial"/>
            </a:endParaRPr>
          </a:p>
          <a:p>
            <a:endParaRPr lang="en-US" b="1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Provides Tailored Recommendations Based on: </a:t>
            </a:r>
            <a:endParaRPr lang="en-US" b="1">
              <a:cs typeface="Arial"/>
            </a:endParaRPr>
          </a:p>
          <a:p>
            <a:r>
              <a:rPr lang="en-US" sz="1600">
                <a:ea typeface="+mn-lt"/>
                <a:cs typeface="+mn-lt"/>
              </a:rPr>
              <a:t>  User Interests</a:t>
            </a:r>
            <a:endParaRPr lang="en-US" sz="1600">
              <a:cs typeface="Arial"/>
            </a:endParaRPr>
          </a:p>
          <a:p>
            <a:r>
              <a:rPr lang="en-US" sz="1600">
                <a:ea typeface="+mn-lt"/>
                <a:cs typeface="+mn-lt"/>
              </a:rPr>
              <a:t>  Real-Time Context</a:t>
            </a:r>
            <a:endParaRPr lang="en-US" sz="1600">
              <a:cs typeface="Arial"/>
            </a:endParaRPr>
          </a:p>
          <a:p>
            <a:r>
              <a:rPr lang="en-US" sz="1600">
                <a:ea typeface="+mn-lt"/>
                <a:cs typeface="+mn-lt"/>
              </a:rPr>
              <a:t>  Authentic Local Attractions</a:t>
            </a:r>
            <a:endParaRPr lang="en-US" sz="160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Integrated Travel Planning and Booking Assistance</a:t>
            </a:r>
            <a:endParaRPr lang="en-US" b="1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2505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2ABBA-2E6D-E7DD-AC67-58D1FCB3F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1982687"/>
            <a:ext cx="6400800" cy="3257550"/>
          </a:xfrm>
        </p:spPr>
        <p:txBody>
          <a:bodyPr/>
          <a:lstStyle/>
          <a:p>
            <a:br>
              <a:rPr lang="en-US" sz="1200" b="0">
                <a:solidFill>
                  <a:srgbClr val="DBDEE1"/>
                </a:solidFill>
                <a:ea typeface="+mj-lt"/>
                <a:cs typeface="+mj-lt"/>
              </a:rPr>
            </a:br>
            <a:endParaRPr lang="en-US"/>
          </a:p>
          <a:p>
            <a:endParaRPr lang="en-US" sz="1200" b="0">
              <a:solidFill>
                <a:srgbClr val="DBDEE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401105-5841-28D0-D6C0-3E1A46648BF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1185" y="2774786"/>
            <a:ext cx="6400800" cy="3257550"/>
          </a:xfrm>
        </p:spPr>
        <p:txBody>
          <a:bodyPr vert="horz" lIns="0" tIns="45720" rIns="91440" bIns="45720" rtlCol="0" anchor="t">
            <a:noAutofit/>
          </a:bodyPr>
          <a:lstStyle/>
          <a:p>
            <a:endParaRPr lang="en-US"/>
          </a:p>
          <a:p>
            <a:endParaRPr lang="en-US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58EF44-8695-5AF4-2730-CA7B5D2E4AC9}"/>
              </a:ext>
            </a:extLst>
          </p:cNvPr>
          <p:cNvSpPr txBox="1"/>
          <p:nvPr/>
        </p:nvSpPr>
        <p:spPr>
          <a:xfrm>
            <a:off x="128649" y="1046708"/>
            <a:ext cx="9002484" cy="45858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highlight>
                  <a:srgbClr val="FF0000"/>
                </a:highlight>
              </a:rPr>
              <a:t>     Solution Overview      </a:t>
            </a:r>
            <a:endParaRPr lang="en-US">
              <a:highlight>
                <a:srgbClr val="FF0000"/>
              </a:highlight>
              <a:cs typeface="Arial"/>
            </a:endParaRPr>
          </a:p>
          <a:p>
            <a:endParaRPr lang="en-US" b="1">
              <a:highlight>
                <a:srgbClr val="FF0000"/>
              </a:highlight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 err="1">
                <a:ea typeface="+mn-lt"/>
                <a:cs typeface="+mn-lt"/>
              </a:rPr>
              <a:t>GenAI</a:t>
            </a:r>
            <a:r>
              <a:rPr lang="en-US" b="1">
                <a:ea typeface="+mn-lt"/>
                <a:cs typeface="+mn-lt"/>
              </a:rPr>
              <a:t> Application for Personalized </a:t>
            </a:r>
            <a:r>
              <a:rPr lang="en-US" b="1" err="1">
                <a:ea typeface="+mn-lt"/>
                <a:cs typeface="+mn-lt"/>
              </a:rPr>
              <a:t>Cultural+Sports</a:t>
            </a:r>
            <a:r>
              <a:rPr lang="en-US" b="1">
                <a:ea typeface="+mn-lt"/>
                <a:cs typeface="+mn-lt"/>
              </a:rPr>
              <a:t> Itineraries</a:t>
            </a:r>
            <a:endParaRPr lang="en-US" b="1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b="1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Leverages: </a:t>
            </a:r>
            <a:endParaRPr lang="en-US" sz="2000">
              <a:ea typeface="+mn-lt"/>
              <a:cs typeface="+mn-lt"/>
            </a:endParaRPr>
          </a:p>
          <a:p>
            <a:r>
              <a:rPr lang="en-US" sz="1600">
                <a:ea typeface="+mn-lt"/>
                <a:cs typeface="+mn-lt"/>
              </a:rPr>
              <a:t>  Retrieval Augmented Generation (RAG)</a:t>
            </a:r>
            <a:endParaRPr lang="en-US" sz="1600">
              <a:cs typeface="Arial"/>
            </a:endParaRPr>
          </a:p>
          <a:p>
            <a:r>
              <a:rPr lang="en-US" sz="1600">
                <a:ea typeface="+mn-lt"/>
                <a:cs typeface="+mn-lt"/>
              </a:rPr>
              <a:t>  Advanced Language Models (meta-llama/Meta-Llama-3-8B)</a:t>
            </a:r>
            <a:endParaRPr lang="en-US" sz="1600">
              <a:cs typeface="Arial"/>
            </a:endParaRPr>
          </a:p>
          <a:p>
            <a:r>
              <a:rPr lang="en-US" sz="1600">
                <a:ea typeface="+mn-lt"/>
                <a:cs typeface="+mn-lt"/>
              </a:rPr>
              <a:t>  User Preferences and Conversation History</a:t>
            </a:r>
            <a:endParaRPr lang="en-US" sz="1600">
              <a:cs typeface="Arial"/>
            </a:endParaRPr>
          </a:p>
          <a:p>
            <a:endParaRPr lang="en-US" sz="16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Blends Sporting Event Schedules with Curated Cultural Experiences</a:t>
            </a:r>
            <a:endParaRPr lang="en-US" b="1">
              <a:cs typeface="Arial"/>
            </a:endParaRPr>
          </a:p>
          <a:p>
            <a:endParaRPr lang="en-US" b="1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Provides Tailored Recommendations Based on: </a:t>
            </a:r>
            <a:endParaRPr lang="en-US" b="1">
              <a:cs typeface="Arial"/>
            </a:endParaRPr>
          </a:p>
          <a:p>
            <a:r>
              <a:rPr lang="en-US" sz="1600">
                <a:ea typeface="+mn-lt"/>
                <a:cs typeface="+mn-lt"/>
              </a:rPr>
              <a:t>  User Interests</a:t>
            </a:r>
            <a:endParaRPr lang="en-US" sz="1600">
              <a:cs typeface="Arial"/>
            </a:endParaRPr>
          </a:p>
          <a:p>
            <a:r>
              <a:rPr lang="en-US" sz="1600">
                <a:ea typeface="+mn-lt"/>
                <a:cs typeface="+mn-lt"/>
              </a:rPr>
              <a:t>  Real-Time Context</a:t>
            </a:r>
            <a:endParaRPr lang="en-US" sz="1600">
              <a:cs typeface="Arial"/>
            </a:endParaRPr>
          </a:p>
          <a:p>
            <a:r>
              <a:rPr lang="en-US" sz="1600">
                <a:ea typeface="+mn-lt"/>
                <a:cs typeface="+mn-lt"/>
              </a:rPr>
              <a:t>  Authentic Local Attractions</a:t>
            </a:r>
            <a:endParaRPr lang="en-US" sz="160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Integrated Travel Planning and Booking Assistance</a:t>
            </a:r>
            <a:endParaRPr lang="en-US" b="1">
              <a:cs typeface="Arial"/>
            </a:endParaRP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FB5E531-0664-ED3D-C5E7-57801BC2E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" y="414858"/>
            <a:ext cx="12191999" cy="603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036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A39E5A8-413A-D374-9EB2-5C5727365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995761"/>
            <a:ext cx="12271169" cy="3163361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56B9149D-5561-00D3-416D-F8B944D4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</a:t>
            </a:r>
          </a:p>
        </p:txBody>
      </p:sp>
    </p:spTree>
    <p:extLst>
      <p:ext uri="{BB962C8B-B14F-4D97-AF65-F5344CB8AC3E}">
        <p14:creationId xmlns:p14="http://schemas.microsoft.com/office/powerpoint/2010/main" val="3893972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2ABBA-2E6D-E7DD-AC67-58D1FCB3F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1982687"/>
            <a:ext cx="6400800" cy="3257550"/>
          </a:xfrm>
        </p:spPr>
        <p:txBody>
          <a:bodyPr/>
          <a:lstStyle/>
          <a:p>
            <a:br>
              <a:rPr lang="en-US" sz="1200" b="0">
                <a:solidFill>
                  <a:srgbClr val="DBDEE1"/>
                </a:solidFill>
                <a:ea typeface="+mj-lt"/>
                <a:cs typeface="+mj-lt"/>
              </a:rPr>
            </a:br>
            <a:endParaRPr lang="en-US"/>
          </a:p>
          <a:p>
            <a:endParaRPr lang="en-US" sz="1200" b="0">
              <a:solidFill>
                <a:srgbClr val="DBDEE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401105-5841-28D0-D6C0-3E1A46648BF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1185" y="2774786"/>
            <a:ext cx="6400800" cy="3257550"/>
          </a:xfrm>
        </p:spPr>
        <p:txBody>
          <a:bodyPr vert="horz" lIns="0" tIns="45720" rIns="91440" bIns="45720" rtlCol="0" anchor="t">
            <a:noAutofit/>
          </a:bodyPr>
          <a:lstStyle/>
          <a:p>
            <a:endParaRPr lang="en-US"/>
          </a:p>
          <a:p>
            <a:endParaRPr lang="en-US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58EF44-8695-5AF4-2730-CA7B5D2E4AC9}"/>
              </a:ext>
            </a:extLst>
          </p:cNvPr>
          <p:cNvSpPr txBox="1"/>
          <p:nvPr/>
        </p:nvSpPr>
        <p:spPr>
          <a:xfrm>
            <a:off x="544286" y="664028"/>
            <a:ext cx="6487885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highlight>
                  <a:srgbClr val="FF0000"/>
                </a:highlight>
              </a:rPr>
              <a:t>    Key Components    </a:t>
            </a:r>
            <a:endParaRPr lang="en-US">
              <a:highlight>
                <a:srgbClr val="FF0000"/>
              </a:highlight>
              <a:cs typeface="Arial"/>
            </a:endParaRPr>
          </a:p>
          <a:p>
            <a:endParaRPr lang="en-US">
              <a:highlight>
                <a:srgbClr val="FF0000"/>
              </a:highlight>
              <a:ea typeface="+mn-lt"/>
              <a:cs typeface="+mn-lt"/>
            </a:endParaRPr>
          </a:p>
          <a:p>
            <a:r>
              <a:rPr lang="en-US" b="1">
                <a:ea typeface="+mn-lt"/>
                <a:cs typeface="+mn-lt"/>
              </a:rPr>
              <a:t>RAG (Retrieval Augmented Generation) 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 Provides contextual information retrieval</a:t>
            </a:r>
            <a:endParaRPr lang="en-US">
              <a:cs typeface="Arial"/>
            </a:endParaRPr>
          </a:p>
          <a:p>
            <a:pPr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r>
              <a:rPr lang="en-US" b="1">
                <a:ea typeface="+mn-lt"/>
                <a:cs typeface="+mn-lt"/>
              </a:rPr>
              <a:t>Language Model: meta-llama/Meta-Llama-3-8B </a:t>
            </a:r>
          </a:p>
          <a:p>
            <a:r>
              <a:rPr lang="en-US">
                <a:ea typeface="+mn-lt"/>
                <a:cs typeface="+mn-lt"/>
              </a:rPr>
              <a:t> Generates personalized responses and recommendations</a:t>
            </a:r>
            <a:endParaRPr lang="en-US">
              <a:cs typeface="Arial"/>
            </a:endParaRPr>
          </a:p>
          <a:p>
            <a:r>
              <a:rPr lang="en-US">
                <a:ea typeface="+mn-lt"/>
                <a:cs typeface="+mn-lt"/>
              </a:rPr>
              <a:t> Incorporates conversation history and user preferences</a:t>
            </a:r>
          </a:p>
          <a:p>
            <a:pPr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r>
              <a:rPr lang="en-US" b="1">
                <a:ea typeface="+mn-lt"/>
                <a:cs typeface="+mn-lt"/>
              </a:rPr>
              <a:t>Hugging Face + </a:t>
            </a:r>
            <a:r>
              <a:rPr lang="en-US" b="1" err="1">
                <a:ea typeface="+mn-lt"/>
                <a:cs typeface="+mn-lt"/>
              </a:rPr>
              <a:t>langchain_huggingface</a:t>
            </a:r>
            <a:r>
              <a:rPr lang="en-US" b="1">
                <a:ea typeface="+mn-lt"/>
                <a:cs typeface="+mn-lt"/>
              </a:rPr>
              <a:t> </a:t>
            </a:r>
            <a:endParaRPr lang="en-US">
              <a:cs typeface="Arial"/>
            </a:endParaRPr>
          </a:p>
          <a:p>
            <a:r>
              <a:rPr lang="en-US">
                <a:ea typeface="+mn-lt"/>
                <a:cs typeface="+mn-lt"/>
              </a:rPr>
              <a:t> Integrates LLM, sets up pipeline</a:t>
            </a:r>
            <a:endParaRPr lang="en-US">
              <a:cs typeface="Arial"/>
            </a:endParaRPr>
          </a:p>
          <a:p>
            <a:r>
              <a:rPr lang="en-US">
                <a:ea typeface="+mn-lt"/>
                <a:cs typeface="+mn-lt"/>
              </a:rPr>
              <a:t> Efficient Vector Database storage and retrieval</a:t>
            </a:r>
            <a:endParaRPr lang="en-US">
              <a:cs typeface="Arial"/>
            </a:endParaRPr>
          </a:p>
          <a:p>
            <a:pPr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r>
              <a:rPr lang="en-US" b="1">
                <a:ea typeface="+mn-lt"/>
                <a:cs typeface="+mn-lt"/>
              </a:rPr>
              <a:t>JSON API </a:t>
            </a:r>
            <a:endParaRPr lang="en-US" b="1">
              <a:cs typeface="Arial"/>
            </a:endParaRPr>
          </a:p>
          <a:p>
            <a:r>
              <a:rPr lang="en-US">
                <a:ea typeface="+mn-lt"/>
                <a:cs typeface="+mn-lt"/>
              </a:rPr>
              <a:t> Supplies relevant data (menus, prices, etc.)</a:t>
            </a:r>
            <a:endParaRPr lang="en-US">
              <a:cs typeface="Arial"/>
            </a:endParaRPr>
          </a:p>
          <a:p>
            <a:pPr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r>
              <a:rPr lang="en-US" b="1">
                <a:ea typeface="+mn-lt"/>
                <a:cs typeface="+mn-lt"/>
              </a:rPr>
              <a:t>User Interface </a:t>
            </a:r>
            <a:endParaRPr lang="en-US" b="1">
              <a:cs typeface="Arial"/>
            </a:endParaRPr>
          </a:p>
          <a:p>
            <a:r>
              <a:rPr lang="en-US">
                <a:ea typeface="+mn-lt"/>
                <a:cs typeface="+mn-lt"/>
              </a:rPr>
              <a:t> Captures user preferences</a:t>
            </a:r>
            <a:endParaRPr lang="en-US">
              <a:cs typeface="Arial"/>
            </a:endParaRPr>
          </a:p>
          <a:p>
            <a:r>
              <a:rPr lang="en-US">
                <a:ea typeface="+mn-lt"/>
                <a:cs typeface="+mn-lt"/>
              </a:rPr>
              <a:t> Displays personalized itineraries</a:t>
            </a:r>
            <a:endParaRPr lang="en-US">
              <a:cs typeface="Arial"/>
            </a:endParaRPr>
          </a:p>
          <a:p>
            <a:pPr marL="228600" indent="-228600">
              <a:buFont typeface="Arial"/>
              <a:buChar char="•"/>
            </a:pP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0910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2ABBA-2E6D-E7DD-AC67-58D1FCB3F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1982687"/>
            <a:ext cx="6400800" cy="3257550"/>
          </a:xfrm>
        </p:spPr>
        <p:txBody>
          <a:bodyPr/>
          <a:lstStyle/>
          <a:p>
            <a:br>
              <a:rPr lang="en-US" sz="1200" b="0">
                <a:solidFill>
                  <a:srgbClr val="DBDEE1"/>
                </a:solidFill>
                <a:ea typeface="+mj-lt"/>
                <a:cs typeface="+mj-lt"/>
              </a:rPr>
            </a:br>
            <a:endParaRPr lang="en-US"/>
          </a:p>
          <a:p>
            <a:endParaRPr lang="en-US" sz="1200" b="0">
              <a:solidFill>
                <a:srgbClr val="DBDEE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401105-5841-28D0-D6C0-3E1A46648BF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1185" y="2774786"/>
            <a:ext cx="6400800" cy="3257550"/>
          </a:xfrm>
        </p:spPr>
        <p:txBody>
          <a:bodyPr vert="horz" lIns="0" tIns="45720" rIns="91440" bIns="45720" rtlCol="0" anchor="t">
            <a:noAutofit/>
          </a:bodyPr>
          <a:lstStyle/>
          <a:p>
            <a:endParaRPr lang="en-US"/>
          </a:p>
          <a:p>
            <a:endParaRPr lang="en-US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58EF44-8695-5AF4-2730-CA7B5D2E4AC9}"/>
              </a:ext>
            </a:extLst>
          </p:cNvPr>
          <p:cNvSpPr txBox="1"/>
          <p:nvPr/>
        </p:nvSpPr>
        <p:spPr>
          <a:xfrm>
            <a:off x="544286" y="664028"/>
            <a:ext cx="6487885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highlight>
                  <a:srgbClr val="FF0000"/>
                </a:highlight>
              </a:rPr>
              <a:t>     Impact and Future Expansion     </a:t>
            </a:r>
            <a:endParaRPr lang="en-US">
              <a:highlight>
                <a:srgbClr val="FF0000"/>
              </a:highlight>
              <a:cs typeface="Arial"/>
            </a:endParaRPr>
          </a:p>
          <a:p>
            <a:endParaRPr lang="en-US">
              <a:highlight>
                <a:srgbClr val="FF0000"/>
              </a:highlight>
            </a:endParaRPr>
          </a:p>
          <a:p>
            <a:pPr marL="228600" indent="-228600">
              <a:buFont typeface="Arial"/>
              <a:buChar char="•"/>
            </a:pPr>
            <a:r>
              <a:rPr lang="en-US" b="1"/>
              <a:t>Enhanced Tourist Experience</a:t>
            </a:r>
            <a:r>
              <a:rPr lang="en-US"/>
              <a:t>:</a:t>
            </a:r>
            <a:endParaRPr lang="en-US">
              <a:cs typeface="Arial"/>
            </a:endParaRPr>
          </a:p>
          <a:p>
            <a:pPr marL="0" lvl="1"/>
            <a:r>
              <a:rPr lang="en-US"/>
              <a:t> Improved satisfaction and positive reviews</a:t>
            </a:r>
            <a:endParaRPr lang="en-US">
              <a:cs typeface="Arial"/>
            </a:endParaRPr>
          </a:p>
          <a:p>
            <a:pPr marL="0" lvl="1"/>
            <a:r>
              <a:rPr lang="en-US"/>
              <a:t> Increased spending and support for local businesses</a:t>
            </a:r>
            <a:endParaRPr lang="en-US">
              <a:cs typeface="Arial"/>
            </a:endParaRPr>
          </a:p>
          <a:p>
            <a:pPr marL="228600" lvl="1" indent="-228600">
              <a:buFont typeface=""/>
              <a:buChar char="•"/>
            </a:pPr>
            <a:endParaRPr lang="en-US"/>
          </a:p>
          <a:p>
            <a:pPr marL="228600" indent="-228600">
              <a:buFont typeface="Arial"/>
              <a:buChar char="•"/>
            </a:pPr>
            <a:r>
              <a:rPr lang="en-US" b="1"/>
              <a:t>Strengthened Cultural Image</a:t>
            </a:r>
            <a:r>
              <a:rPr lang="en-US"/>
              <a:t>:</a:t>
            </a:r>
            <a:endParaRPr lang="en-US">
              <a:cs typeface="Arial"/>
            </a:endParaRPr>
          </a:p>
          <a:p>
            <a:pPr marL="0" lvl="1"/>
            <a:r>
              <a:rPr lang="en-US"/>
              <a:t> Promotes authentic cultural heritage</a:t>
            </a:r>
            <a:endParaRPr lang="en-US">
              <a:cs typeface="Arial"/>
            </a:endParaRPr>
          </a:p>
          <a:p>
            <a:pPr marL="0" lvl="1"/>
            <a:r>
              <a:rPr lang="en-US"/>
              <a:t> Encourages preservation of local traditions</a:t>
            </a:r>
            <a:endParaRPr lang="en-US">
              <a:cs typeface="Arial"/>
            </a:endParaRPr>
          </a:p>
          <a:p>
            <a:pPr marL="0" lvl="1"/>
            <a:r>
              <a:rPr lang="en-US">
                <a:cs typeface="Arial"/>
              </a:rPr>
              <a:t> Reduced scams and higher trust levels</a:t>
            </a:r>
          </a:p>
          <a:p>
            <a:pPr marL="228600" lvl="1" indent="-228600">
              <a:buFont typeface=""/>
              <a:buChar char="•"/>
            </a:pPr>
            <a:endParaRPr lang="en-US">
              <a:cs typeface="Arial"/>
            </a:endParaRPr>
          </a:p>
          <a:p>
            <a:pPr marL="228600" indent="-228600">
              <a:buFont typeface="Arial"/>
              <a:buChar char="•"/>
            </a:pPr>
            <a:r>
              <a:rPr lang="en-US" b="1"/>
              <a:t>Sustainable Growth</a:t>
            </a:r>
            <a:r>
              <a:rPr lang="en-US"/>
              <a:t>:</a:t>
            </a:r>
            <a:endParaRPr lang="en-US">
              <a:cs typeface="Arial"/>
            </a:endParaRPr>
          </a:p>
          <a:p>
            <a:pPr marL="0" lvl="1"/>
            <a:r>
              <a:rPr lang="en-US"/>
              <a:t> Responsible tourism practices</a:t>
            </a:r>
            <a:endParaRPr lang="en-US">
              <a:cs typeface="Arial"/>
            </a:endParaRPr>
          </a:p>
          <a:p>
            <a:pPr marL="0" lvl="1"/>
            <a:r>
              <a:rPr lang="en-US"/>
              <a:t> Long-term economic benefits</a:t>
            </a:r>
            <a:endParaRPr lang="en-US">
              <a:cs typeface="Arial"/>
            </a:endParaRPr>
          </a:p>
          <a:p>
            <a:pPr marL="228600" lvl="1" indent="-228600">
              <a:buFont typeface=""/>
              <a:buChar char="•"/>
            </a:pPr>
            <a:endParaRPr lang="en-US"/>
          </a:p>
          <a:p>
            <a:pPr marL="228600" indent="-228600">
              <a:buFont typeface="Arial"/>
              <a:buChar char="•"/>
            </a:pPr>
            <a:r>
              <a:rPr lang="en-US" b="1"/>
              <a:t>Scalability and Innovation</a:t>
            </a:r>
            <a:r>
              <a:rPr lang="en-US"/>
              <a:t>:</a:t>
            </a:r>
            <a:endParaRPr lang="en-US">
              <a:cs typeface="Arial"/>
            </a:endParaRPr>
          </a:p>
          <a:p>
            <a:pPr marL="0" lvl="1"/>
            <a:r>
              <a:rPr lang="en-US"/>
              <a:t> Expandable to other regions and event types</a:t>
            </a:r>
            <a:endParaRPr lang="en-US">
              <a:cs typeface="Arial"/>
            </a:endParaRPr>
          </a:p>
          <a:p>
            <a:pPr marL="0" lvl="1"/>
            <a:r>
              <a:rPr lang="en-US"/>
              <a:t> Future enhancements: multi-lingual support, social sharing,  gamification , </a:t>
            </a:r>
            <a:r>
              <a:rPr lang="en-US">
                <a:ea typeface="+mn-lt"/>
                <a:cs typeface="+mn-lt"/>
              </a:rPr>
              <a:t>Virtual tours and online workshops.</a:t>
            </a:r>
          </a:p>
        </p:txBody>
      </p:sp>
    </p:spTree>
    <p:extLst>
      <p:ext uri="{BB962C8B-B14F-4D97-AF65-F5344CB8AC3E}">
        <p14:creationId xmlns:p14="http://schemas.microsoft.com/office/powerpoint/2010/main" val="3553044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CE595D9-27F3-FE1C-9A37-0F9F79030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8731" y="1719704"/>
            <a:ext cx="10002589" cy="4261449"/>
          </a:xfrm>
        </p:spPr>
        <p:txBody>
          <a:bodyPr/>
          <a:lstStyle/>
          <a:p>
            <a:r>
              <a:rPr lang="en-US" sz="6600">
                <a:solidFill>
                  <a:srgbClr val="000000"/>
                </a:solidFill>
              </a:rPr>
              <a:t>    Thank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A4869-4108-EB15-4EB0-B65C291C5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837" y="401173"/>
            <a:ext cx="6758817" cy="3909158"/>
          </a:xfrm>
        </p:spPr>
        <p:txBody>
          <a:bodyPr vert="horz" lIns="0" tIns="0" rIns="0" bIns="0" rtlCol="0" anchor="t">
            <a:noAutofit/>
          </a:bodyPr>
          <a:lstStyle/>
          <a:p>
            <a:endParaRPr lang="en-US" sz="2000" b="0">
              <a:solidFill>
                <a:srgbClr val="000000"/>
              </a:solidFill>
              <a:ea typeface="+mj-lt"/>
              <a:cs typeface="+mj-lt"/>
            </a:endParaRPr>
          </a:p>
          <a:p>
            <a:pPr lvl="1" algn="l"/>
            <a:r>
              <a:rPr lang="en-US" sz="2400">
                <a:solidFill>
                  <a:srgbClr val="000000"/>
                </a:solidFill>
                <a:latin typeface="+mj-lt"/>
                <a:ea typeface="+mj-lt"/>
                <a:cs typeface="+mj-lt"/>
              </a:rPr>
              <a:t>Our </a:t>
            </a:r>
            <a:r>
              <a:rPr lang="en-US" err="1">
                <a:solidFill>
                  <a:srgbClr val="000000"/>
                </a:solidFill>
                <a:latin typeface="+mj-lt"/>
                <a:ea typeface="+mj-lt"/>
                <a:cs typeface="+mj-lt"/>
              </a:rPr>
              <a:t>GenAI</a:t>
            </a:r>
            <a:r>
              <a:rPr lang="en-US" sz="2400">
                <a:solidFill>
                  <a:srgbClr val="000000"/>
                </a:solidFill>
                <a:latin typeface="+mj-lt"/>
                <a:ea typeface="+mj-lt"/>
                <a:cs typeface="+mj-lt"/>
              </a:rPr>
              <a:t>-powered application transforms the tourist experience by offering personalized, culturally-integrated itineraries.</a:t>
            </a:r>
            <a:endParaRPr lang="en-US" sz="2400">
              <a:solidFill>
                <a:srgbClr val="000000"/>
              </a:solidFill>
            </a:endParaRPr>
          </a:p>
          <a:p>
            <a:pPr lvl="1" algn="l"/>
            <a:endParaRPr lang="en-US" sz="2400">
              <a:solidFill>
                <a:srgbClr val="000000"/>
              </a:solidFill>
              <a:latin typeface="+mj-lt"/>
              <a:ea typeface="+mj-lt"/>
              <a:cs typeface="+mj-lt"/>
            </a:endParaRPr>
          </a:p>
          <a:p>
            <a:pPr lvl="1" algn="l"/>
            <a:r>
              <a:rPr lang="en-US" sz="2400">
                <a:solidFill>
                  <a:srgbClr val="000000"/>
                </a:solidFill>
                <a:latin typeface="+mj-lt"/>
                <a:ea typeface="+mj-lt"/>
                <a:cs typeface="+mj-lt"/>
              </a:rPr>
              <a:t>It addresses common tourist complaints and enhances the country’s image, trust, and economic benefits.</a:t>
            </a:r>
          </a:p>
          <a:p>
            <a:pPr marL="285750" indent="-285750">
              <a:buFont typeface="Arial"/>
              <a:buChar char="•"/>
            </a:pPr>
            <a:endParaRPr lang="en-US" sz="2000">
              <a:solidFill>
                <a:srgbClr val="000000"/>
              </a:solidFill>
            </a:endParaRPr>
          </a:p>
          <a:p>
            <a:endParaRPr lang="en-US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50595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raining-presentation">
      <a:dk1>
        <a:srgbClr val="000000"/>
      </a:dk1>
      <a:lt1>
        <a:srgbClr val="FFFFFF"/>
      </a:lt1>
      <a:dk2>
        <a:srgbClr val="112CC1"/>
      </a:dk2>
      <a:lt2>
        <a:srgbClr val="E7E6E6"/>
      </a:lt2>
      <a:accent1>
        <a:srgbClr val="FF7128"/>
      </a:accent1>
      <a:accent2>
        <a:srgbClr val="FF2828"/>
      </a:accent2>
      <a:accent3>
        <a:srgbClr val="2849FD"/>
      </a:accent3>
      <a:accent4>
        <a:srgbClr val="D3DDFE"/>
      </a:accent4>
      <a:accent5>
        <a:srgbClr val="FBFF22"/>
      </a:accent5>
      <a:accent6>
        <a:srgbClr val="D90000"/>
      </a:accent6>
      <a:hlink>
        <a:srgbClr val="0563C1"/>
      </a:hlink>
      <a:folHlink>
        <a:srgbClr val="954F72"/>
      </a:folHlink>
    </a:clrScheme>
    <a:fontScheme name="Custom 1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3460604_win32_SL_V10" id="{99B34821-6204-44CE-8DD7-2088F7B07FF3}" vid="{E244DE33-B49D-4797-B149-ADA6E5DF59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CF14FD5-A096-4D90-927F-14121C04026D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A81F5C2-3514-4A07-8A5F-801AC1F704E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458E52-C9AB-45CD-90E2-A592FBC3F28E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8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Custom</vt:lpstr>
      <vt:lpstr>Matssyedch v1.0</vt:lpstr>
      <vt:lpstr>  </vt:lpstr>
      <vt:lpstr>  </vt:lpstr>
      <vt:lpstr>  </vt:lpstr>
      <vt:lpstr>Example :</vt:lpstr>
      <vt:lpstr>  </vt:lpstr>
      <vt:lpstr>  </vt:lpstr>
      <vt:lpstr>    Thank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/>
  <cp:revision>21</cp:revision>
  <dcterms:created xsi:type="dcterms:W3CDTF">2024-05-19T02:23:02Z</dcterms:created>
  <dcterms:modified xsi:type="dcterms:W3CDTF">2024-05-19T07:29:16Z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