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7" r:id="rId4"/>
    <p:sldId id="285" r:id="rId5"/>
    <p:sldId id="268" r:id="rId6"/>
    <p:sldId id="274" r:id="rId7"/>
    <p:sldId id="259" r:id="rId8"/>
    <p:sldId id="261" r:id="rId9"/>
    <p:sldId id="283" r:id="rId10"/>
    <p:sldId id="287" r:id="rId11"/>
    <p:sldId id="282" r:id="rId12"/>
    <p:sldId id="277" r:id="rId13"/>
    <p:sldId id="284" r:id="rId14"/>
    <p:sldId id="262" r:id="rId15"/>
    <p:sldId id="278" r:id="rId16"/>
    <p:sldId id="279" r:id="rId17"/>
    <p:sldId id="273" r:id="rId18"/>
    <p:sldId id="276" r:id="rId19"/>
    <p:sldId id="289" r:id="rId20"/>
    <p:sldId id="281" r:id="rId21"/>
    <p:sldId id="280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_Legende" id="{C6192628-3D37-4949-A3FB-68592B307D82}">
          <p14:sldIdLst>
            <p14:sldId id="291"/>
          </p14:sldIdLst>
        </p14:section>
        <p14:section name="Projekt_TGÖ Website" id="{B5B580B1-9714-4560-90F6-A8187C99B808}">
          <p14:sldIdLst>
            <p14:sldId id="256"/>
            <p14:sldId id="257"/>
          </p14:sldIdLst>
        </p14:section>
        <p14:section name="Projektablauf" id="{4DB7C70C-7976-4E72-A4D2-487353B0C7FC}">
          <p14:sldIdLst>
            <p14:sldId id="285"/>
            <p14:sldId id="268"/>
            <p14:sldId id="274"/>
            <p14:sldId id="259"/>
            <p14:sldId id="261"/>
            <p14:sldId id="283"/>
          </p14:sldIdLst>
        </p14:section>
        <p14:section name="Umsetzung" id="{F78D2E45-A24D-4912-AAD7-71662309999F}">
          <p14:sldIdLst>
            <p14:sldId id="287"/>
            <p14:sldId id="282"/>
            <p14:sldId id="277"/>
            <p14:sldId id="284"/>
            <p14:sldId id="262"/>
            <p14:sldId id="278"/>
            <p14:sldId id="279"/>
            <p14:sldId id="273"/>
            <p14:sldId id="276"/>
          </p14:sldIdLst>
        </p14:section>
        <p14:section name="Meetings" id="{9B1648DC-6565-4DAD-971C-C195B135DE32}">
          <p14:sldIdLst>
            <p14:sldId id="289"/>
            <p14:sldId id="281"/>
            <p14:sldId id="28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352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27" y="48"/>
      </p:cViewPr>
      <p:guideLst>
        <p:guide orient="horz" pos="346"/>
        <p:guide orient="horz" pos="3974"/>
        <p:guide orient="horz" pos="3521"/>
        <p:guide pos="438"/>
        <p:guide pos="7242"/>
        <p:guide pos="4067"/>
        <p:guide pos="384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Zacharias" userId="254b1767-995b-44a5-b25b-041868a4c64b" providerId="ADAL" clId="{961C7FFB-D177-467A-AFE9-DDFA7F55E8A6}"/>
    <pc:docChg chg="undo custSel addSld delSld modSld sldOrd modSection">
      <pc:chgData name="Vera Zacharias" userId="254b1767-995b-44a5-b25b-041868a4c64b" providerId="ADAL" clId="{961C7FFB-D177-467A-AFE9-DDFA7F55E8A6}" dt="2021-10-30T10:31:51.209" v="1932" actId="20577"/>
      <pc:docMkLst>
        <pc:docMk/>
      </pc:docMkLst>
      <pc:sldChg chg="modSp mod">
        <pc:chgData name="Vera Zacharias" userId="254b1767-995b-44a5-b25b-041868a4c64b" providerId="ADAL" clId="{961C7FFB-D177-467A-AFE9-DDFA7F55E8A6}" dt="2021-10-30T10:20:08.509" v="1465" actId="2711"/>
        <pc:sldMkLst>
          <pc:docMk/>
          <pc:sldMk cId="2863499216" sldId="256"/>
        </pc:sldMkLst>
        <pc:spChg chg="mod">
          <ac:chgData name="Vera Zacharias" userId="254b1767-995b-44a5-b25b-041868a4c64b" providerId="ADAL" clId="{961C7FFB-D177-467A-AFE9-DDFA7F55E8A6}" dt="2021-10-30T10:20:08.509" v="1465" actId="2711"/>
          <ac:spMkLst>
            <pc:docMk/>
            <pc:sldMk cId="2863499216" sldId="256"/>
            <ac:spMk id="4" creationId="{8C3EB9E7-88D6-4381-84C6-64475E1D20E1}"/>
          </ac:spMkLst>
        </pc:spChg>
      </pc:sldChg>
      <pc:sldChg chg="modSp mod">
        <pc:chgData name="Vera Zacharias" userId="254b1767-995b-44a5-b25b-041868a4c64b" providerId="ADAL" clId="{961C7FFB-D177-467A-AFE9-DDFA7F55E8A6}" dt="2021-10-30T10:31:51.209" v="1932" actId="20577"/>
        <pc:sldMkLst>
          <pc:docMk/>
          <pc:sldMk cId="2800858537" sldId="257"/>
        </pc:sldMkLst>
        <pc:spChg chg="mod">
          <ac:chgData name="Vera Zacharias" userId="254b1767-995b-44a5-b25b-041868a4c64b" providerId="ADAL" clId="{961C7FFB-D177-467A-AFE9-DDFA7F55E8A6}" dt="2021-10-30T10:30:39.703" v="1849" actId="20577"/>
          <ac:spMkLst>
            <pc:docMk/>
            <pc:sldMk cId="2800858537" sldId="257"/>
            <ac:spMk id="3" creationId="{68DD1FFE-80FC-413F-8B1E-B1FB7F2642D1}"/>
          </ac:spMkLst>
        </pc:spChg>
        <pc:spChg chg="mod">
          <ac:chgData name="Vera Zacharias" userId="254b1767-995b-44a5-b25b-041868a4c64b" providerId="ADAL" clId="{961C7FFB-D177-467A-AFE9-DDFA7F55E8A6}" dt="2021-10-30T10:31:51.209" v="1932" actId="20577"/>
          <ac:spMkLst>
            <pc:docMk/>
            <pc:sldMk cId="2800858537" sldId="257"/>
            <ac:spMk id="4" creationId="{9B8FA3EE-CA1F-4122-9862-EBCB27AFF8E2}"/>
          </ac:spMkLst>
        </pc:spChg>
        <pc:spChg chg="mod">
          <ac:chgData name="Vera Zacharias" userId="254b1767-995b-44a5-b25b-041868a4c64b" providerId="ADAL" clId="{961C7FFB-D177-467A-AFE9-DDFA7F55E8A6}" dt="2021-10-30T10:20:15.948" v="1466" actId="2711"/>
          <ac:spMkLst>
            <pc:docMk/>
            <pc:sldMk cId="2800858537" sldId="257"/>
            <ac:spMk id="5" creationId="{CBCE216F-E498-42F3-AA24-EB2A6EE03B1E}"/>
          </ac:spMkLst>
        </pc:spChg>
      </pc:sldChg>
      <pc:sldChg chg="modSp mod">
        <pc:chgData name="Vera Zacharias" userId="254b1767-995b-44a5-b25b-041868a4c64b" providerId="ADAL" clId="{961C7FFB-D177-467A-AFE9-DDFA7F55E8A6}" dt="2021-10-30T10:22:39.901" v="1486" actId="2711"/>
        <pc:sldMkLst>
          <pc:docMk/>
          <pc:sldMk cId="3875046137" sldId="258"/>
        </pc:sldMkLst>
        <pc:spChg chg="mod">
          <ac:chgData name="Vera Zacharias" userId="254b1767-995b-44a5-b25b-041868a4c64b" providerId="ADAL" clId="{961C7FFB-D177-467A-AFE9-DDFA7F55E8A6}" dt="2021-10-30T10:22:39.901" v="1486" actId="2711"/>
          <ac:spMkLst>
            <pc:docMk/>
            <pc:sldMk cId="3875046137" sldId="258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2:39.901" v="1486" actId="2711"/>
          <ac:spMkLst>
            <pc:docMk/>
            <pc:sldMk cId="3875046137" sldId="258"/>
            <ac:spMk id="4" creationId="{DDB4DF90-5C42-41B8-B11B-3AD023EB8D3C}"/>
          </ac:spMkLst>
        </pc:spChg>
        <pc:spChg chg="mod">
          <ac:chgData name="Vera Zacharias" userId="254b1767-995b-44a5-b25b-041868a4c64b" providerId="ADAL" clId="{961C7FFB-D177-467A-AFE9-DDFA7F55E8A6}" dt="2021-10-30T10:22:39.901" v="1486" actId="2711"/>
          <ac:spMkLst>
            <pc:docMk/>
            <pc:sldMk cId="3875046137" sldId="258"/>
            <ac:spMk id="5" creationId="{1C2BB26A-487F-440D-A2DE-0A7BFBE6B01D}"/>
          </ac:spMkLst>
        </pc:spChg>
      </pc:sldChg>
      <pc:sldChg chg="delSp modSp mod">
        <pc:chgData name="Vera Zacharias" userId="254b1767-995b-44a5-b25b-041868a4c64b" providerId="ADAL" clId="{961C7FFB-D177-467A-AFE9-DDFA7F55E8A6}" dt="2021-10-30T10:21:32.923" v="1477" actId="478"/>
        <pc:sldMkLst>
          <pc:docMk/>
          <pc:sldMk cId="342125881" sldId="259"/>
        </pc:sldMkLst>
        <pc:spChg chg="mod">
          <ac:chgData name="Vera Zacharias" userId="254b1767-995b-44a5-b25b-041868a4c64b" providerId="ADAL" clId="{961C7FFB-D177-467A-AFE9-DDFA7F55E8A6}" dt="2021-10-30T10:20:43.297" v="1470" actId="2711"/>
          <ac:spMkLst>
            <pc:docMk/>
            <pc:sldMk cId="342125881" sldId="259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0:43.297" v="1470" actId="2711"/>
          <ac:spMkLst>
            <pc:docMk/>
            <pc:sldMk cId="342125881" sldId="259"/>
            <ac:spMk id="4" creationId="{DDB4DF90-5C42-41B8-B11B-3AD023EB8D3C}"/>
          </ac:spMkLst>
        </pc:spChg>
        <pc:grpChg chg="del">
          <ac:chgData name="Vera Zacharias" userId="254b1767-995b-44a5-b25b-041868a4c64b" providerId="ADAL" clId="{961C7FFB-D177-467A-AFE9-DDFA7F55E8A6}" dt="2021-10-30T10:21:32.923" v="1477" actId="478"/>
          <ac:grpSpMkLst>
            <pc:docMk/>
            <pc:sldMk cId="342125881" sldId="259"/>
            <ac:grpSpMk id="26" creationId="{D4082DFF-7148-43BA-A833-D094B16F2A0B}"/>
          </ac:grpSpMkLst>
        </pc:grpChg>
        <pc:cxnChg chg="mod">
          <ac:chgData name="Vera Zacharias" userId="254b1767-995b-44a5-b25b-041868a4c64b" providerId="ADAL" clId="{961C7FFB-D177-467A-AFE9-DDFA7F55E8A6}" dt="2021-10-30T10:21:32.923" v="1477" actId="478"/>
          <ac:cxnSpMkLst>
            <pc:docMk/>
            <pc:sldMk cId="342125881" sldId="259"/>
            <ac:cxnSpMk id="970" creationId="{78F70644-9031-4A3B-AD7F-8F33E42E8A56}"/>
          </ac:cxnSpMkLst>
        </pc:cxnChg>
      </pc:sldChg>
      <pc:sldChg chg="addSp delSp modSp del mod">
        <pc:chgData name="Vera Zacharias" userId="254b1767-995b-44a5-b25b-041868a4c64b" providerId="ADAL" clId="{961C7FFB-D177-467A-AFE9-DDFA7F55E8A6}" dt="2021-10-24T17:53:27.995" v="1462" actId="47"/>
        <pc:sldMkLst>
          <pc:docMk/>
          <pc:sldMk cId="2192922435" sldId="260"/>
        </pc:sldMkLst>
        <pc:spChg chg="mod">
          <ac:chgData name="Vera Zacharias" userId="254b1767-995b-44a5-b25b-041868a4c64b" providerId="ADAL" clId="{961C7FFB-D177-467A-AFE9-DDFA7F55E8A6}" dt="2021-10-24T13:55:59.306" v="59" actId="1037"/>
          <ac:spMkLst>
            <pc:docMk/>
            <pc:sldMk cId="2192922435" sldId="260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24T14:55:05.137" v="195" actId="1076"/>
          <ac:spMkLst>
            <pc:docMk/>
            <pc:sldMk cId="2192922435" sldId="260"/>
            <ac:spMk id="6" creationId="{F7825A75-640D-4C7A-9730-8FE526008D39}"/>
          </ac:spMkLst>
        </pc:spChg>
        <pc:spChg chg="add del">
          <ac:chgData name="Vera Zacharias" userId="254b1767-995b-44a5-b25b-041868a4c64b" providerId="ADAL" clId="{961C7FFB-D177-467A-AFE9-DDFA7F55E8A6}" dt="2021-10-24T14:57:19.811" v="303" actId="22"/>
          <ac:spMkLst>
            <pc:docMk/>
            <pc:sldMk cId="2192922435" sldId="260"/>
            <ac:spMk id="12" creationId="{C130CBEF-12B5-4B7F-A938-61756632E3CF}"/>
          </ac:spMkLst>
        </pc:spChg>
        <pc:spChg chg="del mod">
          <ac:chgData name="Vera Zacharias" userId="254b1767-995b-44a5-b25b-041868a4c64b" providerId="ADAL" clId="{961C7FFB-D177-467A-AFE9-DDFA7F55E8A6}" dt="2021-10-24T13:59:34.890" v="86" actId="478"/>
          <ac:spMkLst>
            <pc:docMk/>
            <pc:sldMk cId="2192922435" sldId="260"/>
            <ac:spMk id="243" creationId="{2408DC99-1053-4941-9F83-7EBD48140B75}"/>
          </ac:spMkLst>
        </pc:spChg>
        <pc:graphicFrameChg chg="add del mod modGraphic">
          <ac:chgData name="Vera Zacharias" userId="254b1767-995b-44a5-b25b-041868a4c64b" providerId="ADAL" clId="{961C7FFB-D177-467A-AFE9-DDFA7F55E8A6}" dt="2021-10-24T14:02:15.313" v="92" actId="478"/>
          <ac:graphicFrameMkLst>
            <pc:docMk/>
            <pc:sldMk cId="2192922435" sldId="260"/>
            <ac:graphicFrameMk id="7" creationId="{6A932B0B-6BE9-4454-A6EA-F6819C897CD7}"/>
          </ac:graphicFrameMkLst>
        </pc:graphicFrameChg>
        <pc:graphicFrameChg chg="add mod modGraphic">
          <ac:chgData name="Vera Zacharias" userId="254b1767-995b-44a5-b25b-041868a4c64b" providerId="ADAL" clId="{961C7FFB-D177-467A-AFE9-DDFA7F55E8A6}" dt="2021-10-24T16:34:27.332" v="1127" actId="478"/>
          <ac:graphicFrameMkLst>
            <pc:docMk/>
            <pc:sldMk cId="2192922435" sldId="260"/>
            <ac:graphicFrameMk id="8" creationId="{BEC70C76-5868-4006-9E46-E7626FA6ADBE}"/>
          </ac:graphicFrameMkLst>
        </pc:graphicFrameChg>
        <pc:graphicFrameChg chg="add mod modGraphic">
          <ac:chgData name="Vera Zacharias" userId="254b1767-995b-44a5-b25b-041868a4c64b" providerId="ADAL" clId="{961C7FFB-D177-467A-AFE9-DDFA7F55E8A6}" dt="2021-10-24T15:58:57.243" v="484" actId="255"/>
          <ac:graphicFrameMkLst>
            <pc:docMk/>
            <pc:sldMk cId="2192922435" sldId="260"/>
            <ac:graphicFrameMk id="10" creationId="{AD8F4B09-3B6E-4A46-9C4A-1E751671401E}"/>
          </ac:graphicFrameMkLst>
        </pc:graphicFrameChg>
      </pc:sldChg>
      <pc:sldChg chg="modSp mod">
        <pc:chgData name="Vera Zacharias" userId="254b1767-995b-44a5-b25b-041868a4c64b" providerId="ADAL" clId="{961C7FFB-D177-467A-AFE9-DDFA7F55E8A6}" dt="2021-10-30T10:20:50.804" v="1471" actId="2711"/>
        <pc:sldMkLst>
          <pc:docMk/>
          <pc:sldMk cId="1367606614" sldId="261"/>
        </pc:sldMkLst>
        <pc:spChg chg="mod">
          <ac:chgData name="Vera Zacharias" userId="254b1767-995b-44a5-b25b-041868a4c64b" providerId="ADAL" clId="{961C7FFB-D177-467A-AFE9-DDFA7F55E8A6}" dt="2021-10-30T10:20:50.804" v="1471" actId="2711"/>
          <ac:spMkLst>
            <pc:docMk/>
            <pc:sldMk cId="1367606614" sldId="261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0:50.804" v="1471" actId="2711"/>
          <ac:spMkLst>
            <pc:docMk/>
            <pc:sldMk cId="1367606614" sldId="261"/>
            <ac:spMk id="4" creationId="{D792B7C3-424C-4132-9A81-877E1706D395}"/>
          </ac:spMkLst>
        </pc:spChg>
        <pc:spChg chg="mod">
          <ac:chgData name="Vera Zacharias" userId="254b1767-995b-44a5-b25b-041868a4c64b" providerId="ADAL" clId="{961C7FFB-D177-467A-AFE9-DDFA7F55E8A6}" dt="2021-10-30T10:20:50.804" v="1471" actId="2711"/>
          <ac:spMkLst>
            <pc:docMk/>
            <pc:sldMk cId="1367606614" sldId="261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1:47.875" v="1478" actId="2711"/>
        <pc:sldMkLst>
          <pc:docMk/>
          <pc:sldMk cId="1175064312" sldId="262"/>
        </pc:sldMkLst>
        <pc:spChg chg="mod">
          <ac:chgData name="Vera Zacharias" userId="254b1767-995b-44a5-b25b-041868a4c64b" providerId="ADAL" clId="{961C7FFB-D177-467A-AFE9-DDFA7F55E8A6}" dt="2021-10-30T10:21:47.875" v="1478" actId="2711"/>
          <ac:spMkLst>
            <pc:docMk/>
            <pc:sldMk cId="1175064312" sldId="262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1:47.875" v="1478" actId="2711"/>
          <ac:spMkLst>
            <pc:docMk/>
            <pc:sldMk cId="1175064312" sldId="262"/>
            <ac:spMk id="4" creationId="{E60C2C47-32D9-4E9B-89A9-3DB3BBA55E76}"/>
          </ac:spMkLst>
        </pc:spChg>
        <pc:spChg chg="mod">
          <ac:chgData name="Vera Zacharias" userId="254b1767-995b-44a5-b25b-041868a4c64b" providerId="ADAL" clId="{961C7FFB-D177-467A-AFE9-DDFA7F55E8A6}" dt="2021-10-30T10:21:47.875" v="1478" actId="2711"/>
          <ac:spMkLst>
            <pc:docMk/>
            <pc:sldMk cId="1175064312" sldId="262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0:28.883" v="1468" actId="2711"/>
        <pc:sldMkLst>
          <pc:docMk/>
          <pc:sldMk cId="2058932527" sldId="268"/>
        </pc:sldMkLst>
        <pc:spChg chg="mod">
          <ac:chgData name="Vera Zacharias" userId="254b1767-995b-44a5-b25b-041868a4c64b" providerId="ADAL" clId="{961C7FFB-D177-467A-AFE9-DDFA7F55E8A6}" dt="2021-10-30T10:20:28.883" v="1468" actId="2711"/>
          <ac:spMkLst>
            <pc:docMk/>
            <pc:sldMk cId="2058932527" sldId="268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0:28.883" v="1468" actId="2711"/>
          <ac:spMkLst>
            <pc:docMk/>
            <pc:sldMk cId="2058932527" sldId="268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2:06.624" v="1481" actId="2711"/>
        <pc:sldMkLst>
          <pc:docMk/>
          <pc:sldMk cId="2676372925" sldId="273"/>
        </pc:sldMkLst>
        <pc:spChg chg="mod">
          <ac:chgData name="Vera Zacharias" userId="254b1767-995b-44a5-b25b-041868a4c64b" providerId="ADAL" clId="{961C7FFB-D177-467A-AFE9-DDFA7F55E8A6}" dt="2021-10-30T10:22:06.624" v="1481" actId="2711"/>
          <ac:spMkLst>
            <pc:docMk/>
            <pc:sldMk cId="2676372925" sldId="273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2:06.624" v="1481" actId="2711"/>
          <ac:spMkLst>
            <pc:docMk/>
            <pc:sldMk cId="2676372925" sldId="273"/>
            <ac:spMk id="4" creationId="{DDB4DF90-5C42-41B8-B11B-3AD023EB8D3C}"/>
          </ac:spMkLst>
        </pc:spChg>
        <pc:spChg chg="mod">
          <ac:chgData name="Vera Zacharias" userId="254b1767-995b-44a5-b25b-041868a4c64b" providerId="ADAL" clId="{961C7FFB-D177-467A-AFE9-DDFA7F55E8A6}" dt="2021-10-30T10:22:06.624" v="1481" actId="2711"/>
          <ac:spMkLst>
            <pc:docMk/>
            <pc:sldMk cId="2676372925" sldId="273"/>
            <ac:spMk id="1352" creationId="{E167083D-85FB-4440-A9B0-BACEA108AADA}"/>
          </ac:spMkLst>
        </pc:spChg>
      </pc:sldChg>
      <pc:sldChg chg="modSp mod">
        <pc:chgData name="Vera Zacharias" userId="254b1767-995b-44a5-b25b-041868a4c64b" providerId="ADAL" clId="{961C7FFB-D177-467A-AFE9-DDFA7F55E8A6}" dt="2021-10-30T10:28:59.668" v="1786" actId="20577"/>
        <pc:sldMkLst>
          <pc:docMk/>
          <pc:sldMk cId="3406789384" sldId="274"/>
        </pc:sldMkLst>
        <pc:spChg chg="mod">
          <ac:chgData name="Vera Zacharias" userId="254b1767-995b-44a5-b25b-041868a4c64b" providerId="ADAL" clId="{961C7FFB-D177-467A-AFE9-DDFA7F55E8A6}" dt="2021-10-30T10:28:59.668" v="1786" actId="20577"/>
          <ac:spMkLst>
            <pc:docMk/>
            <pc:sldMk cId="3406789384" sldId="274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0:36.655" v="1469" actId="2711"/>
          <ac:spMkLst>
            <pc:docMk/>
            <pc:sldMk cId="3406789384" sldId="274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2:12.024" v="1482" actId="2711"/>
        <pc:sldMkLst>
          <pc:docMk/>
          <pc:sldMk cId="135114993" sldId="276"/>
        </pc:sldMkLst>
        <pc:spChg chg="mod">
          <ac:chgData name="Vera Zacharias" userId="254b1767-995b-44a5-b25b-041868a4c64b" providerId="ADAL" clId="{961C7FFB-D177-467A-AFE9-DDFA7F55E8A6}" dt="2021-10-30T10:22:12.024" v="1482" actId="2711"/>
          <ac:spMkLst>
            <pc:docMk/>
            <pc:sldMk cId="135114993" sldId="276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2:12.024" v="1482" actId="2711"/>
          <ac:spMkLst>
            <pc:docMk/>
            <pc:sldMk cId="135114993" sldId="276"/>
            <ac:spMk id="4" creationId="{D792B7C3-424C-4132-9A81-877E1706D395}"/>
          </ac:spMkLst>
        </pc:spChg>
        <pc:spChg chg="mod">
          <ac:chgData name="Vera Zacharias" userId="254b1767-995b-44a5-b25b-041868a4c64b" providerId="ADAL" clId="{961C7FFB-D177-467A-AFE9-DDFA7F55E8A6}" dt="2021-10-30T10:22:12.024" v="1482" actId="2711"/>
          <ac:spMkLst>
            <pc:docMk/>
            <pc:sldMk cId="135114993" sldId="276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1:14.355" v="1475" actId="2711"/>
        <pc:sldMkLst>
          <pc:docMk/>
          <pc:sldMk cId="1417616318" sldId="277"/>
        </pc:sldMkLst>
        <pc:spChg chg="mod">
          <ac:chgData name="Vera Zacharias" userId="254b1767-995b-44a5-b25b-041868a4c64b" providerId="ADAL" clId="{961C7FFB-D177-467A-AFE9-DDFA7F55E8A6}" dt="2021-10-30T10:21:14.355" v="1475" actId="2711"/>
          <ac:spMkLst>
            <pc:docMk/>
            <pc:sldMk cId="1417616318" sldId="277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1:14.355" v="1475" actId="2711"/>
          <ac:spMkLst>
            <pc:docMk/>
            <pc:sldMk cId="1417616318" sldId="277"/>
            <ac:spMk id="4" creationId="{D792B7C3-424C-4132-9A81-877E1706D395}"/>
          </ac:spMkLst>
        </pc:spChg>
        <pc:spChg chg="mod">
          <ac:chgData name="Vera Zacharias" userId="254b1767-995b-44a5-b25b-041868a4c64b" providerId="ADAL" clId="{961C7FFB-D177-467A-AFE9-DDFA7F55E8A6}" dt="2021-10-30T10:21:14.355" v="1475" actId="2711"/>
          <ac:spMkLst>
            <pc:docMk/>
            <pc:sldMk cId="1417616318" sldId="277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1:53.428" v="1479" actId="2711"/>
        <pc:sldMkLst>
          <pc:docMk/>
          <pc:sldMk cId="4108508125" sldId="278"/>
        </pc:sldMkLst>
        <pc:spChg chg="mod">
          <ac:chgData name="Vera Zacharias" userId="254b1767-995b-44a5-b25b-041868a4c64b" providerId="ADAL" clId="{961C7FFB-D177-467A-AFE9-DDFA7F55E8A6}" dt="2021-10-30T10:21:53.428" v="1479" actId="2711"/>
          <ac:spMkLst>
            <pc:docMk/>
            <pc:sldMk cId="4108508125" sldId="278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1:53.428" v="1479" actId="2711"/>
          <ac:spMkLst>
            <pc:docMk/>
            <pc:sldMk cId="4108508125" sldId="278"/>
            <ac:spMk id="4" creationId="{E60C2C47-32D9-4E9B-89A9-3DB3BBA55E76}"/>
          </ac:spMkLst>
        </pc:spChg>
        <pc:spChg chg="mod">
          <ac:chgData name="Vera Zacharias" userId="254b1767-995b-44a5-b25b-041868a4c64b" providerId="ADAL" clId="{961C7FFB-D177-467A-AFE9-DDFA7F55E8A6}" dt="2021-10-30T10:21:53.428" v="1479" actId="2711"/>
          <ac:spMkLst>
            <pc:docMk/>
            <pc:sldMk cId="4108508125" sldId="278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2:01.520" v="1480" actId="2711"/>
        <pc:sldMkLst>
          <pc:docMk/>
          <pc:sldMk cId="1413835486" sldId="279"/>
        </pc:sldMkLst>
        <pc:spChg chg="mod">
          <ac:chgData name="Vera Zacharias" userId="254b1767-995b-44a5-b25b-041868a4c64b" providerId="ADAL" clId="{961C7FFB-D177-467A-AFE9-DDFA7F55E8A6}" dt="2021-10-30T10:22:01.520" v="1480" actId="2711"/>
          <ac:spMkLst>
            <pc:docMk/>
            <pc:sldMk cId="1413835486" sldId="279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2:01.520" v="1480" actId="2711"/>
          <ac:spMkLst>
            <pc:docMk/>
            <pc:sldMk cId="1413835486" sldId="279"/>
            <ac:spMk id="4" creationId="{E60C2C47-32D9-4E9B-89A9-3DB3BBA55E76}"/>
          </ac:spMkLst>
        </pc:spChg>
        <pc:spChg chg="mod">
          <ac:chgData name="Vera Zacharias" userId="254b1767-995b-44a5-b25b-041868a4c64b" providerId="ADAL" clId="{961C7FFB-D177-467A-AFE9-DDFA7F55E8A6}" dt="2021-10-30T10:22:01.520" v="1480" actId="2711"/>
          <ac:spMkLst>
            <pc:docMk/>
            <pc:sldMk cId="1413835486" sldId="279"/>
            <ac:spMk id="1352" creationId="{F675A462-CC41-4FC8-A99E-518755EAFA6A}"/>
          </ac:spMkLst>
        </pc:spChg>
      </pc:sldChg>
      <pc:sldChg chg="modSp mod">
        <pc:chgData name="Vera Zacharias" userId="254b1767-995b-44a5-b25b-041868a4c64b" providerId="ADAL" clId="{961C7FFB-D177-467A-AFE9-DDFA7F55E8A6}" dt="2021-10-30T10:22:32.683" v="1485" actId="2711"/>
        <pc:sldMkLst>
          <pc:docMk/>
          <pc:sldMk cId="3798067621" sldId="280"/>
        </pc:sldMkLst>
        <pc:spChg chg="mod">
          <ac:chgData name="Vera Zacharias" userId="254b1767-995b-44a5-b25b-041868a4c64b" providerId="ADAL" clId="{961C7FFB-D177-467A-AFE9-DDFA7F55E8A6}" dt="2021-10-30T10:22:32.683" v="1485" actId="2711"/>
          <ac:spMkLst>
            <pc:docMk/>
            <pc:sldMk cId="3798067621" sldId="280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2:32.683" v="1485" actId="2711"/>
          <ac:spMkLst>
            <pc:docMk/>
            <pc:sldMk cId="3798067621" sldId="280"/>
            <ac:spMk id="1353" creationId="{64106C87-C347-4383-83C5-ACAFFAC45AEA}"/>
          </ac:spMkLst>
        </pc:spChg>
        <pc:spChg chg="mod">
          <ac:chgData name="Vera Zacharias" userId="254b1767-995b-44a5-b25b-041868a4c64b" providerId="ADAL" clId="{961C7FFB-D177-467A-AFE9-DDFA7F55E8A6}" dt="2021-10-30T10:22:32.683" v="1485" actId="2711"/>
          <ac:spMkLst>
            <pc:docMk/>
            <pc:sldMk cId="3798067621" sldId="280"/>
            <ac:spMk id="1354" creationId="{56F8D03D-EC71-4574-A7D5-4CE2530653BB}"/>
          </ac:spMkLst>
        </pc:spChg>
      </pc:sldChg>
      <pc:sldChg chg="modSp add del mod">
        <pc:chgData name="Vera Zacharias" userId="254b1767-995b-44a5-b25b-041868a4c64b" providerId="ADAL" clId="{961C7FFB-D177-467A-AFE9-DDFA7F55E8A6}" dt="2021-10-24T17:53:27.995" v="1462" actId="47"/>
        <pc:sldMkLst>
          <pc:docMk/>
          <pc:sldMk cId="3929219032" sldId="280"/>
        </pc:sldMkLst>
        <pc:spChg chg="mod">
          <ac:chgData name="Vera Zacharias" userId="254b1767-995b-44a5-b25b-041868a4c64b" providerId="ADAL" clId="{961C7FFB-D177-467A-AFE9-DDFA7F55E8A6}" dt="2021-10-24T14:57:40.030" v="323" actId="20577"/>
          <ac:spMkLst>
            <pc:docMk/>
            <pc:sldMk cId="3929219032" sldId="280"/>
            <ac:spMk id="6" creationId="{F7825A75-640D-4C7A-9730-8FE526008D39}"/>
          </ac:spMkLst>
        </pc:spChg>
        <pc:graphicFrameChg chg="mod">
          <ac:chgData name="Vera Zacharias" userId="254b1767-995b-44a5-b25b-041868a4c64b" providerId="ADAL" clId="{961C7FFB-D177-467A-AFE9-DDFA7F55E8A6}" dt="2021-10-24T15:56:57.036" v="437"/>
          <ac:graphicFrameMkLst>
            <pc:docMk/>
            <pc:sldMk cId="3929219032" sldId="280"/>
            <ac:graphicFrameMk id="8" creationId="{BEC70C76-5868-4006-9E46-E7626FA6ADBE}"/>
          </ac:graphicFrameMkLst>
        </pc:graphicFrameChg>
        <pc:graphicFrameChg chg="mod">
          <ac:chgData name="Vera Zacharias" userId="254b1767-995b-44a5-b25b-041868a4c64b" providerId="ADAL" clId="{961C7FFB-D177-467A-AFE9-DDFA7F55E8A6}" dt="2021-10-24T15:54:29.707" v="422" actId="255"/>
          <ac:graphicFrameMkLst>
            <pc:docMk/>
            <pc:sldMk cId="3929219032" sldId="280"/>
            <ac:graphicFrameMk id="10" creationId="{AD8F4B09-3B6E-4A46-9C4A-1E751671401E}"/>
          </ac:graphicFrameMkLst>
        </pc:graphicFrameChg>
      </pc:sldChg>
      <pc:sldChg chg="modSp add del">
        <pc:chgData name="Vera Zacharias" userId="254b1767-995b-44a5-b25b-041868a4c64b" providerId="ADAL" clId="{961C7FFB-D177-467A-AFE9-DDFA7F55E8A6}" dt="2021-10-24T16:33:26.427" v="1104"/>
        <pc:sldMkLst>
          <pc:docMk/>
          <pc:sldMk cId="7019635" sldId="281"/>
        </pc:sldMkLst>
        <pc:graphicFrameChg chg="mod">
          <ac:chgData name="Vera Zacharias" userId="254b1767-995b-44a5-b25b-041868a4c64b" providerId="ADAL" clId="{961C7FFB-D177-467A-AFE9-DDFA7F55E8A6}" dt="2021-10-24T16:33:17.355" v="1103" actId="13204"/>
          <ac:graphicFrameMkLst>
            <pc:docMk/>
            <pc:sldMk cId="7019635" sldId="281"/>
            <ac:graphicFrameMk id="8" creationId="{BEC70C76-5868-4006-9E46-E7626FA6ADBE}"/>
          </ac:graphicFrameMkLst>
        </pc:graphicFrameChg>
      </pc:sldChg>
      <pc:sldChg chg="addSp delSp modSp add del mod">
        <pc:chgData name="Vera Zacharias" userId="254b1767-995b-44a5-b25b-041868a4c64b" providerId="ADAL" clId="{961C7FFB-D177-467A-AFE9-DDFA7F55E8A6}" dt="2021-10-24T17:53:27.995" v="1462" actId="47"/>
        <pc:sldMkLst>
          <pc:docMk/>
          <pc:sldMk cId="570175676" sldId="281"/>
        </pc:sldMkLst>
        <pc:spChg chg="add mod">
          <ac:chgData name="Vera Zacharias" userId="254b1767-995b-44a5-b25b-041868a4c64b" providerId="ADAL" clId="{961C7FFB-D177-467A-AFE9-DDFA7F55E8A6}" dt="2021-10-24T16:33:53.484" v="1113"/>
          <ac:spMkLst>
            <pc:docMk/>
            <pc:sldMk cId="570175676" sldId="281"/>
            <ac:spMk id="9" creationId="{C671B35C-AAB3-48B5-B614-5EBADFCA30CC}"/>
          </ac:spMkLst>
        </pc:spChg>
        <pc:spChg chg="add mod">
          <ac:chgData name="Vera Zacharias" userId="254b1767-995b-44a5-b25b-041868a4c64b" providerId="ADAL" clId="{961C7FFB-D177-467A-AFE9-DDFA7F55E8A6}" dt="2021-10-24T16:33:53.484" v="1113"/>
          <ac:spMkLst>
            <pc:docMk/>
            <pc:sldMk cId="570175676" sldId="281"/>
            <ac:spMk id="11" creationId="{314A32D0-FD7A-424D-A34F-29CB80AFB7BE}"/>
          </ac:spMkLst>
        </pc:spChg>
        <pc:spChg chg="add mod">
          <ac:chgData name="Vera Zacharias" userId="254b1767-995b-44a5-b25b-041868a4c64b" providerId="ADAL" clId="{961C7FFB-D177-467A-AFE9-DDFA7F55E8A6}" dt="2021-10-24T16:34:00.060" v="1114"/>
          <ac:spMkLst>
            <pc:docMk/>
            <pc:sldMk cId="570175676" sldId="281"/>
            <ac:spMk id="13" creationId="{55A35471-F8A6-4BAF-8DFD-BF02AC056347}"/>
          </ac:spMkLst>
        </pc:spChg>
        <pc:spChg chg="add mod">
          <ac:chgData name="Vera Zacharias" userId="254b1767-995b-44a5-b25b-041868a4c64b" providerId="ADAL" clId="{961C7FFB-D177-467A-AFE9-DDFA7F55E8A6}" dt="2021-10-24T16:34:00.060" v="1114"/>
          <ac:spMkLst>
            <pc:docMk/>
            <pc:sldMk cId="570175676" sldId="281"/>
            <ac:spMk id="14" creationId="{F6A5EDD9-EBBB-42E5-96EE-715A85ACBFC9}"/>
          </ac:spMkLst>
        </pc:spChg>
        <pc:grpChg chg="add mod">
          <ac:chgData name="Vera Zacharias" userId="254b1767-995b-44a5-b25b-041868a4c64b" providerId="ADAL" clId="{961C7FFB-D177-467A-AFE9-DDFA7F55E8A6}" dt="2021-10-24T16:33:53.484" v="1113"/>
          <ac:grpSpMkLst>
            <pc:docMk/>
            <pc:sldMk cId="570175676" sldId="281"/>
            <ac:grpSpMk id="7" creationId="{5C4E91D2-D43D-4E76-8196-E59594DF7D7C}"/>
          </ac:grpSpMkLst>
        </pc:grpChg>
        <pc:grpChg chg="add del mod">
          <ac:chgData name="Vera Zacharias" userId="254b1767-995b-44a5-b25b-041868a4c64b" providerId="ADAL" clId="{961C7FFB-D177-467A-AFE9-DDFA7F55E8A6}" dt="2021-10-24T16:34:04.112" v="1115" actId="478"/>
          <ac:grpSpMkLst>
            <pc:docMk/>
            <pc:sldMk cId="570175676" sldId="281"/>
            <ac:grpSpMk id="12" creationId="{DC8DC269-9610-4730-AF4A-47788772D453}"/>
          </ac:grpSpMkLst>
        </pc:grpChg>
        <pc:graphicFrameChg chg="del">
          <ac:chgData name="Vera Zacharias" userId="254b1767-995b-44a5-b25b-041868a4c64b" providerId="ADAL" clId="{961C7FFB-D177-467A-AFE9-DDFA7F55E8A6}" dt="2021-10-24T16:33:50.521" v="1111" actId="478"/>
          <ac:graphicFrameMkLst>
            <pc:docMk/>
            <pc:sldMk cId="570175676" sldId="281"/>
            <ac:graphicFrameMk id="8" creationId="{BEC70C76-5868-4006-9E46-E7626FA6ADBE}"/>
          </ac:graphicFrameMkLst>
        </pc:graphicFrameChg>
        <pc:graphicFrameChg chg="add mod">
          <ac:chgData name="Vera Zacharias" userId="254b1767-995b-44a5-b25b-041868a4c64b" providerId="ADAL" clId="{961C7FFB-D177-467A-AFE9-DDFA7F55E8A6}" dt="2021-10-24T16:48:36.096" v="1403" actId="478"/>
          <ac:graphicFrameMkLst>
            <pc:docMk/>
            <pc:sldMk cId="570175676" sldId="281"/>
            <ac:graphicFrameMk id="15" creationId="{ADEC8E8D-7ECB-4FD6-B386-4158B967B1E5}"/>
          </ac:graphicFrameMkLst>
        </pc:graphicFrameChg>
      </pc:sldChg>
      <pc:sldChg chg="modSp mod">
        <pc:chgData name="Vera Zacharias" userId="254b1767-995b-44a5-b25b-041868a4c64b" providerId="ADAL" clId="{961C7FFB-D177-467A-AFE9-DDFA7F55E8A6}" dt="2021-10-30T10:22:26.720" v="1484" actId="2711"/>
        <pc:sldMkLst>
          <pc:docMk/>
          <pc:sldMk cId="3856745167" sldId="281"/>
        </pc:sldMkLst>
        <pc:spChg chg="mod">
          <ac:chgData name="Vera Zacharias" userId="254b1767-995b-44a5-b25b-041868a4c64b" providerId="ADAL" clId="{961C7FFB-D177-467A-AFE9-DDFA7F55E8A6}" dt="2021-10-30T10:22:26.720" v="1484" actId="2711"/>
          <ac:spMkLst>
            <pc:docMk/>
            <pc:sldMk cId="3856745167" sldId="281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2:26.720" v="1484" actId="2711"/>
          <ac:spMkLst>
            <pc:docMk/>
            <pc:sldMk cId="3856745167" sldId="281"/>
            <ac:spMk id="4" creationId="{DDB4DF90-5C42-41B8-B11B-3AD023EB8D3C}"/>
          </ac:spMkLst>
        </pc:spChg>
        <pc:spChg chg="mod">
          <ac:chgData name="Vera Zacharias" userId="254b1767-995b-44a5-b25b-041868a4c64b" providerId="ADAL" clId="{961C7FFB-D177-467A-AFE9-DDFA7F55E8A6}" dt="2021-10-30T10:22:26.720" v="1484" actId="2711"/>
          <ac:spMkLst>
            <pc:docMk/>
            <pc:sldMk cId="3856745167" sldId="281"/>
            <ac:spMk id="1352" creationId="{E167083D-85FB-4440-A9B0-BACEA108AADA}"/>
          </ac:spMkLst>
        </pc:spChg>
      </pc:sldChg>
      <pc:sldChg chg="modSp mod">
        <pc:chgData name="Vera Zacharias" userId="254b1767-995b-44a5-b25b-041868a4c64b" providerId="ADAL" clId="{961C7FFB-D177-467A-AFE9-DDFA7F55E8A6}" dt="2021-10-30T10:21:08.079" v="1474" actId="2711"/>
        <pc:sldMkLst>
          <pc:docMk/>
          <pc:sldMk cId="327827935" sldId="282"/>
        </pc:sldMkLst>
        <pc:spChg chg="mod">
          <ac:chgData name="Vera Zacharias" userId="254b1767-995b-44a5-b25b-041868a4c64b" providerId="ADAL" clId="{961C7FFB-D177-467A-AFE9-DDFA7F55E8A6}" dt="2021-10-30T10:21:08.079" v="1474" actId="2711"/>
          <ac:spMkLst>
            <pc:docMk/>
            <pc:sldMk cId="327827935" sldId="282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1:08.079" v="1474" actId="2711"/>
          <ac:spMkLst>
            <pc:docMk/>
            <pc:sldMk cId="327827935" sldId="282"/>
            <ac:spMk id="4" creationId="{D792B7C3-424C-4132-9A81-877E1706D395}"/>
          </ac:spMkLst>
        </pc:spChg>
        <pc:spChg chg="mod">
          <ac:chgData name="Vera Zacharias" userId="254b1767-995b-44a5-b25b-041868a4c64b" providerId="ADAL" clId="{961C7FFB-D177-467A-AFE9-DDFA7F55E8A6}" dt="2021-10-30T10:21:08.079" v="1474" actId="2711"/>
          <ac:spMkLst>
            <pc:docMk/>
            <pc:sldMk cId="327827935" sldId="282"/>
            <ac:spMk id="1352" creationId="{F675A462-CC41-4FC8-A99E-518755EAFA6A}"/>
          </ac:spMkLst>
        </pc:spChg>
      </pc:sldChg>
      <pc:sldChg chg="modSp add del">
        <pc:chgData name="Vera Zacharias" userId="254b1767-995b-44a5-b25b-041868a4c64b" providerId="ADAL" clId="{961C7FFB-D177-467A-AFE9-DDFA7F55E8A6}" dt="2021-10-24T17:53:27.995" v="1462" actId="47"/>
        <pc:sldMkLst>
          <pc:docMk/>
          <pc:sldMk cId="3461258040" sldId="282"/>
        </pc:sldMkLst>
        <pc:graphicFrameChg chg="mod">
          <ac:chgData name="Vera Zacharias" userId="254b1767-995b-44a5-b25b-041868a4c64b" providerId="ADAL" clId="{961C7FFB-D177-467A-AFE9-DDFA7F55E8A6}" dt="2021-10-24T16:45:16.727" v="1322" actId="20577"/>
          <ac:graphicFrameMkLst>
            <pc:docMk/>
            <pc:sldMk cId="3461258040" sldId="282"/>
            <ac:graphicFrameMk id="15" creationId="{ADEC8E8D-7ECB-4FD6-B386-4158B967B1E5}"/>
          </ac:graphicFrameMkLst>
        </pc:graphicFrameChg>
      </pc:sldChg>
      <pc:sldChg chg="modSp mod">
        <pc:chgData name="Vera Zacharias" userId="254b1767-995b-44a5-b25b-041868a4c64b" providerId="ADAL" clId="{961C7FFB-D177-467A-AFE9-DDFA7F55E8A6}" dt="2021-10-30T10:20:58.498" v="1472" actId="2711"/>
        <pc:sldMkLst>
          <pc:docMk/>
          <pc:sldMk cId="229024689" sldId="283"/>
        </pc:sldMkLst>
        <pc:spChg chg="mod">
          <ac:chgData name="Vera Zacharias" userId="254b1767-995b-44a5-b25b-041868a4c64b" providerId="ADAL" clId="{961C7FFB-D177-467A-AFE9-DDFA7F55E8A6}" dt="2021-10-30T10:20:58.498" v="1472" actId="2711"/>
          <ac:spMkLst>
            <pc:docMk/>
            <pc:sldMk cId="229024689" sldId="283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0:58.498" v="1472" actId="2711"/>
          <ac:spMkLst>
            <pc:docMk/>
            <pc:sldMk cId="229024689" sldId="283"/>
            <ac:spMk id="1352" creationId="{F675A462-CC41-4FC8-A99E-518755EAFA6A}"/>
          </ac:spMkLst>
        </pc:spChg>
      </pc:sldChg>
      <pc:sldChg chg="modSp add del ord">
        <pc:chgData name="Vera Zacharias" userId="254b1767-995b-44a5-b25b-041868a4c64b" providerId="ADAL" clId="{961C7FFB-D177-467A-AFE9-DDFA7F55E8A6}" dt="2021-10-24T17:53:27.995" v="1462" actId="47"/>
        <pc:sldMkLst>
          <pc:docMk/>
          <pc:sldMk cId="622603190" sldId="283"/>
        </pc:sldMkLst>
        <pc:graphicFrameChg chg="mod">
          <ac:chgData name="Vera Zacharias" userId="254b1767-995b-44a5-b25b-041868a4c64b" providerId="ADAL" clId="{961C7FFB-D177-467A-AFE9-DDFA7F55E8A6}" dt="2021-10-24T16:47:19.302" v="1369" actId="20577"/>
          <ac:graphicFrameMkLst>
            <pc:docMk/>
            <pc:sldMk cId="622603190" sldId="283"/>
            <ac:graphicFrameMk id="15" creationId="{ADEC8E8D-7ECB-4FD6-B386-4158B967B1E5}"/>
          </ac:graphicFrameMkLst>
        </pc:graphicFrameChg>
      </pc:sldChg>
      <pc:sldChg chg="add del">
        <pc:chgData name="Vera Zacharias" userId="254b1767-995b-44a5-b25b-041868a4c64b" providerId="ADAL" clId="{961C7FFB-D177-467A-AFE9-DDFA7F55E8A6}" dt="2021-10-24T16:46:09.876" v="1324" actId="47"/>
        <pc:sldMkLst>
          <pc:docMk/>
          <pc:sldMk cId="697106700" sldId="283"/>
        </pc:sldMkLst>
      </pc:sldChg>
      <pc:sldChg chg="modSp add del">
        <pc:chgData name="Vera Zacharias" userId="254b1767-995b-44a5-b25b-041868a4c64b" providerId="ADAL" clId="{961C7FFB-D177-467A-AFE9-DDFA7F55E8A6}" dt="2021-10-24T16:49:45.359" v="1461" actId="47"/>
        <pc:sldMkLst>
          <pc:docMk/>
          <pc:sldMk cId="182464609" sldId="284"/>
        </pc:sldMkLst>
        <pc:graphicFrameChg chg="mod">
          <ac:chgData name="Vera Zacharias" userId="254b1767-995b-44a5-b25b-041868a4c64b" providerId="ADAL" clId="{961C7FFB-D177-467A-AFE9-DDFA7F55E8A6}" dt="2021-10-24T16:49:34.070" v="1460" actId="20577"/>
          <ac:graphicFrameMkLst>
            <pc:docMk/>
            <pc:sldMk cId="182464609" sldId="284"/>
            <ac:graphicFrameMk id="15" creationId="{ADEC8E8D-7ECB-4FD6-B386-4158B967B1E5}"/>
          </ac:graphicFrameMkLst>
        </pc:graphicFrameChg>
      </pc:sldChg>
      <pc:sldChg chg="modSp mod">
        <pc:chgData name="Vera Zacharias" userId="254b1767-995b-44a5-b25b-041868a4c64b" providerId="ADAL" clId="{961C7FFB-D177-467A-AFE9-DDFA7F55E8A6}" dt="2021-10-30T10:24:28.012" v="1542" actId="1076"/>
        <pc:sldMkLst>
          <pc:docMk/>
          <pc:sldMk cId="1526944337" sldId="284"/>
        </pc:sldMkLst>
        <pc:spChg chg="mod">
          <ac:chgData name="Vera Zacharias" userId="254b1767-995b-44a5-b25b-041868a4c64b" providerId="ADAL" clId="{961C7FFB-D177-467A-AFE9-DDFA7F55E8A6}" dt="2021-10-30T10:21:25.288" v="1476" actId="2711"/>
          <ac:spMkLst>
            <pc:docMk/>
            <pc:sldMk cId="1526944337" sldId="284"/>
            <ac:spMk id="3" creationId="{047C40E6-D745-4853-9069-691DE6AFA782}"/>
          </ac:spMkLst>
        </pc:spChg>
        <pc:spChg chg="mod">
          <ac:chgData name="Vera Zacharias" userId="254b1767-995b-44a5-b25b-041868a4c64b" providerId="ADAL" clId="{961C7FFB-D177-467A-AFE9-DDFA7F55E8A6}" dt="2021-10-30T10:21:25.288" v="1476" actId="2711"/>
          <ac:spMkLst>
            <pc:docMk/>
            <pc:sldMk cId="1526944337" sldId="284"/>
            <ac:spMk id="4" creationId="{DDB4DF90-5C42-41B8-B11B-3AD023EB8D3C}"/>
          </ac:spMkLst>
        </pc:spChg>
        <pc:spChg chg="mod">
          <ac:chgData name="Vera Zacharias" userId="254b1767-995b-44a5-b25b-041868a4c64b" providerId="ADAL" clId="{961C7FFB-D177-467A-AFE9-DDFA7F55E8A6}" dt="2021-10-30T10:21:25.288" v="1476" actId="2711"/>
          <ac:spMkLst>
            <pc:docMk/>
            <pc:sldMk cId="1526944337" sldId="284"/>
            <ac:spMk id="1350" creationId="{AE814590-7E92-4D38-A535-90D140E8F1F2}"/>
          </ac:spMkLst>
        </pc:spChg>
        <pc:grpChg chg="mod">
          <ac:chgData name="Vera Zacharias" userId="254b1767-995b-44a5-b25b-041868a4c64b" providerId="ADAL" clId="{961C7FFB-D177-467A-AFE9-DDFA7F55E8A6}" dt="2021-10-30T10:24:28.012" v="1542" actId="1076"/>
          <ac:grpSpMkLst>
            <pc:docMk/>
            <pc:sldMk cId="1526944337" sldId="284"/>
            <ac:grpSpMk id="26" creationId="{D4082DFF-7148-43BA-A833-D094B16F2A0B}"/>
          </ac:grpSpMkLst>
        </pc:grpChg>
      </pc:sldChg>
      <pc:sldChg chg="modSp mod">
        <pc:chgData name="Vera Zacharias" userId="254b1767-995b-44a5-b25b-041868a4c64b" providerId="ADAL" clId="{961C7FFB-D177-467A-AFE9-DDFA7F55E8A6}" dt="2021-10-30T10:20:21.212" v="1467" actId="2711"/>
        <pc:sldMkLst>
          <pc:docMk/>
          <pc:sldMk cId="1117408722" sldId="285"/>
        </pc:sldMkLst>
        <pc:spChg chg="mod">
          <ac:chgData name="Vera Zacharias" userId="254b1767-995b-44a5-b25b-041868a4c64b" providerId="ADAL" clId="{961C7FFB-D177-467A-AFE9-DDFA7F55E8A6}" dt="2021-10-30T10:20:21.212" v="1467" actId="2711"/>
          <ac:spMkLst>
            <pc:docMk/>
            <pc:sldMk cId="1117408722" sldId="285"/>
            <ac:spMk id="3" creationId="{68DD1FFE-80FC-413F-8B1E-B1FB7F2642D1}"/>
          </ac:spMkLst>
        </pc:spChg>
        <pc:spChg chg="mod">
          <ac:chgData name="Vera Zacharias" userId="254b1767-995b-44a5-b25b-041868a4c64b" providerId="ADAL" clId="{961C7FFB-D177-467A-AFE9-DDFA7F55E8A6}" dt="2021-10-30T10:20:21.212" v="1467" actId="2711"/>
          <ac:spMkLst>
            <pc:docMk/>
            <pc:sldMk cId="1117408722" sldId="285"/>
            <ac:spMk id="5" creationId="{CBCE216F-E498-42F3-AA24-EB2A6EE03B1E}"/>
          </ac:spMkLst>
        </pc:spChg>
      </pc:sldChg>
      <pc:sldChg chg="modSp mod">
        <pc:chgData name="Vera Zacharias" userId="254b1767-995b-44a5-b25b-041868a4c64b" providerId="ADAL" clId="{961C7FFB-D177-467A-AFE9-DDFA7F55E8A6}" dt="2021-10-30T10:21:02.981" v="1473" actId="2711"/>
        <pc:sldMkLst>
          <pc:docMk/>
          <pc:sldMk cId="3306020581" sldId="287"/>
        </pc:sldMkLst>
        <pc:spChg chg="mod">
          <ac:chgData name="Vera Zacharias" userId="254b1767-995b-44a5-b25b-041868a4c64b" providerId="ADAL" clId="{961C7FFB-D177-467A-AFE9-DDFA7F55E8A6}" dt="2021-10-30T10:21:02.981" v="1473" actId="2711"/>
          <ac:spMkLst>
            <pc:docMk/>
            <pc:sldMk cId="3306020581" sldId="287"/>
            <ac:spMk id="3" creationId="{68DD1FFE-80FC-413F-8B1E-B1FB7F2642D1}"/>
          </ac:spMkLst>
        </pc:spChg>
        <pc:spChg chg="mod">
          <ac:chgData name="Vera Zacharias" userId="254b1767-995b-44a5-b25b-041868a4c64b" providerId="ADAL" clId="{961C7FFB-D177-467A-AFE9-DDFA7F55E8A6}" dt="2021-10-30T10:21:02.981" v="1473" actId="2711"/>
          <ac:spMkLst>
            <pc:docMk/>
            <pc:sldMk cId="3306020581" sldId="287"/>
            <ac:spMk id="5" creationId="{CBCE216F-E498-42F3-AA24-EB2A6EE03B1E}"/>
          </ac:spMkLst>
        </pc:spChg>
      </pc:sldChg>
      <pc:sldChg chg="modSp mod">
        <pc:chgData name="Vera Zacharias" userId="254b1767-995b-44a5-b25b-041868a4c64b" providerId="ADAL" clId="{961C7FFB-D177-467A-AFE9-DDFA7F55E8A6}" dt="2021-10-30T10:22:16.407" v="1483" actId="2711"/>
        <pc:sldMkLst>
          <pc:docMk/>
          <pc:sldMk cId="1985701882" sldId="289"/>
        </pc:sldMkLst>
        <pc:spChg chg="mod">
          <ac:chgData name="Vera Zacharias" userId="254b1767-995b-44a5-b25b-041868a4c64b" providerId="ADAL" clId="{961C7FFB-D177-467A-AFE9-DDFA7F55E8A6}" dt="2021-10-30T10:22:16.407" v="1483" actId="2711"/>
          <ac:spMkLst>
            <pc:docMk/>
            <pc:sldMk cId="1985701882" sldId="289"/>
            <ac:spMk id="3" creationId="{68DD1FFE-80FC-413F-8B1E-B1FB7F2642D1}"/>
          </ac:spMkLst>
        </pc:spChg>
        <pc:spChg chg="mod">
          <ac:chgData name="Vera Zacharias" userId="254b1767-995b-44a5-b25b-041868a4c64b" providerId="ADAL" clId="{961C7FFB-D177-467A-AFE9-DDFA7F55E8A6}" dt="2021-10-30T10:22:16.407" v="1483" actId="2711"/>
          <ac:spMkLst>
            <pc:docMk/>
            <pc:sldMk cId="1985701882" sldId="289"/>
            <ac:spMk id="5" creationId="{CBCE216F-E498-42F3-AA24-EB2A6EE03B1E}"/>
          </ac:spMkLst>
        </pc:spChg>
      </pc:sldChg>
      <pc:sldChg chg="modSp mod">
        <pc:chgData name="Vera Zacharias" userId="254b1767-995b-44a5-b25b-041868a4c64b" providerId="ADAL" clId="{961C7FFB-D177-467A-AFE9-DDFA7F55E8A6}" dt="2021-10-30T10:26:50.488" v="1696" actId="20577"/>
        <pc:sldMkLst>
          <pc:docMk/>
          <pc:sldMk cId="770161373" sldId="291"/>
        </pc:sldMkLst>
        <pc:spChg chg="mod">
          <ac:chgData name="Vera Zacharias" userId="254b1767-995b-44a5-b25b-041868a4c64b" providerId="ADAL" clId="{961C7FFB-D177-467A-AFE9-DDFA7F55E8A6}" dt="2021-10-30T10:26:24.505" v="1650" actId="20577"/>
          <ac:spMkLst>
            <pc:docMk/>
            <pc:sldMk cId="770161373" sldId="291"/>
            <ac:spMk id="3" creationId="{68DD1FFE-80FC-413F-8B1E-B1FB7F2642D1}"/>
          </ac:spMkLst>
        </pc:spChg>
        <pc:spChg chg="mod">
          <ac:chgData name="Vera Zacharias" userId="254b1767-995b-44a5-b25b-041868a4c64b" providerId="ADAL" clId="{961C7FFB-D177-467A-AFE9-DDFA7F55E8A6}" dt="2021-10-30T10:26:50.488" v="1696" actId="20577"/>
          <ac:spMkLst>
            <pc:docMk/>
            <pc:sldMk cId="770161373" sldId="291"/>
            <ac:spMk id="4" creationId="{9B8FA3EE-CA1F-4122-9862-EBCB27AFF8E2}"/>
          </ac:spMkLst>
        </pc:spChg>
        <pc:spChg chg="mod">
          <ac:chgData name="Vera Zacharias" userId="254b1767-995b-44a5-b25b-041868a4c64b" providerId="ADAL" clId="{961C7FFB-D177-467A-AFE9-DDFA7F55E8A6}" dt="2021-10-30T10:19:58.460" v="1463" actId="2711"/>
          <ac:spMkLst>
            <pc:docMk/>
            <pc:sldMk cId="770161373" sldId="291"/>
            <ac:spMk id="5" creationId="{CBCE216F-E498-42F3-AA24-EB2A6EE03B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0DDE4-0958-495C-8704-8F436D96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B43E6C-A106-4F82-801C-F410D3D2C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84D0E-6C33-46B2-B478-3B19DE0E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7E729-E5F1-44C2-B991-9099024C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F2404A-FF95-4457-80C4-573B35F3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5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A765E-5BA7-4677-9375-C4A6387A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8598-AC92-4B26-B199-08141E6CA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0C84F-1E89-4D0E-AF6A-61BA0506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97496-069A-4496-BA03-049A6B70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8B18-4397-4931-A09E-1DF1DCD0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48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B1653B-B6C4-435E-99CC-F36F33CDC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20E02-AAB5-4C4B-ADAA-D54AEF92B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11103-ADA0-4700-956D-48323FF5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4AE75-7D56-4BC0-958F-B676F80C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5CCA1-FB9D-40D7-94D3-47DEE96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9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Pictur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 bwMode="gray">
          <a:xfrm>
            <a:off x="127001" y="127004"/>
            <a:ext cx="11938001" cy="6604000"/>
          </a:xfrm>
          <a:custGeom>
            <a:avLst/>
            <a:gdLst>
              <a:gd name="connsiteX0" fmla="*/ 8265317 w 8953501"/>
              <a:gd name="connsiteY0" fmla="*/ 4528863 h 4953000"/>
              <a:gd name="connsiteX1" fmla="*/ 8265317 w 8953501"/>
              <a:gd name="connsiteY1" fmla="*/ 4952997 h 4953000"/>
              <a:gd name="connsiteX2" fmla="*/ 8689975 w 8953501"/>
              <a:gd name="connsiteY2" fmla="*/ 4952997 h 4953000"/>
              <a:gd name="connsiteX3" fmla="*/ 8689975 w 8953501"/>
              <a:gd name="connsiteY3" fmla="*/ 4528863 h 4953000"/>
              <a:gd name="connsiteX4" fmla="*/ 0 w 8953501"/>
              <a:gd name="connsiteY4" fmla="*/ 0 h 4953000"/>
              <a:gd name="connsiteX5" fmla="*/ 8953501 w 8953501"/>
              <a:gd name="connsiteY5" fmla="*/ 0 h 4953000"/>
              <a:gd name="connsiteX6" fmla="*/ 8953501 w 8953501"/>
              <a:gd name="connsiteY6" fmla="*/ 4953000 h 4953000"/>
              <a:gd name="connsiteX7" fmla="*/ 0 w 8953501"/>
              <a:gd name="connsiteY7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3501" h="4953000">
                <a:moveTo>
                  <a:pt x="8265317" y="4528863"/>
                </a:moveTo>
                <a:lnTo>
                  <a:pt x="8265317" y="4952997"/>
                </a:lnTo>
                <a:lnTo>
                  <a:pt x="8689975" y="4952997"/>
                </a:lnTo>
                <a:lnTo>
                  <a:pt x="8689975" y="4528863"/>
                </a:lnTo>
                <a:close/>
                <a:moveTo>
                  <a:pt x="0" y="0"/>
                </a:moveTo>
                <a:lnTo>
                  <a:pt x="8953501" y="0"/>
                </a:lnTo>
                <a:lnTo>
                  <a:pt x="8953501" y="4953000"/>
                </a:lnTo>
                <a:lnTo>
                  <a:pt x="0" y="4953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418" y="260350"/>
            <a:ext cx="5471583" cy="3024717"/>
          </a:xfrm>
        </p:spPr>
        <p:txBody>
          <a:bodyPr/>
          <a:lstStyle>
            <a:lvl1pPr>
              <a:defRPr/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2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418" y="4724400"/>
            <a:ext cx="3407833" cy="144145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Bestandteile der Konzeption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48DDA1-519F-4475-93D9-5B79D16A0AA4}" type="slidenum">
              <a:rPr lang="en-US" smtClean="0"/>
              <a:pPr/>
              <a:t>‹Nr.›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3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BB20A-F124-43B6-A268-CDD34A3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E14B6-2499-42C5-98B3-CE047984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0489A-3809-4191-AD5C-D9A2467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69228-E3D6-4046-BA4C-4B154050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87B4D-39A3-4715-832C-B53F6B7C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B7A46-F6C1-4607-A3B8-94B61B04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AE8604-A011-4BB8-B5F0-3275BB3D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3E661-2D8C-4C1B-A44C-CC4DDC3C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B9CD6-AF53-47A8-B438-C822C27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23594-07C8-41F1-98E9-93F10A4A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E15CE-AB39-4E2F-8DCD-87107DF4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78C9B-AC92-47A3-B3B3-AD644BA22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BF4CA7-D477-4DE3-AC7B-A84325EF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F6632-21FE-41C9-A448-C2C5C941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6DD1D-E10A-4C8D-A09C-060E9865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5ECB2E-E671-4C94-BCD6-A34CE3C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ADECF-1104-40CE-85E3-300B3D19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869C5-09D6-40EA-A1A5-CCCED62A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E1F2F-7866-47E1-85A0-87873FC1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E9F7AE-5710-48F9-B08A-C4FBCF81A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E6E4EB-0C7B-44EC-81E9-3342C9744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99C2AA-A66D-4B9D-92EC-07EC53A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2A76E9-433D-44D8-A8DF-6FBAC2E3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322B48-79A2-454B-BC4D-294D727B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B2974-F84F-41F7-9E2F-AEF63FFE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89F912-3502-4599-BCFB-A4D7964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F16A99-452C-4098-AB52-91F1AC05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1EE73-FA53-4200-B51B-A8617D1F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15BFFB-48FA-4F0D-8B22-C1449599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360065-0F32-4551-9A2E-98F95AAC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1627F-89FE-4B69-B23D-31183828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6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6A193-3F5B-4E43-A49E-824CBC55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22938-C095-4F10-AEA8-85B0F9C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C09E7-5465-4DEA-B536-6CA044E9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E3B6A-BA88-494B-B79E-95765AA3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47499-53A5-48C5-85B5-C1B83EE7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2D651-D456-4608-A532-90D65B2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8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5D948-7F04-4A3B-81C8-C5A0B8F6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CAFC96-89AA-4A41-915B-EA08B762C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570399-8B05-45F4-8467-06B54E64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0050A7-9BB4-4050-A5B9-EAA6A51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A97F3B-5B64-4177-B41F-9558DD32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D46B6-2460-435B-95AA-DEEE7BE5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6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FE4443-1E33-4862-8AFA-C0391EF6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7023F-C761-4573-A034-CBA5ED3C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96D02-B7F3-4AC1-9EB0-701BDAF32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EA89-9C84-4410-8F30-170EDAD23960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6C87D-2760-444F-9B2A-413309F57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AA0280-13F5-4D89-BF92-6251001B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4F8E-F33E-40C2-A810-E509A93D3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0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BCE216F-E498-42F3-AA24-EB2A6EE03B1E}"/>
              </a:ext>
            </a:extLst>
          </p:cNvPr>
          <p:cNvSpPr txBox="1"/>
          <p:nvPr/>
        </p:nvSpPr>
        <p:spPr>
          <a:xfrm>
            <a:off x="708973" y="4689475"/>
            <a:ext cx="10787702" cy="161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0000" dirty="0">
                <a:latin typeface="Arial" panose="020B0604020202020204" pitchFamily="34" charset="0"/>
                <a:cs typeface="Arial" panose="020B0604020202020204" pitchFamily="34" charset="0"/>
              </a:rPr>
              <a:t>PPT – LEGENDE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D1FFE-80FC-413F-8B1E-B1FB7F2642D1}"/>
              </a:ext>
            </a:extLst>
          </p:cNvPr>
          <p:cNvSpPr txBox="1"/>
          <p:nvPr/>
        </p:nvSpPr>
        <p:spPr>
          <a:xfrm>
            <a:off x="708973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Grüne Schrift: unbestätigte neue Einträge von Eddy</a:t>
            </a:r>
          </a:p>
          <a:p>
            <a:r>
              <a:rPr lang="de-DE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Kursive Schrift: Anmerkung von Eddy für Vera</a:t>
            </a:r>
          </a:p>
          <a:p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Farbabstufung: Kommentar von Eddy an Eddy</a:t>
            </a:r>
          </a:p>
          <a:p>
            <a:r>
              <a:rPr lang="de-DE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Links außerhalb der Folie: Zusatz Informationen von Eddy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Braune Schrift: unbestätigte neue Einträge von Vera</a:t>
            </a:r>
          </a:p>
          <a:p>
            <a:r>
              <a:rPr lang="de-DE" sz="16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Kursive Schrift: Anmerkung von Vera für Eddy</a:t>
            </a:r>
          </a:p>
          <a:p>
            <a:r>
              <a:rPr lang="de-DE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Farbabstufung: Kommentar von Vera an Vera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Rechts außerhalb der Folie: Zusatz Informationen von Vera</a:t>
            </a:r>
          </a:p>
          <a:p>
            <a:endParaRPr lang="de-DE" sz="16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Schwarze Schrift: Einträge, die vom jeweils anderen gesehen und bestätigt wurden.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8FA3EE-CA1F-4122-9862-EBCB27AFF8E2}"/>
              </a:ext>
            </a:extLst>
          </p:cNvPr>
          <p:cNvSpPr txBox="1"/>
          <p:nvPr/>
        </p:nvSpPr>
        <p:spPr>
          <a:xfrm>
            <a:off x="6456675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Einträge, die vom jeweils anderen gesehen aber nicht bestätigt werden. Werden mit der Schrägen Kursiven Schrift und der entsprechenden Farbe kommentiert und/oder im nächsten Meeting angesprochen.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016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845F4E-9DE3-45EB-BF41-9A91D8425C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CE216F-E498-42F3-AA24-EB2A6EE03B1E}"/>
              </a:ext>
            </a:extLst>
          </p:cNvPr>
          <p:cNvSpPr txBox="1"/>
          <p:nvPr/>
        </p:nvSpPr>
        <p:spPr>
          <a:xfrm>
            <a:off x="708973" y="4689475"/>
            <a:ext cx="8742102" cy="161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D1FFE-80FC-413F-8B1E-B1FB7F2642D1}"/>
              </a:ext>
            </a:extLst>
          </p:cNvPr>
          <p:cNvSpPr txBox="1"/>
          <p:nvPr/>
        </p:nvSpPr>
        <p:spPr>
          <a:xfrm>
            <a:off x="708973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Erstellung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Planung 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Konzept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Design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Entwicklung</a:t>
            </a: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Vollendung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Nach dem Launch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8FA3EE-CA1F-4122-9862-EBCB27AFF8E2}"/>
              </a:ext>
            </a:extLst>
          </p:cNvPr>
          <p:cNvSpPr txBox="1"/>
          <p:nvPr/>
        </p:nvSpPr>
        <p:spPr>
          <a:xfrm>
            <a:off x="6456675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60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 - Projektdefinition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Entwicklung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Relaunch oder </a:t>
            </a:r>
            <a:r>
              <a:rPr lang="de-DE" alt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Redesign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?: Relaunch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Responsive Design!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Tests auf der Website möglich?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Animiertes scrollen möglich?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Darkmode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Variante?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3"/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Inhalte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definieren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Zielgruppe: Intern? Extern?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hängt von der Webseite ab?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gefällt an der aktuellen Webseite nicht?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Struktur, Design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Botschaft / Kernaussage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Absprache Eddy, Vera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Wieviel Zeit werden wir investieren?</a:t>
            </a: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funktioniert die Zusammenarbeit/Wo sind die Schnittstellen? (Eddy, Vera/ Präsidium/Thorsten Wendel)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Screenshots für Vorher- 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Nachherbilder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: 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Mobile und Laptop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nach Vorwissen benötigen man zwischen 30 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100 Stunden, um sich die grundlegenden Kenntnisse anzueignen und um eine kleine Webseite zu erstellen.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Zusätzlich Designen?: CI, CD, Insta, Logos, Broschüre, PPT Template? CD anfordern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sz="1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Evtl. Probleme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fehlt das fachliche Wissen und die Zeit, um sich in das Thema einzuarbeiten.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der Umsetzung gibt es immer wieder Probleme und Fehler.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Website wird nicht fertig und wird zu Dauerbaustelle oder zu wenig aktualisiert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Getroffene Absprachen werden nicht eingehalten.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Mitglied kündigt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Je aufwändiger die Website, desto komplizierter, mehr Zeit, mehr Fachwissen erforderlich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Je aufwändiger die Website, desto komplizierter, mehr Zeit, mehr Fachwissen erforderlich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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Siehe https://www.vitaminb.ch/uploads/media/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default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/1118/Website%20erstellen2019.pdf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761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KONZEPT– Inhalte verstehen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4DF90-5C42-41B8-B11B-3AD023EB8D3C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Inhaltliche Analyse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Marken-Ei  siehe Jahresrückblick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Archetyp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Ziele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Why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? 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How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? 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What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? 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Zielgruppe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Grundlagen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Soziodemografie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Nielsen-Gebiete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Sinus-Milieus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Semiometrie</a:t>
            </a: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082DFF-7148-43BA-A833-D094B16F2A0B}"/>
              </a:ext>
            </a:extLst>
          </p:cNvPr>
          <p:cNvGrpSpPr/>
          <p:nvPr/>
        </p:nvGrpSpPr>
        <p:grpSpPr>
          <a:xfrm>
            <a:off x="12258911" y="604935"/>
            <a:ext cx="3009329" cy="3009329"/>
            <a:chOff x="2124000" y="123750"/>
            <a:chExt cx="4896000" cy="4896000"/>
          </a:xfrm>
        </p:grpSpPr>
        <p:grpSp>
          <p:nvGrpSpPr>
            <p:cNvPr id="27" name="Präsentationsziele">
              <a:extLst>
                <a:ext uri="{FF2B5EF4-FFF2-40B4-BE49-F238E27FC236}">
                  <a16:creationId xmlns:a16="http://schemas.microsoft.com/office/drawing/2014/main" id="{D86C8B2A-C2E4-4D9E-89D0-1B26D2F10B23}"/>
                </a:ext>
              </a:extLst>
            </p:cNvPr>
            <p:cNvGrpSpPr/>
            <p:nvPr/>
          </p:nvGrpSpPr>
          <p:grpSpPr>
            <a:xfrm>
              <a:off x="2124000" y="123750"/>
              <a:ext cx="4896000" cy="4896000"/>
              <a:chOff x="2124000" y="123750"/>
              <a:chExt cx="4896000" cy="4896000"/>
            </a:xfrm>
          </p:grpSpPr>
          <p:grpSp>
            <p:nvGrpSpPr>
              <p:cNvPr id="963" name="Ziele">
                <a:extLst>
                  <a:ext uri="{FF2B5EF4-FFF2-40B4-BE49-F238E27FC236}">
                    <a16:creationId xmlns:a16="http://schemas.microsoft.com/office/drawing/2014/main" id="{7A204C04-0FDE-471A-9500-F8C608334F28}"/>
                  </a:ext>
                </a:extLst>
              </p:cNvPr>
              <p:cNvGrpSpPr/>
              <p:nvPr/>
            </p:nvGrpSpPr>
            <p:grpSpPr>
              <a:xfrm>
                <a:off x="2124000" y="123750"/>
                <a:ext cx="4896000" cy="4896000"/>
                <a:chOff x="2124000" y="123750"/>
                <a:chExt cx="4896000" cy="4896000"/>
              </a:xfrm>
            </p:grpSpPr>
            <p:sp>
              <p:nvSpPr>
                <p:cNvPr id="992" name="Ellipse 991">
                  <a:extLst>
                    <a:ext uri="{FF2B5EF4-FFF2-40B4-BE49-F238E27FC236}">
                      <a16:creationId xmlns:a16="http://schemas.microsoft.com/office/drawing/2014/main" id="{09AC87BF-00C9-4C61-B05C-9EC392D711BF}"/>
                    </a:ext>
                  </a:extLst>
                </p:cNvPr>
                <p:cNvSpPr/>
                <p:nvPr/>
              </p:nvSpPr>
              <p:spPr bwMode="gray">
                <a:xfrm>
                  <a:off x="2124000" y="123750"/>
                  <a:ext cx="4896000" cy="4896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8194" tIns="44097" rIns="88194" bIns="440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1736" dirty="0" err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93" name="Gruppieren 992">
                  <a:extLst>
                    <a:ext uri="{FF2B5EF4-FFF2-40B4-BE49-F238E27FC236}">
                      <a16:creationId xmlns:a16="http://schemas.microsoft.com/office/drawing/2014/main" id="{4667A4A2-6C97-4D2B-93E0-8CE6B223E5C2}"/>
                    </a:ext>
                  </a:extLst>
                </p:cNvPr>
                <p:cNvGrpSpPr/>
                <p:nvPr/>
              </p:nvGrpSpPr>
              <p:grpSpPr>
                <a:xfrm>
                  <a:off x="2175042" y="176608"/>
                  <a:ext cx="4789074" cy="4789074"/>
                  <a:chOff x="2175042" y="176608"/>
                  <a:chExt cx="4789074" cy="4789074"/>
                </a:xfrm>
              </p:grpSpPr>
              <p:grpSp>
                <p:nvGrpSpPr>
                  <p:cNvPr id="994" name="Grafik 3535">
                    <a:extLst>
                      <a:ext uri="{FF2B5EF4-FFF2-40B4-BE49-F238E27FC236}">
                        <a16:creationId xmlns:a16="http://schemas.microsoft.com/office/drawing/2014/main" id="{AF9490ED-5E3D-4789-ACA9-013BFAAD46C8}"/>
                      </a:ext>
                    </a:extLst>
                  </p:cNvPr>
                  <p:cNvGrpSpPr/>
                  <p:nvPr/>
                </p:nvGrpSpPr>
                <p:grpSpPr>
                  <a:xfrm>
                    <a:off x="2175042" y="176608"/>
                    <a:ext cx="4789074" cy="4789074"/>
                    <a:chOff x="2175042" y="176608"/>
                    <a:chExt cx="4789074" cy="4789074"/>
                  </a:xfrm>
                  <a:solidFill>
                    <a:schemeClr val="accent1"/>
                  </a:solidFill>
                </p:grpSpPr>
                <p:sp>
                  <p:nvSpPr>
                    <p:cNvPr id="1339" name="Freihandform: Form 1338">
                      <a:extLst>
                        <a:ext uri="{FF2B5EF4-FFF2-40B4-BE49-F238E27FC236}">
                          <a16:creationId xmlns:a16="http://schemas.microsoft.com/office/drawing/2014/main" id="{6C431C6F-062B-461B-9C3B-9412CCD90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3403" y="176694"/>
                      <a:ext cx="1149724" cy="631051"/>
                    </a:xfrm>
                    <a:custGeom>
                      <a:avLst/>
                      <a:gdLst>
                        <a:gd name="connsiteX0" fmla="*/ 0 w 1149723"/>
                        <a:gd name="connsiteY0" fmla="*/ 309647 h 631051"/>
                        <a:gd name="connsiteX1" fmla="*/ 186203 w 1149723"/>
                        <a:gd name="connsiteY1" fmla="*/ 632089 h 631051"/>
                        <a:gd name="connsiteX2" fmla="*/ 1153354 w 1149723"/>
                        <a:gd name="connsiteY2" fmla="*/ 372407 h 631051"/>
                        <a:gd name="connsiteX3" fmla="*/ 1153354 w 1149723"/>
                        <a:gd name="connsiteY3" fmla="*/ 0 h 631051"/>
                        <a:gd name="connsiteX4" fmla="*/ 0 w 1149723"/>
                        <a:gd name="connsiteY4" fmla="*/ 309647 h 631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9723" h="631051">
                          <a:moveTo>
                            <a:pt x="0" y="309647"/>
                          </a:moveTo>
                          <a:lnTo>
                            <a:pt x="186203" y="632089"/>
                          </a:lnTo>
                          <a:cubicBezTo>
                            <a:pt x="477611" y="468275"/>
                            <a:pt x="809475" y="376210"/>
                            <a:pt x="1153354" y="372407"/>
                          </a:cubicBezTo>
                          <a:lnTo>
                            <a:pt x="1153354" y="0"/>
                          </a:lnTo>
                          <a:cubicBezTo>
                            <a:pt x="743084" y="3804"/>
                            <a:pt x="347165" y="113676"/>
                            <a:pt x="0" y="309647"/>
                          </a:cubicBez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0" name="Freihandform: Form 1339">
                      <a:extLst>
                        <a:ext uri="{FF2B5EF4-FFF2-40B4-BE49-F238E27FC236}">
                          <a16:creationId xmlns:a16="http://schemas.microsoft.com/office/drawing/2014/main" id="{48CB730C-E3C1-4B62-BE80-5EF658677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5042" y="1394537"/>
                      <a:ext cx="631051" cy="1149724"/>
                    </a:xfrm>
                    <a:custGeom>
                      <a:avLst/>
                      <a:gdLst>
                        <a:gd name="connsiteX0" fmla="*/ 441736 w 631051"/>
                        <a:gd name="connsiteY0" fmla="*/ 653786 h 1149723"/>
                        <a:gd name="connsiteX1" fmla="*/ 631743 w 631051"/>
                        <a:gd name="connsiteY1" fmla="*/ 186290 h 1149723"/>
                        <a:gd name="connsiteX2" fmla="*/ 309129 w 631051"/>
                        <a:gd name="connsiteY2" fmla="*/ 0 h 1149723"/>
                        <a:gd name="connsiteX3" fmla="*/ 82037 w 631051"/>
                        <a:gd name="connsiteY3" fmla="*/ 557400 h 1149723"/>
                        <a:gd name="connsiteX4" fmla="*/ 0 w 631051"/>
                        <a:gd name="connsiteY4" fmla="*/ 1153613 h 1149723"/>
                        <a:gd name="connsiteX5" fmla="*/ 372493 w 631051"/>
                        <a:gd name="connsiteY5" fmla="*/ 1153613 h 1149723"/>
                        <a:gd name="connsiteX6" fmla="*/ 441736 w 631051"/>
                        <a:gd name="connsiteY6" fmla="*/ 653786 h 1149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31051" h="1149723">
                          <a:moveTo>
                            <a:pt x="441736" y="653786"/>
                          </a:moveTo>
                          <a:cubicBezTo>
                            <a:pt x="486515" y="486860"/>
                            <a:pt x="550916" y="330394"/>
                            <a:pt x="631743" y="186290"/>
                          </a:cubicBezTo>
                          <a:lnTo>
                            <a:pt x="309129" y="0"/>
                          </a:lnTo>
                          <a:cubicBezTo>
                            <a:pt x="212396" y="171680"/>
                            <a:pt x="135373" y="358230"/>
                            <a:pt x="82037" y="557400"/>
                          </a:cubicBezTo>
                          <a:cubicBezTo>
                            <a:pt x="28700" y="756570"/>
                            <a:pt x="2075" y="956605"/>
                            <a:pt x="0" y="1153613"/>
                          </a:cubicBezTo>
                          <a:lnTo>
                            <a:pt x="372493" y="1153613"/>
                          </a:lnTo>
                          <a:cubicBezTo>
                            <a:pt x="374568" y="988416"/>
                            <a:pt x="396957" y="820712"/>
                            <a:pt x="441736" y="653786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1" name="Freihandform: Form 1340">
                      <a:extLst>
                        <a:ext uri="{FF2B5EF4-FFF2-40B4-BE49-F238E27FC236}">
                          <a16:creationId xmlns:a16="http://schemas.microsoft.com/office/drawing/2014/main" id="{C7B414BF-CBEA-4DA3-A7A8-BF35F19D68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3584" y="2595350"/>
                      <a:ext cx="631051" cy="1149724"/>
                    </a:xfrm>
                    <a:custGeom>
                      <a:avLst/>
                      <a:gdLst>
                        <a:gd name="connsiteX0" fmla="*/ 190007 w 631051"/>
                        <a:gd name="connsiteY0" fmla="*/ 499827 h 1149723"/>
                        <a:gd name="connsiteX1" fmla="*/ 0 w 631051"/>
                        <a:gd name="connsiteY1" fmla="*/ 967324 h 1149723"/>
                        <a:gd name="connsiteX2" fmla="*/ 322614 w 631051"/>
                        <a:gd name="connsiteY2" fmla="*/ 1153613 h 1149723"/>
                        <a:gd name="connsiteX3" fmla="*/ 549706 w 631051"/>
                        <a:gd name="connsiteY3" fmla="*/ 596214 h 1149723"/>
                        <a:gd name="connsiteX4" fmla="*/ 631743 w 631051"/>
                        <a:gd name="connsiteY4" fmla="*/ 0 h 1149723"/>
                        <a:gd name="connsiteX5" fmla="*/ 259250 w 631051"/>
                        <a:gd name="connsiteY5" fmla="*/ 0 h 1149723"/>
                        <a:gd name="connsiteX6" fmla="*/ 190007 w 631051"/>
                        <a:gd name="connsiteY6" fmla="*/ 499827 h 1149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31051" h="1149723">
                          <a:moveTo>
                            <a:pt x="190007" y="499827"/>
                          </a:moveTo>
                          <a:cubicBezTo>
                            <a:pt x="145228" y="666753"/>
                            <a:pt x="80826" y="823219"/>
                            <a:pt x="0" y="967324"/>
                          </a:cubicBezTo>
                          <a:lnTo>
                            <a:pt x="322614" y="1153613"/>
                          </a:lnTo>
                          <a:cubicBezTo>
                            <a:pt x="419346" y="981933"/>
                            <a:pt x="496283" y="795384"/>
                            <a:pt x="549706" y="596214"/>
                          </a:cubicBezTo>
                          <a:cubicBezTo>
                            <a:pt x="603043" y="397044"/>
                            <a:pt x="629668" y="197009"/>
                            <a:pt x="631743" y="0"/>
                          </a:cubicBezTo>
                          <a:lnTo>
                            <a:pt x="259250" y="0"/>
                          </a:lnTo>
                          <a:cubicBezTo>
                            <a:pt x="257175" y="165197"/>
                            <a:pt x="234786" y="332901"/>
                            <a:pt x="190007" y="499827"/>
                          </a:cubicBez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2" name="Freihandform: Form 1341">
                      <a:extLst>
                        <a:ext uri="{FF2B5EF4-FFF2-40B4-BE49-F238E27FC236}">
                          <a16:creationId xmlns:a16="http://schemas.microsoft.com/office/drawing/2014/main" id="{7B370810-E2D1-42BD-BDB5-402E279D6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3151" y="1394969"/>
                      <a:ext cx="631051" cy="1149724"/>
                    </a:xfrm>
                    <a:custGeom>
                      <a:avLst/>
                      <a:gdLst>
                        <a:gd name="connsiteX0" fmla="*/ 322441 w 631051"/>
                        <a:gd name="connsiteY0" fmla="*/ 0 h 1149723"/>
                        <a:gd name="connsiteX1" fmla="*/ 0 w 631051"/>
                        <a:gd name="connsiteY1" fmla="*/ 186203 h 1149723"/>
                        <a:gd name="connsiteX2" fmla="*/ 259682 w 631051"/>
                        <a:gd name="connsiteY2" fmla="*/ 1153354 h 1149723"/>
                        <a:gd name="connsiteX3" fmla="*/ 632088 w 631051"/>
                        <a:gd name="connsiteY3" fmla="*/ 1153354 h 1149723"/>
                        <a:gd name="connsiteX4" fmla="*/ 322441 w 631051"/>
                        <a:gd name="connsiteY4" fmla="*/ 0 h 1149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1051" h="1149723">
                          <a:moveTo>
                            <a:pt x="322441" y="0"/>
                          </a:moveTo>
                          <a:lnTo>
                            <a:pt x="0" y="186203"/>
                          </a:lnTo>
                          <a:cubicBezTo>
                            <a:pt x="163814" y="477611"/>
                            <a:pt x="255878" y="809475"/>
                            <a:pt x="259682" y="1153354"/>
                          </a:cubicBezTo>
                          <a:lnTo>
                            <a:pt x="632088" y="1153354"/>
                          </a:lnTo>
                          <a:cubicBezTo>
                            <a:pt x="628285" y="743085"/>
                            <a:pt x="518413" y="347165"/>
                            <a:pt x="322441" y="0"/>
                          </a:cubicBezTo>
                          <a:close/>
                        </a:path>
                      </a:pathLst>
                    </a:custGeom>
                    <a:solidFill>
                      <a:srgbClr val="DC7D1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3" name="Freihandform: Form 1342">
                      <a:extLst>
                        <a:ext uri="{FF2B5EF4-FFF2-40B4-BE49-F238E27FC236}">
                          <a16:creationId xmlns:a16="http://schemas.microsoft.com/office/drawing/2014/main" id="{7E2F7831-6174-4B9A-AF67-7D67E98C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770" y="509855"/>
                      <a:ext cx="1028700" cy="1028700"/>
                    </a:xfrm>
                    <a:custGeom>
                      <a:avLst/>
                      <a:gdLst>
                        <a:gd name="connsiteX0" fmla="*/ 322528 w 1028700"/>
                        <a:gd name="connsiteY0" fmla="*/ 1030170 h 1028700"/>
                        <a:gd name="connsiteX1" fmla="*/ 1031034 w 1028700"/>
                        <a:gd name="connsiteY1" fmla="*/ 322441 h 1028700"/>
                        <a:gd name="connsiteX2" fmla="*/ 844831 w 1028700"/>
                        <a:gd name="connsiteY2" fmla="*/ 0 h 1028700"/>
                        <a:gd name="connsiteX3" fmla="*/ 0 w 1028700"/>
                        <a:gd name="connsiteY3" fmla="*/ 843966 h 1028700"/>
                        <a:gd name="connsiteX4" fmla="*/ 322528 w 1028700"/>
                        <a:gd name="connsiteY4" fmla="*/ 1030170 h 1028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8700" h="1028700">
                          <a:moveTo>
                            <a:pt x="322528" y="1030170"/>
                          </a:moveTo>
                          <a:cubicBezTo>
                            <a:pt x="497753" y="734353"/>
                            <a:pt x="743430" y="492998"/>
                            <a:pt x="1031034" y="322441"/>
                          </a:cubicBezTo>
                          <a:lnTo>
                            <a:pt x="844831" y="0"/>
                          </a:lnTo>
                          <a:cubicBezTo>
                            <a:pt x="501556" y="202714"/>
                            <a:pt x="208420" y="490664"/>
                            <a:pt x="0" y="843966"/>
                          </a:cubicBezTo>
                          <a:lnTo>
                            <a:pt x="322528" y="103017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4" name="Freihandform: Form 1343">
                      <a:extLst>
                        <a:ext uri="{FF2B5EF4-FFF2-40B4-BE49-F238E27FC236}">
                          <a16:creationId xmlns:a16="http://schemas.microsoft.com/office/drawing/2014/main" id="{8F35B735-A0B9-4835-9861-50D2B92FB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5215" y="2595263"/>
                      <a:ext cx="631051" cy="1149724"/>
                    </a:xfrm>
                    <a:custGeom>
                      <a:avLst/>
                      <a:gdLst>
                        <a:gd name="connsiteX0" fmla="*/ 632089 w 631051"/>
                        <a:gd name="connsiteY0" fmla="*/ 967151 h 1149723"/>
                        <a:gd name="connsiteX1" fmla="*/ 372407 w 631051"/>
                        <a:gd name="connsiteY1" fmla="*/ 0 h 1149723"/>
                        <a:gd name="connsiteX2" fmla="*/ 0 w 631051"/>
                        <a:gd name="connsiteY2" fmla="*/ 0 h 1149723"/>
                        <a:gd name="connsiteX3" fmla="*/ 309647 w 631051"/>
                        <a:gd name="connsiteY3" fmla="*/ 1153268 h 1149723"/>
                        <a:gd name="connsiteX4" fmla="*/ 632089 w 631051"/>
                        <a:gd name="connsiteY4" fmla="*/ 967151 h 1149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1051" h="1149723">
                          <a:moveTo>
                            <a:pt x="632089" y="967151"/>
                          </a:moveTo>
                          <a:cubicBezTo>
                            <a:pt x="468275" y="675744"/>
                            <a:pt x="376210" y="343880"/>
                            <a:pt x="372407" y="0"/>
                          </a:cubicBezTo>
                          <a:lnTo>
                            <a:pt x="0" y="0"/>
                          </a:lnTo>
                          <a:cubicBezTo>
                            <a:pt x="3804" y="410183"/>
                            <a:pt x="113676" y="806103"/>
                            <a:pt x="309647" y="1153268"/>
                          </a:cubicBezTo>
                          <a:lnTo>
                            <a:pt x="632089" y="967151"/>
                          </a:lnTo>
                          <a:close/>
                        </a:path>
                      </a:pathLst>
                    </a:custGeom>
                    <a:solidFill>
                      <a:srgbClr val="0EAAD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5" name="Freihandform: Form 1344">
                      <a:extLst>
                        <a:ext uri="{FF2B5EF4-FFF2-40B4-BE49-F238E27FC236}">
                          <a16:creationId xmlns:a16="http://schemas.microsoft.com/office/drawing/2014/main" id="{B4A17F59-6498-4E62-93EC-C104A2EC4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971" y="4335149"/>
                      <a:ext cx="1149724" cy="631051"/>
                    </a:xfrm>
                    <a:custGeom>
                      <a:avLst/>
                      <a:gdLst>
                        <a:gd name="connsiteX0" fmla="*/ 1153700 w 1149723"/>
                        <a:gd name="connsiteY0" fmla="*/ 259250 h 631051"/>
                        <a:gd name="connsiteX1" fmla="*/ 653787 w 1149723"/>
                        <a:gd name="connsiteY1" fmla="*/ 190007 h 631051"/>
                        <a:gd name="connsiteX2" fmla="*/ 186290 w 1149723"/>
                        <a:gd name="connsiteY2" fmla="*/ 0 h 631051"/>
                        <a:gd name="connsiteX3" fmla="*/ 0 w 1149723"/>
                        <a:gd name="connsiteY3" fmla="*/ 322614 h 631051"/>
                        <a:gd name="connsiteX4" fmla="*/ 557400 w 1149723"/>
                        <a:gd name="connsiteY4" fmla="*/ 549706 h 631051"/>
                        <a:gd name="connsiteX5" fmla="*/ 1153614 w 1149723"/>
                        <a:gd name="connsiteY5" fmla="*/ 631743 h 631051"/>
                        <a:gd name="connsiteX6" fmla="*/ 1153700 w 1149723"/>
                        <a:gd name="connsiteY6" fmla="*/ 259250 h 631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49723" h="631051">
                          <a:moveTo>
                            <a:pt x="1153700" y="259250"/>
                          </a:moveTo>
                          <a:cubicBezTo>
                            <a:pt x="988417" y="257175"/>
                            <a:pt x="820799" y="234786"/>
                            <a:pt x="653787" y="190007"/>
                          </a:cubicBezTo>
                          <a:cubicBezTo>
                            <a:pt x="486774" y="145228"/>
                            <a:pt x="330394" y="80826"/>
                            <a:pt x="186290" y="0"/>
                          </a:cubicBezTo>
                          <a:lnTo>
                            <a:pt x="0" y="322614"/>
                          </a:lnTo>
                          <a:cubicBezTo>
                            <a:pt x="171681" y="419347"/>
                            <a:pt x="358230" y="496369"/>
                            <a:pt x="557400" y="549706"/>
                          </a:cubicBezTo>
                          <a:cubicBezTo>
                            <a:pt x="756570" y="603043"/>
                            <a:pt x="956605" y="629668"/>
                            <a:pt x="1153614" y="631743"/>
                          </a:cubicBezTo>
                          <a:lnTo>
                            <a:pt x="1153700" y="25925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6" name="Freihandform: Form 1345">
                      <a:extLst>
                        <a:ext uri="{FF2B5EF4-FFF2-40B4-BE49-F238E27FC236}">
                          <a16:creationId xmlns:a16="http://schemas.microsoft.com/office/drawing/2014/main" id="{F7B487FB-E9E9-4643-AC27-30E9FE644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1564" y="3603476"/>
                      <a:ext cx="1028700" cy="1028700"/>
                    </a:xfrm>
                    <a:custGeom>
                      <a:avLst/>
                      <a:gdLst>
                        <a:gd name="connsiteX0" fmla="*/ 708506 w 1028700"/>
                        <a:gd name="connsiteY0" fmla="*/ 0 h 1028700"/>
                        <a:gd name="connsiteX1" fmla="*/ 0 w 1028700"/>
                        <a:gd name="connsiteY1" fmla="*/ 707728 h 1028700"/>
                        <a:gd name="connsiteX2" fmla="*/ 186203 w 1028700"/>
                        <a:gd name="connsiteY2" fmla="*/ 1030170 h 1028700"/>
                        <a:gd name="connsiteX3" fmla="*/ 1031034 w 1028700"/>
                        <a:gd name="connsiteY3" fmla="*/ 186203 h 1028700"/>
                        <a:gd name="connsiteX4" fmla="*/ 708506 w 1028700"/>
                        <a:gd name="connsiteY4" fmla="*/ 0 h 1028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8700" h="1028700">
                          <a:moveTo>
                            <a:pt x="708506" y="0"/>
                          </a:moveTo>
                          <a:cubicBezTo>
                            <a:pt x="533282" y="295816"/>
                            <a:pt x="287604" y="537171"/>
                            <a:pt x="0" y="707728"/>
                          </a:cubicBezTo>
                          <a:lnTo>
                            <a:pt x="186203" y="1030170"/>
                          </a:lnTo>
                          <a:cubicBezTo>
                            <a:pt x="529478" y="827455"/>
                            <a:pt x="822614" y="539506"/>
                            <a:pt x="1031034" y="186203"/>
                          </a:cubicBezTo>
                          <a:lnTo>
                            <a:pt x="708506" y="0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7" name="Freihandform: Form 1346">
                      <a:extLst>
                        <a:ext uri="{FF2B5EF4-FFF2-40B4-BE49-F238E27FC236}">
                          <a16:creationId xmlns:a16="http://schemas.microsoft.com/office/drawing/2014/main" id="{ADDA77F1-E5B6-4CE4-A60C-EFEAD810D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3697" y="176608"/>
                      <a:ext cx="1149724" cy="631051"/>
                    </a:xfrm>
                    <a:custGeom>
                      <a:avLst/>
                      <a:gdLst>
                        <a:gd name="connsiteX0" fmla="*/ 0 w 1149723"/>
                        <a:gd name="connsiteY0" fmla="*/ 372493 h 631051"/>
                        <a:gd name="connsiteX1" fmla="*/ 499914 w 1149723"/>
                        <a:gd name="connsiteY1" fmla="*/ 441736 h 631051"/>
                        <a:gd name="connsiteX2" fmla="*/ 967410 w 1149723"/>
                        <a:gd name="connsiteY2" fmla="*/ 631743 h 631051"/>
                        <a:gd name="connsiteX3" fmla="*/ 1153700 w 1149723"/>
                        <a:gd name="connsiteY3" fmla="*/ 309129 h 631051"/>
                        <a:gd name="connsiteX4" fmla="*/ 596300 w 1149723"/>
                        <a:gd name="connsiteY4" fmla="*/ 82037 h 631051"/>
                        <a:gd name="connsiteX5" fmla="*/ 86 w 1149723"/>
                        <a:gd name="connsiteY5" fmla="*/ 0 h 631051"/>
                        <a:gd name="connsiteX6" fmla="*/ 0 w 1149723"/>
                        <a:gd name="connsiteY6" fmla="*/ 372493 h 631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49723" h="631051">
                          <a:moveTo>
                            <a:pt x="0" y="372493"/>
                          </a:moveTo>
                          <a:cubicBezTo>
                            <a:pt x="165284" y="374568"/>
                            <a:pt x="332901" y="396957"/>
                            <a:pt x="499914" y="441736"/>
                          </a:cubicBezTo>
                          <a:cubicBezTo>
                            <a:pt x="666840" y="486515"/>
                            <a:pt x="823306" y="550916"/>
                            <a:pt x="967410" y="631743"/>
                          </a:cubicBezTo>
                          <a:lnTo>
                            <a:pt x="1153700" y="309129"/>
                          </a:lnTo>
                          <a:cubicBezTo>
                            <a:pt x="981933" y="212396"/>
                            <a:pt x="795470" y="135373"/>
                            <a:pt x="596300" y="82037"/>
                          </a:cubicBezTo>
                          <a:cubicBezTo>
                            <a:pt x="397130" y="28700"/>
                            <a:pt x="197095" y="2075"/>
                            <a:pt x="86" y="0"/>
                          </a:cubicBezTo>
                          <a:lnTo>
                            <a:pt x="0" y="372493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8" name="Freihandform: Form 1347">
                      <a:extLst>
                        <a:ext uri="{FF2B5EF4-FFF2-40B4-BE49-F238E27FC236}">
                          <a16:creationId xmlns:a16="http://schemas.microsoft.com/office/drawing/2014/main" id="{C275F514-FD57-4345-82D6-8B8AB7F50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8375" y="3603130"/>
                      <a:ext cx="1028700" cy="1028700"/>
                    </a:xfrm>
                    <a:custGeom>
                      <a:avLst/>
                      <a:gdLst>
                        <a:gd name="connsiteX0" fmla="*/ 1030083 w 1028700"/>
                        <a:gd name="connsiteY0" fmla="*/ 708506 h 1028700"/>
                        <a:gd name="connsiteX1" fmla="*/ 322441 w 1028700"/>
                        <a:gd name="connsiteY1" fmla="*/ 0 h 1028700"/>
                        <a:gd name="connsiteX2" fmla="*/ 0 w 1028700"/>
                        <a:gd name="connsiteY2" fmla="*/ 186203 h 1028700"/>
                        <a:gd name="connsiteX3" fmla="*/ 843966 w 1028700"/>
                        <a:gd name="connsiteY3" fmla="*/ 1031034 h 1028700"/>
                        <a:gd name="connsiteX4" fmla="*/ 1030083 w 1028700"/>
                        <a:gd name="connsiteY4" fmla="*/ 708506 h 1028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8700" h="1028700">
                          <a:moveTo>
                            <a:pt x="1030083" y="708506"/>
                          </a:moveTo>
                          <a:cubicBezTo>
                            <a:pt x="734267" y="533282"/>
                            <a:pt x="492912" y="287604"/>
                            <a:pt x="322441" y="0"/>
                          </a:cubicBezTo>
                          <a:lnTo>
                            <a:pt x="0" y="186203"/>
                          </a:lnTo>
                          <a:cubicBezTo>
                            <a:pt x="202714" y="529478"/>
                            <a:pt x="490664" y="822614"/>
                            <a:pt x="843966" y="1031034"/>
                          </a:cubicBezTo>
                          <a:lnTo>
                            <a:pt x="1030083" y="708506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9" name="Freihandform: Form 1348">
                      <a:extLst>
                        <a:ext uri="{FF2B5EF4-FFF2-40B4-BE49-F238E27FC236}">
                          <a16:creationId xmlns:a16="http://schemas.microsoft.com/office/drawing/2014/main" id="{5A57C266-40D8-42BD-9F7D-12799ECF3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3697" y="4334717"/>
                      <a:ext cx="1149724" cy="631051"/>
                    </a:xfrm>
                    <a:custGeom>
                      <a:avLst/>
                      <a:gdLst>
                        <a:gd name="connsiteX0" fmla="*/ 1153354 w 1149723"/>
                        <a:gd name="connsiteY0" fmla="*/ 322441 h 631051"/>
                        <a:gd name="connsiteX1" fmla="*/ 967151 w 1149723"/>
                        <a:gd name="connsiteY1" fmla="*/ 0 h 631051"/>
                        <a:gd name="connsiteX2" fmla="*/ 0 w 1149723"/>
                        <a:gd name="connsiteY2" fmla="*/ 259682 h 631051"/>
                        <a:gd name="connsiteX3" fmla="*/ 0 w 1149723"/>
                        <a:gd name="connsiteY3" fmla="*/ 632089 h 631051"/>
                        <a:gd name="connsiteX4" fmla="*/ 1153354 w 1149723"/>
                        <a:gd name="connsiteY4" fmla="*/ 322441 h 631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9723" h="631051">
                          <a:moveTo>
                            <a:pt x="1153354" y="322441"/>
                          </a:moveTo>
                          <a:lnTo>
                            <a:pt x="967151" y="0"/>
                          </a:lnTo>
                          <a:cubicBezTo>
                            <a:pt x="675743" y="163814"/>
                            <a:pt x="343880" y="255878"/>
                            <a:pt x="0" y="259682"/>
                          </a:cubicBezTo>
                          <a:lnTo>
                            <a:pt x="0" y="632089"/>
                          </a:lnTo>
                          <a:cubicBezTo>
                            <a:pt x="410183" y="628285"/>
                            <a:pt x="806103" y="518413"/>
                            <a:pt x="1153354" y="322441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995" name="Grafik 3535">
                    <a:extLst>
                      <a:ext uri="{FF2B5EF4-FFF2-40B4-BE49-F238E27FC236}">
                        <a16:creationId xmlns:a16="http://schemas.microsoft.com/office/drawing/2014/main" id="{97986E47-8B86-485C-B8CD-368187AC723D}"/>
                      </a:ext>
                    </a:extLst>
                  </p:cNvPr>
                  <p:cNvGrpSpPr/>
                  <p:nvPr/>
                </p:nvGrpSpPr>
                <p:grpSpPr>
                  <a:xfrm>
                    <a:off x="2236401" y="259682"/>
                    <a:ext cx="4640924" cy="4621542"/>
                    <a:chOff x="2236401" y="259682"/>
                    <a:chExt cx="4640924" cy="4621542"/>
                  </a:xfrm>
                  <a:solidFill>
                    <a:srgbClr val="FFFFFF"/>
                  </a:solidFill>
                </p:grpSpPr>
                <p:grpSp>
                  <p:nvGrpSpPr>
                    <p:cNvPr id="1112" name="Grafik 3535">
                      <a:extLst>
                        <a:ext uri="{FF2B5EF4-FFF2-40B4-BE49-F238E27FC236}">
                          <a16:creationId xmlns:a16="http://schemas.microsoft.com/office/drawing/2014/main" id="{548AC0A0-833E-4A3F-970A-DCEA5BCA4C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0941" y="2681017"/>
                      <a:ext cx="394278" cy="950899"/>
                      <a:chOff x="2250941" y="2681017"/>
                      <a:chExt cx="394278" cy="950899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317" name="Grafik 3535">
                        <a:extLst>
                          <a:ext uri="{FF2B5EF4-FFF2-40B4-BE49-F238E27FC236}">
                            <a16:creationId xmlns:a16="http://schemas.microsoft.com/office/drawing/2014/main" id="{F53502CC-47BF-44F4-96BF-CA380D9E0B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11816" y="2841632"/>
                        <a:ext cx="233403" cy="535961"/>
                        <a:chOff x="2411816" y="2841632"/>
                        <a:chExt cx="233403" cy="53596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32" name="Freihandform: Form 1331">
                          <a:extLst>
                            <a:ext uri="{FF2B5EF4-FFF2-40B4-BE49-F238E27FC236}">
                              <a16:creationId xmlns:a16="http://schemas.microsoft.com/office/drawing/2014/main" id="{86A3D121-C6E6-4D8A-8826-4AA0162AA5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38890" y="3294606"/>
                          <a:ext cx="112379" cy="77801"/>
                        </a:xfrm>
                        <a:custGeom>
                          <a:avLst/>
                          <a:gdLst>
                            <a:gd name="connsiteX0" fmla="*/ 91978 w 112379"/>
                            <a:gd name="connsiteY0" fmla="*/ 17462 h 77800"/>
                            <a:gd name="connsiteX1" fmla="*/ 70453 w 112379"/>
                            <a:gd name="connsiteY1" fmla="*/ 32158 h 77800"/>
                            <a:gd name="connsiteX2" fmla="*/ 80048 w 112379"/>
                            <a:gd name="connsiteY2" fmla="*/ 56622 h 77800"/>
                            <a:gd name="connsiteX3" fmla="*/ 105809 w 112379"/>
                            <a:gd name="connsiteY3" fmla="*/ 52732 h 77800"/>
                            <a:gd name="connsiteX4" fmla="*/ 112638 w 112379"/>
                            <a:gd name="connsiteY4" fmla="*/ 70194 h 77800"/>
                            <a:gd name="connsiteX5" fmla="*/ 9336 w 112379"/>
                            <a:gd name="connsiteY5" fmla="*/ 84025 h 77800"/>
                            <a:gd name="connsiteX6" fmla="*/ 0 w 112379"/>
                            <a:gd name="connsiteY6" fmla="*/ 60339 h 77800"/>
                            <a:gd name="connsiteX7" fmla="*/ 85062 w 112379"/>
                            <a:gd name="connsiteY7" fmla="*/ 0 h 77800"/>
                            <a:gd name="connsiteX8" fmla="*/ 91978 w 112379"/>
                            <a:gd name="connsiteY8" fmla="*/ 17462 h 77800"/>
                            <a:gd name="connsiteX9" fmla="*/ 56276 w 112379"/>
                            <a:gd name="connsiteY9" fmla="*/ 41494 h 77800"/>
                            <a:gd name="connsiteX10" fmla="*/ 36393 w 112379"/>
                            <a:gd name="connsiteY10" fmla="*/ 55066 h 77800"/>
                            <a:gd name="connsiteX11" fmla="*/ 27230 w 112379"/>
                            <a:gd name="connsiteY11" fmla="*/ 61030 h 77800"/>
                            <a:gd name="connsiteX12" fmla="*/ 17289 w 112379"/>
                            <a:gd name="connsiteY12" fmla="*/ 67082 h 77800"/>
                            <a:gd name="connsiteX13" fmla="*/ 30256 w 112379"/>
                            <a:gd name="connsiteY13" fmla="*/ 64402 h 77800"/>
                            <a:gd name="connsiteX14" fmla="*/ 63192 w 112379"/>
                            <a:gd name="connsiteY14" fmla="*/ 59129 h 77800"/>
                            <a:gd name="connsiteX15" fmla="*/ 56276 w 112379"/>
                            <a:gd name="connsiteY15" fmla="*/ 41494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112379" h="77800">
                              <a:moveTo>
                                <a:pt x="91978" y="17462"/>
                              </a:moveTo>
                              <a:lnTo>
                                <a:pt x="70453" y="32158"/>
                              </a:lnTo>
                              <a:lnTo>
                                <a:pt x="80048" y="56622"/>
                              </a:lnTo>
                              <a:lnTo>
                                <a:pt x="105809" y="52732"/>
                              </a:lnTo>
                              <a:lnTo>
                                <a:pt x="112638" y="70194"/>
                              </a:lnTo>
                              <a:lnTo>
                                <a:pt x="9336" y="84025"/>
                              </a:lnTo>
                              <a:lnTo>
                                <a:pt x="0" y="60339"/>
                              </a:lnTo>
                              <a:lnTo>
                                <a:pt x="85062" y="0"/>
                              </a:lnTo>
                              <a:lnTo>
                                <a:pt x="91978" y="17462"/>
                              </a:lnTo>
                              <a:close/>
                              <a:moveTo>
                                <a:pt x="56276" y="41494"/>
                              </a:moveTo>
                              <a:lnTo>
                                <a:pt x="36393" y="55066"/>
                              </a:lnTo>
                              <a:cubicBezTo>
                                <a:pt x="35183" y="55844"/>
                                <a:pt x="32158" y="57832"/>
                                <a:pt x="27230" y="61030"/>
                              </a:cubicBezTo>
                              <a:cubicBezTo>
                                <a:pt x="22303" y="64143"/>
                                <a:pt x="19018" y="66217"/>
                                <a:pt x="17289" y="67082"/>
                              </a:cubicBezTo>
                              <a:cubicBezTo>
                                <a:pt x="21179" y="66217"/>
                                <a:pt x="25501" y="65266"/>
                                <a:pt x="30256" y="64402"/>
                              </a:cubicBezTo>
                              <a:cubicBezTo>
                                <a:pt x="35010" y="63537"/>
                                <a:pt x="45989" y="61722"/>
                                <a:pt x="63192" y="59129"/>
                              </a:cubicBezTo>
                              <a:lnTo>
                                <a:pt x="56276" y="414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3" name="Freihandform: Form 1332">
                          <a:extLst>
                            <a:ext uri="{FF2B5EF4-FFF2-40B4-BE49-F238E27FC236}">
                              <a16:creationId xmlns:a16="http://schemas.microsoft.com/office/drawing/2014/main" id="{BC090D11-BA09-4FF9-91F5-A8144671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14597" y="3240144"/>
                          <a:ext cx="103734" cy="77801"/>
                        </a:xfrm>
                        <a:custGeom>
                          <a:avLst/>
                          <a:gdLst>
                            <a:gd name="connsiteX0" fmla="*/ 11759 w 103734"/>
                            <a:gd name="connsiteY0" fmla="*/ 80569 h 77800"/>
                            <a:gd name="connsiteX1" fmla="*/ 3201 w 103734"/>
                            <a:gd name="connsiteY1" fmla="*/ 56364 h 77800"/>
                            <a:gd name="connsiteX2" fmla="*/ 1299 w 103734"/>
                            <a:gd name="connsiteY2" fmla="*/ 32765 h 77800"/>
                            <a:gd name="connsiteX3" fmla="*/ 17205 w 103734"/>
                            <a:gd name="connsiteY3" fmla="*/ 19538 h 77800"/>
                            <a:gd name="connsiteX4" fmla="*/ 32246 w 103734"/>
                            <a:gd name="connsiteY4" fmla="*/ 18242 h 77800"/>
                            <a:gd name="connsiteX5" fmla="*/ 42447 w 103734"/>
                            <a:gd name="connsiteY5" fmla="*/ 25590 h 77800"/>
                            <a:gd name="connsiteX6" fmla="*/ 43138 w 103734"/>
                            <a:gd name="connsiteY6" fmla="*/ 25330 h 77800"/>
                            <a:gd name="connsiteX7" fmla="*/ 46596 w 103734"/>
                            <a:gd name="connsiteY7" fmla="*/ 11067 h 77800"/>
                            <a:gd name="connsiteX8" fmla="*/ 59995 w 103734"/>
                            <a:gd name="connsiteY8" fmla="*/ 2336 h 77800"/>
                            <a:gd name="connsiteX9" fmla="*/ 82730 w 103734"/>
                            <a:gd name="connsiteY9" fmla="*/ 2077 h 77800"/>
                            <a:gd name="connsiteX10" fmla="*/ 96735 w 103734"/>
                            <a:gd name="connsiteY10" fmla="*/ 18415 h 77800"/>
                            <a:gd name="connsiteX11" fmla="*/ 106849 w 103734"/>
                            <a:gd name="connsiteY11" fmla="*/ 47028 h 77800"/>
                            <a:gd name="connsiteX12" fmla="*/ 11759 w 103734"/>
                            <a:gd name="connsiteY12" fmla="*/ 80569 h 77800"/>
                            <a:gd name="connsiteX13" fmla="*/ 44089 w 103734"/>
                            <a:gd name="connsiteY13" fmla="*/ 50400 h 77800"/>
                            <a:gd name="connsiteX14" fmla="*/ 41237 w 103734"/>
                            <a:gd name="connsiteY14" fmla="*/ 42274 h 77800"/>
                            <a:gd name="connsiteX15" fmla="*/ 35445 w 103734"/>
                            <a:gd name="connsiteY15" fmla="*/ 35445 h 77800"/>
                            <a:gd name="connsiteX16" fmla="*/ 25763 w 103734"/>
                            <a:gd name="connsiteY16" fmla="*/ 36309 h 77800"/>
                            <a:gd name="connsiteX17" fmla="*/ 18242 w 103734"/>
                            <a:gd name="connsiteY17" fmla="*/ 41928 h 77800"/>
                            <a:gd name="connsiteX18" fmla="*/ 18588 w 103734"/>
                            <a:gd name="connsiteY18" fmla="*/ 51005 h 77800"/>
                            <a:gd name="connsiteX19" fmla="*/ 21268 w 103734"/>
                            <a:gd name="connsiteY19" fmla="*/ 58525 h 77800"/>
                            <a:gd name="connsiteX20" fmla="*/ 44089 w 103734"/>
                            <a:gd name="connsiteY20" fmla="*/ 50400 h 77800"/>
                            <a:gd name="connsiteX21" fmla="*/ 58871 w 103734"/>
                            <a:gd name="connsiteY21" fmla="*/ 45213 h 77800"/>
                            <a:gd name="connsiteX22" fmla="*/ 85497 w 103734"/>
                            <a:gd name="connsiteY22" fmla="*/ 35790 h 77800"/>
                            <a:gd name="connsiteX23" fmla="*/ 82385 w 103734"/>
                            <a:gd name="connsiteY23" fmla="*/ 26886 h 77800"/>
                            <a:gd name="connsiteX24" fmla="*/ 76074 w 103734"/>
                            <a:gd name="connsiteY24" fmla="*/ 19884 h 77800"/>
                            <a:gd name="connsiteX25" fmla="*/ 64663 w 103734"/>
                            <a:gd name="connsiteY25" fmla="*/ 20922 h 77800"/>
                            <a:gd name="connsiteX26" fmla="*/ 55846 w 103734"/>
                            <a:gd name="connsiteY26" fmla="*/ 36655 h 77800"/>
                            <a:gd name="connsiteX27" fmla="*/ 58871 w 103734"/>
                            <a:gd name="connsiteY27" fmla="*/ 45213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11759" y="80569"/>
                              </a:moveTo>
                              <a:lnTo>
                                <a:pt x="3201" y="56364"/>
                              </a:lnTo>
                              <a:cubicBezTo>
                                <a:pt x="-257" y="46510"/>
                                <a:pt x="-949" y="38643"/>
                                <a:pt x="1299" y="32765"/>
                              </a:cubicBezTo>
                              <a:cubicBezTo>
                                <a:pt x="3546" y="26886"/>
                                <a:pt x="8820" y="22478"/>
                                <a:pt x="17205" y="19538"/>
                              </a:cubicBezTo>
                              <a:cubicBezTo>
                                <a:pt x="22737" y="17550"/>
                                <a:pt x="27751" y="17118"/>
                                <a:pt x="32246" y="18242"/>
                              </a:cubicBezTo>
                              <a:cubicBezTo>
                                <a:pt x="36828" y="19279"/>
                                <a:pt x="40199" y="21786"/>
                                <a:pt x="42447" y="25590"/>
                              </a:cubicBezTo>
                              <a:lnTo>
                                <a:pt x="43138" y="25330"/>
                              </a:lnTo>
                              <a:cubicBezTo>
                                <a:pt x="42620" y="19452"/>
                                <a:pt x="43744" y="14698"/>
                                <a:pt x="46596" y="11067"/>
                              </a:cubicBezTo>
                              <a:cubicBezTo>
                                <a:pt x="49449" y="7350"/>
                                <a:pt x="53944" y="4497"/>
                                <a:pt x="59995" y="2336"/>
                              </a:cubicBezTo>
                              <a:cubicBezTo>
                                <a:pt x="68640" y="-690"/>
                                <a:pt x="76161" y="-776"/>
                                <a:pt x="82730" y="2077"/>
                              </a:cubicBezTo>
                              <a:cubicBezTo>
                                <a:pt x="89214" y="4929"/>
                                <a:pt x="93882" y="10462"/>
                                <a:pt x="96735" y="18415"/>
                              </a:cubicBezTo>
                              <a:lnTo>
                                <a:pt x="106849" y="47028"/>
                              </a:lnTo>
                              <a:lnTo>
                                <a:pt x="11759" y="80569"/>
                              </a:lnTo>
                              <a:close/>
                              <a:moveTo>
                                <a:pt x="44089" y="50400"/>
                              </a:moveTo>
                              <a:lnTo>
                                <a:pt x="41237" y="42274"/>
                              </a:lnTo>
                              <a:cubicBezTo>
                                <a:pt x="39940" y="38557"/>
                                <a:pt x="37952" y="36309"/>
                                <a:pt x="35445" y="35445"/>
                              </a:cubicBezTo>
                              <a:cubicBezTo>
                                <a:pt x="32938" y="34666"/>
                                <a:pt x="29653" y="34926"/>
                                <a:pt x="25763" y="36309"/>
                              </a:cubicBezTo>
                              <a:cubicBezTo>
                                <a:pt x="21786" y="37692"/>
                                <a:pt x="19280" y="39594"/>
                                <a:pt x="18242" y="41928"/>
                              </a:cubicBezTo>
                              <a:cubicBezTo>
                                <a:pt x="17118" y="44262"/>
                                <a:pt x="17291" y="47288"/>
                                <a:pt x="18588" y="51005"/>
                              </a:cubicBezTo>
                              <a:lnTo>
                                <a:pt x="21268" y="58525"/>
                              </a:lnTo>
                              <a:lnTo>
                                <a:pt x="44089" y="50400"/>
                              </a:lnTo>
                              <a:close/>
                              <a:moveTo>
                                <a:pt x="58871" y="45213"/>
                              </a:moveTo>
                              <a:lnTo>
                                <a:pt x="85497" y="35790"/>
                              </a:lnTo>
                              <a:lnTo>
                                <a:pt x="82385" y="26886"/>
                              </a:lnTo>
                              <a:cubicBezTo>
                                <a:pt x="81088" y="23169"/>
                                <a:pt x="79013" y="20835"/>
                                <a:pt x="76074" y="19884"/>
                              </a:cubicBezTo>
                              <a:cubicBezTo>
                                <a:pt x="73221" y="18847"/>
                                <a:pt x="69418" y="19193"/>
                                <a:pt x="64663" y="20922"/>
                              </a:cubicBezTo>
                              <a:cubicBezTo>
                                <a:pt x="56192" y="23947"/>
                                <a:pt x="53253" y="29134"/>
                                <a:pt x="55846" y="36655"/>
                              </a:cubicBezTo>
                              <a:lnTo>
                                <a:pt x="58871" y="452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4" name="Freihandform: Form 1333">
                          <a:extLst>
                            <a:ext uri="{FF2B5EF4-FFF2-40B4-BE49-F238E27FC236}">
                              <a16:creationId xmlns:a16="http://schemas.microsoft.com/office/drawing/2014/main" id="{20BF01B0-3BB0-4994-8340-CDD9F3CE9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71722" y="3140647"/>
                          <a:ext cx="121024" cy="112379"/>
                        </a:xfrm>
                        <a:custGeom>
                          <a:avLst/>
                          <a:gdLst>
                            <a:gd name="connsiteX0" fmla="*/ 101746 w 121023"/>
                            <a:gd name="connsiteY0" fmla="*/ 0 h 112378"/>
                            <a:gd name="connsiteX1" fmla="*/ 108575 w 121023"/>
                            <a:gd name="connsiteY1" fmla="*/ 22389 h 112378"/>
                            <a:gd name="connsiteX2" fmla="*/ 60944 w 121023"/>
                            <a:gd name="connsiteY2" fmla="*/ 47199 h 112378"/>
                            <a:gd name="connsiteX3" fmla="*/ 37431 w 121023"/>
                            <a:gd name="connsiteY3" fmla="*/ 57745 h 112378"/>
                            <a:gd name="connsiteX4" fmla="*/ 42445 w 121023"/>
                            <a:gd name="connsiteY4" fmla="*/ 56795 h 112378"/>
                            <a:gd name="connsiteX5" fmla="*/ 63105 w 121023"/>
                            <a:gd name="connsiteY5" fmla="*/ 53423 h 112378"/>
                            <a:gd name="connsiteX6" fmla="*/ 116183 w 121023"/>
                            <a:gd name="connsiteY6" fmla="*/ 47286 h 112378"/>
                            <a:gd name="connsiteX7" fmla="*/ 123012 w 121023"/>
                            <a:gd name="connsiteY7" fmla="*/ 69675 h 112378"/>
                            <a:gd name="connsiteX8" fmla="*/ 31898 w 121023"/>
                            <a:gd name="connsiteY8" fmla="*/ 116528 h 112378"/>
                            <a:gd name="connsiteX9" fmla="*/ 26539 w 121023"/>
                            <a:gd name="connsiteY9" fmla="*/ 98894 h 112378"/>
                            <a:gd name="connsiteX10" fmla="*/ 78320 w 121023"/>
                            <a:gd name="connsiteY10" fmla="*/ 73651 h 112378"/>
                            <a:gd name="connsiteX11" fmla="*/ 102956 w 121023"/>
                            <a:gd name="connsiteY11" fmla="*/ 62500 h 112378"/>
                            <a:gd name="connsiteX12" fmla="*/ 76763 w 121023"/>
                            <a:gd name="connsiteY12" fmla="*/ 67082 h 112378"/>
                            <a:gd name="connsiteX13" fmla="*/ 18845 w 121023"/>
                            <a:gd name="connsiteY13" fmla="*/ 73479 h 112378"/>
                            <a:gd name="connsiteX14" fmla="*/ 13140 w 121023"/>
                            <a:gd name="connsiteY14" fmla="*/ 54893 h 112378"/>
                            <a:gd name="connsiteX15" fmla="*/ 64834 w 121023"/>
                            <a:gd name="connsiteY15" fmla="*/ 27922 h 112378"/>
                            <a:gd name="connsiteX16" fmla="*/ 89212 w 121023"/>
                            <a:gd name="connsiteY16" fmla="*/ 16943 h 112378"/>
                            <a:gd name="connsiteX17" fmla="*/ 62414 w 121023"/>
                            <a:gd name="connsiteY17" fmla="*/ 21439 h 112378"/>
                            <a:gd name="connsiteX18" fmla="*/ 5446 w 121023"/>
                            <a:gd name="connsiteY18" fmla="*/ 29651 h 112378"/>
                            <a:gd name="connsiteX19" fmla="*/ 0 w 121023"/>
                            <a:gd name="connsiteY19" fmla="*/ 11930 h 112378"/>
                            <a:gd name="connsiteX20" fmla="*/ 101746 w 121023"/>
                            <a:gd name="connsiteY20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101746" y="0"/>
                              </a:moveTo>
                              <a:lnTo>
                                <a:pt x="108575" y="22389"/>
                              </a:lnTo>
                              <a:lnTo>
                                <a:pt x="60944" y="47199"/>
                              </a:lnTo>
                              <a:cubicBezTo>
                                <a:pt x="54461" y="50743"/>
                                <a:pt x="46680" y="54288"/>
                                <a:pt x="37431" y="57745"/>
                              </a:cubicBezTo>
                              <a:lnTo>
                                <a:pt x="42445" y="56795"/>
                              </a:lnTo>
                              <a:lnTo>
                                <a:pt x="63105" y="53423"/>
                              </a:lnTo>
                              <a:lnTo>
                                <a:pt x="116183" y="47286"/>
                              </a:lnTo>
                              <a:lnTo>
                                <a:pt x="123012" y="69675"/>
                              </a:lnTo>
                              <a:lnTo>
                                <a:pt x="31898" y="116528"/>
                              </a:lnTo>
                              <a:lnTo>
                                <a:pt x="26539" y="98894"/>
                              </a:lnTo>
                              <a:lnTo>
                                <a:pt x="78320" y="73651"/>
                              </a:lnTo>
                              <a:cubicBezTo>
                                <a:pt x="83506" y="71145"/>
                                <a:pt x="91719" y="67427"/>
                                <a:pt x="102956" y="62500"/>
                              </a:cubicBezTo>
                              <a:cubicBezTo>
                                <a:pt x="90854" y="65007"/>
                                <a:pt x="82123" y="66563"/>
                                <a:pt x="76763" y="67082"/>
                              </a:cubicBezTo>
                              <a:lnTo>
                                <a:pt x="18845" y="73479"/>
                              </a:lnTo>
                              <a:lnTo>
                                <a:pt x="13140" y="54893"/>
                              </a:lnTo>
                              <a:lnTo>
                                <a:pt x="64834" y="27922"/>
                              </a:lnTo>
                              <a:cubicBezTo>
                                <a:pt x="72528" y="24032"/>
                                <a:pt x="80654" y="20401"/>
                                <a:pt x="89212" y="16943"/>
                              </a:cubicBezTo>
                              <a:cubicBezTo>
                                <a:pt x="75726" y="19364"/>
                                <a:pt x="66822" y="20833"/>
                                <a:pt x="62414" y="21439"/>
                              </a:cubicBezTo>
                              <a:lnTo>
                                <a:pt x="5446" y="29651"/>
                              </a:lnTo>
                              <a:lnTo>
                                <a:pt x="0" y="11930"/>
                              </a:lnTo>
                              <a:lnTo>
                                <a:pt x="10174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5" name="Freihandform: Form 1334">
                          <a:extLst>
                            <a:ext uri="{FF2B5EF4-FFF2-40B4-BE49-F238E27FC236}">
                              <a16:creationId xmlns:a16="http://schemas.microsoft.com/office/drawing/2014/main" id="{481AFD4D-9E9D-4B80-AC61-5066858903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30943" y="3051868"/>
                          <a:ext cx="129668" cy="86445"/>
                        </a:xfrm>
                        <a:custGeom>
                          <a:avLst/>
                          <a:gdLst>
                            <a:gd name="connsiteX0" fmla="*/ 124026 w 129668"/>
                            <a:gd name="connsiteY0" fmla="*/ 18326 h 86445"/>
                            <a:gd name="connsiteX1" fmla="*/ 100859 w 129668"/>
                            <a:gd name="connsiteY1" fmla="*/ 30256 h 86445"/>
                            <a:gd name="connsiteX2" fmla="*/ 107429 w 129668"/>
                            <a:gd name="connsiteY2" fmla="*/ 55671 h 86445"/>
                            <a:gd name="connsiteX3" fmla="*/ 133535 w 129668"/>
                            <a:gd name="connsiteY3" fmla="*/ 54893 h 86445"/>
                            <a:gd name="connsiteX4" fmla="*/ 138203 w 129668"/>
                            <a:gd name="connsiteY4" fmla="*/ 73046 h 86445"/>
                            <a:gd name="connsiteX5" fmla="*/ 33950 w 129668"/>
                            <a:gd name="connsiteY5" fmla="*/ 74083 h 86445"/>
                            <a:gd name="connsiteX6" fmla="*/ 27640 w 129668"/>
                            <a:gd name="connsiteY6" fmla="*/ 49447 h 86445"/>
                            <a:gd name="connsiteX7" fmla="*/ 119445 w 129668"/>
                            <a:gd name="connsiteY7" fmla="*/ 0 h 86445"/>
                            <a:gd name="connsiteX8" fmla="*/ 124026 w 129668"/>
                            <a:gd name="connsiteY8" fmla="*/ 18326 h 86445"/>
                            <a:gd name="connsiteX9" fmla="*/ 18131 w 129668"/>
                            <a:gd name="connsiteY9" fmla="*/ 88693 h 86445"/>
                            <a:gd name="connsiteX10" fmla="*/ 11215 w 129668"/>
                            <a:gd name="connsiteY10" fmla="*/ 88001 h 86445"/>
                            <a:gd name="connsiteX11" fmla="*/ 7325 w 129668"/>
                            <a:gd name="connsiteY11" fmla="*/ 82123 h 86445"/>
                            <a:gd name="connsiteX12" fmla="*/ 8017 w 129668"/>
                            <a:gd name="connsiteY12" fmla="*/ 75035 h 86445"/>
                            <a:gd name="connsiteX13" fmla="*/ 13636 w 129668"/>
                            <a:gd name="connsiteY13" fmla="*/ 71058 h 86445"/>
                            <a:gd name="connsiteX14" fmla="*/ 20378 w 129668"/>
                            <a:gd name="connsiteY14" fmla="*/ 71836 h 86445"/>
                            <a:gd name="connsiteX15" fmla="*/ 24441 w 129668"/>
                            <a:gd name="connsiteY15" fmla="*/ 77714 h 86445"/>
                            <a:gd name="connsiteX16" fmla="*/ 23836 w 129668"/>
                            <a:gd name="connsiteY16" fmla="*/ 84803 h 86445"/>
                            <a:gd name="connsiteX17" fmla="*/ 18131 w 129668"/>
                            <a:gd name="connsiteY17" fmla="*/ 88693 h 86445"/>
                            <a:gd name="connsiteX18" fmla="*/ 85558 w 129668"/>
                            <a:gd name="connsiteY18" fmla="*/ 37863 h 86445"/>
                            <a:gd name="connsiteX19" fmla="*/ 64206 w 129668"/>
                            <a:gd name="connsiteY19" fmla="*/ 48928 h 86445"/>
                            <a:gd name="connsiteX20" fmla="*/ 54351 w 129668"/>
                            <a:gd name="connsiteY20" fmla="*/ 53683 h 86445"/>
                            <a:gd name="connsiteX21" fmla="*/ 43719 w 129668"/>
                            <a:gd name="connsiteY21" fmla="*/ 58523 h 86445"/>
                            <a:gd name="connsiteX22" fmla="*/ 56945 w 129668"/>
                            <a:gd name="connsiteY22" fmla="*/ 57486 h 86445"/>
                            <a:gd name="connsiteX23" fmla="*/ 90313 w 129668"/>
                            <a:gd name="connsiteY23" fmla="*/ 56276 h 86445"/>
                            <a:gd name="connsiteX24" fmla="*/ 85558 w 129668"/>
                            <a:gd name="connsiteY24" fmla="*/ 37863 h 86445"/>
                            <a:gd name="connsiteX25" fmla="*/ 11302 w 129668"/>
                            <a:gd name="connsiteY25" fmla="*/ 62154 h 86445"/>
                            <a:gd name="connsiteX26" fmla="*/ 4386 w 129668"/>
                            <a:gd name="connsiteY26" fmla="*/ 61463 h 86445"/>
                            <a:gd name="connsiteX27" fmla="*/ 410 w 129668"/>
                            <a:gd name="connsiteY27" fmla="*/ 55498 h 86445"/>
                            <a:gd name="connsiteX28" fmla="*/ 1015 w 129668"/>
                            <a:gd name="connsiteY28" fmla="*/ 48409 h 86445"/>
                            <a:gd name="connsiteX29" fmla="*/ 6720 w 129668"/>
                            <a:gd name="connsiteY29" fmla="*/ 44347 h 86445"/>
                            <a:gd name="connsiteX30" fmla="*/ 13549 w 129668"/>
                            <a:gd name="connsiteY30" fmla="*/ 45124 h 86445"/>
                            <a:gd name="connsiteX31" fmla="*/ 17526 w 129668"/>
                            <a:gd name="connsiteY31" fmla="*/ 51089 h 86445"/>
                            <a:gd name="connsiteX32" fmla="*/ 16921 w 129668"/>
                            <a:gd name="connsiteY32" fmla="*/ 58178 h 86445"/>
                            <a:gd name="connsiteX33" fmla="*/ 11302 w 129668"/>
                            <a:gd name="connsiteY33" fmla="*/ 62154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</a:cxnLst>
                          <a:rect l="l" t="t" r="r" b="b"/>
                          <a:pathLst>
                            <a:path w="129668" h="86445">
                              <a:moveTo>
                                <a:pt x="124026" y="18326"/>
                              </a:moveTo>
                              <a:lnTo>
                                <a:pt x="100859" y="30256"/>
                              </a:lnTo>
                              <a:lnTo>
                                <a:pt x="107429" y="55671"/>
                              </a:lnTo>
                              <a:lnTo>
                                <a:pt x="133535" y="54893"/>
                              </a:lnTo>
                              <a:lnTo>
                                <a:pt x="138203" y="73046"/>
                              </a:lnTo>
                              <a:lnTo>
                                <a:pt x="33950" y="74083"/>
                              </a:lnTo>
                              <a:lnTo>
                                <a:pt x="27640" y="49447"/>
                              </a:lnTo>
                              <a:lnTo>
                                <a:pt x="119445" y="0"/>
                              </a:lnTo>
                              <a:lnTo>
                                <a:pt x="124026" y="18326"/>
                              </a:lnTo>
                              <a:close/>
                              <a:moveTo>
                                <a:pt x="18131" y="88693"/>
                              </a:moveTo>
                              <a:cubicBezTo>
                                <a:pt x="15451" y="89384"/>
                                <a:pt x="13117" y="89125"/>
                                <a:pt x="11215" y="88001"/>
                              </a:cubicBezTo>
                              <a:cubicBezTo>
                                <a:pt x="9313" y="86791"/>
                                <a:pt x="8017" y="84889"/>
                                <a:pt x="7325" y="82123"/>
                              </a:cubicBezTo>
                              <a:cubicBezTo>
                                <a:pt x="6634" y="79357"/>
                                <a:pt x="6807" y="77023"/>
                                <a:pt x="8017" y="75035"/>
                              </a:cubicBezTo>
                              <a:cubicBezTo>
                                <a:pt x="9227" y="73046"/>
                                <a:pt x="11042" y="71750"/>
                                <a:pt x="13636" y="71058"/>
                              </a:cubicBezTo>
                              <a:cubicBezTo>
                                <a:pt x="16143" y="70366"/>
                                <a:pt x="18390" y="70626"/>
                                <a:pt x="20378" y="71836"/>
                              </a:cubicBezTo>
                              <a:cubicBezTo>
                                <a:pt x="22367" y="73046"/>
                                <a:pt x="23663" y="74948"/>
                                <a:pt x="24441" y="77714"/>
                              </a:cubicBezTo>
                              <a:cubicBezTo>
                                <a:pt x="25133" y="80481"/>
                                <a:pt x="24960" y="82815"/>
                                <a:pt x="23836" y="84803"/>
                              </a:cubicBezTo>
                              <a:cubicBezTo>
                                <a:pt x="22712" y="86791"/>
                                <a:pt x="20811" y="88001"/>
                                <a:pt x="18131" y="88693"/>
                              </a:cubicBezTo>
                              <a:close/>
                              <a:moveTo>
                                <a:pt x="85558" y="37863"/>
                              </a:moveTo>
                              <a:lnTo>
                                <a:pt x="64206" y="48928"/>
                              </a:lnTo>
                              <a:cubicBezTo>
                                <a:pt x="62910" y="49620"/>
                                <a:pt x="59625" y="51176"/>
                                <a:pt x="54351" y="53683"/>
                              </a:cubicBezTo>
                              <a:cubicBezTo>
                                <a:pt x="49078" y="56189"/>
                                <a:pt x="45534" y="57832"/>
                                <a:pt x="43719" y="58523"/>
                              </a:cubicBezTo>
                              <a:cubicBezTo>
                                <a:pt x="47695" y="58091"/>
                                <a:pt x="52104" y="57745"/>
                                <a:pt x="56945" y="57486"/>
                              </a:cubicBezTo>
                              <a:cubicBezTo>
                                <a:pt x="61786" y="57227"/>
                                <a:pt x="72937" y="56794"/>
                                <a:pt x="90313" y="56276"/>
                              </a:cubicBezTo>
                              <a:lnTo>
                                <a:pt x="85558" y="37863"/>
                              </a:lnTo>
                              <a:close/>
                              <a:moveTo>
                                <a:pt x="11302" y="62154"/>
                              </a:moveTo>
                              <a:cubicBezTo>
                                <a:pt x="8622" y="62846"/>
                                <a:pt x="6374" y="62586"/>
                                <a:pt x="4386" y="61463"/>
                              </a:cubicBezTo>
                              <a:cubicBezTo>
                                <a:pt x="2484" y="60339"/>
                                <a:pt x="1101" y="58351"/>
                                <a:pt x="410" y="55498"/>
                              </a:cubicBezTo>
                              <a:cubicBezTo>
                                <a:pt x="-282" y="52818"/>
                                <a:pt x="-109" y="50398"/>
                                <a:pt x="1015" y="48409"/>
                              </a:cubicBezTo>
                              <a:cubicBezTo>
                                <a:pt x="2138" y="46421"/>
                                <a:pt x="4040" y="45038"/>
                                <a:pt x="6720" y="44347"/>
                              </a:cubicBezTo>
                              <a:cubicBezTo>
                                <a:pt x="9313" y="43655"/>
                                <a:pt x="11647" y="43914"/>
                                <a:pt x="13549" y="45124"/>
                              </a:cubicBezTo>
                              <a:cubicBezTo>
                                <a:pt x="15451" y="46335"/>
                                <a:pt x="16748" y="48323"/>
                                <a:pt x="17526" y="51089"/>
                              </a:cubicBezTo>
                              <a:cubicBezTo>
                                <a:pt x="18217" y="53855"/>
                                <a:pt x="18044" y="56189"/>
                                <a:pt x="16921" y="58178"/>
                              </a:cubicBezTo>
                              <a:cubicBezTo>
                                <a:pt x="15797" y="60166"/>
                                <a:pt x="13895" y="61463"/>
                                <a:pt x="11302" y="6215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6" name="Freihandform: Form 1335">
                          <a:extLst>
                            <a:ext uri="{FF2B5EF4-FFF2-40B4-BE49-F238E27FC236}">
                              <a16:creationId xmlns:a16="http://schemas.microsoft.com/office/drawing/2014/main" id="{1435E5D4-5DA6-4F14-B5DA-579222CC18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39441" y="2985045"/>
                          <a:ext cx="103734" cy="69156"/>
                        </a:xfrm>
                        <a:custGeom>
                          <a:avLst/>
                          <a:gdLst>
                            <a:gd name="connsiteX0" fmla="*/ 47928 w 103734"/>
                            <a:gd name="connsiteY0" fmla="*/ 41148 h 69156"/>
                            <a:gd name="connsiteX1" fmla="*/ 41358 w 103734"/>
                            <a:gd name="connsiteY1" fmla="*/ 11065 h 69156"/>
                            <a:gd name="connsiteX2" fmla="*/ 91842 w 103734"/>
                            <a:gd name="connsiteY2" fmla="*/ 0 h 69156"/>
                            <a:gd name="connsiteX3" fmla="*/ 103253 w 103734"/>
                            <a:gd name="connsiteY3" fmla="*/ 26020 h 69156"/>
                            <a:gd name="connsiteX4" fmla="*/ 95991 w 103734"/>
                            <a:gd name="connsiteY4" fmla="*/ 55325 h 69156"/>
                            <a:gd name="connsiteX5" fmla="*/ 60376 w 103734"/>
                            <a:gd name="connsiteY5" fmla="*/ 72873 h 69156"/>
                            <a:gd name="connsiteX6" fmla="*/ 20957 w 103734"/>
                            <a:gd name="connsiteY6" fmla="*/ 70367 h 69156"/>
                            <a:gd name="connsiteX7" fmla="*/ 1074 w 103734"/>
                            <a:gd name="connsiteY7" fmla="*/ 43655 h 69156"/>
                            <a:gd name="connsiteX8" fmla="*/ 2198 w 103734"/>
                            <a:gd name="connsiteY8" fmla="*/ 19796 h 69156"/>
                            <a:gd name="connsiteX9" fmla="*/ 18450 w 103734"/>
                            <a:gd name="connsiteY9" fmla="*/ 22303 h 69156"/>
                            <a:gd name="connsiteX10" fmla="*/ 17067 w 103734"/>
                            <a:gd name="connsiteY10" fmla="*/ 38987 h 69156"/>
                            <a:gd name="connsiteX11" fmla="*/ 30034 w 103734"/>
                            <a:gd name="connsiteY11" fmla="*/ 53510 h 69156"/>
                            <a:gd name="connsiteX12" fmla="*/ 56745 w 103734"/>
                            <a:gd name="connsiteY12" fmla="*/ 54028 h 69156"/>
                            <a:gd name="connsiteX13" fmla="*/ 81209 w 103734"/>
                            <a:gd name="connsiteY13" fmla="*/ 44087 h 69156"/>
                            <a:gd name="connsiteX14" fmla="*/ 87260 w 103734"/>
                            <a:gd name="connsiteY14" fmla="*/ 29305 h 69156"/>
                            <a:gd name="connsiteX15" fmla="*/ 84148 w 103734"/>
                            <a:gd name="connsiteY15" fmla="*/ 20574 h 69156"/>
                            <a:gd name="connsiteX16" fmla="*/ 61586 w 103734"/>
                            <a:gd name="connsiteY16" fmla="*/ 25501 h 69156"/>
                            <a:gd name="connsiteX17" fmla="*/ 64266 w 103734"/>
                            <a:gd name="connsiteY17" fmla="*/ 37690 h 69156"/>
                            <a:gd name="connsiteX18" fmla="*/ 47928 w 103734"/>
                            <a:gd name="connsiteY18" fmla="*/ 41148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47928" y="41148"/>
                              </a:moveTo>
                              <a:lnTo>
                                <a:pt x="41358" y="11065"/>
                              </a:lnTo>
                              <a:lnTo>
                                <a:pt x="91842" y="0"/>
                              </a:lnTo>
                              <a:cubicBezTo>
                                <a:pt x="97375" y="7694"/>
                                <a:pt x="101178" y="16425"/>
                                <a:pt x="103253" y="26020"/>
                              </a:cubicBezTo>
                              <a:cubicBezTo>
                                <a:pt x="105760" y="37431"/>
                                <a:pt x="103339" y="47199"/>
                                <a:pt x="95991" y="55325"/>
                              </a:cubicBezTo>
                              <a:cubicBezTo>
                                <a:pt x="88644" y="63365"/>
                                <a:pt x="76714" y="69243"/>
                                <a:pt x="60376" y="72873"/>
                              </a:cubicBezTo>
                              <a:cubicBezTo>
                                <a:pt x="44556" y="76331"/>
                                <a:pt x="31417" y="75467"/>
                                <a:pt x="20957" y="70367"/>
                              </a:cubicBezTo>
                              <a:cubicBezTo>
                                <a:pt x="10497" y="65266"/>
                                <a:pt x="3841" y="56362"/>
                                <a:pt x="1074" y="43655"/>
                              </a:cubicBezTo>
                              <a:cubicBezTo>
                                <a:pt x="-655" y="35789"/>
                                <a:pt x="-309" y="27835"/>
                                <a:pt x="2198" y="19796"/>
                              </a:cubicBezTo>
                              <a:lnTo>
                                <a:pt x="18450" y="22303"/>
                              </a:lnTo>
                              <a:cubicBezTo>
                                <a:pt x="16462" y="28613"/>
                                <a:pt x="15943" y="34146"/>
                                <a:pt x="17067" y="38987"/>
                              </a:cubicBezTo>
                              <a:cubicBezTo>
                                <a:pt x="18623" y="45902"/>
                                <a:pt x="22859" y="50743"/>
                                <a:pt x="30034" y="53510"/>
                              </a:cubicBezTo>
                              <a:cubicBezTo>
                                <a:pt x="37122" y="56189"/>
                                <a:pt x="46026" y="56362"/>
                                <a:pt x="56745" y="54028"/>
                              </a:cubicBezTo>
                              <a:cubicBezTo>
                                <a:pt x="67810" y="51608"/>
                                <a:pt x="75936" y="48323"/>
                                <a:pt x="81209" y="44087"/>
                              </a:cubicBezTo>
                              <a:cubicBezTo>
                                <a:pt x="86482" y="39851"/>
                                <a:pt x="88471" y="34924"/>
                                <a:pt x="87260" y="29305"/>
                              </a:cubicBezTo>
                              <a:cubicBezTo>
                                <a:pt x="86569" y="26366"/>
                                <a:pt x="85532" y="23427"/>
                                <a:pt x="84148" y="20574"/>
                              </a:cubicBezTo>
                              <a:lnTo>
                                <a:pt x="61586" y="25501"/>
                              </a:lnTo>
                              <a:lnTo>
                                <a:pt x="64266" y="37690"/>
                              </a:lnTo>
                              <a:lnTo>
                                <a:pt x="47928" y="411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7" name="Freihandform: Form 1336">
                          <a:extLst>
                            <a:ext uri="{FF2B5EF4-FFF2-40B4-BE49-F238E27FC236}">
                              <a16:creationId xmlns:a16="http://schemas.microsoft.com/office/drawing/2014/main" id="{CD01F658-91CE-46AE-8C6E-12DE5153B6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25301" y="2925312"/>
                          <a:ext cx="103734" cy="60512"/>
                        </a:xfrm>
                        <a:custGeom>
                          <a:avLst/>
                          <a:gdLst>
                            <a:gd name="connsiteX0" fmla="*/ 99153 w 103734"/>
                            <a:gd name="connsiteY0" fmla="*/ 0 h 60511"/>
                            <a:gd name="connsiteX1" fmla="*/ 107452 w 103734"/>
                            <a:gd name="connsiteY1" fmla="*/ 44692 h 60511"/>
                            <a:gd name="connsiteX2" fmla="*/ 8299 w 103734"/>
                            <a:gd name="connsiteY2" fmla="*/ 63019 h 60511"/>
                            <a:gd name="connsiteX3" fmla="*/ 0 w 103734"/>
                            <a:gd name="connsiteY3" fmla="*/ 18326 h 60511"/>
                            <a:gd name="connsiteX4" fmla="*/ 15906 w 103734"/>
                            <a:gd name="connsiteY4" fmla="*/ 15387 h 60511"/>
                            <a:gd name="connsiteX5" fmla="*/ 20747 w 103734"/>
                            <a:gd name="connsiteY5" fmla="*/ 41667 h 60511"/>
                            <a:gd name="connsiteX6" fmla="*/ 44346 w 103734"/>
                            <a:gd name="connsiteY6" fmla="*/ 37258 h 60511"/>
                            <a:gd name="connsiteX7" fmla="*/ 39851 w 103734"/>
                            <a:gd name="connsiteY7" fmla="*/ 12967 h 60511"/>
                            <a:gd name="connsiteX8" fmla="*/ 55844 w 103734"/>
                            <a:gd name="connsiteY8" fmla="*/ 10028 h 60511"/>
                            <a:gd name="connsiteX9" fmla="*/ 60339 w 103734"/>
                            <a:gd name="connsiteY9" fmla="*/ 34319 h 60511"/>
                            <a:gd name="connsiteX10" fmla="*/ 87829 w 103734"/>
                            <a:gd name="connsiteY10" fmla="*/ 29219 h 60511"/>
                            <a:gd name="connsiteX11" fmla="*/ 82988 w 103734"/>
                            <a:gd name="connsiteY11" fmla="*/ 2939 h 60511"/>
                            <a:gd name="connsiteX12" fmla="*/ 99153 w 103734"/>
                            <a:gd name="connsiteY12" fmla="*/ 0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99153" y="0"/>
                              </a:moveTo>
                              <a:lnTo>
                                <a:pt x="107452" y="44692"/>
                              </a:lnTo>
                              <a:lnTo>
                                <a:pt x="8299" y="63019"/>
                              </a:lnTo>
                              <a:lnTo>
                                <a:pt x="0" y="18326"/>
                              </a:lnTo>
                              <a:lnTo>
                                <a:pt x="15906" y="15387"/>
                              </a:lnTo>
                              <a:lnTo>
                                <a:pt x="20747" y="41667"/>
                              </a:lnTo>
                              <a:lnTo>
                                <a:pt x="44346" y="37258"/>
                              </a:lnTo>
                              <a:lnTo>
                                <a:pt x="39851" y="12967"/>
                              </a:lnTo>
                              <a:lnTo>
                                <a:pt x="55844" y="10028"/>
                              </a:lnTo>
                              <a:lnTo>
                                <a:pt x="60339" y="34319"/>
                              </a:lnTo>
                              <a:lnTo>
                                <a:pt x="87829" y="29219"/>
                              </a:lnTo>
                              <a:lnTo>
                                <a:pt x="82988" y="2939"/>
                              </a:lnTo>
                              <a:lnTo>
                                <a:pt x="991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8" name="Freihandform: Form 1337">
                          <a:extLst>
                            <a:ext uri="{FF2B5EF4-FFF2-40B4-BE49-F238E27FC236}">
                              <a16:creationId xmlns:a16="http://schemas.microsoft.com/office/drawing/2014/main" id="{3D641952-155D-4592-B349-22E56C9E8A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1816" y="2841632"/>
                          <a:ext cx="103734" cy="77801"/>
                        </a:xfrm>
                        <a:custGeom>
                          <a:avLst/>
                          <a:gdLst>
                            <a:gd name="connsiteX0" fmla="*/ 99758 w 103734"/>
                            <a:gd name="connsiteY0" fmla="*/ 0 h 77800"/>
                            <a:gd name="connsiteX1" fmla="*/ 103129 w 103734"/>
                            <a:gd name="connsiteY1" fmla="*/ 22649 h 77800"/>
                            <a:gd name="connsiteX2" fmla="*/ 35443 w 103734"/>
                            <a:gd name="connsiteY2" fmla="*/ 64143 h 77800"/>
                            <a:gd name="connsiteX3" fmla="*/ 35529 w 103734"/>
                            <a:gd name="connsiteY3" fmla="*/ 65007 h 77800"/>
                            <a:gd name="connsiteX4" fmla="*/ 52991 w 103734"/>
                            <a:gd name="connsiteY4" fmla="*/ 60685 h 77800"/>
                            <a:gd name="connsiteX5" fmla="*/ 107452 w 103734"/>
                            <a:gd name="connsiteY5" fmla="*/ 52645 h 77800"/>
                            <a:gd name="connsiteX6" fmla="*/ 109959 w 103734"/>
                            <a:gd name="connsiteY6" fmla="*/ 69848 h 77800"/>
                            <a:gd name="connsiteX7" fmla="*/ 10287 w 103734"/>
                            <a:gd name="connsiteY7" fmla="*/ 84630 h 77800"/>
                            <a:gd name="connsiteX8" fmla="*/ 6916 w 103734"/>
                            <a:gd name="connsiteY8" fmla="*/ 61808 h 77800"/>
                            <a:gd name="connsiteX9" fmla="*/ 73911 w 103734"/>
                            <a:gd name="connsiteY9" fmla="*/ 20660 h 77800"/>
                            <a:gd name="connsiteX10" fmla="*/ 73824 w 103734"/>
                            <a:gd name="connsiteY10" fmla="*/ 19882 h 77800"/>
                            <a:gd name="connsiteX11" fmla="*/ 56968 w 103734"/>
                            <a:gd name="connsiteY11" fmla="*/ 23686 h 77800"/>
                            <a:gd name="connsiteX12" fmla="*/ 2507 w 103734"/>
                            <a:gd name="connsiteY12" fmla="*/ 31726 h 77800"/>
                            <a:gd name="connsiteX13" fmla="*/ 0 w 103734"/>
                            <a:gd name="connsiteY13" fmla="*/ 14696 h 77800"/>
                            <a:gd name="connsiteX14" fmla="*/ 99758 w 103734"/>
                            <a:gd name="connsiteY14" fmla="*/ 0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99758" y="0"/>
                              </a:moveTo>
                              <a:lnTo>
                                <a:pt x="103129" y="22649"/>
                              </a:lnTo>
                              <a:lnTo>
                                <a:pt x="35443" y="64143"/>
                              </a:lnTo>
                              <a:lnTo>
                                <a:pt x="35529" y="65007"/>
                              </a:lnTo>
                              <a:cubicBezTo>
                                <a:pt x="40889" y="63105"/>
                                <a:pt x="46680" y="61636"/>
                                <a:pt x="52991" y="60685"/>
                              </a:cubicBezTo>
                              <a:lnTo>
                                <a:pt x="107452" y="52645"/>
                              </a:lnTo>
                              <a:lnTo>
                                <a:pt x="109959" y="69848"/>
                              </a:lnTo>
                              <a:lnTo>
                                <a:pt x="10287" y="84630"/>
                              </a:lnTo>
                              <a:lnTo>
                                <a:pt x="6916" y="61808"/>
                              </a:lnTo>
                              <a:lnTo>
                                <a:pt x="73911" y="20660"/>
                              </a:lnTo>
                              <a:lnTo>
                                <a:pt x="73824" y="19882"/>
                              </a:lnTo>
                              <a:cubicBezTo>
                                <a:pt x="69156" y="21439"/>
                                <a:pt x="63537" y="22735"/>
                                <a:pt x="56968" y="23686"/>
                              </a:cubicBezTo>
                              <a:lnTo>
                                <a:pt x="2507" y="31726"/>
                              </a:lnTo>
                              <a:lnTo>
                                <a:pt x="0" y="14696"/>
                              </a:lnTo>
                              <a:lnTo>
                                <a:pt x="9975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318" name="Grafik 3535">
                        <a:extLst>
                          <a:ext uri="{FF2B5EF4-FFF2-40B4-BE49-F238E27FC236}">
                            <a16:creationId xmlns:a16="http://schemas.microsoft.com/office/drawing/2014/main" id="{00D90AC3-BF5A-499D-862B-502C480B3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50941" y="2681017"/>
                        <a:ext cx="337137" cy="950899"/>
                        <a:chOff x="2250941" y="2681017"/>
                        <a:chExt cx="337137" cy="950899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19" name="Freihandform: Form 1318">
                          <a:extLst>
                            <a:ext uri="{FF2B5EF4-FFF2-40B4-BE49-F238E27FC236}">
                              <a16:creationId xmlns:a16="http://schemas.microsoft.com/office/drawing/2014/main" id="{81366C17-B509-44BF-8B4C-B14C45BF68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4980" y="3507262"/>
                          <a:ext cx="129668" cy="121024"/>
                        </a:xfrm>
                        <a:custGeom>
                          <a:avLst/>
                          <a:gdLst>
                            <a:gd name="connsiteX0" fmla="*/ 115577 w 129668"/>
                            <a:gd name="connsiteY0" fmla="*/ 51176 h 121023"/>
                            <a:gd name="connsiteX1" fmla="*/ 46940 w 129668"/>
                            <a:gd name="connsiteY1" fmla="*/ 106241 h 121023"/>
                            <a:gd name="connsiteX2" fmla="*/ 47286 w 129668"/>
                            <a:gd name="connsiteY2" fmla="*/ 106933 h 121023"/>
                            <a:gd name="connsiteX3" fmla="*/ 63019 w 129668"/>
                            <a:gd name="connsiteY3" fmla="*/ 97683 h 121023"/>
                            <a:gd name="connsiteX4" fmla="*/ 123703 w 129668"/>
                            <a:gd name="connsiteY4" fmla="*/ 67860 h 121023"/>
                            <a:gd name="connsiteX5" fmla="*/ 131397 w 129668"/>
                            <a:gd name="connsiteY5" fmla="*/ 83420 h 121023"/>
                            <a:gd name="connsiteX6" fmla="*/ 40975 w 129668"/>
                            <a:gd name="connsiteY6" fmla="*/ 127939 h 121023"/>
                            <a:gd name="connsiteX7" fmla="*/ 28268 w 129668"/>
                            <a:gd name="connsiteY7" fmla="*/ 102092 h 121023"/>
                            <a:gd name="connsiteX8" fmla="*/ 91805 w 129668"/>
                            <a:gd name="connsiteY8" fmla="*/ 51694 h 121023"/>
                            <a:gd name="connsiteX9" fmla="*/ 91546 w 129668"/>
                            <a:gd name="connsiteY9" fmla="*/ 51176 h 121023"/>
                            <a:gd name="connsiteX10" fmla="*/ 12880 w 129668"/>
                            <a:gd name="connsiteY10" fmla="*/ 70712 h 121023"/>
                            <a:gd name="connsiteX11" fmla="*/ 0 w 129668"/>
                            <a:gd name="connsiteY11" fmla="*/ 44433 h 121023"/>
                            <a:gd name="connsiteX12" fmla="*/ 90508 w 129668"/>
                            <a:gd name="connsiteY12" fmla="*/ 0 h 121023"/>
                            <a:gd name="connsiteX13" fmla="*/ 98375 w 129668"/>
                            <a:gd name="connsiteY13" fmla="*/ 15992 h 121023"/>
                            <a:gd name="connsiteX14" fmla="*/ 36999 w 129668"/>
                            <a:gd name="connsiteY14" fmla="*/ 46075 h 121023"/>
                            <a:gd name="connsiteX15" fmla="*/ 21006 w 129668"/>
                            <a:gd name="connsiteY15" fmla="*/ 52905 h 121023"/>
                            <a:gd name="connsiteX16" fmla="*/ 21266 w 129668"/>
                            <a:gd name="connsiteY16" fmla="*/ 53423 h 121023"/>
                            <a:gd name="connsiteX17" fmla="*/ 106587 w 129668"/>
                            <a:gd name="connsiteY17" fmla="*/ 32763 h 121023"/>
                            <a:gd name="connsiteX18" fmla="*/ 115577 w 129668"/>
                            <a:gd name="connsiteY18" fmla="*/ 51176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9668" h="121023">
                              <a:moveTo>
                                <a:pt x="115577" y="51176"/>
                              </a:moveTo>
                              <a:lnTo>
                                <a:pt x="46940" y="106241"/>
                              </a:lnTo>
                              <a:lnTo>
                                <a:pt x="47286" y="106933"/>
                              </a:lnTo>
                              <a:cubicBezTo>
                                <a:pt x="52818" y="103216"/>
                                <a:pt x="58091" y="100190"/>
                                <a:pt x="63019" y="97683"/>
                              </a:cubicBezTo>
                              <a:lnTo>
                                <a:pt x="123703" y="67860"/>
                              </a:lnTo>
                              <a:lnTo>
                                <a:pt x="131397" y="83420"/>
                              </a:lnTo>
                              <a:lnTo>
                                <a:pt x="40975" y="127939"/>
                              </a:lnTo>
                              <a:lnTo>
                                <a:pt x="28268" y="102092"/>
                              </a:lnTo>
                              <a:lnTo>
                                <a:pt x="91805" y="51694"/>
                              </a:lnTo>
                              <a:lnTo>
                                <a:pt x="91546" y="51176"/>
                              </a:lnTo>
                              <a:lnTo>
                                <a:pt x="12880" y="70712"/>
                              </a:lnTo>
                              <a:lnTo>
                                <a:pt x="0" y="44433"/>
                              </a:lnTo>
                              <a:lnTo>
                                <a:pt x="90508" y="0"/>
                              </a:lnTo>
                              <a:lnTo>
                                <a:pt x="98375" y="15992"/>
                              </a:lnTo>
                              <a:lnTo>
                                <a:pt x="36999" y="46075"/>
                              </a:lnTo>
                              <a:cubicBezTo>
                                <a:pt x="31898" y="48582"/>
                                <a:pt x="26625" y="50830"/>
                                <a:pt x="21006" y="52905"/>
                              </a:cubicBezTo>
                              <a:lnTo>
                                <a:pt x="21266" y="53423"/>
                              </a:lnTo>
                              <a:lnTo>
                                <a:pt x="106587" y="32763"/>
                              </a:lnTo>
                              <a:lnTo>
                                <a:pt x="115577" y="511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0" name="Freihandform: Form 1319">
                          <a:extLst>
                            <a:ext uri="{FF2B5EF4-FFF2-40B4-BE49-F238E27FC236}">
                              <a16:creationId xmlns:a16="http://schemas.microsoft.com/office/drawing/2014/main" id="{502751AA-C4FE-4016-83CE-75C34ED7A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38095" y="3450035"/>
                          <a:ext cx="103734" cy="77801"/>
                        </a:xfrm>
                        <a:custGeom>
                          <a:avLst/>
                          <a:gdLst>
                            <a:gd name="connsiteX0" fmla="*/ 92151 w 103734"/>
                            <a:gd name="connsiteY0" fmla="*/ 0 h 77800"/>
                            <a:gd name="connsiteX1" fmla="*/ 110650 w 103734"/>
                            <a:gd name="connsiteY1" fmla="*/ 41494 h 77800"/>
                            <a:gd name="connsiteX2" fmla="*/ 18499 w 103734"/>
                            <a:gd name="connsiteY2" fmla="*/ 82469 h 77800"/>
                            <a:gd name="connsiteX3" fmla="*/ 0 w 103734"/>
                            <a:gd name="connsiteY3" fmla="*/ 40975 h 77800"/>
                            <a:gd name="connsiteX4" fmla="*/ 14782 w 103734"/>
                            <a:gd name="connsiteY4" fmla="*/ 34405 h 77800"/>
                            <a:gd name="connsiteX5" fmla="*/ 25588 w 103734"/>
                            <a:gd name="connsiteY5" fmla="*/ 58783 h 77800"/>
                            <a:gd name="connsiteX6" fmla="*/ 47545 w 103734"/>
                            <a:gd name="connsiteY6" fmla="*/ 49014 h 77800"/>
                            <a:gd name="connsiteX7" fmla="*/ 37517 w 103734"/>
                            <a:gd name="connsiteY7" fmla="*/ 26366 h 77800"/>
                            <a:gd name="connsiteX8" fmla="*/ 52386 w 103734"/>
                            <a:gd name="connsiteY8" fmla="*/ 19796 h 77800"/>
                            <a:gd name="connsiteX9" fmla="*/ 62414 w 103734"/>
                            <a:gd name="connsiteY9" fmla="*/ 42445 h 77800"/>
                            <a:gd name="connsiteX10" fmla="*/ 87915 w 103734"/>
                            <a:gd name="connsiteY10" fmla="*/ 31120 h 77800"/>
                            <a:gd name="connsiteX11" fmla="*/ 77109 w 103734"/>
                            <a:gd name="connsiteY11" fmla="*/ 6743 h 77800"/>
                            <a:gd name="connsiteX12" fmla="*/ 92151 w 103734"/>
                            <a:gd name="connsiteY12" fmla="*/ 0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92151" y="0"/>
                              </a:moveTo>
                              <a:lnTo>
                                <a:pt x="110650" y="41494"/>
                              </a:lnTo>
                              <a:lnTo>
                                <a:pt x="18499" y="82469"/>
                              </a:lnTo>
                              <a:lnTo>
                                <a:pt x="0" y="40975"/>
                              </a:lnTo>
                              <a:lnTo>
                                <a:pt x="14782" y="34405"/>
                              </a:lnTo>
                              <a:lnTo>
                                <a:pt x="25588" y="58783"/>
                              </a:lnTo>
                              <a:lnTo>
                                <a:pt x="47545" y="49014"/>
                              </a:lnTo>
                              <a:lnTo>
                                <a:pt x="37517" y="26366"/>
                              </a:lnTo>
                              <a:lnTo>
                                <a:pt x="52386" y="19796"/>
                              </a:lnTo>
                              <a:lnTo>
                                <a:pt x="62414" y="42445"/>
                              </a:lnTo>
                              <a:lnTo>
                                <a:pt x="87915" y="31120"/>
                              </a:lnTo>
                              <a:lnTo>
                                <a:pt x="77109" y="6743"/>
                              </a:lnTo>
                              <a:lnTo>
                                <a:pt x="9215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1" name="Freihandform: Form 1320">
                          <a:extLst>
                            <a:ext uri="{FF2B5EF4-FFF2-40B4-BE49-F238E27FC236}">
                              <a16:creationId xmlns:a16="http://schemas.microsoft.com/office/drawing/2014/main" id="{F796DDD1-7C7E-4C0F-93E2-8C3DC7C00D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23572" y="3417704"/>
                          <a:ext cx="95090" cy="51867"/>
                        </a:xfrm>
                        <a:custGeom>
                          <a:avLst/>
                          <a:gdLst>
                            <a:gd name="connsiteX0" fmla="*/ 99844 w 95089"/>
                            <a:gd name="connsiteY0" fmla="*/ 16252 h 51867"/>
                            <a:gd name="connsiteX1" fmla="*/ 6829 w 95089"/>
                            <a:gd name="connsiteY1" fmla="*/ 55066 h 51867"/>
                            <a:gd name="connsiteX2" fmla="*/ 0 w 95089"/>
                            <a:gd name="connsiteY2" fmla="*/ 38814 h 51867"/>
                            <a:gd name="connsiteX3" fmla="*/ 93015 w 95089"/>
                            <a:gd name="connsiteY3" fmla="*/ 0 h 51867"/>
                            <a:gd name="connsiteX4" fmla="*/ 99844 w 95089"/>
                            <a:gd name="connsiteY4" fmla="*/ 16252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5089" h="51867">
                              <a:moveTo>
                                <a:pt x="99844" y="16252"/>
                              </a:moveTo>
                              <a:lnTo>
                                <a:pt x="6829" y="55066"/>
                              </a:lnTo>
                              <a:lnTo>
                                <a:pt x="0" y="38814"/>
                              </a:lnTo>
                              <a:lnTo>
                                <a:pt x="93015" y="0"/>
                              </a:lnTo>
                              <a:lnTo>
                                <a:pt x="99844" y="162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2" name="Freihandform: Form 1321">
                          <a:extLst>
                            <a:ext uri="{FF2B5EF4-FFF2-40B4-BE49-F238E27FC236}">
                              <a16:creationId xmlns:a16="http://schemas.microsoft.com/office/drawing/2014/main" id="{22112200-DFEE-4A28-B8A6-9515E962B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89254" y="3332988"/>
                          <a:ext cx="112379" cy="95090"/>
                        </a:xfrm>
                        <a:custGeom>
                          <a:avLst/>
                          <a:gdLst>
                            <a:gd name="connsiteX0" fmla="*/ 94139 w 112379"/>
                            <a:gd name="connsiteY0" fmla="*/ 0 h 95089"/>
                            <a:gd name="connsiteX1" fmla="*/ 102351 w 112379"/>
                            <a:gd name="connsiteY1" fmla="*/ 21352 h 95089"/>
                            <a:gd name="connsiteX2" fmla="*/ 45384 w 112379"/>
                            <a:gd name="connsiteY2" fmla="*/ 76591 h 95089"/>
                            <a:gd name="connsiteX3" fmla="*/ 45730 w 112379"/>
                            <a:gd name="connsiteY3" fmla="*/ 77455 h 95089"/>
                            <a:gd name="connsiteX4" fmla="*/ 61808 w 112379"/>
                            <a:gd name="connsiteY4" fmla="*/ 69416 h 95089"/>
                            <a:gd name="connsiteX5" fmla="*/ 113243 w 112379"/>
                            <a:gd name="connsiteY5" fmla="*/ 49706 h 95089"/>
                            <a:gd name="connsiteX6" fmla="*/ 119468 w 112379"/>
                            <a:gd name="connsiteY6" fmla="*/ 65958 h 95089"/>
                            <a:gd name="connsiteX7" fmla="*/ 25329 w 112379"/>
                            <a:gd name="connsiteY7" fmla="*/ 102092 h 95089"/>
                            <a:gd name="connsiteX8" fmla="*/ 17116 w 112379"/>
                            <a:gd name="connsiteY8" fmla="*/ 80567 h 95089"/>
                            <a:gd name="connsiteX9" fmla="*/ 73479 w 112379"/>
                            <a:gd name="connsiteY9" fmla="*/ 25847 h 95089"/>
                            <a:gd name="connsiteX10" fmla="*/ 73219 w 112379"/>
                            <a:gd name="connsiteY10" fmla="*/ 25156 h 95089"/>
                            <a:gd name="connsiteX11" fmla="*/ 57573 w 112379"/>
                            <a:gd name="connsiteY11" fmla="*/ 32590 h 95089"/>
                            <a:gd name="connsiteX12" fmla="*/ 6224 w 112379"/>
                            <a:gd name="connsiteY12" fmla="*/ 52299 h 95089"/>
                            <a:gd name="connsiteX13" fmla="*/ 0 w 112379"/>
                            <a:gd name="connsiteY13" fmla="*/ 36221 h 95089"/>
                            <a:gd name="connsiteX14" fmla="*/ 94139 w 112379"/>
                            <a:gd name="connsiteY14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95089">
                              <a:moveTo>
                                <a:pt x="94139" y="0"/>
                              </a:moveTo>
                              <a:lnTo>
                                <a:pt x="102351" y="21352"/>
                              </a:lnTo>
                              <a:lnTo>
                                <a:pt x="45384" y="76591"/>
                              </a:lnTo>
                              <a:lnTo>
                                <a:pt x="45730" y="77455"/>
                              </a:lnTo>
                              <a:cubicBezTo>
                                <a:pt x="50484" y="74430"/>
                                <a:pt x="55844" y="71750"/>
                                <a:pt x="61808" y="69416"/>
                              </a:cubicBezTo>
                              <a:lnTo>
                                <a:pt x="113243" y="49706"/>
                              </a:lnTo>
                              <a:lnTo>
                                <a:pt x="119468" y="65958"/>
                              </a:lnTo>
                              <a:lnTo>
                                <a:pt x="25329" y="102092"/>
                              </a:lnTo>
                              <a:lnTo>
                                <a:pt x="17116" y="80567"/>
                              </a:lnTo>
                              <a:lnTo>
                                <a:pt x="73479" y="25847"/>
                              </a:lnTo>
                              <a:lnTo>
                                <a:pt x="73219" y="25156"/>
                              </a:lnTo>
                              <a:cubicBezTo>
                                <a:pt x="68983" y="27749"/>
                                <a:pt x="63797" y="30169"/>
                                <a:pt x="57573" y="32590"/>
                              </a:cubicBezTo>
                              <a:lnTo>
                                <a:pt x="6224" y="52299"/>
                              </a:lnTo>
                              <a:lnTo>
                                <a:pt x="0" y="36221"/>
                              </a:lnTo>
                              <a:lnTo>
                                <a:pt x="9413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3" name="Freihandform: Form 1322">
                          <a:extLst>
                            <a:ext uri="{FF2B5EF4-FFF2-40B4-BE49-F238E27FC236}">
                              <a16:creationId xmlns:a16="http://schemas.microsoft.com/office/drawing/2014/main" id="{6F51B18E-5173-4CAF-8799-231AF30B41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2283" y="3266565"/>
                          <a:ext cx="103734" cy="77801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24324 h 77800"/>
                            <a:gd name="connsiteX1" fmla="*/ 61722 w 103734"/>
                            <a:gd name="connsiteY1" fmla="*/ 3231 h 77800"/>
                            <a:gd name="connsiteX2" fmla="*/ 90335 w 103734"/>
                            <a:gd name="connsiteY2" fmla="*/ 2021 h 77800"/>
                            <a:gd name="connsiteX3" fmla="*/ 106933 w 103734"/>
                            <a:gd name="connsiteY3" fmla="*/ 21212 h 77800"/>
                            <a:gd name="connsiteX4" fmla="*/ 105463 w 103734"/>
                            <a:gd name="connsiteY4" fmla="*/ 45935 h 77800"/>
                            <a:gd name="connsiteX5" fmla="*/ 81691 w 103734"/>
                            <a:gd name="connsiteY5" fmla="*/ 62360 h 77800"/>
                            <a:gd name="connsiteX6" fmla="*/ 20228 w 103734"/>
                            <a:gd name="connsiteY6" fmla="*/ 83366 h 77800"/>
                            <a:gd name="connsiteX7" fmla="*/ 14177 w 103734"/>
                            <a:gd name="connsiteY7" fmla="*/ 65731 h 77800"/>
                            <a:gd name="connsiteX8" fmla="*/ 76936 w 103734"/>
                            <a:gd name="connsiteY8" fmla="*/ 44293 h 77800"/>
                            <a:gd name="connsiteX9" fmla="*/ 91027 w 103734"/>
                            <a:gd name="connsiteY9" fmla="*/ 25967 h 77800"/>
                            <a:gd name="connsiteX10" fmla="*/ 83420 w 103734"/>
                            <a:gd name="connsiteY10" fmla="*/ 18878 h 77800"/>
                            <a:gd name="connsiteX11" fmla="*/ 69156 w 103734"/>
                            <a:gd name="connsiteY11" fmla="*/ 20348 h 77800"/>
                            <a:gd name="connsiteX12" fmla="*/ 5965 w 103734"/>
                            <a:gd name="connsiteY12" fmla="*/ 41959 h 77800"/>
                            <a:gd name="connsiteX13" fmla="*/ 0 w 103734"/>
                            <a:gd name="connsiteY13" fmla="*/ 24324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0" y="24324"/>
                              </a:moveTo>
                              <a:lnTo>
                                <a:pt x="61722" y="3231"/>
                              </a:lnTo>
                              <a:cubicBezTo>
                                <a:pt x="73046" y="-659"/>
                                <a:pt x="82642" y="-1004"/>
                                <a:pt x="90335" y="2021"/>
                              </a:cubicBezTo>
                              <a:cubicBezTo>
                                <a:pt x="98029" y="5133"/>
                                <a:pt x="103562" y="11530"/>
                                <a:pt x="106933" y="21212"/>
                              </a:cubicBezTo>
                              <a:cubicBezTo>
                                <a:pt x="110218" y="30721"/>
                                <a:pt x="109699" y="38933"/>
                                <a:pt x="105463" y="45935"/>
                              </a:cubicBezTo>
                              <a:cubicBezTo>
                                <a:pt x="101228" y="52937"/>
                                <a:pt x="93275" y="58384"/>
                                <a:pt x="81691" y="62360"/>
                              </a:cubicBezTo>
                              <a:lnTo>
                                <a:pt x="20228" y="83366"/>
                              </a:lnTo>
                              <a:lnTo>
                                <a:pt x="14177" y="65731"/>
                              </a:lnTo>
                              <a:lnTo>
                                <a:pt x="76936" y="44293"/>
                              </a:lnTo>
                              <a:cubicBezTo>
                                <a:pt x="89039" y="40143"/>
                                <a:pt x="93793" y="34092"/>
                                <a:pt x="91027" y="25967"/>
                              </a:cubicBezTo>
                              <a:cubicBezTo>
                                <a:pt x="89730" y="22249"/>
                                <a:pt x="87223" y="19829"/>
                                <a:pt x="83420" y="18878"/>
                              </a:cubicBezTo>
                              <a:cubicBezTo>
                                <a:pt x="79616" y="17927"/>
                                <a:pt x="74862" y="18359"/>
                                <a:pt x="69156" y="20348"/>
                              </a:cubicBezTo>
                              <a:lnTo>
                                <a:pt x="5965" y="41959"/>
                              </a:lnTo>
                              <a:lnTo>
                                <a:pt x="0" y="243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4" name="Freihandform: Form 1323">
                          <a:extLst>
                            <a:ext uri="{FF2B5EF4-FFF2-40B4-BE49-F238E27FC236}">
                              <a16:creationId xmlns:a16="http://schemas.microsoft.com/office/drawing/2014/main" id="{B0FCC66A-A54F-455E-9199-843F65531E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5657" y="3175139"/>
                          <a:ext cx="112379" cy="95090"/>
                        </a:xfrm>
                        <a:custGeom>
                          <a:avLst/>
                          <a:gdLst>
                            <a:gd name="connsiteX0" fmla="*/ 96646 w 112379"/>
                            <a:gd name="connsiteY0" fmla="*/ 0 h 95089"/>
                            <a:gd name="connsiteX1" fmla="*/ 103216 w 112379"/>
                            <a:gd name="connsiteY1" fmla="*/ 21957 h 95089"/>
                            <a:gd name="connsiteX2" fmla="*/ 42272 w 112379"/>
                            <a:gd name="connsiteY2" fmla="*/ 72787 h 95089"/>
                            <a:gd name="connsiteX3" fmla="*/ 42531 w 112379"/>
                            <a:gd name="connsiteY3" fmla="*/ 73652 h 95089"/>
                            <a:gd name="connsiteX4" fmla="*/ 59215 w 112379"/>
                            <a:gd name="connsiteY4" fmla="*/ 66822 h 95089"/>
                            <a:gd name="connsiteX5" fmla="*/ 111947 w 112379"/>
                            <a:gd name="connsiteY5" fmla="*/ 51003 h 95089"/>
                            <a:gd name="connsiteX6" fmla="*/ 116961 w 112379"/>
                            <a:gd name="connsiteY6" fmla="*/ 67600 h 95089"/>
                            <a:gd name="connsiteX7" fmla="*/ 20401 w 112379"/>
                            <a:gd name="connsiteY7" fmla="*/ 96560 h 95089"/>
                            <a:gd name="connsiteX8" fmla="*/ 13745 w 112379"/>
                            <a:gd name="connsiteY8" fmla="*/ 74516 h 95089"/>
                            <a:gd name="connsiteX9" fmla="*/ 74084 w 112379"/>
                            <a:gd name="connsiteY9" fmla="*/ 24118 h 95089"/>
                            <a:gd name="connsiteX10" fmla="*/ 73824 w 112379"/>
                            <a:gd name="connsiteY10" fmla="*/ 23427 h 95089"/>
                            <a:gd name="connsiteX11" fmla="*/ 57659 w 112379"/>
                            <a:gd name="connsiteY11" fmla="*/ 29651 h 95089"/>
                            <a:gd name="connsiteX12" fmla="*/ 4927 w 112379"/>
                            <a:gd name="connsiteY12" fmla="*/ 45470 h 95089"/>
                            <a:gd name="connsiteX13" fmla="*/ 0 w 112379"/>
                            <a:gd name="connsiteY13" fmla="*/ 28959 h 95089"/>
                            <a:gd name="connsiteX14" fmla="*/ 96646 w 112379"/>
                            <a:gd name="connsiteY14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95089">
                              <a:moveTo>
                                <a:pt x="96646" y="0"/>
                              </a:moveTo>
                              <a:lnTo>
                                <a:pt x="103216" y="21957"/>
                              </a:lnTo>
                              <a:lnTo>
                                <a:pt x="42272" y="72787"/>
                              </a:lnTo>
                              <a:lnTo>
                                <a:pt x="42531" y="73652"/>
                              </a:lnTo>
                              <a:cubicBezTo>
                                <a:pt x="47545" y="70972"/>
                                <a:pt x="53077" y="68638"/>
                                <a:pt x="59215" y="66822"/>
                              </a:cubicBezTo>
                              <a:lnTo>
                                <a:pt x="111947" y="51003"/>
                              </a:lnTo>
                              <a:lnTo>
                                <a:pt x="116961" y="67600"/>
                              </a:lnTo>
                              <a:lnTo>
                                <a:pt x="20401" y="96560"/>
                              </a:lnTo>
                              <a:lnTo>
                                <a:pt x="13745" y="74516"/>
                              </a:lnTo>
                              <a:lnTo>
                                <a:pt x="74084" y="24118"/>
                              </a:lnTo>
                              <a:lnTo>
                                <a:pt x="73824" y="23427"/>
                              </a:lnTo>
                              <a:cubicBezTo>
                                <a:pt x="69416" y="25674"/>
                                <a:pt x="64056" y="27749"/>
                                <a:pt x="57659" y="29651"/>
                              </a:cubicBezTo>
                              <a:lnTo>
                                <a:pt x="4927" y="45470"/>
                              </a:lnTo>
                              <a:lnTo>
                                <a:pt x="0" y="28959"/>
                              </a:lnTo>
                              <a:lnTo>
                                <a:pt x="9664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5" name="Freihandform: Form 1324">
                          <a:extLst>
                            <a:ext uri="{FF2B5EF4-FFF2-40B4-BE49-F238E27FC236}">
                              <a16:creationId xmlns:a16="http://schemas.microsoft.com/office/drawing/2014/main" id="{DCE0CC4A-5357-472F-990C-B5BA64F8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7762" y="3100363"/>
                          <a:ext cx="103734" cy="69156"/>
                        </a:xfrm>
                        <a:custGeom>
                          <a:avLst/>
                          <a:gdLst>
                            <a:gd name="connsiteX0" fmla="*/ 48237 w 103734"/>
                            <a:gd name="connsiteY0" fmla="*/ 42877 h 69156"/>
                            <a:gd name="connsiteX1" fmla="*/ 40457 w 103734"/>
                            <a:gd name="connsiteY1" fmla="*/ 13053 h 69156"/>
                            <a:gd name="connsiteX2" fmla="*/ 90509 w 103734"/>
                            <a:gd name="connsiteY2" fmla="*/ 0 h 69156"/>
                            <a:gd name="connsiteX3" fmla="*/ 102957 w 103734"/>
                            <a:gd name="connsiteY3" fmla="*/ 25588 h 69156"/>
                            <a:gd name="connsiteX4" fmla="*/ 96820 w 103734"/>
                            <a:gd name="connsiteY4" fmla="*/ 55152 h 69156"/>
                            <a:gd name="connsiteX5" fmla="*/ 61896 w 103734"/>
                            <a:gd name="connsiteY5" fmla="*/ 73997 h 69156"/>
                            <a:gd name="connsiteX6" fmla="*/ 22390 w 103734"/>
                            <a:gd name="connsiteY6" fmla="*/ 73046 h 69156"/>
                            <a:gd name="connsiteX7" fmla="*/ 1470 w 103734"/>
                            <a:gd name="connsiteY7" fmla="*/ 47113 h 69156"/>
                            <a:gd name="connsiteX8" fmla="*/ 1643 w 103734"/>
                            <a:gd name="connsiteY8" fmla="*/ 23254 h 69156"/>
                            <a:gd name="connsiteX9" fmla="*/ 17981 w 103734"/>
                            <a:gd name="connsiteY9" fmla="*/ 25156 h 69156"/>
                            <a:gd name="connsiteX10" fmla="*/ 17203 w 103734"/>
                            <a:gd name="connsiteY10" fmla="*/ 41840 h 69156"/>
                            <a:gd name="connsiteX11" fmla="*/ 30689 w 103734"/>
                            <a:gd name="connsiteY11" fmla="*/ 55844 h 69156"/>
                            <a:gd name="connsiteX12" fmla="*/ 57487 w 103734"/>
                            <a:gd name="connsiteY12" fmla="*/ 55325 h 69156"/>
                            <a:gd name="connsiteX13" fmla="*/ 81519 w 103734"/>
                            <a:gd name="connsiteY13" fmla="*/ 44433 h 69156"/>
                            <a:gd name="connsiteX14" fmla="*/ 86965 w 103734"/>
                            <a:gd name="connsiteY14" fmla="*/ 29478 h 69156"/>
                            <a:gd name="connsiteX15" fmla="*/ 83507 w 103734"/>
                            <a:gd name="connsiteY15" fmla="*/ 20833 h 69156"/>
                            <a:gd name="connsiteX16" fmla="*/ 61118 w 103734"/>
                            <a:gd name="connsiteY16" fmla="*/ 26625 h 69156"/>
                            <a:gd name="connsiteX17" fmla="*/ 64230 w 103734"/>
                            <a:gd name="connsiteY17" fmla="*/ 38728 h 69156"/>
                            <a:gd name="connsiteX18" fmla="*/ 48237 w 103734"/>
                            <a:gd name="connsiteY18" fmla="*/ 42877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48237" y="42877"/>
                              </a:moveTo>
                              <a:lnTo>
                                <a:pt x="40457" y="13053"/>
                              </a:lnTo>
                              <a:lnTo>
                                <a:pt x="90509" y="0"/>
                              </a:lnTo>
                              <a:cubicBezTo>
                                <a:pt x="96301" y="7521"/>
                                <a:pt x="100450" y="16079"/>
                                <a:pt x="102957" y="25588"/>
                              </a:cubicBezTo>
                              <a:cubicBezTo>
                                <a:pt x="105896" y="36912"/>
                                <a:pt x="103908" y="46767"/>
                                <a:pt x="96820" y="55152"/>
                              </a:cubicBezTo>
                              <a:cubicBezTo>
                                <a:pt x="89817" y="63537"/>
                                <a:pt x="78147" y="69848"/>
                                <a:pt x="61896" y="73997"/>
                              </a:cubicBezTo>
                              <a:cubicBezTo>
                                <a:pt x="46249" y="78060"/>
                                <a:pt x="33023" y="77801"/>
                                <a:pt x="22390" y="73046"/>
                              </a:cubicBezTo>
                              <a:cubicBezTo>
                                <a:pt x="11671" y="68378"/>
                                <a:pt x="4755" y="59734"/>
                                <a:pt x="1470" y="47113"/>
                              </a:cubicBezTo>
                              <a:cubicBezTo>
                                <a:pt x="-518" y="39333"/>
                                <a:pt x="-518" y="31380"/>
                                <a:pt x="1643" y="23254"/>
                              </a:cubicBezTo>
                              <a:lnTo>
                                <a:pt x="17981" y="25156"/>
                              </a:lnTo>
                              <a:cubicBezTo>
                                <a:pt x="16166" y="31466"/>
                                <a:pt x="15993" y="37085"/>
                                <a:pt x="17203" y="41840"/>
                              </a:cubicBezTo>
                              <a:cubicBezTo>
                                <a:pt x="19019" y="48755"/>
                                <a:pt x="23514" y="53423"/>
                                <a:pt x="30689" y="55844"/>
                              </a:cubicBezTo>
                              <a:cubicBezTo>
                                <a:pt x="37864" y="58264"/>
                                <a:pt x="46854" y="58091"/>
                                <a:pt x="57487" y="55325"/>
                              </a:cubicBezTo>
                              <a:cubicBezTo>
                                <a:pt x="68465" y="52472"/>
                                <a:pt x="76418" y="48842"/>
                                <a:pt x="81519" y="44433"/>
                              </a:cubicBezTo>
                              <a:cubicBezTo>
                                <a:pt x="86619" y="40024"/>
                                <a:pt x="88434" y="35011"/>
                                <a:pt x="86965" y="29478"/>
                              </a:cubicBezTo>
                              <a:cubicBezTo>
                                <a:pt x="86187" y="26539"/>
                                <a:pt x="85063" y="23686"/>
                                <a:pt x="83507" y="20833"/>
                              </a:cubicBezTo>
                              <a:lnTo>
                                <a:pt x="61118" y="26625"/>
                              </a:lnTo>
                              <a:lnTo>
                                <a:pt x="64230" y="38728"/>
                              </a:lnTo>
                              <a:lnTo>
                                <a:pt x="48237" y="428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6" name="Freihandform: Form 1325">
                          <a:extLst>
                            <a:ext uri="{FF2B5EF4-FFF2-40B4-BE49-F238E27FC236}">
                              <a16:creationId xmlns:a16="http://schemas.microsoft.com/office/drawing/2014/main" id="{4F8E06A5-C766-4B5C-BC45-0E6BA65C5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95925" y="2999824"/>
                          <a:ext cx="103734" cy="69156"/>
                        </a:xfrm>
                        <a:custGeom>
                          <a:avLst/>
                          <a:gdLst>
                            <a:gd name="connsiteX0" fmla="*/ 6624 w 103734"/>
                            <a:gd name="connsiteY0" fmla="*/ 72272 h 69156"/>
                            <a:gd name="connsiteX1" fmla="*/ 1351 w 103734"/>
                            <a:gd name="connsiteY1" fmla="*/ 47116 h 69156"/>
                            <a:gd name="connsiteX2" fmla="*/ 2647 w 103734"/>
                            <a:gd name="connsiteY2" fmla="*/ 23430 h 69156"/>
                            <a:gd name="connsiteX3" fmla="*/ 20196 w 103734"/>
                            <a:gd name="connsiteY3" fmla="*/ 12451 h 69156"/>
                            <a:gd name="connsiteX4" fmla="*/ 35324 w 103734"/>
                            <a:gd name="connsiteY4" fmla="*/ 13143 h 69156"/>
                            <a:gd name="connsiteX5" fmla="*/ 44401 w 103734"/>
                            <a:gd name="connsiteY5" fmla="*/ 21788 h 69156"/>
                            <a:gd name="connsiteX6" fmla="*/ 45092 w 103734"/>
                            <a:gd name="connsiteY6" fmla="*/ 21614 h 69156"/>
                            <a:gd name="connsiteX7" fmla="*/ 50365 w 103734"/>
                            <a:gd name="connsiteY7" fmla="*/ 7870 h 69156"/>
                            <a:gd name="connsiteX8" fmla="*/ 64802 w 103734"/>
                            <a:gd name="connsiteY8" fmla="*/ 954 h 69156"/>
                            <a:gd name="connsiteX9" fmla="*/ 87364 w 103734"/>
                            <a:gd name="connsiteY9" fmla="*/ 3720 h 69156"/>
                            <a:gd name="connsiteX10" fmla="*/ 99034 w 103734"/>
                            <a:gd name="connsiteY10" fmla="*/ 21788 h 69156"/>
                            <a:gd name="connsiteX11" fmla="*/ 105258 w 103734"/>
                            <a:gd name="connsiteY11" fmla="*/ 51525 h 69156"/>
                            <a:gd name="connsiteX12" fmla="*/ 6624 w 103734"/>
                            <a:gd name="connsiteY12" fmla="*/ 72272 h 69156"/>
                            <a:gd name="connsiteX13" fmla="*/ 58059 w 103734"/>
                            <a:gd name="connsiteY13" fmla="*/ 43485 h 69156"/>
                            <a:gd name="connsiteX14" fmla="*/ 85635 w 103734"/>
                            <a:gd name="connsiteY14" fmla="*/ 37693 h 69156"/>
                            <a:gd name="connsiteX15" fmla="*/ 83733 w 103734"/>
                            <a:gd name="connsiteY15" fmla="*/ 28444 h 69156"/>
                            <a:gd name="connsiteX16" fmla="*/ 78460 w 103734"/>
                            <a:gd name="connsiteY16" fmla="*/ 20664 h 69156"/>
                            <a:gd name="connsiteX17" fmla="*/ 67049 w 103734"/>
                            <a:gd name="connsiteY17" fmla="*/ 20145 h 69156"/>
                            <a:gd name="connsiteX18" fmla="*/ 56244 w 103734"/>
                            <a:gd name="connsiteY18" fmla="*/ 34495 h 69156"/>
                            <a:gd name="connsiteX19" fmla="*/ 58059 w 103734"/>
                            <a:gd name="connsiteY19" fmla="*/ 43485 h 69156"/>
                            <a:gd name="connsiteX20" fmla="*/ 42672 w 103734"/>
                            <a:gd name="connsiteY20" fmla="*/ 46684 h 69156"/>
                            <a:gd name="connsiteX21" fmla="*/ 40943 w 103734"/>
                            <a:gd name="connsiteY21" fmla="*/ 38212 h 69156"/>
                            <a:gd name="connsiteX22" fmla="*/ 36102 w 103734"/>
                            <a:gd name="connsiteY22" fmla="*/ 30691 h 69156"/>
                            <a:gd name="connsiteX23" fmla="*/ 26333 w 103734"/>
                            <a:gd name="connsiteY23" fmla="*/ 30259 h 69156"/>
                            <a:gd name="connsiteX24" fmla="*/ 18121 w 103734"/>
                            <a:gd name="connsiteY24" fmla="*/ 34754 h 69156"/>
                            <a:gd name="connsiteX25" fmla="*/ 17257 w 103734"/>
                            <a:gd name="connsiteY25" fmla="*/ 43831 h 69156"/>
                            <a:gd name="connsiteX26" fmla="*/ 18899 w 103734"/>
                            <a:gd name="connsiteY26" fmla="*/ 51611 h 69156"/>
                            <a:gd name="connsiteX27" fmla="*/ 42672 w 103734"/>
                            <a:gd name="connsiteY27" fmla="*/ 46684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6624" y="72272"/>
                              </a:moveTo>
                              <a:lnTo>
                                <a:pt x="1351" y="47116"/>
                              </a:lnTo>
                              <a:cubicBezTo>
                                <a:pt x="-810" y="36829"/>
                                <a:pt x="-378" y="28962"/>
                                <a:pt x="2647" y="23430"/>
                              </a:cubicBezTo>
                              <a:cubicBezTo>
                                <a:pt x="5673" y="17897"/>
                                <a:pt x="11465" y="14267"/>
                                <a:pt x="20196" y="12451"/>
                              </a:cubicBezTo>
                              <a:cubicBezTo>
                                <a:pt x="25901" y="11241"/>
                                <a:pt x="30915" y="11501"/>
                                <a:pt x="35324" y="13143"/>
                              </a:cubicBezTo>
                              <a:cubicBezTo>
                                <a:pt x="39732" y="14785"/>
                                <a:pt x="42758" y="17725"/>
                                <a:pt x="44401" y="21788"/>
                              </a:cubicBezTo>
                              <a:lnTo>
                                <a:pt x="45092" y="21614"/>
                              </a:lnTo>
                              <a:cubicBezTo>
                                <a:pt x="45351" y="15736"/>
                                <a:pt x="47080" y="11155"/>
                                <a:pt x="50365" y="7870"/>
                              </a:cubicBezTo>
                              <a:cubicBezTo>
                                <a:pt x="53650" y="4585"/>
                                <a:pt x="58491" y="2337"/>
                                <a:pt x="64802" y="954"/>
                              </a:cubicBezTo>
                              <a:cubicBezTo>
                                <a:pt x="73792" y="-948"/>
                                <a:pt x="81313" y="3"/>
                                <a:pt x="87364" y="3720"/>
                              </a:cubicBezTo>
                              <a:cubicBezTo>
                                <a:pt x="93415" y="7438"/>
                                <a:pt x="97305" y="13489"/>
                                <a:pt x="99034" y="21788"/>
                              </a:cubicBezTo>
                              <a:lnTo>
                                <a:pt x="105258" y="51525"/>
                              </a:lnTo>
                              <a:lnTo>
                                <a:pt x="6624" y="72272"/>
                              </a:lnTo>
                              <a:close/>
                              <a:moveTo>
                                <a:pt x="58059" y="43485"/>
                              </a:moveTo>
                              <a:lnTo>
                                <a:pt x="85635" y="37693"/>
                              </a:lnTo>
                              <a:lnTo>
                                <a:pt x="83733" y="28444"/>
                              </a:lnTo>
                              <a:cubicBezTo>
                                <a:pt x="82955" y="24640"/>
                                <a:pt x="81140" y="22047"/>
                                <a:pt x="78460" y="20664"/>
                              </a:cubicBezTo>
                              <a:cubicBezTo>
                                <a:pt x="75694" y="19281"/>
                                <a:pt x="71890" y="19108"/>
                                <a:pt x="67049" y="20145"/>
                              </a:cubicBezTo>
                              <a:cubicBezTo>
                                <a:pt x="58232" y="21960"/>
                                <a:pt x="54601" y="26801"/>
                                <a:pt x="56244" y="34495"/>
                              </a:cubicBezTo>
                              <a:lnTo>
                                <a:pt x="58059" y="43485"/>
                              </a:lnTo>
                              <a:close/>
                              <a:moveTo>
                                <a:pt x="42672" y="46684"/>
                              </a:moveTo>
                              <a:lnTo>
                                <a:pt x="40943" y="38212"/>
                              </a:lnTo>
                              <a:cubicBezTo>
                                <a:pt x="40165" y="34322"/>
                                <a:pt x="38522" y="31815"/>
                                <a:pt x="36102" y="30691"/>
                              </a:cubicBezTo>
                              <a:cubicBezTo>
                                <a:pt x="33681" y="29568"/>
                                <a:pt x="30483" y="29395"/>
                                <a:pt x="26333" y="30259"/>
                              </a:cubicBezTo>
                              <a:cubicBezTo>
                                <a:pt x="22270" y="31124"/>
                                <a:pt x="19504" y="32593"/>
                                <a:pt x="18121" y="34754"/>
                              </a:cubicBezTo>
                              <a:cubicBezTo>
                                <a:pt x="16738" y="36915"/>
                                <a:pt x="16392" y="39941"/>
                                <a:pt x="17257" y="43831"/>
                              </a:cubicBezTo>
                              <a:lnTo>
                                <a:pt x="18899" y="51611"/>
                              </a:lnTo>
                              <a:lnTo>
                                <a:pt x="42672" y="4668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7" name="Freihandform: Form 1326">
                          <a:extLst>
                            <a:ext uri="{FF2B5EF4-FFF2-40B4-BE49-F238E27FC236}">
                              <a16:creationId xmlns:a16="http://schemas.microsoft.com/office/drawing/2014/main" id="{15C9FAB8-D917-473E-B6FD-13DF27D3F5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4136" y="2961100"/>
                          <a:ext cx="95090" cy="34578"/>
                        </a:xfrm>
                        <a:custGeom>
                          <a:avLst/>
                          <a:gdLst>
                            <a:gd name="connsiteX0" fmla="*/ 102351 w 95089"/>
                            <a:gd name="connsiteY0" fmla="*/ 17375 h 34578"/>
                            <a:gd name="connsiteX1" fmla="*/ 3198 w 95089"/>
                            <a:gd name="connsiteY1" fmla="*/ 35443 h 34578"/>
                            <a:gd name="connsiteX2" fmla="*/ 0 w 95089"/>
                            <a:gd name="connsiteY2" fmla="*/ 18067 h 34578"/>
                            <a:gd name="connsiteX3" fmla="*/ 99153 w 95089"/>
                            <a:gd name="connsiteY3" fmla="*/ 0 h 34578"/>
                            <a:gd name="connsiteX4" fmla="*/ 102351 w 95089"/>
                            <a:gd name="connsiteY4" fmla="*/ 17375 h 345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5089" h="34578">
                              <a:moveTo>
                                <a:pt x="102351" y="17375"/>
                              </a:moveTo>
                              <a:lnTo>
                                <a:pt x="3198" y="35443"/>
                              </a:lnTo>
                              <a:lnTo>
                                <a:pt x="0" y="18067"/>
                              </a:lnTo>
                              <a:lnTo>
                                <a:pt x="99153" y="0"/>
                              </a:lnTo>
                              <a:lnTo>
                                <a:pt x="102351" y="173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8" name="Freihandform: Form 1327">
                          <a:extLst>
                            <a:ext uri="{FF2B5EF4-FFF2-40B4-BE49-F238E27FC236}">
                              <a16:creationId xmlns:a16="http://schemas.microsoft.com/office/drawing/2014/main" id="{7BF86CE6-4B0F-439D-ADD8-4C85B72E73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7220" y="2896439"/>
                          <a:ext cx="95090" cy="51867"/>
                        </a:xfrm>
                        <a:custGeom>
                          <a:avLst/>
                          <a:gdLst>
                            <a:gd name="connsiteX0" fmla="*/ 102524 w 95089"/>
                            <a:gd name="connsiteY0" fmla="*/ 44260 h 51867"/>
                            <a:gd name="connsiteX1" fmla="*/ 2939 w 95089"/>
                            <a:gd name="connsiteY1" fmla="*/ 60080 h 51867"/>
                            <a:gd name="connsiteX2" fmla="*/ 0 w 95089"/>
                            <a:gd name="connsiteY2" fmla="*/ 41580 h 51867"/>
                            <a:gd name="connsiteX3" fmla="*/ 83333 w 95089"/>
                            <a:gd name="connsiteY3" fmla="*/ 28268 h 51867"/>
                            <a:gd name="connsiteX4" fmla="*/ 79270 w 95089"/>
                            <a:gd name="connsiteY4" fmla="*/ 2593 h 51867"/>
                            <a:gd name="connsiteX5" fmla="*/ 95522 w 95089"/>
                            <a:gd name="connsiteY5" fmla="*/ 0 h 51867"/>
                            <a:gd name="connsiteX6" fmla="*/ 102524 w 95089"/>
                            <a:gd name="connsiteY6" fmla="*/ 44260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5089" h="51867">
                              <a:moveTo>
                                <a:pt x="102524" y="44260"/>
                              </a:moveTo>
                              <a:lnTo>
                                <a:pt x="2939" y="60080"/>
                              </a:lnTo>
                              <a:lnTo>
                                <a:pt x="0" y="41580"/>
                              </a:lnTo>
                              <a:lnTo>
                                <a:pt x="83333" y="28268"/>
                              </a:lnTo>
                              <a:lnTo>
                                <a:pt x="79270" y="2593"/>
                              </a:lnTo>
                              <a:lnTo>
                                <a:pt x="95522" y="0"/>
                              </a:lnTo>
                              <a:lnTo>
                                <a:pt x="102524" y="4426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29" name="Freihandform: Form 1328">
                          <a:extLst>
                            <a:ext uri="{FF2B5EF4-FFF2-40B4-BE49-F238E27FC236}">
                              <a16:creationId xmlns:a16="http://schemas.microsoft.com/office/drawing/2014/main" id="{4429589C-B423-40FE-B3C9-22C3998408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67185" y="2827473"/>
                          <a:ext cx="103734" cy="69156"/>
                        </a:xfrm>
                        <a:custGeom>
                          <a:avLst/>
                          <a:gdLst>
                            <a:gd name="connsiteX0" fmla="*/ 44700 w 103734"/>
                            <a:gd name="connsiteY0" fmla="*/ 847 h 69156"/>
                            <a:gd name="connsiteX1" fmla="*/ 83859 w 103734"/>
                            <a:gd name="connsiteY1" fmla="*/ 6120 h 69156"/>
                            <a:gd name="connsiteX2" fmla="*/ 100716 w 103734"/>
                            <a:gd name="connsiteY2" fmla="*/ 33437 h 69156"/>
                            <a:gd name="connsiteX3" fmla="*/ 103828 w 103734"/>
                            <a:gd name="connsiteY3" fmla="*/ 57901 h 69156"/>
                            <a:gd name="connsiteX4" fmla="*/ 3811 w 103734"/>
                            <a:gd name="connsiteY4" fmla="*/ 70695 h 69156"/>
                            <a:gd name="connsiteX5" fmla="*/ 353 w 103734"/>
                            <a:gd name="connsiteY5" fmla="*/ 43983 h 69156"/>
                            <a:gd name="connsiteX6" fmla="*/ 9776 w 103734"/>
                            <a:gd name="connsiteY6" fmla="*/ 15197 h 69156"/>
                            <a:gd name="connsiteX7" fmla="*/ 44700 w 103734"/>
                            <a:gd name="connsiteY7" fmla="*/ 847 h 69156"/>
                            <a:gd name="connsiteX8" fmla="*/ 47725 w 103734"/>
                            <a:gd name="connsiteY8" fmla="*/ 19865 h 69156"/>
                            <a:gd name="connsiteX9" fmla="*/ 16605 w 103734"/>
                            <a:gd name="connsiteY9" fmla="*/ 42600 h 69156"/>
                            <a:gd name="connsiteX10" fmla="*/ 17556 w 103734"/>
                            <a:gd name="connsiteY10" fmla="*/ 50034 h 69156"/>
                            <a:gd name="connsiteX11" fmla="*/ 85156 w 103734"/>
                            <a:gd name="connsiteY11" fmla="*/ 41390 h 69156"/>
                            <a:gd name="connsiteX12" fmla="*/ 84378 w 103734"/>
                            <a:gd name="connsiteY12" fmla="*/ 35339 h 69156"/>
                            <a:gd name="connsiteX13" fmla="*/ 73918 w 103734"/>
                            <a:gd name="connsiteY13" fmla="*/ 21421 h 69156"/>
                            <a:gd name="connsiteX14" fmla="*/ 47725 w 103734"/>
                            <a:gd name="connsiteY14" fmla="*/ 19865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44700" y="847"/>
                              </a:moveTo>
                              <a:cubicBezTo>
                                <a:pt x="61211" y="-1228"/>
                                <a:pt x="74264" y="501"/>
                                <a:pt x="83859" y="6120"/>
                              </a:cubicBezTo>
                              <a:cubicBezTo>
                                <a:pt x="93455" y="11739"/>
                                <a:pt x="99074" y="20816"/>
                                <a:pt x="100716" y="33437"/>
                              </a:cubicBezTo>
                              <a:lnTo>
                                <a:pt x="103828" y="57901"/>
                              </a:lnTo>
                              <a:lnTo>
                                <a:pt x="3811" y="70695"/>
                              </a:lnTo>
                              <a:lnTo>
                                <a:pt x="353" y="43983"/>
                              </a:lnTo>
                              <a:cubicBezTo>
                                <a:pt x="-1116" y="32399"/>
                                <a:pt x="1996" y="22718"/>
                                <a:pt x="9776" y="15197"/>
                              </a:cubicBezTo>
                              <a:cubicBezTo>
                                <a:pt x="17556" y="7676"/>
                                <a:pt x="29226" y="2835"/>
                                <a:pt x="44700" y="847"/>
                              </a:cubicBezTo>
                              <a:close/>
                              <a:moveTo>
                                <a:pt x="47725" y="19865"/>
                              </a:moveTo>
                              <a:cubicBezTo>
                                <a:pt x="25422" y="22718"/>
                                <a:pt x="15049" y="30325"/>
                                <a:pt x="16605" y="42600"/>
                              </a:cubicBezTo>
                              <a:lnTo>
                                <a:pt x="17556" y="50034"/>
                              </a:lnTo>
                              <a:lnTo>
                                <a:pt x="85156" y="41390"/>
                              </a:lnTo>
                              <a:lnTo>
                                <a:pt x="84378" y="35339"/>
                              </a:lnTo>
                              <a:cubicBezTo>
                                <a:pt x="83514" y="28510"/>
                                <a:pt x="80056" y="23928"/>
                                <a:pt x="73918" y="21421"/>
                              </a:cubicBezTo>
                              <a:cubicBezTo>
                                <a:pt x="67867" y="18914"/>
                                <a:pt x="59136" y="18395"/>
                                <a:pt x="47725" y="198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0" name="Freihandform: Form 1329">
                          <a:extLst>
                            <a:ext uri="{FF2B5EF4-FFF2-40B4-BE49-F238E27FC236}">
                              <a16:creationId xmlns:a16="http://schemas.microsoft.com/office/drawing/2014/main" id="{E6913845-B161-4104-87E9-21D4C3140C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56992" y="2765388"/>
                          <a:ext cx="103734" cy="51867"/>
                        </a:xfrm>
                        <a:custGeom>
                          <a:avLst/>
                          <a:gdLst>
                            <a:gd name="connsiteX0" fmla="*/ 100363 w 103734"/>
                            <a:gd name="connsiteY0" fmla="*/ 0 h 51867"/>
                            <a:gd name="connsiteX1" fmla="*/ 104772 w 103734"/>
                            <a:gd name="connsiteY1" fmla="*/ 45211 h 51867"/>
                            <a:gd name="connsiteX2" fmla="*/ 4409 w 103734"/>
                            <a:gd name="connsiteY2" fmla="*/ 55066 h 51867"/>
                            <a:gd name="connsiteX3" fmla="*/ 0 w 103734"/>
                            <a:gd name="connsiteY3" fmla="*/ 9855 h 51867"/>
                            <a:gd name="connsiteX4" fmla="*/ 16165 w 103734"/>
                            <a:gd name="connsiteY4" fmla="*/ 8299 h 51867"/>
                            <a:gd name="connsiteX5" fmla="*/ 18759 w 103734"/>
                            <a:gd name="connsiteY5" fmla="*/ 34837 h 51867"/>
                            <a:gd name="connsiteX6" fmla="*/ 42618 w 103734"/>
                            <a:gd name="connsiteY6" fmla="*/ 32504 h 51867"/>
                            <a:gd name="connsiteX7" fmla="*/ 40197 w 103734"/>
                            <a:gd name="connsiteY7" fmla="*/ 7867 h 51867"/>
                            <a:gd name="connsiteX8" fmla="*/ 56362 w 103734"/>
                            <a:gd name="connsiteY8" fmla="*/ 6311 h 51867"/>
                            <a:gd name="connsiteX9" fmla="*/ 58783 w 103734"/>
                            <a:gd name="connsiteY9" fmla="*/ 30948 h 51867"/>
                            <a:gd name="connsiteX10" fmla="*/ 86532 w 103734"/>
                            <a:gd name="connsiteY10" fmla="*/ 28268 h 51867"/>
                            <a:gd name="connsiteX11" fmla="*/ 83938 w 103734"/>
                            <a:gd name="connsiteY11" fmla="*/ 1729 h 51867"/>
                            <a:gd name="connsiteX12" fmla="*/ 100363 w 103734"/>
                            <a:gd name="connsiteY12" fmla="*/ 0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51867">
                              <a:moveTo>
                                <a:pt x="100363" y="0"/>
                              </a:moveTo>
                              <a:lnTo>
                                <a:pt x="104772" y="45211"/>
                              </a:lnTo>
                              <a:lnTo>
                                <a:pt x="4409" y="55066"/>
                              </a:lnTo>
                              <a:lnTo>
                                <a:pt x="0" y="9855"/>
                              </a:lnTo>
                              <a:lnTo>
                                <a:pt x="16165" y="8299"/>
                              </a:lnTo>
                              <a:lnTo>
                                <a:pt x="18759" y="34837"/>
                              </a:lnTo>
                              <a:lnTo>
                                <a:pt x="42618" y="32504"/>
                              </a:lnTo>
                              <a:lnTo>
                                <a:pt x="40197" y="7867"/>
                              </a:lnTo>
                              <a:lnTo>
                                <a:pt x="56362" y="6311"/>
                              </a:lnTo>
                              <a:lnTo>
                                <a:pt x="58783" y="30948"/>
                              </a:lnTo>
                              <a:lnTo>
                                <a:pt x="86532" y="28268"/>
                              </a:lnTo>
                              <a:lnTo>
                                <a:pt x="83938" y="1729"/>
                              </a:lnTo>
                              <a:lnTo>
                                <a:pt x="10036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31" name="Freihandform: Form 1330">
                          <a:extLst>
                            <a:ext uri="{FF2B5EF4-FFF2-40B4-BE49-F238E27FC236}">
                              <a16:creationId xmlns:a16="http://schemas.microsoft.com/office/drawing/2014/main" id="{5D9938F9-81CF-4DE4-894E-C91D332EF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50941" y="2681017"/>
                          <a:ext cx="103734" cy="69156"/>
                        </a:xfrm>
                        <a:custGeom>
                          <a:avLst/>
                          <a:gdLst>
                            <a:gd name="connsiteX0" fmla="*/ 100622 w 103734"/>
                            <a:gd name="connsiteY0" fmla="*/ 0 h 69156"/>
                            <a:gd name="connsiteX1" fmla="*/ 102092 w 103734"/>
                            <a:gd name="connsiteY1" fmla="*/ 22821 h 69156"/>
                            <a:gd name="connsiteX2" fmla="*/ 31207 w 103734"/>
                            <a:gd name="connsiteY2" fmla="*/ 58610 h 69156"/>
                            <a:gd name="connsiteX3" fmla="*/ 31293 w 103734"/>
                            <a:gd name="connsiteY3" fmla="*/ 59474 h 69156"/>
                            <a:gd name="connsiteX4" fmla="*/ 49101 w 103734"/>
                            <a:gd name="connsiteY4" fmla="*/ 56622 h 69156"/>
                            <a:gd name="connsiteX5" fmla="*/ 104080 w 103734"/>
                            <a:gd name="connsiteY5" fmla="*/ 53077 h 69156"/>
                            <a:gd name="connsiteX6" fmla="*/ 105204 w 103734"/>
                            <a:gd name="connsiteY6" fmla="*/ 70453 h 69156"/>
                            <a:gd name="connsiteX7" fmla="*/ 4582 w 103734"/>
                            <a:gd name="connsiteY7" fmla="*/ 76936 h 69156"/>
                            <a:gd name="connsiteX8" fmla="*/ 3112 w 103734"/>
                            <a:gd name="connsiteY8" fmla="*/ 53942 h 69156"/>
                            <a:gd name="connsiteX9" fmla="*/ 73219 w 103734"/>
                            <a:gd name="connsiteY9" fmla="*/ 18499 h 69156"/>
                            <a:gd name="connsiteX10" fmla="*/ 73133 w 103734"/>
                            <a:gd name="connsiteY10" fmla="*/ 17721 h 69156"/>
                            <a:gd name="connsiteX11" fmla="*/ 56017 w 103734"/>
                            <a:gd name="connsiteY11" fmla="*/ 20142 h 69156"/>
                            <a:gd name="connsiteX12" fmla="*/ 1124 w 103734"/>
                            <a:gd name="connsiteY12" fmla="*/ 23686 h 69156"/>
                            <a:gd name="connsiteX13" fmla="*/ 0 w 103734"/>
                            <a:gd name="connsiteY13" fmla="*/ 6483 h 69156"/>
                            <a:gd name="connsiteX14" fmla="*/ 100622 w 103734"/>
                            <a:gd name="connsiteY14" fmla="*/ 0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100622" y="0"/>
                              </a:moveTo>
                              <a:lnTo>
                                <a:pt x="102092" y="22821"/>
                              </a:lnTo>
                              <a:lnTo>
                                <a:pt x="31207" y="58610"/>
                              </a:lnTo>
                              <a:lnTo>
                                <a:pt x="31293" y="59474"/>
                              </a:lnTo>
                              <a:cubicBezTo>
                                <a:pt x="36739" y="58005"/>
                                <a:pt x="42704" y="57054"/>
                                <a:pt x="49101" y="56622"/>
                              </a:cubicBezTo>
                              <a:lnTo>
                                <a:pt x="104080" y="53077"/>
                              </a:lnTo>
                              <a:lnTo>
                                <a:pt x="105204" y="70453"/>
                              </a:lnTo>
                              <a:lnTo>
                                <a:pt x="4582" y="76936"/>
                              </a:lnTo>
                              <a:lnTo>
                                <a:pt x="3112" y="53942"/>
                              </a:lnTo>
                              <a:lnTo>
                                <a:pt x="73219" y="18499"/>
                              </a:lnTo>
                              <a:lnTo>
                                <a:pt x="73133" y="17721"/>
                              </a:lnTo>
                              <a:cubicBezTo>
                                <a:pt x="68378" y="18931"/>
                                <a:pt x="62673" y="19710"/>
                                <a:pt x="56017" y="20142"/>
                              </a:cubicBezTo>
                              <a:lnTo>
                                <a:pt x="1124" y="23686"/>
                              </a:lnTo>
                              <a:lnTo>
                                <a:pt x="0" y="6483"/>
                              </a:lnTo>
                              <a:lnTo>
                                <a:pt x="10062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3" name="Grafik 3535">
                      <a:extLst>
                        <a:ext uri="{FF2B5EF4-FFF2-40B4-BE49-F238E27FC236}">
                          <a16:creationId xmlns:a16="http://schemas.microsoft.com/office/drawing/2014/main" id="{B57F9E02-7B74-4084-8767-A47FFF97DA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9472" y="4463780"/>
                      <a:ext cx="708852" cy="397303"/>
                      <a:chOff x="4749472" y="4463780"/>
                      <a:chExt cx="708852" cy="397303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297" name="Grafik 3535">
                        <a:extLst>
                          <a:ext uri="{FF2B5EF4-FFF2-40B4-BE49-F238E27FC236}">
                            <a16:creationId xmlns:a16="http://schemas.microsoft.com/office/drawing/2014/main" id="{AC1DD925-278B-44E4-A0A5-6DE811FE38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9472" y="4463780"/>
                        <a:ext cx="708852" cy="267981"/>
                        <a:chOff x="4749472" y="4463780"/>
                        <a:chExt cx="708852" cy="26798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07" name="Freihandform: Form 1306">
                          <a:extLst>
                            <a:ext uri="{FF2B5EF4-FFF2-40B4-BE49-F238E27FC236}">
                              <a16:creationId xmlns:a16="http://schemas.microsoft.com/office/drawing/2014/main" id="{FB450F5E-9E52-41D9-B26F-8711D506E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9030" y="4463780"/>
                          <a:ext cx="121024" cy="121024"/>
                        </a:xfrm>
                        <a:custGeom>
                          <a:avLst/>
                          <a:gdLst>
                            <a:gd name="connsiteX0" fmla="*/ 52559 w 121023"/>
                            <a:gd name="connsiteY0" fmla="*/ 14177 h 121023"/>
                            <a:gd name="connsiteX1" fmla="*/ 103821 w 121023"/>
                            <a:gd name="connsiteY1" fmla="*/ 85668 h 121023"/>
                            <a:gd name="connsiteX2" fmla="*/ 104512 w 121023"/>
                            <a:gd name="connsiteY2" fmla="*/ 85322 h 121023"/>
                            <a:gd name="connsiteX3" fmla="*/ 96127 w 121023"/>
                            <a:gd name="connsiteY3" fmla="*/ 69070 h 121023"/>
                            <a:gd name="connsiteX4" fmla="*/ 69588 w 121023"/>
                            <a:gd name="connsiteY4" fmla="*/ 6829 h 121023"/>
                            <a:gd name="connsiteX5" fmla="*/ 85581 w 121023"/>
                            <a:gd name="connsiteY5" fmla="*/ 0 h 121023"/>
                            <a:gd name="connsiteX6" fmla="*/ 125086 w 121023"/>
                            <a:gd name="connsiteY6" fmla="*/ 92756 h 121023"/>
                            <a:gd name="connsiteX7" fmla="*/ 98548 w 121023"/>
                            <a:gd name="connsiteY7" fmla="*/ 104080 h 121023"/>
                            <a:gd name="connsiteX8" fmla="*/ 51608 w 121023"/>
                            <a:gd name="connsiteY8" fmla="*/ 37950 h 121023"/>
                            <a:gd name="connsiteX9" fmla="*/ 51089 w 121023"/>
                            <a:gd name="connsiteY9" fmla="*/ 38209 h 121023"/>
                            <a:gd name="connsiteX10" fmla="*/ 66390 w 121023"/>
                            <a:gd name="connsiteY10" fmla="*/ 117825 h 121023"/>
                            <a:gd name="connsiteX11" fmla="*/ 39505 w 121023"/>
                            <a:gd name="connsiteY11" fmla="*/ 129322 h 121023"/>
                            <a:gd name="connsiteX12" fmla="*/ 0 w 121023"/>
                            <a:gd name="connsiteY12" fmla="*/ 36566 h 121023"/>
                            <a:gd name="connsiteX13" fmla="*/ 16338 w 121023"/>
                            <a:gd name="connsiteY13" fmla="*/ 29564 h 121023"/>
                            <a:gd name="connsiteX14" fmla="*/ 43136 w 121023"/>
                            <a:gd name="connsiteY14" fmla="*/ 92410 h 121023"/>
                            <a:gd name="connsiteX15" fmla="*/ 49101 w 121023"/>
                            <a:gd name="connsiteY15" fmla="*/ 108748 h 121023"/>
                            <a:gd name="connsiteX16" fmla="*/ 49620 w 121023"/>
                            <a:gd name="connsiteY16" fmla="*/ 108575 h 121023"/>
                            <a:gd name="connsiteX17" fmla="*/ 33627 w 121023"/>
                            <a:gd name="connsiteY17" fmla="*/ 22217 h 121023"/>
                            <a:gd name="connsiteX18" fmla="*/ 52559 w 121023"/>
                            <a:gd name="connsiteY18" fmla="*/ 14177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1023" h="121023">
                              <a:moveTo>
                                <a:pt x="52559" y="14177"/>
                              </a:moveTo>
                              <a:lnTo>
                                <a:pt x="103821" y="85668"/>
                              </a:lnTo>
                              <a:lnTo>
                                <a:pt x="104512" y="85322"/>
                              </a:lnTo>
                              <a:cubicBezTo>
                                <a:pt x="101141" y="79616"/>
                                <a:pt x="98288" y="74170"/>
                                <a:pt x="96127" y="69070"/>
                              </a:cubicBezTo>
                              <a:lnTo>
                                <a:pt x="69588" y="6829"/>
                              </a:lnTo>
                              <a:lnTo>
                                <a:pt x="85581" y="0"/>
                              </a:lnTo>
                              <a:lnTo>
                                <a:pt x="125086" y="92756"/>
                              </a:lnTo>
                              <a:lnTo>
                                <a:pt x="98548" y="104080"/>
                              </a:lnTo>
                              <a:lnTo>
                                <a:pt x="51608" y="37950"/>
                              </a:lnTo>
                              <a:lnTo>
                                <a:pt x="51089" y="38209"/>
                              </a:lnTo>
                              <a:lnTo>
                                <a:pt x="66390" y="117825"/>
                              </a:lnTo>
                              <a:lnTo>
                                <a:pt x="39505" y="129322"/>
                              </a:lnTo>
                              <a:lnTo>
                                <a:pt x="0" y="36566"/>
                              </a:lnTo>
                              <a:lnTo>
                                <a:pt x="16338" y="29564"/>
                              </a:lnTo>
                              <a:lnTo>
                                <a:pt x="43136" y="92410"/>
                              </a:lnTo>
                              <a:cubicBezTo>
                                <a:pt x="45384" y="97597"/>
                                <a:pt x="47286" y="103043"/>
                                <a:pt x="49101" y="108748"/>
                              </a:cubicBezTo>
                              <a:lnTo>
                                <a:pt x="49620" y="108575"/>
                              </a:lnTo>
                              <a:lnTo>
                                <a:pt x="33627" y="22217"/>
                              </a:lnTo>
                              <a:lnTo>
                                <a:pt x="52559" y="141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8" name="Freihandform: Form 1307">
                          <a:extLst>
                            <a:ext uri="{FF2B5EF4-FFF2-40B4-BE49-F238E27FC236}">
                              <a16:creationId xmlns:a16="http://schemas.microsoft.com/office/drawing/2014/main" id="{3196C450-1AD5-47C3-AAC8-B022DFE1A9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70244" y="4514090"/>
                          <a:ext cx="77801" cy="95090"/>
                        </a:xfrm>
                        <a:custGeom>
                          <a:avLst/>
                          <a:gdLst>
                            <a:gd name="connsiteX0" fmla="*/ 5940 w 77800"/>
                            <a:gd name="connsiteY0" fmla="*/ 63712 h 95089"/>
                            <a:gd name="connsiteX1" fmla="*/ 1272 w 77800"/>
                            <a:gd name="connsiteY1" fmla="*/ 24379 h 95089"/>
                            <a:gd name="connsiteX2" fmla="*/ 21759 w 77800"/>
                            <a:gd name="connsiteY2" fmla="*/ 2422 h 95089"/>
                            <a:gd name="connsiteX3" fmla="*/ 51669 w 77800"/>
                            <a:gd name="connsiteY3" fmla="*/ 5621 h 95089"/>
                            <a:gd name="connsiteX4" fmla="*/ 73972 w 77800"/>
                            <a:gd name="connsiteY4" fmla="*/ 38556 h 95089"/>
                            <a:gd name="connsiteX5" fmla="*/ 78554 w 77800"/>
                            <a:gd name="connsiteY5" fmla="*/ 77802 h 95089"/>
                            <a:gd name="connsiteX6" fmla="*/ 57893 w 77800"/>
                            <a:gd name="connsiteY6" fmla="*/ 99759 h 95089"/>
                            <a:gd name="connsiteX7" fmla="*/ 28156 w 77800"/>
                            <a:gd name="connsiteY7" fmla="*/ 96561 h 95089"/>
                            <a:gd name="connsiteX8" fmla="*/ 5940 w 77800"/>
                            <a:gd name="connsiteY8" fmla="*/ 63712 h 95089"/>
                            <a:gd name="connsiteX9" fmla="*/ 55905 w 77800"/>
                            <a:gd name="connsiteY9" fmla="*/ 45040 h 95089"/>
                            <a:gd name="connsiteX10" fmla="*/ 42679 w 77800"/>
                            <a:gd name="connsiteY10" fmla="*/ 21959 h 95089"/>
                            <a:gd name="connsiteX11" fmla="*/ 27551 w 77800"/>
                            <a:gd name="connsiteY11" fmla="*/ 17982 h 95089"/>
                            <a:gd name="connsiteX12" fmla="*/ 24007 w 77800"/>
                            <a:gd name="connsiteY12" fmla="*/ 56969 h 95089"/>
                            <a:gd name="connsiteX13" fmla="*/ 52101 w 77800"/>
                            <a:gd name="connsiteY13" fmla="*/ 84199 h 95089"/>
                            <a:gd name="connsiteX14" fmla="*/ 61005 w 77800"/>
                            <a:gd name="connsiteY14" fmla="*/ 71233 h 95089"/>
                            <a:gd name="connsiteX15" fmla="*/ 55905 w 77800"/>
                            <a:gd name="connsiteY15" fmla="*/ 4504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77800" h="95089">
                              <a:moveTo>
                                <a:pt x="5940" y="63712"/>
                              </a:moveTo>
                              <a:cubicBezTo>
                                <a:pt x="148" y="48065"/>
                                <a:pt x="-1408" y="35012"/>
                                <a:pt x="1272" y="24379"/>
                              </a:cubicBezTo>
                              <a:cubicBezTo>
                                <a:pt x="4038" y="13833"/>
                                <a:pt x="10867" y="6485"/>
                                <a:pt x="21759" y="2422"/>
                              </a:cubicBezTo>
                              <a:cubicBezTo>
                                <a:pt x="32738" y="-1641"/>
                                <a:pt x="42679" y="-604"/>
                                <a:pt x="51669" y="5621"/>
                              </a:cubicBezTo>
                              <a:cubicBezTo>
                                <a:pt x="60660" y="11845"/>
                                <a:pt x="68094" y="22823"/>
                                <a:pt x="73972" y="38556"/>
                              </a:cubicBezTo>
                              <a:cubicBezTo>
                                <a:pt x="79764" y="54203"/>
                                <a:pt x="81320" y="67256"/>
                                <a:pt x="78554" y="77802"/>
                              </a:cubicBezTo>
                              <a:cubicBezTo>
                                <a:pt x="75788" y="88349"/>
                                <a:pt x="68872" y="95610"/>
                                <a:pt x="57893" y="99759"/>
                              </a:cubicBezTo>
                              <a:cubicBezTo>
                                <a:pt x="47001" y="103823"/>
                                <a:pt x="37060" y="102699"/>
                                <a:pt x="28156" y="96561"/>
                              </a:cubicBezTo>
                              <a:cubicBezTo>
                                <a:pt x="19166" y="90251"/>
                                <a:pt x="11731" y="79358"/>
                                <a:pt x="5940" y="63712"/>
                              </a:cubicBezTo>
                              <a:close/>
                              <a:moveTo>
                                <a:pt x="55905" y="45040"/>
                              </a:moveTo>
                              <a:cubicBezTo>
                                <a:pt x="51929" y="34234"/>
                                <a:pt x="47520" y="26540"/>
                                <a:pt x="42679" y="21959"/>
                              </a:cubicBezTo>
                              <a:cubicBezTo>
                                <a:pt x="37838" y="17291"/>
                                <a:pt x="32824" y="15994"/>
                                <a:pt x="27551" y="17982"/>
                              </a:cubicBezTo>
                              <a:cubicBezTo>
                                <a:pt x="16918" y="21959"/>
                                <a:pt x="15794" y="34925"/>
                                <a:pt x="24007" y="56969"/>
                              </a:cubicBezTo>
                              <a:cubicBezTo>
                                <a:pt x="32219" y="79013"/>
                                <a:pt x="41555" y="88089"/>
                                <a:pt x="52101" y="84199"/>
                              </a:cubicBezTo>
                              <a:cubicBezTo>
                                <a:pt x="57461" y="82211"/>
                                <a:pt x="60400" y="77889"/>
                                <a:pt x="61005" y="71233"/>
                              </a:cubicBezTo>
                              <a:cubicBezTo>
                                <a:pt x="61610" y="64576"/>
                                <a:pt x="59882" y="55932"/>
                                <a:pt x="55905" y="4504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9" name="Freihandform: Form 1308">
                          <a:extLst>
                            <a:ext uri="{FF2B5EF4-FFF2-40B4-BE49-F238E27FC236}">
                              <a16:creationId xmlns:a16="http://schemas.microsoft.com/office/drawing/2014/main" id="{73018302-E839-406E-82B3-53D60641F9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5812" y="4534924"/>
                          <a:ext cx="77801" cy="103734"/>
                        </a:xfrm>
                        <a:custGeom>
                          <a:avLst/>
                          <a:gdLst>
                            <a:gd name="connsiteX0" fmla="*/ 4559 w 77800"/>
                            <a:gd name="connsiteY0" fmla="*/ 68811 h 103734"/>
                            <a:gd name="connsiteX1" fmla="*/ 2311 w 77800"/>
                            <a:gd name="connsiteY1" fmla="*/ 29392 h 103734"/>
                            <a:gd name="connsiteX2" fmla="*/ 25998 w 77800"/>
                            <a:gd name="connsiteY2" fmla="*/ 7694 h 103734"/>
                            <a:gd name="connsiteX3" fmla="*/ 49424 w 77800"/>
                            <a:gd name="connsiteY3" fmla="*/ 0 h 103734"/>
                            <a:gd name="connsiteX4" fmla="*/ 80890 w 77800"/>
                            <a:gd name="connsiteY4" fmla="*/ 95782 h 103734"/>
                            <a:gd name="connsiteX5" fmla="*/ 55303 w 77800"/>
                            <a:gd name="connsiteY5" fmla="*/ 104167 h 103734"/>
                            <a:gd name="connsiteX6" fmla="*/ 25219 w 77800"/>
                            <a:gd name="connsiteY6" fmla="*/ 100363 h 103734"/>
                            <a:gd name="connsiteX7" fmla="*/ 4559 w 77800"/>
                            <a:gd name="connsiteY7" fmla="*/ 68811 h 103734"/>
                            <a:gd name="connsiteX8" fmla="*/ 22626 w 77800"/>
                            <a:gd name="connsiteY8" fmla="*/ 62327 h 103734"/>
                            <a:gd name="connsiteX9" fmla="*/ 50894 w 77800"/>
                            <a:gd name="connsiteY9" fmla="*/ 88607 h 103734"/>
                            <a:gd name="connsiteX10" fmla="*/ 58069 w 77800"/>
                            <a:gd name="connsiteY10" fmla="*/ 86273 h 103734"/>
                            <a:gd name="connsiteX11" fmla="*/ 36803 w 77800"/>
                            <a:gd name="connsiteY11" fmla="*/ 21525 h 103734"/>
                            <a:gd name="connsiteX12" fmla="*/ 31011 w 77800"/>
                            <a:gd name="connsiteY12" fmla="*/ 23427 h 103734"/>
                            <a:gd name="connsiteX13" fmla="*/ 19255 w 77800"/>
                            <a:gd name="connsiteY13" fmla="*/ 36307 h 103734"/>
                            <a:gd name="connsiteX14" fmla="*/ 22626 w 77800"/>
                            <a:gd name="connsiteY14" fmla="*/ 62327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4559" y="68811"/>
                              </a:moveTo>
                              <a:cubicBezTo>
                                <a:pt x="-628" y="52991"/>
                                <a:pt x="-1406" y="39852"/>
                                <a:pt x="2311" y="29392"/>
                              </a:cubicBezTo>
                              <a:cubicBezTo>
                                <a:pt x="6029" y="18932"/>
                                <a:pt x="13895" y="11670"/>
                                <a:pt x="25998" y="7694"/>
                              </a:cubicBezTo>
                              <a:lnTo>
                                <a:pt x="49424" y="0"/>
                              </a:lnTo>
                              <a:lnTo>
                                <a:pt x="80890" y="95782"/>
                              </a:lnTo>
                              <a:lnTo>
                                <a:pt x="55303" y="104167"/>
                              </a:lnTo>
                              <a:cubicBezTo>
                                <a:pt x="44151" y="107798"/>
                                <a:pt x="34123" y="106501"/>
                                <a:pt x="25219" y="100363"/>
                              </a:cubicBezTo>
                              <a:cubicBezTo>
                                <a:pt x="16316" y="94226"/>
                                <a:pt x="9400" y="83680"/>
                                <a:pt x="4559" y="68811"/>
                              </a:cubicBezTo>
                              <a:close/>
                              <a:moveTo>
                                <a:pt x="22626" y="62327"/>
                              </a:moveTo>
                              <a:cubicBezTo>
                                <a:pt x="29628" y="83766"/>
                                <a:pt x="39051" y="92497"/>
                                <a:pt x="50894" y="88607"/>
                              </a:cubicBezTo>
                              <a:lnTo>
                                <a:pt x="58069" y="86273"/>
                              </a:lnTo>
                              <a:lnTo>
                                <a:pt x="36803" y="21525"/>
                              </a:lnTo>
                              <a:lnTo>
                                <a:pt x="31011" y="23427"/>
                              </a:lnTo>
                              <a:cubicBezTo>
                                <a:pt x="24528" y="25588"/>
                                <a:pt x="20552" y="29824"/>
                                <a:pt x="19255" y="36307"/>
                              </a:cubicBezTo>
                              <a:cubicBezTo>
                                <a:pt x="17958" y="42704"/>
                                <a:pt x="19082" y="51349"/>
                                <a:pt x="22626" y="623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0" name="Freihandform: Form 1309">
                          <a:extLst>
                            <a:ext uri="{FF2B5EF4-FFF2-40B4-BE49-F238E27FC236}">
                              <a16:creationId xmlns:a16="http://schemas.microsoft.com/office/drawing/2014/main" id="{E4F23FD2-C56B-464C-8D32-EDD52CBEBD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584" y="4558783"/>
                          <a:ext cx="69156" cy="103734"/>
                        </a:xfrm>
                        <a:custGeom>
                          <a:avLst/>
                          <a:gdLst>
                            <a:gd name="connsiteX0" fmla="*/ 0 w 69156"/>
                            <a:gd name="connsiteY0" fmla="*/ 12708 h 103734"/>
                            <a:gd name="connsiteX1" fmla="*/ 43569 w 69156"/>
                            <a:gd name="connsiteY1" fmla="*/ 0 h 103734"/>
                            <a:gd name="connsiteX2" fmla="*/ 71836 w 69156"/>
                            <a:gd name="connsiteY2" fmla="*/ 96732 h 103734"/>
                            <a:gd name="connsiteX3" fmla="*/ 28181 w 69156"/>
                            <a:gd name="connsiteY3" fmla="*/ 109440 h 103734"/>
                            <a:gd name="connsiteX4" fmla="*/ 23686 w 69156"/>
                            <a:gd name="connsiteY4" fmla="*/ 93880 h 103734"/>
                            <a:gd name="connsiteX5" fmla="*/ 49274 w 69156"/>
                            <a:gd name="connsiteY5" fmla="*/ 86445 h 103734"/>
                            <a:gd name="connsiteX6" fmla="*/ 42531 w 69156"/>
                            <a:gd name="connsiteY6" fmla="*/ 63451 h 103734"/>
                            <a:gd name="connsiteX7" fmla="*/ 18759 w 69156"/>
                            <a:gd name="connsiteY7" fmla="*/ 70367 h 103734"/>
                            <a:gd name="connsiteX8" fmla="*/ 14177 w 69156"/>
                            <a:gd name="connsiteY8" fmla="*/ 54720 h 103734"/>
                            <a:gd name="connsiteX9" fmla="*/ 37950 w 69156"/>
                            <a:gd name="connsiteY9" fmla="*/ 47805 h 103734"/>
                            <a:gd name="connsiteX10" fmla="*/ 30083 w 69156"/>
                            <a:gd name="connsiteY10" fmla="*/ 21006 h 103734"/>
                            <a:gd name="connsiteX11" fmla="*/ 4495 w 69156"/>
                            <a:gd name="connsiteY11" fmla="*/ 28527 h 103734"/>
                            <a:gd name="connsiteX12" fmla="*/ 0 w 69156"/>
                            <a:gd name="connsiteY12" fmla="*/ 12708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0" y="12708"/>
                              </a:moveTo>
                              <a:lnTo>
                                <a:pt x="43569" y="0"/>
                              </a:lnTo>
                              <a:lnTo>
                                <a:pt x="71836" y="96732"/>
                              </a:lnTo>
                              <a:lnTo>
                                <a:pt x="28181" y="109440"/>
                              </a:lnTo>
                              <a:lnTo>
                                <a:pt x="23686" y="93880"/>
                              </a:lnTo>
                              <a:lnTo>
                                <a:pt x="49274" y="86445"/>
                              </a:lnTo>
                              <a:lnTo>
                                <a:pt x="42531" y="63451"/>
                              </a:lnTo>
                              <a:lnTo>
                                <a:pt x="18759" y="70367"/>
                              </a:lnTo>
                              <a:lnTo>
                                <a:pt x="14177" y="54720"/>
                              </a:lnTo>
                              <a:lnTo>
                                <a:pt x="37950" y="47805"/>
                              </a:lnTo>
                              <a:lnTo>
                                <a:pt x="30083" y="21006"/>
                              </a:lnTo>
                              <a:lnTo>
                                <a:pt x="4495" y="28527"/>
                              </a:lnTo>
                              <a:lnTo>
                                <a:pt x="0" y="127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1" name="Freihandform: Form 1310">
                          <a:extLst>
                            <a:ext uri="{FF2B5EF4-FFF2-40B4-BE49-F238E27FC236}">
                              <a16:creationId xmlns:a16="http://schemas.microsoft.com/office/drawing/2014/main" id="{14EA7BD8-6AD9-4D7A-9B26-9DBBF3B959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54711" y="4575295"/>
                          <a:ext cx="77801" cy="103734"/>
                        </a:xfrm>
                        <a:custGeom>
                          <a:avLst/>
                          <a:gdLst>
                            <a:gd name="connsiteX0" fmla="*/ 51176 w 77800"/>
                            <a:gd name="connsiteY0" fmla="*/ 42618 h 103734"/>
                            <a:gd name="connsiteX1" fmla="*/ 41321 w 77800"/>
                            <a:gd name="connsiteY1" fmla="*/ 4668 h 103734"/>
                            <a:gd name="connsiteX2" fmla="*/ 59474 w 77800"/>
                            <a:gd name="connsiteY2" fmla="*/ 0 h 103734"/>
                            <a:gd name="connsiteX3" fmla="*/ 84717 w 77800"/>
                            <a:gd name="connsiteY3" fmla="*/ 97597 h 103734"/>
                            <a:gd name="connsiteX4" fmla="*/ 60944 w 77800"/>
                            <a:gd name="connsiteY4" fmla="*/ 103734 h 103734"/>
                            <a:gd name="connsiteX5" fmla="*/ 36826 w 77800"/>
                            <a:gd name="connsiteY5" fmla="*/ 102351 h 103734"/>
                            <a:gd name="connsiteX6" fmla="*/ 24032 w 77800"/>
                            <a:gd name="connsiteY6" fmla="*/ 82382 h 103734"/>
                            <a:gd name="connsiteX7" fmla="*/ 29824 w 77800"/>
                            <a:gd name="connsiteY7" fmla="*/ 53337 h 103734"/>
                            <a:gd name="connsiteX8" fmla="*/ 0 w 77800"/>
                            <a:gd name="connsiteY8" fmla="*/ 15387 h 103734"/>
                            <a:gd name="connsiteX9" fmla="*/ 19450 w 77800"/>
                            <a:gd name="connsiteY9" fmla="*/ 10373 h 103734"/>
                            <a:gd name="connsiteX10" fmla="*/ 44692 w 77800"/>
                            <a:gd name="connsiteY10" fmla="*/ 44347 h 103734"/>
                            <a:gd name="connsiteX11" fmla="*/ 51176 w 77800"/>
                            <a:gd name="connsiteY11" fmla="*/ 42618 h 103734"/>
                            <a:gd name="connsiteX12" fmla="*/ 55152 w 77800"/>
                            <a:gd name="connsiteY12" fmla="*/ 58264 h 103734"/>
                            <a:gd name="connsiteX13" fmla="*/ 50484 w 77800"/>
                            <a:gd name="connsiteY13" fmla="*/ 59474 h 103734"/>
                            <a:gd name="connsiteX14" fmla="*/ 42185 w 77800"/>
                            <a:gd name="connsiteY14" fmla="*/ 65525 h 103734"/>
                            <a:gd name="connsiteX15" fmla="*/ 42185 w 77800"/>
                            <a:gd name="connsiteY15" fmla="*/ 77109 h 103734"/>
                            <a:gd name="connsiteX16" fmla="*/ 47891 w 77800"/>
                            <a:gd name="connsiteY16" fmla="*/ 86964 h 103734"/>
                            <a:gd name="connsiteX17" fmla="*/ 57919 w 77800"/>
                            <a:gd name="connsiteY17" fmla="*/ 87742 h 103734"/>
                            <a:gd name="connsiteX18" fmla="*/ 62500 w 77800"/>
                            <a:gd name="connsiteY18" fmla="*/ 86532 h 103734"/>
                            <a:gd name="connsiteX19" fmla="*/ 55152 w 77800"/>
                            <a:gd name="connsiteY19" fmla="*/ 5826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51176" y="42618"/>
                              </a:moveTo>
                              <a:lnTo>
                                <a:pt x="41321" y="4668"/>
                              </a:lnTo>
                              <a:lnTo>
                                <a:pt x="59474" y="0"/>
                              </a:lnTo>
                              <a:lnTo>
                                <a:pt x="84717" y="97597"/>
                              </a:lnTo>
                              <a:lnTo>
                                <a:pt x="60944" y="103734"/>
                              </a:lnTo>
                              <a:cubicBezTo>
                                <a:pt x="50916" y="106328"/>
                                <a:pt x="42877" y="105896"/>
                                <a:pt x="36826" y="102351"/>
                              </a:cubicBezTo>
                              <a:cubicBezTo>
                                <a:pt x="30775" y="98807"/>
                                <a:pt x="26539" y="92151"/>
                                <a:pt x="24032" y="82382"/>
                              </a:cubicBezTo>
                              <a:cubicBezTo>
                                <a:pt x="20833" y="70021"/>
                                <a:pt x="22822" y="60339"/>
                                <a:pt x="29824" y="53337"/>
                              </a:cubicBezTo>
                              <a:lnTo>
                                <a:pt x="0" y="15387"/>
                              </a:lnTo>
                              <a:lnTo>
                                <a:pt x="19450" y="10373"/>
                              </a:lnTo>
                              <a:lnTo>
                                <a:pt x="44692" y="44347"/>
                              </a:lnTo>
                              <a:lnTo>
                                <a:pt x="51176" y="42618"/>
                              </a:lnTo>
                              <a:close/>
                              <a:moveTo>
                                <a:pt x="55152" y="58264"/>
                              </a:moveTo>
                              <a:lnTo>
                                <a:pt x="50484" y="59474"/>
                              </a:lnTo>
                              <a:cubicBezTo>
                                <a:pt x="46248" y="60598"/>
                                <a:pt x="43482" y="62586"/>
                                <a:pt x="42185" y="65525"/>
                              </a:cubicBezTo>
                              <a:cubicBezTo>
                                <a:pt x="40975" y="68465"/>
                                <a:pt x="40975" y="72268"/>
                                <a:pt x="42185" y="77109"/>
                              </a:cubicBezTo>
                              <a:cubicBezTo>
                                <a:pt x="43482" y="82123"/>
                                <a:pt x="45384" y="85408"/>
                                <a:pt x="47891" y="86964"/>
                              </a:cubicBezTo>
                              <a:cubicBezTo>
                                <a:pt x="50398" y="88520"/>
                                <a:pt x="53769" y="88866"/>
                                <a:pt x="57919" y="87742"/>
                              </a:cubicBezTo>
                              <a:lnTo>
                                <a:pt x="62500" y="86532"/>
                              </a:lnTo>
                              <a:lnTo>
                                <a:pt x="55152" y="582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2" name="Freihandform: Form 1311">
                          <a:extLst>
                            <a:ext uri="{FF2B5EF4-FFF2-40B4-BE49-F238E27FC236}">
                              <a16:creationId xmlns:a16="http://schemas.microsoft.com/office/drawing/2014/main" id="{96466751-9ABA-4479-9CAB-7751A695B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5578" y="4593189"/>
                          <a:ext cx="34578" cy="95090"/>
                        </a:xfrm>
                        <a:custGeom>
                          <a:avLst/>
                          <a:gdLst>
                            <a:gd name="connsiteX0" fmla="*/ 17203 w 34578"/>
                            <a:gd name="connsiteY0" fmla="*/ 0 h 95089"/>
                            <a:gd name="connsiteX1" fmla="*/ 39765 w 34578"/>
                            <a:gd name="connsiteY1" fmla="*/ 98202 h 95089"/>
                            <a:gd name="connsiteX2" fmla="*/ 22562 w 34578"/>
                            <a:gd name="connsiteY2" fmla="*/ 102178 h 95089"/>
                            <a:gd name="connsiteX3" fmla="*/ 0 w 34578"/>
                            <a:gd name="connsiteY3" fmla="*/ 3890 h 95089"/>
                            <a:gd name="connsiteX4" fmla="*/ 17203 w 34578"/>
                            <a:gd name="connsiteY4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4578" h="95089">
                              <a:moveTo>
                                <a:pt x="17203" y="0"/>
                              </a:moveTo>
                              <a:lnTo>
                                <a:pt x="39765" y="98202"/>
                              </a:lnTo>
                              <a:lnTo>
                                <a:pt x="22562" y="102178"/>
                              </a:lnTo>
                              <a:lnTo>
                                <a:pt x="0" y="3890"/>
                              </a:lnTo>
                              <a:lnTo>
                                <a:pt x="1720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3" name="Freihandform: Form 1312">
                          <a:extLst>
                            <a:ext uri="{FF2B5EF4-FFF2-40B4-BE49-F238E27FC236}">
                              <a16:creationId xmlns:a16="http://schemas.microsoft.com/office/drawing/2014/main" id="{5120E1AC-6319-49EE-82A7-68F38514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60831" y="4601660"/>
                          <a:ext cx="60512" cy="103734"/>
                        </a:xfrm>
                        <a:custGeom>
                          <a:avLst/>
                          <a:gdLst>
                            <a:gd name="connsiteX0" fmla="*/ 0 w 60511"/>
                            <a:gd name="connsiteY0" fmla="*/ 9077 h 103734"/>
                            <a:gd name="connsiteX1" fmla="*/ 44519 w 60511"/>
                            <a:gd name="connsiteY1" fmla="*/ 0 h 103734"/>
                            <a:gd name="connsiteX2" fmla="*/ 64661 w 60511"/>
                            <a:gd name="connsiteY2" fmla="*/ 98720 h 103734"/>
                            <a:gd name="connsiteX3" fmla="*/ 20142 w 60511"/>
                            <a:gd name="connsiteY3" fmla="*/ 107797 h 103734"/>
                            <a:gd name="connsiteX4" fmla="*/ 16943 w 60511"/>
                            <a:gd name="connsiteY4" fmla="*/ 91891 h 103734"/>
                            <a:gd name="connsiteX5" fmla="*/ 43136 w 60511"/>
                            <a:gd name="connsiteY5" fmla="*/ 86532 h 103734"/>
                            <a:gd name="connsiteX6" fmla="*/ 38295 w 60511"/>
                            <a:gd name="connsiteY6" fmla="*/ 63018 h 103734"/>
                            <a:gd name="connsiteX7" fmla="*/ 14004 w 60511"/>
                            <a:gd name="connsiteY7" fmla="*/ 67946 h 103734"/>
                            <a:gd name="connsiteX8" fmla="*/ 10719 w 60511"/>
                            <a:gd name="connsiteY8" fmla="*/ 52040 h 103734"/>
                            <a:gd name="connsiteX9" fmla="*/ 35010 w 60511"/>
                            <a:gd name="connsiteY9" fmla="*/ 47113 h 103734"/>
                            <a:gd name="connsiteX10" fmla="*/ 29391 w 60511"/>
                            <a:gd name="connsiteY10" fmla="*/ 19796 h 103734"/>
                            <a:gd name="connsiteX11" fmla="*/ 3285 w 60511"/>
                            <a:gd name="connsiteY11" fmla="*/ 25155 h 103734"/>
                            <a:gd name="connsiteX12" fmla="*/ 0 w 60511"/>
                            <a:gd name="connsiteY12" fmla="*/ 9077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0511" h="103734">
                              <a:moveTo>
                                <a:pt x="0" y="9077"/>
                              </a:moveTo>
                              <a:lnTo>
                                <a:pt x="44519" y="0"/>
                              </a:lnTo>
                              <a:lnTo>
                                <a:pt x="64661" y="98720"/>
                              </a:lnTo>
                              <a:lnTo>
                                <a:pt x="20142" y="107797"/>
                              </a:lnTo>
                              <a:lnTo>
                                <a:pt x="16943" y="91891"/>
                              </a:lnTo>
                              <a:lnTo>
                                <a:pt x="43136" y="86532"/>
                              </a:lnTo>
                              <a:lnTo>
                                <a:pt x="38295" y="63018"/>
                              </a:lnTo>
                              <a:lnTo>
                                <a:pt x="14004" y="67946"/>
                              </a:lnTo>
                              <a:lnTo>
                                <a:pt x="10719" y="52040"/>
                              </a:lnTo>
                              <a:lnTo>
                                <a:pt x="35010" y="47113"/>
                              </a:lnTo>
                              <a:lnTo>
                                <a:pt x="29391" y="19796"/>
                              </a:lnTo>
                              <a:lnTo>
                                <a:pt x="3285" y="25155"/>
                              </a:lnTo>
                              <a:lnTo>
                                <a:pt x="0" y="90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4" name="Freihandform: Form 1313">
                          <a:extLst>
                            <a:ext uri="{FF2B5EF4-FFF2-40B4-BE49-F238E27FC236}">
                              <a16:creationId xmlns:a16="http://schemas.microsoft.com/office/drawing/2014/main" id="{FF8543A4-DE29-4E99-99E3-7A26A145B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6834" y="4613244"/>
                          <a:ext cx="69156" cy="103734"/>
                        </a:xfrm>
                        <a:custGeom>
                          <a:avLst/>
                          <a:gdLst>
                            <a:gd name="connsiteX0" fmla="*/ 48755 w 69156"/>
                            <a:gd name="connsiteY0" fmla="*/ 41840 h 103734"/>
                            <a:gd name="connsiteX1" fmla="*/ 42099 w 69156"/>
                            <a:gd name="connsiteY1" fmla="*/ 3199 h 103734"/>
                            <a:gd name="connsiteX2" fmla="*/ 60598 w 69156"/>
                            <a:gd name="connsiteY2" fmla="*/ 0 h 103734"/>
                            <a:gd name="connsiteX3" fmla="*/ 77628 w 69156"/>
                            <a:gd name="connsiteY3" fmla="*/ 99326 h 103734"/>
                            <a:gd name="connsiteX4" fmla="*/ 53423 w 69156"/>
                            <a:gd name="connsiteY4" fmla="*/ 103475 h 103734"/>
                            <a:gd name="connsiteX5" fmla="*/ 29478 w 69156"/>
                            <a:gd name="connsiteY5" fmla="*/ 100104 h 103734"/>
                            <a:gd name="connsiteX6" fmla="*/ 18326 w 69156"/>
                            <a:gd name="connsiteY6" fmla="*/ 79098 h 103734"/>
                            <a:gd name="connsiteX7" fmla="*/ 26539 w 69156"/>
                            <a:gd name="connsiteY7" fmla="*/ 50657 h 103734"/>
                            <a:gd name="connsiteX8" fmla="*/ 0 w 69156"/>
                            <a:gd name="connsiteY8" fmla="*/ 10374 h 103734"/>
                            <a:gd name="connsiteX9" fmla="*/ 19796 w 69156"/>
                            <a:gd name="connsiteY9" fmla="*/ 7002 h 103734"/>
                            <a:gd name="connsiteX10" fmla="*/ 42099 w 69156"/>
                            <a:gd name="connsiteY10" fmla="*/ 42964 h 103734"/>
                            <a:gd name="connsiteX11" fmla="*/ 48755 w 69156"/>
                            <a:gd name="connsiteY11" fmla="*/ 41840 h 103734"/>
                            <a:gd name="connsiteX12" fmla="*/ 51521 w 69156"/>
                            <a:gd name="connsiteY12" fmla="*/ 57746 h 103734"/>
                            <a:gd name="connsiteX13" fmla="*/ 46767 w 69156"/>
                            <a:gd name="connsiteY13" fmla="*/ 58524 h 103734"/>
                            <a:gd name="connsiteX14" fmla="*/ 38036 w 69156"/>
                            <a:gd name="connsiteY14" fmla="*/ 63883 h 103734"/>
                            <a:gd name="connsiteX15" fmla="*/ 37085 w 69156"/>
                            <a:gd name="connsiteY15" fmla="*/ 75381 h 103734"/>
                            <a:gd name="connsiteX16" fmla="*/ 42012 w 69156"/>
                            <a:gd name="connsiteY16" fmla="*/ 85668 h 103734"/>
                            <a:gd name="connsiteX17" fmla="*/ 51867 w 69156"/>
                            <a:gd name="connsiteY17" fmla="*/ 87310 h 103734"/>
                            <a:gd name="connsiteX18" fmla="*/ 56535 w 69156"/>
                            <a:gd name="connsiteY18" fmla="*/ 86532 h 103734"/>
                            <a:gd name="connsiteX19" fmla="*/ 51521 w 69156"/>
                            <a:gd name="connsiteY19" fmla="*/ 57746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48755" y="41840"/>
                              </a:moveTo>
                              <a:lnTo>
                                <a:pt x="42099" y="3199"/>
                              </a:lnTo>
                              <a:lnTo>
                                <a:pt x="60598" y="0"/>
                              </a:lnTo>
                              <a:lnTo>
                                <a:pt x="77628" y="99326"/>
                              </a:lnTo>
                              <a:lnTo>
                                <a:pt x="53423" y="103475"/>
                              </a:lnTo>
                              <a:cubicBezTo>
                                <a:pt x="43223" y="105204"/>
                                <a:pt x="35183" y="104081"/>
                                <a:pt x="29478" y="100104"/>
                              </a:cubicBezTo>
                              <a:cubicBezTo>
                                <a:pt x="23772" y="96128"/>
                                <a:pt x="20055" y="89125"/>
                                <a:pt x="18326" y="79098"/>
                              </a:cubicBezTo>
                              <a:cubicBezTo>
                                <a:pt x="16165" y="66563"/>
                                <a:pt x="18931" y="57054"/>
                                <a:pt x="26539" y="50657"/>
                              </a:cubicBezTo>
                              <a:lnTo>
                                <a:pt x="0" y="10374"/>
                              </a:lnTo>
                              <a:lnTo>
                                <a:pt x="19796" y="7002"/>
                              </a:lnTo>
                              <a:lnTo>
                                <a:pt x="42099" y="42964"/>
                              </a:lnTo>
                              <a:lnTo>
                                <a:pt x="48755" y="41840"/>
                              </a:lnTo>
                              <a:close/>
                              <a:moveTo>
                                <a:pt x="51521" y="57746"/>
                              </a:moveTo>
                              <a:lnTo>
                                <a:pt x="46767" y="58524"/>
                              </a:lnTo>
                              <a:cubicBezTo>
                                <a:pt x="42444" y="59302"/>
                                <a:pt x="39505" y="61030"/>
                                <a:pt x="38036" y="63883"/>
                              </a:cubicBezTo>
                              <a:cubicBezTo>
                                <a:pt x="36566" y="66650"/>
                                <a:pt x="36220" y="70540"/>
                                <a:pt x="37085" y="75381"/>
                              </a:cubicBezTo>
                              <a:cubicBezTo>
                                <a:pt x="37949" y="80481"/>
                                <a:pt x="39592" y="83939"/>
                                <a:pt x="42012" y="85668"/>
                              </a:cubicBezTo>
                              <a:cubicBezTo>
                                <a:pt x="44433" y="87483"/>
                                <a:pt x="47718" y="88002"/>
                                <a:pt x="51867" y="87310"/>
                              </a:cubicBezTo>
                              <a:lnTo>
                                <a:pt x="56535" y="86532"/>
                              </a:lnTo>
                              <a:lnTo>
                                <a:pt x="51521" y="577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5" name="Freihandform: Form 1314">
                          <a:extLst>
                            <a:ext uri="{FF2B5EF4-FFF2-40B4-BE49-F238E27FC236}">
                              <a16:creationId xmlns:a16="http://schemas.microsoft.com/office/drawing/2014/main" id="{3C24BECB-BCB6-41C2-8BE4-7D99BC4E83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33237" y="4624828"/>
                          <a:ext cx="51867" cy="103734"/>
                        </a:xfrm>
                        <a:custGeom>
                          <a:avLst/>
                          <a:gdLst>
                            <a:gd name="connsiteX0" fmla="*/ 0 w 51867"/>
                            <a:gd name="connsiteY0" fmla="*/ 6224 h 103734"/>
                            <a:gd name="connsiteX1" fmla="*/ 45038 w 51867"/>
                            <a:gd name="connsiteY1" fmla="*/ 0 h 103734"/>
                            <a:gd name="connsiteX2" fmla="*/ 58956 w 51867"/>
                            <a:gd name="connsiteY2" fmla="*/ 99844 h 103734"/>
                            <a:gd name="connsiteX3" fmla="*/ 13918 w 51867"/>
                            <a:gd name="connsiteY3" fmla="*/ 106069 h 103734"/>
                            <a:gd name="connsiteX4" fmla="*/ 11670 w 51867"/>
                            <a:gd name="connsiteY4" fmla="*/ 89989 h 103734"/>
                            <a:gd name="connsiteX5" fmla="*/ 38122 w 51867"/>
                            <a:gd name="connsiteY5" fmla="*/ 86359 h 103734"/>
                            <a:gd name="connsiteX6" fmla="*/ 34837 w 51867"/>
                            <a:gd name="connsiteY6" fmla="*/ 62586 h 103734"/>
                            <a:gd name="connsiteX7" fmla="*/ 10287 w 51867"/>
                            <a:gd name="connsiteY7" fmla="*/ 66044 h 103734"/>
                            <a:gd name="connsiteX8" fmla="*/ 8039 w 51867"/>
                            <a:gd name="connsiteY8" fmla="*/ 49966 h 103734"/>
                            <a:gd name="connsiteX9" fmla="*/ 32590 w 51867"/>
                            <a:gd name="connsiteY9" fmla="*/ 46594 h 103734"/>
                            <a:gd name="connsiteX10" fmla="*/ 28700 w 51867"/>
                            <a:gd name="connsiteY10" fmla="*/ 18932 h 103734"/>
                            <a:gd name="connsiteX11" fmla="*/ 2248 w 51867"/>
                            <a:gd name="connsiteY11" fmla="*/ 22649 h 103734"/>
                            <a:gd name="connsiteX12" fmla="*/ 0 w 51867"/>
                            <a:gd name="connsiteY12" fmla="*/ 622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51867" h="103734">
                              <a:moveTo>
                                <a:pt x="0" y="6224"/>
                              </a:moveTo>
                              <a:lnTo>
                                <a:pt x="45038" y="0"/>
                              </a:lnTo>
                              <a:lnTo>
                                <a:pt x="58956" y="99844"/>
                              </a:lnTo>
                              <a:lnTo>
                                <a:pt x="13918" y="106069"/>
                              </a:lnTo>
                              <a:lnTo>
                                <a:pt x="11670" y="89989"/>
                              </a:lnTo>
                              <a:lnTo>
                                <a:pt x="38122" y="86359"/>
                              </a:lnTo>
                              <a:lnTo>
                                <a:pt x="34837" y="62586"/>
                              </a:lnTo>
                              <a:lnTo>
                                <a:pt x="10287" y="66044"/>
                              </a:lnTo>
                              <a:lnTo>
                                <a:pt x="8039" y="49966"/>
                              </a:lnTo>
                              <a:lnTo>
                                <a:pt x="32590" y="46594"/>
                              </a:lnTo>
                              <a:lnTo>
                                <a:pt x="28700" y="18932"/>
                              </a:lnTo>
                              <a:lnTo>
                                <a:pt x="2248" y="22649"/>
                              </a:lnTo>
                              <a:lnTo>
                                <a:pt x="0" y="62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16" name="Freihandform: Form 1315">
                          <a:extLst>
                            <a:ext uri="{FF2B5EF4-FFF2-40B4-BE49-F238E27FC236}">
                              <a16:creationId xmlns:a16="http://schemas.microsoft.com/office/drawing/2014/main" id="{2EA331C7-C1C3-4192-8CAC-007FC0B01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49472" y="4632867"/>
                          <a:ext cx="77801" cy="103734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7262 h 103734"/>
                            <a:gd name="connsiteX1" fmla="*/ 22735 w 77800"/>
                            <a:gd name="connsiteY1" fmla="*/ 4927 h 103734"/>
                            <a:gd name="connsiteX2" fmla="*/ 61203 w 77800"/>
                            <a:gd name="connsiteY2" fmla="*/ 74343 h 103734"/>
                            <a:gd name="connsiteX3" fmla="*/ 62068 w 77800"/>
                            <a:gd name="connsiteY3" fmla="*/ 74257 h 103734"/>
                            <a:gd name="connsiteX4" fmla="*/ 58523 w 77800"/>
                            <a:gd name="connsiteY4" fmla="*/ 56622 h 103734"/>
                            <a:gd name="connsiteX5" fmla="*/ 52905 w 77800"/>
                            <a:gd name="connsiteY5" fmla="*/ 1816 h 103734"/>
                            <a:gd name="connsiteX6" fmla="*/ 70194 w 77800"/>
                            <a:gd name="connsiteY6" fmla="*/ 0 h 103734"/>
                            <a:gd name="connsiteX7" fmla="*/ 80567 w 77800"/>
                            <a:gd name="connsiteY7" fmla="*/ 100277 h 103734"/>
                            <a:gd name="connsiteX8" fmla="*/ 57659 w 77800"/>
                            <a:gd name="connsiteY8" fmla="*/ 102611 h 103734"/>
                            <a:gd name="connsiteX9" fmla="*/ 19537 w 77800"/>
                            <a:gd name="connsiteY9" fmla="*/ 33886 h 103734"/>
                            <a:gd name="connsiteX10" fmla="*/ 18759 w 77800"/>
                            <a:gd name="connsiteY10" fmla="*/ 33973 h 103734"/>
                            <a:gd name="connsiteX11" fmla="*/ 21871 w 77800"/>
                            <a:gd name="connsiteY11" fmla="*/ 51003 h 103734"/>
                            <a:gd name="connsiteX12" fmla="*/ 27490 w 77800"/>
                            <a:gd name="connsiteY12" fmla="*/ 105723 h 103734"/>
                            <a:gd name="connsiteX13" fmla="*/ 10374 w 77800"/>
                            <a:gd name="connsiteY13" fmla="*/ 107452 h 103734"/>
                            <a:gd name="connsiteX14" fmla="*/ 0 w 77800"/>
                            <a:gd name="connsiteY14" fmla="*/ 7262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0" y="7262"/>
                              </a:moveTo>
                              <a:lnTo>
                                <a:pt x="22735" y="4927"/>
                              </a:lnTo>
                              <a:lnTo>
                                <a:pt x="61203" y="74343"/>
                              </a:lnTo>
                              <a:lnTo>
                                <a:pt x="62068" y="74257"/>
                              </a:lnTo>
                              <a:cubicBezTo>
                                <a:pt x="60339" y="68811"/>
                                <a:pt x="59129" y="62932"/>
                                <a:pt x="58523" y="56622"/>
                              </a:cubicBezTo>
                              <a:lnTo>
                                <a:pt x="52905" y="1816"/>
                              </a:lnTo>
                              <a:lnTo>
                                <a:pt x="70194" y="0"/>
                              </a:lnTo>
                              <a:lnTo>
                                <a:pt x="80567" y="100277"/>
                              </a:lnTo>
                              <a:lnTo>
                                <a:pt x="57659" y="102611"/>
                              </a:lnTo>
                              <a:lnTo>
                                <a:pt x="19537" y="33886"/>
                              </a:lnTo>
                              <a:lnTo>
                                <a:pt x="18759" y="33973"/>
                              </a:lnTo>
                              <a:cubicBezTo>
                                <a:pt x="20142" y="38727"/>
                                <a:pt x="21179" y="44347"/>
                                <a:pt x="21871" y="51003"/>
                              </a:cubicBezTo>
                              <a:lnTo>
                                <a:pt x="27490" y="105723"/>
                              </a:lnTo>
                              <a:lnTo>
                                <a:pt x="10374" y="107452"/>
                              </a:lnTo>
                              <a:lnTo>
                                <a:pt x="0" y="72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298" name="Grafik 3535">
                        <a:extLst>
                          <a:ext uri="{FF2B5EF4-FFF2-40B4-BE49-F238E27FC236}">
                            <a16:creationId xmlns:a16="http://schemas.microsoft.com/office/drawing/2014/main" id="{64517BD0-CAD4-40B7-B7D1-716423BADD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9513" y="4636325"/>
                        <a:ext cx="510028" cy="224758"/>
                        <a:chOff x="4889513" y="4636325"/>
                        <a:chExt cx="510028" cy="224758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99" name="Freihandform: Form 1298">
                          <a:extLst>
                            <a:ext uri="{FF2B5EF4-FFF2-40B4-BE49-F238E27FC236}">
                              <a16:creationId xmlns:a16="http://schemas.microsoft.com/office/drawing/2014/main" id="{2C52FB92-BAB9-4BFC-A7EB-63580BAEE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9147" y="4636325"/>
                          <a:ext cx="77801" cy="112379"/>
                        </a:xfrm>
                        <a:custGeom>
                          <a:avLst/>
                          <a:gdLst>
                            <a:gd name="connsiteX0" fmla="*/ 17635 w 77800"/>
                            <a:gd name="connsiteY0" fmla="*/ 20055 h 112378"/>
                            <a:gd name="connsiteX1" fmla="*/ 32071 w 77800"/>
                            <a:gd name="connsiteY1" fmla="*/ 41839 h 112378"/>
                            <a:gd name="connsiteX2" fmla="*/ 56622 w 77800"/>
                            <a:gd name="connsiteY2" fmla="*/ 32504 h 112378"/>
                            <a:gd name="connsiteX3" fmla="*/ 52991 w 77800"/>
                            <a:gd name="connsiteY3" fmla="*/ 6656 h 112378"/>
                            <a:gd name="connsiteX4" fmla="*/ 70539 w 77800"/>
                            <a:gd name="connsiteY4" fmla="*/ 0 h 112378"/>
                            <a:gd name="connsiteX5" fmla="*/ 82988 w 77800"/>
                            <a:gd name="connsiteY5" fmla="*/ 103475 h 112378"/>
                            <a:gd name="connsiteX6" fmla="*/ 59215 w 77800"/>
                            <a:gd name="connsiteY6" fmla="*/ 112466 h 112378"/>
                            <a:gd name="connsiteX7" fmla="*/ 0 w 77800"/>
                            <a:gd name="connsiteY7" fmla="*/ 26625 h 112378"/>
                            <a:gd name="connsiteX8" fmla="*/ 17635 w 77800"/>
                            <a:gd name="connsiteY8" fmla="*/ 20055 h 112378"/>
                            <a:gd name="connsiteX9" fmla="*/ 41235 w 77800"/>
                            <a:gd name="connsiteY9" fmla="*/ 56103 h 112378"/>
                            <a:gd name="connsiteX10" fmla="*/ 54547 w 77800"/>
                            <a:gd name="connsiteY10" fmla="*/ 76158 h 112378"/>
                            <a:gd name="connsiteX11" fmla="*/ 60339 w 77800"/>
                            <a:gd name="connsiteY11" fmla="*/ 85408 h 112378"/>
                            <a:gd name="connsiteX12" fmla="*/ 66304 w 77800"/>
                            <a:gd name="connsiteY12" fmla="*/ 95436 h 112378"/>
                            <a:gd name="connsiteX13" fmla="*/ 63797 w 77800"/>
                            <a:gd name="connsiteY13" fmla="*/ 82382 h 112378"/>
                            <a:gd name="connsiteX14" fmla="*/ 58956 w 77800"/>
                            <a:gd name="connsiteY14" fmla="*/ 49360 h 112378"/>
                            <a:gd name="connsiteX15" fmla="*/ 41235 w 77800"/>
                            <a:gd name="connsiteY15" fmla="*/ 56103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77800" h="112378">
                              <a:moveTo>
                                <a:pt x="17635" y="20055"/>
                              </a:moveTo>
                              <a:lnTo>
                                <a:pt x="32071" y="41839"/>
                              </a:lnTo>
                              <a:lnTo>
                                <a:pt x="56622" y="32504"/>
                              </a:lnTo>
                              <a:lnTo>
                                <a:pt x="52991" y="6656"/>
                              </a:lnTo>
                              <a:lnTo>
                                <a:pt x="70539" y="0"/>
                              </a:lnTo>
                              <a:lnTo>
                                <a:pt x="82988" y="103475"/>
                              </a:lnTo>
                              <a:lnTo>
                                <a:pt x="59215" y="112466"/>
                              </a:lnTo>
                              <a:lnTo>
                                <a:pt x="0" y="26625"/>
                              </a:lnTo>
                              <a:lnTo>
                                <a:pt x="17635" y="20055"/>
                              </a:lnTo>
                              <a:close/>
                              <a:moveTo>
                                <a:pt x="41235" y="56103"/>
                              </a:moveTo>
                              <a:lnTo>
                                <a:pt x="54547" y="76158"/>
                              </a:lnTo>
                              <a:cubicBezTo>
                                <a:pt x="55325" y="77369"/>
                                <a:pt x="57313" y="80481"/>
                                <a:pt x="60339" y="85408"/>
                              </a:cubicBezTo>
                              <a:cubicBezTo>
                                <a:pt x="63451" y="90336"/>
                                <a:pt x="65439" y="93706"/>
                                <a:pt x="66304" y="95436"/>
                              </a:cubicBezTo>
                              <a:cubicBezTo>
                                <a:pt x="65439" y="91545"/>
                                <a:pt x="64661" y="87223"/>
                                <a:pt x="63797" y="82382"/>
                              </a:cubicBezTo>
                              <a:cubicBezTo>
                                <a:pt x="62932" y="77628"/>
                                <a:pt x="61376" y="66649"/>
                                <a:pt x="58956" y="49360"/>
                              </a:cubicBezTo>
                              <a:lnTo>
                                <a:pt x="41235" y="561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0" name="Freihandform: Form 1299">
                          <a:extLst>
                            <a:ext uri="{FF2B5EF4-FFF2-40B4-BE49-F238E27FC236}">
                              <a16:creationId xmlns:a16="http://schemas.microsoft.com/office/drawing/2014/main" id="{BAB0AA73-5B8F-4BBF-B4B9-E1378FC1C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44804" y="4665630"/>
                          <a:ext cx="95090" cy="112379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22563 h 112378"/>
                            <a:gd name="connsiteX1" fmla="*/ 21698 w 95089"/>
                            <a:gd name="connsiteY1" fmla="*/ 15214 h 112378"/>
                            <a:gd name="connsiteX2" fmla="*/ 74516 w 95089"/>
                            <a:gd name="connsiteY2" fmla="*/ 74430 h 112378"/>
                            <a:gd name="connsiteX3" fmla="*/ 75380 w 95089"/>
                            <a:gd name="connsiteY3" fmla="*/ 74170 h 112378"/>
                            <a:gd name="connsiteX4" fmla="*/ 68033 w 95089"/>
                            <a:gd name="connsiteY4" fmla="*/ 57746 h 112378"/>
                            <a:gd name="connsiteX5" fmla="*/ 50398 w 95089"/>
                            <a:gd name="connsiteY5" fmla="*/ 5533 h 112378"/>
                            <a:gd name="connsiteX6" fmla="*/ 66909 w 95089"/>
                            <a:gd name="connsiteY6" fmla="*/ 0 h 112378"/>
                            <a:gd name="connsiteX7" fmla="*/ 99153 w 95089"/>
                            <a:gd name="connsiteY7" fmla="*/ 95523 h 112378"/>
                            <a:gd name="connsiteX8" fmla="*/ 77369 w 95089"/>
                            <a:gd name="connsiteY8" fmla="*/ 102870 h 112378"/>
                            <a:gd name="connsiteX9" fmla="*/ 24983 w 95089"/>
                            <a:gd name="connsiteY9" fmla="*/ 44261 h 112378"/>
                            <a:gd name="connsiteX10" fmla="*/ 24291 w 95089"/>
                            <a:gd name="connsiteY10" fmla="*/ 44520 h 112378"/>
                            <a:gd name="connsiteX11" fmla="*/ 31034 w 95089"/>
                            <a:gd name="connsiteY11" fmla="*/ 60426 h 112378"/>
                            <a:gd name="connsiteX12" fmla="*/ 48583 w 95089"/>
                            <a:gd name="connsiteY12" fmla="*/ 112552 h 112378"/>
                            <a:gd name="connsiteX13" fmla="*/ 32244 w 95089"/>
                            <a:gd name="connsiteY13" fmla="*/ 118085 h 112378"/>
                            <a:gd name="connsiteX14" fmla="*/ 0 w 95089"/>
                            <a:gd name="connsiteY14" fmla="*/ 22563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95089" h="112378">
                              <a:moveTo>
                                <a:pt x="0" y="22563"/>
                              </a:moveTo>
                              <a:lnTo>
                                <a:pt x="21698" y="15214"/>
                              </a:lnTo>
                              <a:lnTo>
                                <a:pt x="74516" y="74430"/>
                              </a:lnTo>
                              <a:lnTo>
                                <a:pt x="75380" y="74170"/>
                              </a:lnTo>
                              <a:cubicBezTo>
                                <a:pt x="72528" y="69243"/>
                                <a:pt x="70021" y="63797"/>
                                <a:pt x="68033" y="57746"/>
                              </a:cubicBezTo>
                              <a:lnTo>
                                <a:pt x="50398" y="5533"/>
                              </a:lnTo>
                              <a:lnTo>
                                <a:pt x="66909" y="0"/>
                              </a:lnTo>
                              <a:lnTo>
                                <a:pt x="99153" y="95523"/>
                              </a:lnTo>
                              <a:lnTo>
                                <a:pt x="77369" y="102870"/>
                              </a:lnTo>
                              <a:lnTo>
                                <a:pt x="24983" y="44261"/>
                              </a:lnTo>
                              <a:lnTo>
                                <a:pt x="24291" y="44520"/>
                              </a:lnTo>
                              <a:cubicBezTo>
                                <a:pt x="26625" y="48842"/>
                                <a:pt x="28959" y="54115"/>
                                <a:pt x="31034" y="60426"/>
                              </a:cubicBezTo>
                              <a:lnTo>
                                <a:pt x="48583" y="112552"/>
                              </a:lnTo>
                              <a:lnTo>
                                <a:pt x="32244" y="118085"/>
                              </a:lnTo>
                              <a:lnTo>
                                <a:pt x="0" y="225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1" name="Freihandform: Form 1300">
                          <a:extLst>
                            <a:ext uri="{FF2B5EF4-FFF2-40B4-BE49-F238E27FC236}">
                              <a16:creationId xmlns:a16="http://schemas.microsoft.com/office/drawing/2014/main" id="{10EC6659-3A44-4DB2-A2D0-30F424478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5502" y="4693206"/>
                          <a:ext cx="69156" cy="95090"/>
                        </a:xfrm>
                        <a:custGeom>
                          <a:avLst/>
                          <a:gdLst>
                            <a:gd name="connsiteX0" fmla="*/ 42877 w 69156"/>
                            <a:gd name="connsiteY0" fmla="*/ 0 h 95089"/>
                            <a:gd name="connsiteX1" fmla="*/ 72009 w 69156"/>
                            <a:gd name="connsiteY1" fmla="*/ 96560 h 95089"/>
                            <a:gd name="connsiteX2" fmla="*/ 54028 w 69156"/>
                            <a:gd name="connsiteY2" fmla="*/ 102006 h 95089"/>
                            <a:gd name="connsiteX3" fmla="*/ 29651 w 69156"/>
                            <a:gd name="connsiteY3" fmla="*/ 21179 h 95089"/>
                            <a:gd name="connsiteX4" fmla="*/ 4754 w 69156"/>
                            <a:gd name="connsiteY4" fmla="*/ 28700 h 95089"/>
                            <a:gd name="connsiteX5" fmla="*/ 0 w 69156"/>
                            <a:gd name="connsiteY5" fmla="*/ 12967 h 95089"/>
                            <a:gd name="connsiteX6" fmla="*/ 42877 w 69156"/>
                            <a:gd name="connsiteY6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9156" h="95089">
                              <a:moveTo>
                                <a:pt x="42877" y="0"/>
                              </a:moveTo>
                              <a:lnTo>
                                <a:pt x="72009" y="96560"/>
                              </a:lnTo>
                              <a:lnTo>
                                <a:pt x="54028" y="102006"/>
                              </a:lnTo>
                              <a:lnTo>
                                <a:pt x="29651" y="21179"/>
                              </a:lnTo>
                              <a:lnTo>
                                <a:pt x="4754" y="28700"/>
                              </a:lnTo>
                              <a:lnTo>
                                <a:pt x="0" y="12967"/>
                              </a:lnTo>
                              <a:lnTo>
                                <a:pt x="4287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2" name="Freihandform: Form 1301">
                          <a:extLst>
                            <a:ext uri="{FF2B5EF4-FFF2-40B4-BE49-F238E27FC236}">
                              <a16:creationId xmlns:a16="http://schemas.microsoft.com/office/drawing/2014/main" id="{6A93812D-68C2-425B-A04B-109C53372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0869" y="4709199"/>
                          <a:ext cx="69156" cy="103734"/>
                        </a:xfrm>
                        <a:custGeom>
                          <a:avLst/>
                          <a:gdLst>
                            <a:gd name="connsiteX0" fmla="*/ 0 w 69156"/>
                            <a:gd name="connsiteY0" fmla="*/ 11930 h 103734"/>
                            <a:gd name="connsiteX1" fmla="*/ 43828 w 69156"/>
                            <a:gd name="connsiteY1" fmla="*/ 0 h 103734"/>
                            <a:gd name="connsiteX2" fmla="*/ 70367 w 69156"/>
                            <a:gd name="connsiteY2" fmla="*/ 97251 h 103734"/>
                            <a:gd name="connsiteX3" fmla="*/ 26539 w 69156"/>
                            <a:gd name="connsiteY3" fmla="*/ 109181 h 103734"/>
                            <a:gd name="connsiteX4" fmla="*/ 22303 w 69156"/>
                            <a:gd name="connsiteY4" fmla="*/ 93534 h 103734"/>
                            <a:gd name="connsiteX5" fmla="*/ 48064 w 69156"/>
                            <a:gd name="connsiteY5" fmla="*/ 86532 h 103734"/>
                            <a:gd name="connsiteX6" fmla="*/ 41753 w 69156"/>
                            <a:gd name="connsiteY6" fmla="*/ 63365 h 103734"/>
                            <a:gd name="connsiteX7" fmla="*/ 17894 w 69156"/>
                            <a:gd name="connsiteY7" fmla="*/ 69848 h 103734"/>
                            <a:gd name="connsiteX8" fmla="*/ 13572 w 69156"/>
                            <a:gd name="connsiteY8" fmla="*/ 54115 h 103734"/>
                            <a:gd name="connsiteX9" fmla="*/ 37431 w 69156"/>
                            <a:gd name="connsiteY9" fmla="*/ 47631 h 103734"/>
                            <a:gd name="connsiteX10" fmla="*/ 30083 w 69156"/>
                            <a:gd name="connsiteY10" fmla="*/ 20747 h 103734"/>
                            <a:gd name="connsiteX11" fmla="*/ 4322 w 69156"/>
                            <a:gd name="connsiteY11" fmla="*/ 27749 h 103734"/>
                            <a:gd name="connsiteX12" fmla="*/ 0 w 69156"/>
                            <a:gd name="connsiteY12" fmla="*/ 1193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0" y="11930"/>
                              </a:moveTo>
                              <a:lnTo>
                                <a:pt x="43828" y="0"/>
                              </a:lnTo>
                              <a:lnTo>
                                <a:pt x="70367" y="97251"/>
                              </a:lnTo>
                              <a:lnTo>
                                <a:pt x="26539" y="109181"/>
                              </a:lnTo>
                              <a:lnTo>
                                <a:pt x="22303" y="93534"/>
                              </a:lnTo>
                              <a:lnTo>
                                <a:pt x="48064" y="86532"/>
                              </a:lnTo>
                              <a:lnTo>
                                <a:pt x="41753" y="63365"/>
                              </a:lnTo>
                              <a:lnTo>
                                <a:pt x="17894" y="69848"/>
                              </a:lnTo>
                              <a:lnTo>
                                <a:pt x="13572" y="54115"/>
                              </a:lnTo>
                              <a:lnTo>
                                <a:pt x="37431" y="47631"/>
                              </a:lnTo>
                              <a:lnTo>
                                <a:pt x="30083" y="20747"/>
                              </a:lnTo>
                              <a:lnTo>
                                <a:pt x="4322" y="27749"/>
                              </a:lnTo>
                              <a:lnTo>
                                <a:pt x="0" y="119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3" name="Freihandform: Form 1302">
                          <a:extLst>
                            <a:ext uri="{FF2B5EF4-FFF2-40B4-BE49-F238E27FC236}">
                              <a16:creationId xmlns:a16="http://schemas.microsoft.com/office/drawing/2014/main" id="{F7CC33EB-4B68-446A-8EB8-172720AC5F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6809" y="4725364"/>
                          <a:ext cx="34578" cy="95090"/>
                        </a:xfrm>
                        <a:custGeom>
                          <a:avLst/>
                          <a:gdLst>
                            <a:gd name="connsiteX0" fmla="*/ 17116 w 34578"/>
                            <a:gd name="connsiteY0" fmla="*/ 0 h 95089"/>
                            <a:gd name="connsiteX1" fmla="*/ 41407 w 34578"/>
                            <a:gd name="connsiteY1" fmla="*/ 97856 h 95089"/>
                            <a:gd name="connsiteX2" fmla="*/ 24291 w 34578"/>
                            <a:gd name="connsiteY2" fmla="*/ 102092 h 95089"/>
                            <a:gd name="connsiteX3" fmla="*/ 0 w 34578"/>
                            <a:gd name="connsiteY3" fmla="*/ 4236 h 95089"/>
                            <a:gd name="connsiteX4" fmla="*/ 17116 w 34578"/>
                            <a:gd name="connsiteY4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4578" h="95089">
                              <a:moveTo>
                                <a:pt x="17116" y="0"/>
                              </a:moveTo>
                              <a:lnTo>
                                <a:pt x="41407" y="97856"/>
                              </a:lnTo>
                              <a:lnTo>
                                <a:pt x="24291" y="102092"/>
                              </a:lnTo>
                              <a:lnTo>
                                <a:pt x="0" y="4236"/>
                              </a:lnTo>
                              <a:lnTo>
                                <a:pt x="171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4" name="Freihandform: Form 1303">
                          <a:extLst>
                            <a:ext uri="{FF2B5EF4-FFF2-40B4-BE49-F238E27FC236}">
                              <a16:creationId xmlns:a16="http://schemas.microsoft.com/office/drawing/2014/main" id="{C402464B-5977-4DF5-941E-503F206C11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5893" y="4737293"/>
                          <a:ext cx="51867" cy="103734"/>
                        </a:xfrm>
                        <a:custGeom>
                          <a:avLst/>
                          <a:gdLst>
                            <a:gd name="connsiteX0" fmla="*/ 432 w 51867"/>
                            <a:gd name="connsiteY0" fmla="*/ 4063 h 103734"/>
                            <a:gd name="connsiteX1" fmla="*/ 18672 w 51867"/>
                            <a:gd name="connsiteY1" fmla="*/ 0 h 103734"/>
                            <a:gd name="connsiteX2" fmla="*/ 37085 w 51867"/>
                            <a:gd name="connsiteY2" fmla="*/ 82296 h 103734"/>
                            <a:gd name="connsiteX3" fmla="*/ 55930 w 51867"/>
                            <a:gd name="connsiteY3" fmla="*/ 78060 h 103734"/>
                            <a:gd name="connsiteX4" fmla="*/ 59561 w 51867"/>
                            <a:gd name="connsiteY4" fmla="*/ 94139 h 103734"/>
                            <a:gd name="connsiteX5" fmla="*/ 3631 w 51867"/>
                            <a:gd name="connsiteY5" fmla="*/ 106673 h 103734"/>
                            <a:gd name="connsiteX6" fmla="*/ 0 w 51867"/>
                            <a:gd name="connsiteY6" fmla="*/ 90595 h 103734"/>
                            <a:gd name="connsiteX7" fmla="*/ 18845 w 51867"/>
                            <a:gd name="connsiteY7" fmla="*/ 86359 h 103734"/>
                            <a:gd name="connsiteX8" fmla="*/ 432 w 51867"/>
                            <a:gd name="connsiteY8" fmla="*/ 4063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1867" h="103734">
                              <a:moveTo>
                                <a:pt x="432" y="4063"/>
                              </a:moveTo>
                              <a:lnTo>
                                <a:pt x="18672" y="0"/>
                              </a:lnTo>
                              <a:lnTo>
                                <a:pt x="37085" y="82296"/>
                              </a:lnTo>
                              <a:lnTo>
                                <a:pt x="55930" y="78060"/>
                              </a:lnTo>
                              <a:lnTo>
                                <a:pt x="59561" y="94139"/>
                              </a:lnTo>
                              <a:lnTo>
                                <a:pt x="3631" y="106673"/>
                              </a:lnTo>
                              <a:lnTo>
                                <a:pt x="0" y="90595"/>
                              </a:lnTo>
                              <a:lnTo>
                                <a:pt x="18845" y="86359"/>
                              </a:lnTo>
                              <a:lnTo>
                                <a:pt x="432" y="40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5" name="Freihandform: Form 1304">
                          <a:extLst>
                            <a:ext uri="{FF2B5EF4-FFF2-40B4-BE49-F238E27FC236}">
                              <a16:creationId xmlns:a16="http://schemas.microsoft.com/office/drawing/2014/main" id="{D2E2020C-6CAA-4920-A894-171ACA7F6B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72760" y="4747580"/>
                          <a:ext cx="60512" cy="103734"/>
                        </a:xfrm>
                        <a:custGeom>
                          <a:avLst/>
                          <a:gdLst>
                            <a:gd name="connsiteX0" fmla="*/ 0 w 60511"/>
                            <a:gd name="connsiteY0" fmla="*/ 8731 h 103734"/>
                            <a:gd name="connsiteX1" fmla="*/ 44606 w 60511"/>
                            <a:gd name="connsiteY1" fmla="*/ 0 h 103734"/>
                            <a:gd name="connsiteX2" fmla="*/ 63970 w 60511"/>
                            <a:gd name="connsiteY2" fmla="*/ 98894 h 103734"/>
                            <a:gd name="connsiteX3" fmla="*/ 19364 w 60511"/>
                            <a:gd name="connsiteY3" fmla="*/ 107625 h 103734"/>
                            <a:gd name="connsiteX4" fmla="*/ 16252 w 60511"/>
                            <a:gd name="connsiteY4" fmla="*/ 91718 h 103734"/>
                            <a:gd name="connsiteX5" fmla="*/ 42445 w 60511"/>
                            <a:gd name="connsiteY5" fmla="*/ 86618 h 103734"/>
                            <a:gd name="connsiteX6" fmla="*/ 37863 w 60511"/>
                            <a:gd name="connsiteY6" fmla="*/ 63105 h 103734"/>
                            <a:gd name="connsiteX7" fmla="*/ 13572 w 60511"/>
                            <a:gd name="connsiteY7" fmla="*/ 67859 h 103734"/>
                            <a:gd name="connsiteX8" fmla="*/ 10460 w 60511"/>
                            <a:gd name="connsiteY8" fmla="*/ 51867 h 103734"/>
                            <a:gd name="connsiteX9" fmla="*/ 34751 w 60511"/>
                            <a:gd name="connsiteY9" fmla="*/ 47113 h 103734"/>
                            <a:gd name="connsiteX10" fmla="*/ 29392 w 60511"/>
                            <a:gd name="connsiteY10" fmla="*/ 19709 h 103734"/>
                            <a:gd name="connsiteX11" fmla="*/ 3199 w 60511"/>
                            <a:gd name="connsiteY11" fmla="*/ 24810 h 103734"/>
                            <a:gd name="connsiteX12" fmla="*/ 0 w 60511"/>
                            <a:gd name="connsiteY12" fmla="*/ 8731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0511" h="103734">
                              <a:moveTo>
                                <a:pt x="0" y="8731"/>
                              </a:moveTo>
                              <a:lnTo>
                                <a:pt x="44606" y="0"/>
                              </a:lnTo>
                              <a:lnTo>
                                <a:pt x="63970" y="98894"/>
                              </a:lnTo>
                              <a:lnTo>
                                <a:pt x="19364" y="107625"/>
                              </a:lnTo>
                              <a:lnTo>
                                <a:pt x="16252" y="91718"/>
                              </a:lnTo>
                              <a:lnTo>
                                <a:pt x="42445" y="86618"/>
                              </a:lnTo>
                              <a:lnTo>
                                <a:pt x="37863" y="63105"/>
                              </a:lnTo>
                              <a:lnTo>
                                <a:pt x="13572" y="67859"/>
                              </a:lnTo>
                              <a:lnTo>
                                <a:pt x="10460" y="51867"/>
                              </a:lnTo>
                              <a:lnTo>
                                <a:pt x="34751" y="47113"/>
                              </a:lnTo>
                              <a:lnTo>
                                <a:pt x="29392" y="19709"/>
                              </a:lnTo>
                              <a:lnTo>
                                <a:pt x="3199" y="24810"/>
                              </a:lnTo>
                              <a:lnTo>
                                <a:pt x="0" y="87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306" name="Freihandform: Form 1305">
                          <a:extLst>
                            <a:ext uri="{FF2B5EF4-FFF2-40B4-BE49-F238E27FC236}">
                              <a16:creationId xmlns:a16="http://schemas.microsoft.com/office/drawing/2014/main" id="{55E1CD28-6454-4843-B8F6-007F447C58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9513" y="4758905"/>
                          <a:ext cx="77801" cy="103734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11324 h 103734"/>
                            <a:gd name="connsiteX1" fmla="*/ 22562 w 77800"/>
                            <a:gd name="connsiteY1" fmla="*/ 7694 h 103734"/>
                            <a:gd name="connsiteX2" fmla="*/ 64920 w 77800"/>
                            <a:gd name="connsiteY2" fmla="*/ 74775 h 103734"/>
                            <a:gd name="connsiteX3" fmla="*/ 65785 w 77800"/>
                            <a:gd name="connsiteY3" fmla="*/ 74602 h 103734"/>
                            <a:gd name="connsiteX4" fmla="*/ 61203 w 77800"/>
                            <a:gd name="connsiteY4" fmla="*/ 57140 h 103734"/>
                            <a:gd name="connsiteX5" fmla="*/ 52472 w 77800"/>
                            <a:gd name="connsiteY5" fmla="*/ 2766 h 103734"/>
                            <a:gd name="connsiteX6" fmla="*/ 69588 w 77800"/>
                            <a:gd name="connsiteY6" fmla="*/ 0 h 103734"/>
                            <a:gd name="connsiteX7" fmla="*/ 85667 w 77800"/>
                            <a:gd name="connsiteY7" fmla="*/ 99499 h 103734"/>
                            <a:gd name="connsiteX8" fmla="*/ 62932 w 77800"/>
                            <a:gd name="connsiteY8" fmla="*/ 103129 h 103734"/>
                            <a:gd name="connsiteX9" fmla="*/ 20920 w 77800"/>
                            <a:gd name="connsiteY9" fmla="*/ 36739 h 103734"/>
                            <a:gd name="connsiteX10" fmla="*/ 20142 w 77800"/>
                            <a:gd name="connsiteY10" fmla="*/ 36826 h 103734"/>
                            <a:gd name="connsiteX11" fmla="*/ 24205 w 77800"/>
                            <a:gd name="connsiteY11" fmla="*/ 53596 h 103734"/>
                            <a:gd name="connsiteX12" fmla="*/ 32936 w 77800"/>
                            <a:gd name="connsiteY12" fmla="*/ 107884 h 103734"/>
                            <a:gd name="connsiteX13" fmla="*/ 15906 w 77800"/>
                            <a:gd name="connsiteY13" fmla="*/ 110650 h 103734"/>
                            <a:gd name="connsiteX14" fmla="*/ 0 w 77800"/>
                            <a:gd name="connsiteY14" fmla="*/ 1132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0" y="11324"/>
                              </a:moveTo>
                              <a:lnTo>
                                <a:pt x="22562" y="7694"/>
                              </a:lnTo>
                              <a:lnTo>
                                <a:pt x="64920" y="74775"/>
                              </a:lnTo>
                              <a:lnTo>
                                <a:pt x="65785" y="74602"/>
                              </a:lnTo>
                              <a:cubicBezTo>
                                <a:pt x="63710" y="69329"/>
                                <a:pt x="62241" y="63451"/>
                                <a:pt x="61203" y="57140"/>
                              </a:cubicBezTo>
                              <a:lnTo>
                                <a:pt x="52472" y="2766"/>
                              </a:lnTo>
                              <a:lnTo>
                                <a:pt x="69588" y="0"/>
                              </a:lnTo>
                              <a:lnTo>
                                <a:pt x="85667" y="99499"/>
                              </a:lnTo>
                              <a:lnTo>
                                <a:pt x="62932" y="103129"/>
                              </a:lnTo>
                              <a:lnTo>
                                <a:pt x="20920" y="36739"/>
                              </a:lnTo>
                              <a:lnTo>
                                <a:pt x="20142" y="36826"/>
                              </a:lnTo>
                              <a:cubicBezTo>
                                <a:pt x="21784" y="41407"/>
                                <a:pt x="23167" y="47026"/>
                                <a:pt x="24205" y="53596"/>
                              </a:cubicBezTo>
                              <a:lnTo>
                                <a:pt x="32936" y="107884"/>
                              </a:lnTo>
                              <a:lnTo>
                                <a:pt x="15906" y="110650"/>
                              </a:lnTo>
                              <a:lnTo>
                                <a:pt x="0" y="113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4" name="Grafik 3535">
                      <a:extLst>
                        <a:ext uri="{FF2B5EF4-FFF2-40B4-BE49-F238E27FC236}">
                          <a16:creationId xmlns:a16="http://schemas.microsoft.com/office/drawing/2014/main" id="{88DA5108-E717-4FB5-91A5-CB36777F9B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2214" y="259682"/>
                      <a:ext cx="821231" cy="451677"/>
                      <a:chOff x="4712214" y="259682"/>
                      <a:chExt cx="821231" cy="451677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271" name="Grafik 3535">
                        <a:extLst>
                          <a:ext uri="{FF2B5EF4-FFF2-40B4-BE49-F238E27FC236}">
                            <a16:creationId xmlns:a16="http://schemas.microsoft.com/office/drawing/2014/main" id="{461B3936-2402-4B61-952A-AE1A27DB18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2214" y="400156"/>
                        <a:ext cx="821231" cy="311203"/>
                        <a:chOff x="4712214" y="400156"/>
                        <a:chExt cx="821231" cy="31120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85" name="Freihandform: Form 1284">
                          <a:extLst>
                            <a:ext uri="{FF2B5EF4-FFF2-40B4-BE49-F238E27FC236}">
                              <a16:creationId xmlns:a16="http://schemas.microsoft.com/office/drawing/2014/main" id="{5E3355F7-1D05-47F8-8573-8563D0A822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12214" y="400156"/>
                          <a:ext cx="95090" cy="103734"/>
                        </a:xfrm>
                        <a:custGeom>
                          <a:avLst/>
                          <a:gdLst>
                            <a:gd name="connsiteX0" fmla="*/ 35875 w 95089"/>
                            <a:gd name="connsiteY0" fmla="*/ 103648 h 103734"/>
                            <a:gd name="connsiteX1" fmla="*/ 24464 w 95089"/>
                            <a:gd name="connsiteY1" fmla="*/ 16425 h 103734"/>
                            <a:gd name="connsiteX2" fmla="*/ 23686 w 95089"/>
                            <a:gd name="connsiteY2" fmla="*/ 16338 h 103734"/>
                            <a:gd name="connsiteX3" fmla="*/ 23340 w 95089"/>
                            <a:gd name="connsiteY3" fmla="*/ 34578 h 103734"/>
                            <a:gd name="connsiteX4" fmla="*/ 17289 w 95089"/>
                            <a:gd name="connsiteY4" fmla="*/ 101919 h 103734"/>
                            <a:gd name="connsiteX5" fmla="*/ 0 w 95089"/>
                            <a:gd name="connsiteY5" fmla="*/ 100363 h 103734"/>
                            <a:gd name="connsiteX6" fmla="*/ 9077 w 95089"/>
                            <a:gd name="connsiteY6" fmla="*/ 0 h 103734"/>
                            <a:gd name="connsiteX7" fmla="*/ 37777 w 95089"/>
                            <a:gd name="connsiteY7" fmla="*/ 2593 h 103734"/>
                            <a:gd name="connsiteX8" fmla="*/ 47804 w 95089"/>
                            <a:gd name="connsiteY8" fmla="*/ 83074 h 103734"/>
                            <a:gd name="connsiteX9" fmla="*/ 48323 w 95089"/>
                            <a:gd name="connsiteY9" fmla="*/ 83160 h 103734"/>
                            <a:gd name="connsiteX10" fmla="*/ 72441 w 95089"/>
                            <a:gd name="connsiteY10" fmla="*/ 5792 h 103734"/>
                            <a:gd name="connsiteX11" fmla="*/ 101573 w 95089"/>
                            <a:gd name="connsiteY11" fmla="*/ 8385 h 103734"/>
                            <a:gd name="connsiteX12" fmla="*/ 92497 w 95089"/>
                            <a:gd name="connsiteY12" fmla="*/ 108748 h 103734"/>
                            <a:gd name="connsiteX13" fmla="*/ 74775 w 95089"/>
                            <a:gd name="connsiteY13" fmla="*/ 107192 h 103734"/>
                            <a:gd name="connsiteX14" fmla="*/ 80913 w 95089"/>
                            <a:gd name="connsiteY14" fmla="*/ 39160 h 103734"/>
                            <a:gd name="connsiteX15" fmla="*/ 83420 w 95089"/>
                            <a:gd name="connsiteY15" fmla="*/ 21957 h 103734"/>
                            <a:gd name="connsiteX16" fmla="*/ 82901 w 95089"/>
                            <a:gd name="connsiteY16" fmla="*/ 21871 h 103734"/>
                            <a:gd name="connsiteX17" fmla="*/ 56190 w 95089"/>
                            <a:gd name="connsiteY17" fmla="*/ 105550 h 103734"/>
                            <a:gd name="connsiteX18" fmla="*/ 35875 w 95089"/>
                            <a:gd name="connsiteY18" fmla="*/ 103648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35875" y="103648"/>
                              </a:moveTo>
                              <a:lnTo>
                                <a:pt x="24464" y="16425"/>
                              </a:lnTo>
                              <a:lnTo>
                                <a:pt x="23686" y="16338"/>
                              </a:lnTo>
                              <a:cubicBezTo>
                                <a:pt x="23945" y="22994"/>
                                <a:pt x="23859" y="29132"/>
                                <a:pt x="23340" y="34578"/>
                              </a:cubicBezTo>
                              <a:lnTo>
                                <a:pt x="17289" y="101919"/>
                              </a:lnTo>
                              <a:lnTo>
                                <a:pt x="0" y="100363"/>
                              </a:lnTo>
                              <a:lnTo>
                                <a:pt x="9077" y="0"/>
                              </a:lnTo>
                              <a:lnTo>
                                <a:pt x="37777" y="2593"/>
                              </a:lnTo>
                              <a:lnTo>
                                <a:pt x="47804" y="83074"/>
                              </a:lnTo>
                              <a:lnTo>
                                <a:pt x="48323" y="83160"/>
                              </a:lnTo>
                              <a:lnTo>
                                <a:pt x="72441" y="5792"/>
                              </a:lnTo>
                              <a:lnTo>
                                <a:pt x="101573" y="8385"/>
                              </a:lnTo>
                              <a:lnTo>
                                <a:pt x="92497" y="108748"/>
                              </a:lnTo>
                              <a:lnTo>
                                <a:pt x="74775" y="107192"/>
                              </a:lnTo>
                              <a:lnTo>
                                <a:pt x="80913" y="39160"/>
                              </a:lnTo>
                              <a:cubicBezTo>
                                <a:pt x="81432" y="33541"/>
                                <a:pt x="82296" y="27749"/>
                                <a:pt x="83420" y="21957"/>
                              </a:cubicBezTo>
                              <a:lnTo>
                                <a:pt x="82901" y="21871"/>
                              </a:lnTo>
                              <a:lnTo>
                                <a:pt x="56190" y="105550"/>
                              </a:lnTo>
                              <a:lnTo>
                                <a:pt x="35875" y="1036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6" name="Freihandform: Form 1285">
                          <a:extLst>
                            <a:ext uri="{FF2B5EF4-FFF2-40B4-BE49-F238E27FC236}">
                              <a16:creationId xmlns:a16="http://schemas.microsoft.com/office/drawing/2014/main" id="{6CFE7155-1735-4DCF-B39A-BA793FB4DE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12577" y="412950"/>
                          <a:ext cx="69156" cy="103734"/>
                        </a:xfrm>
                        <a:custGeom>
                          <a:avLst/>
                          <a:gdLst>
                            <a:gd name="connsiteX0" fmla="*/ 56103 w 69156"/>
                            <a:gd name="connsiteY0" fmla="*/ 104599 h 103734"/>
                            <a:gd name="connsiteX1" fmla="*/ 53769 w 69156"/>
                            <a:gd name="connsiteY1" fmla="*/ 78579 h 103734"/>
                            <a:gd name="connsiteX2" fmla="*/ 27749 w 69156"/>
                            <a:gd name="connsiteY2" fmla="*/ 75035 h 103734"/>
                            <a:gd name="connsiteX3" fmla="*/ 18586 w 69156"/>
                            <a:gd name="connsiteY3" fmla="*/ 99499 h 103734"/>
                            <a:gd name="connsiteX4" fmla="*/ 0 w 69156"/>
                            <a:gd name="connsiteY4" fmla="*/ 96992 h 103734"/>
                            <a:gd name="connsiteX5" fmla="*/ 38296 w 69156"/>
                            <a:gd name="connsiteY5" fmla="*/ 0 h 103734"/>
                            <a:gd name="connsiteX6" fmla="*/ 63537 w 69156"/>
                            <a:gd name="connsiteY6" fmla="*/ 3371 h 103734"/>
                            <a:gd name="connsiteX7" fmla="*/ 74775 w 69156"/>
                            <a:gd name="connsiteY7" fmla="*/ 107019 h 103734"/>
                            <a:gd name="connsiteX8" fmla="*/ 56103 w 69156"/>
                            <a:gd name="connsiteY8" fmla="*/ 104599 h 103734"/>
                            <a:gd name="connsiteX9" fmla="*/ 52472 w 69156"/>
                            <a:gd name="connsiteY9" fmla="*/ 61636 h 103734"/>
                            <a:gd name="connsiteX10" fmla="*/ 50311 w 69156"/>
                            <a:gd name="connsiteY10" fmla="*/ 37690 h 103734"/>
                            <a:gd name="connsiteX11" fmla="*/ 49620 w 69156"/>
                            <a:gd name="connsiteY11" fmla="*/ 26798 h 103734"/>
                            <a:gd name="connsiteX12" fmla="*/ 49101 w 69156"/>
                            <a:gd name="connsiteY12" fmla="*/ 15128 h 103734"/>
                            <a:gd name="connsiteX13" fmla="*/ 45125 w 69156"/>
                            <a:gd name="connsiteY13" fmla="*/ 27749 h 103734"/>
                            <a:gd name="connsiteX14" fmla="*/ 33627 w 69156"/>
                            <a:gd name="connsiteY14" fmla="*/ 59042 h 103734"/>
                            <a:gd name="connsiteX15" fmla="*/ 52472 w 69156"/>
                            <a:gd name="connsiteY15" fmla="*/ 61636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56103" y="104599"/>
                              </a:moveTo>
                              <a:lnTo>
                                <a:pt x="53769" y="78579"/>
                              </a:lnTo>
                              <a:lnTo>
                                <a:pt x="27749" y="75035"/>
                              </a:lnTo>
                              <a:lnTo>
                                <a:pt x="18586" y="99499"/>
                              </a:lnTo>
                              <a:lnTo>
                                <a:pt x="0" y="96992"/>
                              </a:lnTo>
                              <a:lnTo>
                                <a:pt x="38296" y="0"/>
                              </a:lnTo>
                              <a:lnTo>
                                <a:pt x="63537" y="3371"/>
                              </a:lnTo>
                              <a:lnTo>
                                <a:pt x="74775" y="107019"/>
                              </a:lnTo>
                              <a:lnTo>
                                <a:pt x="56103" y="104599"/>
                              </a:lnTo>
                              <a:close/>
                              <a:moveTo>
                                <a:pt x="52472" y="61636"/>
                              </a:moveTo>
                              <a:lnTo>
                                <a:pt x="50311" y="37690"/>
                              </a:lnTo>
                              <a:cubicBezTo>
                                <a:pt x="50138" y="36221"/>
                                <a:pt x="49965" y="32590"/>
                                <a:pt x="49620" y="26798"/>
                              </a:cubicBezTo>
                              <a:cubicBezTo>
                                <a:pt x="49274" y="21006"/>
                                <a:pt x="49101" y="17116"/>
                                <a:pt x="49101" y="15128"/>
                              </a:cubicBezTo>
                              <a:cubicBezTo>
                                <a:pt x="47977" y="18932"/>
                                <a:pt x="46681" y="23167"/>
                                <a:pt x="45125" y="27749"/>
                              </a:cubicBezTo>
                              <a:cubicBezTo>
                                <a:pt x="43569" y="32331"/>
                                <a:pt x="39765" y="42790"/>
                                <a:pt x="33627" y="59042"/>
                              </a:cubicBezTo>
                              <a:lnTo>
                                <a:pt x="52472" y="616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7" name="Freihandform: Form 1286">
                          <a:extLst>
                            <a:ext uri="{FF2B5EF4-FFF2-40B4-BE49-F238E27FC236}">
                              <a16:creationId xmlns:a16="http://schemas.microsoft.com/office/drawing/2014/main" id="{751D1FCF-302B-4F9F-B9FA-53414766F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95046" y="421940"/>
                          <a:ext cx="86445" cy="103734"/>
                        </a:xfrm>
                        <a:custGeom>
                          <a:avLst/>
                          <a:gdLst>
                            <a:gd name="connsiteX0" fmla="*/ 69589 w 86445"/>
                            <a:gd name="connsiteY0" fmla="*/ 111515 h 103734"/>
                            <a:gd name="connsiteX1" fmla="*/ 47026 w 86445"/>
                            <a:gd name="connsiteY1" fmla="*/ 107538 h 103734"/>
                            <a:gd name="connsiteX2" fmla="*/ 28873 w 86445"/>
                            <a:gd name="connsiteY2" fmla="*/ 30256 h 103734"/>
                            <a:gd name="connsiteX3" fmla="*/ 28008 w 86445"/>
                            <a:gd name="connsiteY3" fmla="*/ 30083 h 103734"/>
                            <a:gd name="connsiteX4" fmla="*/ 26625 w 86445"/>
                            <a:gd name="connsiteY4" fmla="*/ 48064 h 103734"/>
                            <a:gd name="connsiteX5" fmla="*/ 17116 w 86445"/>
                            <a:gd name="connsiteY5" fmla="*/ 102351 h 103734"/>
                            <a:gd name="connsiteX6" fmla="*/ 0 w 86445"/>
                            <a:gd name="connsiteY6" fmla="*/ 99326 h 103734"/>
                            <a:gd name="connsiteX7" fmla="*/ 17376 w 86445"/>
                            <a:gd name="connsiteY7" fmla="*/ 0 h 103734"/>
                            <a:gd name="connsiteX8" fmla="*/ 40024 w 86445"/>
                            <a:gd name="connsiteY8" fmla="*/ 3976 h 103734"/>
                            <a:gd name="connsiteX9" fmla="*/ 58005 w 86445"/>
                            <a:gd name="connsiteY9" fmla="*/ 80481 h 103734"/>
                            <a:gd name="connsiteX10" fmla="*/ 58783 w 86445"/>
                            <a:gd name="connsiteY10" fmla="*/ 80567 h 103734"/>
                            <a:gd name="connsiteX11" fmla="*/ 60425 w 86445"/>
                            <a:gd name="connsiteY11" fmla="*/ 63364 h 103734"/>
                            <a:gd name="connsiteX12" fmla="*/ 69934 w 86445"/>
                            <a:gd name="connsiteY12" fmla="*/ 9163 h 103734"/>
                            <a:gd name="connsiteX13" fmla="*/ 86878 w 86445"/>
                            <a:gd name="connsiteY13" fmla="*/ 12102 h 103734"/>
                            <a:gd name="connsiteX14" fmla="*/ 69589 w 86445"/>
                            <a:gd name="connsiteY14" fmla="*/ 111515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86445" h="103734">
                              <a:moveTo>
                                <a:pt x="69589" y="111515"/>
                              </a:moveTo>
                              <a:lnTo>
                                <a:pt x="47026" y="107538"/>
                              </a:lnTo>
                              <a:lnTo>
                                <a:pt x="28873" y="30256"/>
                              </a:lnTo>
                              <a:lnTo>
                                <a:pt x="28008" y="30083"/>
                              </a:lnTo>
                              <a:cubicBezTo>
                                <a:pt x="28181" y="35788"/>
                                <a:pt x="27749" y="41753"/>
                                <a:pt x="26625" y="48064"/>
                              </a:cubicBezTo>
                              <a:lnTo>
                                <a:pt x="17116" y="102351"/>
                              </a:lnTo>
                              <a:lnTo>
                                <a:pt x="0" y="99326"/>
                              </a:lnTo>
                              <a:lnTo>
                                <a:pt x="17376" y="0"/>
                              </a:lnTo>
                              <a:lnTo>
                                <a:pt x="40024" y="3976"/>
                              </a:lnTo>
                              <a:lnTo>
                                <a:pt x="58005" y="80481"/>
                              </a:lnTo>
                              <a:lnTo>
                                <a:pt x="58783" y="80567"/>
                              </a:lnTo>
                              <a:cubicBezTo>
                                <a:pt x="58783" y="75640"/>
                                <a:pt x="59302" y="69934"/>
                                <a:pt x="60425" y="63364"/>
                              </a:cubicBezTo>
                              <a:lnTo>
                                <a:pt x="69934" y="9163"/>
                              </a:lnTo>
                              <a:lnTo>
                                <a:pt x="86878" y="12102"/>
                              </a:lnTo>
                              <a:lnTo>
                                <a:pt x="69589" y="1115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8" name="Freihandform: Form 1287">
                          <a:extLst>
                            <a:ext uri="{FF2B5EF4-FFF2-40B4-BE49-F238E27FC236}">
                              <a16:creationId xmlns:a16="http://schemas.microsoft.com/office/drawing/2014/main" id="{C94BF367-46F7-48A3-805F-64588185D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84690" y="439056"/>
                          <a:ext cx="34578" cy="95090"/>
                        </a:xfrm>
                        <a:custGeom>
                          <a:avLst/>
                          <a:gdLst>
                            <a:gd name="connsiteX0" fmla="*/ 0 w 34578"/>
                            <a:gd name="connsiteY0" fmla="*/ 98721 h 95089"/>
                            <a:gd name="connsiteX1" fmla="*/ 20488 w 34578"/>
                            <a:gd name="connsiteY1" fmla="*/ 0 h 95089"/>
                            <a:gd name="connsiteX2" fmla="*/ 37777 w 34578"/>
                            <a:gd name="connsiteY2" fmla="*/ 3544 h 95089"/>
                            <a:gd name="connsiteX3" fmla="*/ 17289 w 34578"/>
                            <a:gd name="connsiteY3" fmla="*/ 102265 h 95089"/>
                            <a:gd name="connsiteX4" fmla="*/ 0 w 34578"/>
                            <a:gd name="connsiteY4" fmla="*/ 98721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4578" h="95089">
                              <a:moveTo>
                                <a:pt x="0" y="98721"/>
                              </a:moveTo>
                              <a:lnTo>
                                <a:pt x="20488" y="0"/>
                              </a:lnTo>
                              <a:lnTo>
                                <a:pt x="37777" y="3544"/>
                              </a:lnTo>
                              <a:lnTo>
                                <a:pt x="17289" y="102265"/>
                              </a:lnTo>
                              <a:lnTo>
                                <a:pt x="0" y="9872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9" name="Freihandform: Form 1288">
                          <a:extLst>
                            <a:ext uri="{FF2B5EF4-FFF2-40B4-BE49-F238E27FC236}">
                              <a16:creationId xmlns:a16="http://schemas.microsoft.com/office/drawing/2014/main" id="{8ABFD501-E41A-41D1-87BD-8CEAC917A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2207" y="447528"/>
                          <a:ext cx="69156" cy="95090"/>
                        </a:xfrm>
                        <a:custGeom>
                          <a:avLst/>
                          <a:gdLst>
                            <a:gd name="connsiteX0" fmla="*/ 69416 w 69156"/>
                            <a:gd name="connsiteY0" fmla="*/ 42704 h 95089"/>
                            <a:gd name="connsiteX1" fmla="*/ 55930 w 69156"/>
                            <a:gd name="connsiteY1" fmla="*/ 64834 h 95089"/>
                            <a:gd name="connsiteX2" fmla="*/ 31207 w 69156"/>
                            <a:gd name="connsiteY2" fmla="*/ 67860 h 95089"/>
                            <a:gd name="connsiteX3" fmla="*/ 26625 w 69156"/>
                            <a:gd name="connsiteY3" fmla="*/ 66822 h 95089"/>
                            <a:gd name="connsiteX4" fmla="*/ 18240 w 69156"/>
                            <a:gd name="connsiteY4" fmla="*/ 102438 h 95089"/>
                            <a:gd name="connsiteX5" fmla="*/ 0 w 69156"/>
                            <a:gd name="connsiteY5" fmla="*/ 98115 h 95089"/>
                            <a:gd name="connsiteX6" fmla="*/ 23081 w 69156"/>
                            <a:gd name="connsiteY6" fmla="*/ 0 h 95089"/>
                            <a:gd name="connsiteX7" fmla="*/ 47977 w 69156"/>
                            <a:gd name="connsiteY7" fmla="*/ 5878 h 95089"/>
                            <a:gd name="connsiteX8" fmla="*/ 69416 w 69156"/>
                            <a:gd name="connsiteY8" fmla="*/ 42704 h 95089"/>
                            <a:gd name="connsiteX9" fmla="*/ 30256 w 69156"/>
                            <a:gd name="connsiteY9" fmla="*/ 50916 h 95089"/>
                            <a:gd name="connsiteX10" fmla="*/ 33714 w 69156"/>
                            <a:gd name="connsiteY10" fmla="*/ 51694 h 95089"/>
                            <a:gd name="connsiteX11" fmla="*/ 44606 w 69156"/>
                            <a:gd name="connsiteY11" fmla="*/ 50398 h 95089"/>
                            <a:gd name="connsiteX12" fmla="*/ 50744 w 69156"/>
                            <a:gd name="connsiteY12" fmla="*/ 39073 h 95089"/>
                            <a:gd name="connsiteX13" fmla="*/ 50398 w 69156"/>
                            <a:gd name="connsiteY13" fmla="*/ 26885 h 95089"/>
                            <a:gd name="connsiteX14" fmla="*/ 41926 w 69156"/>
                            <a:gd name="connsiteY14" fmla="*/ 21006 h 95089"/>
                            <a:gd name="connsiteX15" fmla="*/ 37518 w 69156"/>
                            <a:gd name="connsiteY15" fmla="*/ 19969 h 95089"/>
                            <a:gd name="connsiteX16" fmla="*/ 30256 w 69156"/>
                            <a:gd name="connsiteY16" fmla="*/ 50916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69156" h="95089">
                              <a:moveTo>
                                <a:pt x="69416" y="42704"/>
                              </a:moveTo>
                              <a:cubicBezTo>
                                <a:pt x="66995" y="53164"/>
                                <a:pt x="62500" y="60512"/>
                                <a:pt x="55930" y="64834"/>
                              </a:cubicBezTo>
                              <a:cubicBezTo>
                                <a:pt x="49361" y="69156"/>
                                <a:pt x="41148" y="70194"/>
                                <a:pt x="31207" y="67860"/>
                              </a:cubicBezTo>
                              <a:lnTo>
                                <a:pt x="26625" y="66822"/>
                              </a:lnTo>
                              <a:lnTo>
                                <a:pt x="18240" y="102438"/>
                              </a:lnTo>
                              <a:lnTo>
                                <a:pt x="0" y="98115"/>
                              </a:lnTo>
                              <a:lnTo>
                                <a:pt x="23081" y="0"/>
                              </a:lnTo>
                              <a:lnTo>
                                <a:pt x="47977" y="5878"/>
                              </a:lnTo>
                              <a:cubicBezTo>
                                <a:pt x="66909" y="10201"/>
                                <a:pt x="74084" y="22562"/>
                                <a:pt x="69416" y="42704"/>
                              </a:cubicBezTo>
                              <a:close/>
                              <a:moveTo>
                                <a:pt x="30256" y="50916"/>
                              </a:moveTo>
                              <a:lnTo>
                                <a:pt x="33714" y="51694"/>
                              </a:lnTo>
                              <a:cubicBezTo>
                                <a:pt x="38209" y="52732"/>
                                <a:pt x="41840" y="52299"/>
                                <a:pt x="44606" y="50398"/>
                              </a:cubicBezTo>
                              <a:cubicBezTo>
                                <a:pt x="47372" y="48409"/>
                                <a:pt x="49447" y="44692"/>
                                <a:pt x="50744" y="39073"/>
                              </a:cubicBezTo>
                              <a:cubicBezTo>
                                <a:pt x="51954" y="33973"/>
                                <a:pt x="51867" y="29910"/>
                                <a:pt x="50398" y="26885"/>
                              </a:cubicBezTo>
                              <a:cubicBezTo>
                                <a:pt x="49015" y="23945"/>
                                <a:pt x="46162" y="21957"/>
                                <a:pt x="41926" y="21006"/>
                              </a:cubicBezTo>
                              <a:lnTo>
                                <a:pt x="37518" y="19969"/>
                              </a:lnTo>
                              <a:lnTo>
                                <a:pt x="30256" y="509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0" name="Freihandform: Form 1289">
                          <a:extLst>
                            <a:ext uri="{FF2B5EF4-FFF2-40B4-BE49-F238E27FC236}">
                              <a16:creationId xmlns:a16="http://schemas.microsoft.com/office/drawing/2014/main" id="{14ADA7A7-BF0D-478D-9E02-3F82D85CD9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4128" y="463607"/>
                          <a:ext cx="77801" cy="103734"/>
                        </a:xfrm>
                        <a:custGeom>
                          <a:avLst/>
                          <a:gdLst>
                            <a:gd name="connsiteX0" fmla="*/ 79532 w 77800"/>
                            <a:gd name="connsiteY0" fmla="*/ 16511 h 103734"/>
                            <a:gd name="connsiteX1" fmla="*/ 62415 w 77800"/>
                            <a:gd name="connsiteY1" fmla="*/ 79443 h 103734"/>
                            <a:gd name="connsiteX2" fmla="*/ 47374 w 77800"/>
                            <a:gd name="connsiteY2" fmla="*/ 103821 h 103734"/>
                            <a:gd name="connsiteX3" fmla="*/ 22218 w 77800"/>
                            <a:gd name="connsiteY3" fmla="*/ 106760 h 103734"/>
                            <a:gd name="connsiteX4" fmla="*/ 2595 w 77800"/>
                            <a:gd name="connsiteY4" fmla="*/ 91632 h 103734"/>
                            <a:gd name="connsiteX5" fmla="*/ 2336 w 77800"/>
                            <a:gd name="connsiteY5" fmla="*/ 62673 h 103734"/>
                            <a:gd name="connsiteX6" fmla="*/ 19452 w 77800"/>
                            <a:gd name="connsiteY6" fmla="*/ 0 h 103734"/>
                            <a:gd name="connsiteX7" fmla="*/ 37433 w 77800"/>
                            <a:gd name="connsiteY7" fmla="*/ 4927 h 103734"/>
                            <a:gd name="connsiteX8" fmla="*/ 19971 w 77800"/>
                            <a:gd name="connsiteY8" fmla="*/ 68897 h 103734"/>
                            <a:gd name="connsiteX9" fmla="*/ 27232 w 77800"/>
                            <a:gd name="connsiteY9" fmla="*/ 90854 h 103734"/>
                            <a:gd name="connsiteX10" fmla="*/ 37346 w 77800"/>
                            <a:gd name="connsiteY10" fmla="*/ 88520 h 103734"/>
                            <a:gd name="connsiteX11" fmla="*/ 44175 w 77800"/>
                            <a:gd name="connsiteY11" fmla="*/ 75899 h 103734"/>
                            <a:gd name="connsiteX12" fmla="*/ 61724 w 77800"/>
                            <a:gd name="connsiteY12" fmla="*/ 11497 h 103734"/>
                            <a:gd name="connsiteX13" fmla="*/ 79532 w 77800"/>
                            <a:gd name="connsiteY13" fmla="*/ 16511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79532" y="16511"/>
                              </a:moveTo>
                              <a:lnTo>
                                <a:pt x="62415" y="79443"/>
                              </a:lnTo>
                              <a:cubicBezTo>
                                <a:pt x="59303" y="91027"/>
                                <a:pt x="54203" y="99153"/>
                                <a:pt x="47374" y="103821"/>
                              </a:cubicBezTo>
                              <a:cubicBezTo>
                                <a:pt x="40458" y="108489"/>
                                <a:pt x="32073" y="109440"/>
                                <a:pt x="22218" y="106760"/>
                              </a:cubicBezTo>
                              <a:cubicBezTo>
                                <a:pt x="12536" y="104080"/>
                                <a:pt x="5966" y="99066"/>
                                <a:pt x="2595" y="91632"/>
                              </a:cubicBezTo>
                              <a:cubicBezTo>
                                <a:pt x="-776" y="84198"/>
                                <a:pt x="-863" y="74516"/>
                                <a:pt x="2336" y="62673"/>
                              </a:cubicBezTo>
                              <a:lnTo>
                                <a:pt x="19452" y="0"/>
                              </a:lnTo>
                              <a:lnTo>
                                <a:pt x="37433" y="4927"/>
                              </a:lnTo>
                              <a:lnTo>
                                <a:pt x="19971" y="68897"/>
                              </a:lnTo>
                              <a:cubicBezTo>
                                <a:pt x="16599" y="81259"/>
                                <a:pt x="19020" y="88607"/>
                                <a:pt x="27232" y="90854"/>
                              </a:cubicBezTo>
                              <a:cubicBezTo>
                                <a:pt x="31036" y="91891"/>
                                <a:pt x="34407" y="91113"/>
                                <a:pt x="37346" y="88520"/>
                              </a:cubicBezTo>
                              <a:cubicBezTo>
                                <a:pt x="40285" y="85927"/>
                                <a:pt x="42533" y="81777"/>
                                <a:pt x="44175" y="75899"/>
                              </a:cubicBezTo>
                              <a:lnTo>
                                <a:pt x="61724" y="11497"/>
                              </a:lnTo>
                              <a:lnTo>
                                <a:pt x="79532" y="165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1" name="Freihandform: Form 1290">
                          <a:extLst>
                            <a:ext uri="{FF2B5EF4-FFF2-40B4-BE49-F238E27FC236}">
                              <a16:creationId xmlns:a16="http://schemas.microsoft.com/office/drawing/2014/main" id="{54D5B77D-8438-48F3-9323-2B3330945A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2940" y="485823"/>
                          <a:ext cx="43223" cy="103734"/>
                        </a:xfrm>
                        <a:custGeom>
                          <a:avLst/>
                          <a:gdLst>
                            <a:gd name="connsiteX0" fmla="*/ 0 w 43222"/>
                            <a:gd name="connsiteY0" fmla="*/ 96387 h 103734"/>
                            <a:gd name="connsiteX1" fmla="*/ 29651 w 43222"/>
                            <a:gd name="connsiteY1" fmla="*/ 0 h 103734"/>
                            <a:gd name="connsiteX2" fmla="*/ 47545 w 43222"/>
                            <a:gd name="connsiteY2" fmla="*/ 5532 h 103734"/>
                            <a:gd name="connsiteX3" fmla="*/ 22735 w 43222"/>
                            <a:gd name="connsiteY3" fmla="*/ 86186 h 103734"/>
                            <a:gd name="connsiteX4" fmla="*/ 47545 w 43222"/>
                            <a:gd name="connsiteY4" fmla="*/ 93793 h 103734"/>
                            <a:gd name="connsiteX5" fmla="*/ 42704 w 43222"/>
                            <a:gd name="connsiteY5" fmla="*/ 109440 h 103734"/>
                            <a:gd name="connsiteX6" fmla="*/ 0 w 43222"/>
                            <a:gd name="connsiteY6" fmla="*/ 96387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3222" h="103734">
                              <a:moveTo>
                                <a:pt x="0" y="96387"/>
                              </a:moveTo>
                              <a:lnTo>
                                <a:pt x="29651" y="0"/>
                              </a:lnTo>
                              <a:lnTo>
                                <a:pt x="47545" y="5532"/>
                              </a:lnTo>
                              <a:lnTo>
                                <a:pt x="22735" y="86186"/>
                              </a:lnTo>
                              <a:lnTo>
                                <a:pt x="47545" y="93793"/>
                              </a:lnTo>
                              <a:lnTo>
                                <a:pt x="42704" y="109440"/>
                              </a:lnTo>
                              <a:lnTo>
                                <a:pt x="0" y="963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2" name="Freihandform: Form 1291">
                          <a:extLst>
                            <a:ext uri="{FF2B5EF4-FFF2-40B4-BE49-F238E27FC236}">
                              <a16:creationId xmlns:a16="http://schemas.microsoft.com/office/drawing/2014/main" id="{939D3F0E-A30B-48A9-8FF1-70722708F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9821" y="504495"/>
                          <a:ext cx="43223" cy="95090"/>
                        </a:xfrm>
                        <a:custGeom>
                          <a:avLst/>
                          <a:gdLst>
                            <a:gd name="connsiteX0" fmla="*/ 0 w 43222"/>
                            <a:gd name="connsiteY0" fmla="*/ 95609 h 95089"/>
                            <a:gd name="connsiteX1" fmla="*/ 31985 w 43222"/>
                            <a:gd name="connsiteY1" fmla="*/ 0 h 95089"/>
                            <a:gd name="connsiteX2" fmla="*/ 48755 w 43222"/>
                            <a:gd name="connsiteY2" fmla="*/ 5619 h 95089"/>
                            <a:gd name="connsiteX3" fmla="*/ 16857 w 43222"/>
                            <a:gd name="connsiteY3" fmla="*/ 101228 h 95089"/>
                            <a:gd name="connsiteX4" fmla="*/ 0 w 43222"/>
                            <a:gd name="connsiteY4" fmla="*/ 95609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3222" h="95089">
                              <a:moveTo>
                                <a:pt x="0" y="95609"/>
                              </a:moveTo>
                              <a:lnTo>
                                <a:pt x="31985" y="0"/>
                              </a:lnTo>
                              <a:lnTo>
                                <a:pt x="48755" y="5619"/>
                              </a:lnTo>
                              <a:lnTo>
                                <a:pt x="16857" y="101228"/>
                              </a:lnTo>
                              <a:lnTo>
                                <a:pt x="0" y="956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3" name="Freihandform: Form 1292">
                          <a:extLst>
                            <a:ext uri="{FF2B5EF4-FFF2-40B4-BE49-F238E27FC236}">
                              <a16:creationId xmlns:a16="http://schemas.microsoft.com/office/drawing/2014/main" id="{718C178C-8222-4D8A-8490-4E15A75097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6042" y="517376"/>
                          <a:ext cx="69156" cy="103734"/>
                        </a:xfrm>
                        <a:custGeom>
                          <a:avLst/>
                          <a:gdLst>
                            <a:gd name="connsiteX0" fmla="*/ 42704 w 69156"/>
                            <a:gd name="connsiteY0" fmla="*/ 110304 h 103734"/>
                            <a:gd name="connsiteX1" fmla="*/ 0 w 69156"/>
                            <a:gd name="connsiteY1" fmla="*/ 94831 h 103734"/>
                            <a:gd name="connsiteX2" fmla="*/ 34232 w 69156"/>
                            <a:gd name="connsiteY2" fmla="*/ 0 h 103734"/>
                            <a:gd name="connsiteX3" fmla="*/ 76936 w 69156"/>
                            <a:gd name="connsiteY3" fmla="*/ 15474 h 103734"/>
                            <a:gd name="connsiteX4" fmla="*/ 71404 w 69156"/>
                            <a:gd name="connsiteY4" fmla="*/ 30688 h 103734"/>
                            <a:gd name="connsiteX5" fmla="*/ 46335 w 69156"/>
                            <a:gd name="connsiteY5" fmla="*/ 21611 h 103734"/>
                            <a:gd name="connsiteX6" fmla="*/ 38209 w 69156"/>
                            <a:gd name="connsiteY6" fmla="*/ 44174 h 103734"/>
                            <a:gd name="connsiteX7" fmla="*/ 61463 w 69156"/>
                            <a:gd name="connsiteY7" fmla="*/ 52559 h 103734"/>
                            <a:gd name="connsiteX8" fmla="*/ 55930 w 69156"/>
                            <a:gd name="connsiteY8" fmla="*/ 67860 h 103734"/>
                            <a:gd name="connsiteX9" fmla="*/ 32676 w 69156"/>
                            <a:gd name="connsiteY9" fmla="*/ 59474 h 103734"/>
                            <a:gd name="connsiteX10" fmla="*/ 23167 w 69156"/>
                            <a:gd name="connsiteY10" fmla="*/ 85754 h 103734"/>
                            <a:gd name="connsiteX11" fmla="*/ 48236 w 69156"/>
                            <a:gd name="connsiteY11" fmla="*/ 94831 h 103734"/>
                            <a:gd name="connsiteX12" fmla="*/ 42704 w 69156"/>
                            <a:gd name="connsiteY12" fmla="*/ 11030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42704" y="110304"/>
                              </a:moveTo>
                              <a:lnTo>
                                <a:pt x="0" y="94831"/>
                              </a:lnTo>
                              <a:lnTo>
                                <a:pt x="34232" y="0"/>
                              </a:lnTo>
                              <a:lnTo>
                                <a:pt x="76936" y="15474"/>
                              </a:lnTo>
                              <a:lnTo>
                                <a:pt x="71404" y="30688"/>
                              </a:lnTo>
                              <a:lnTo>
                                <a:pt x="46335" y="21611"/>
                              </a:lnTo>
                              <a:lnTo>
                                <a:pt x="38209" y="44174"/>
                              </a:lnTo>
                              <a:lnTo>
                                <a:pt x="61463" y="52559"/>
                              </a:lnTo>
                              <a:lnTo>
                                <a:pt x="55930" y="67860"/>
                              </a:lnTo>
                              <a:lnTo>
                                <a:pt x="32676" y="59474"/>
                              </a:lnTo>
                              <a:lnTo>
                                <a:pt x="23167" y="85754"/>
                              </a:lnTo>
                              <a:lnTo>
                                <a:pt x="48236" y="94831"/>
                              </a:lnTo>
                              <a:lnTo>
                                <a:pt x="42704" y="1103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4" name="Freihandform: Form 1293">
                          <a:extLst>
                            <a:ext uri="{FF2B5EF4-FFF2-40B4-BE49-F238E27FC236}">
                              <a16:creationId xmlns:a16="http://schemas.microsoft.com/office/drawing/2014/main" id="{D2DAA815-38F4-467F-87D1-037C063A12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1972" y="539073"/>
                          <a:ext cx="77801" cy="112379"/>
                        </a:xfrm>
                        <a:custGeom>
                          <a:avLst/>
                          <a:gdLst>
                            <a:gd name="connsiteX0" fmla="*/ 31985 w 77800"/>
                            <a:gd name="connsiteY0" fmla="*/ 64142 h 112378"/>
                            <a:gd name="connsiteX1" fmla="*/ 17462 w 77800"/>
                            <a:gd name="connsiteY1" fmla="*/ 100622 h 112378"/>
                            <a:gd name="connsiteX2" fmla="*/ 0 w 77800"/>
                            <a:gd name="connsiteY2" fmla="*/ 93707 h 112378"/>
                            <a:gd name="connsiteX3" fmla="*/ 37258 w 77800"/>
                            <a:gd name="connsiteY3" fmla="*/ 0 h 112378"/>
                            <a:gd name="connsiteX4" fmla="*/ 60079 w 77800"/>
                            <a:gd name="connsiteY4" fmla="*/ 9077 h 112378"/>
                            <a:gd name="connsiteX5" fmla="*/ 78752 w 77800"/>
                            <a:gd name="connsiteY5" fmla="*/ 24378 h 112378"/>
                            <a:gd name="connsiteX6" fmla="*/ 77282 w 77800"/>
                            <a:gd name="connsiteY6" fmla="*/ 48064 h 112378"/>
                            <a:gd name="connsiteX7" fmla="*/ 55412 w 77800"/>
                            <a:gd name="connsiteY7" fmla="*/ 68119 h 112378"/>
                            <a:gd name="connsiteX8" fmla="*/ 57054 w 77800"/>
                            <a:gd name="connsiteY8" fmla="*/ 116355 h 112378"/>
                            <a:gd name="connsiteX9" fmla="*/ 38382 w 77800"/>
                            <a:gd name="connsiteY9" fmla="*/ 108921 h 112378"/>
                            <a:gd name="connsiteX10" fmla="*/ 38036 w 77800"/>
                            <a:gd name="connsiteY10" fmla="*/ 66563 h 112378"/>
                            <a:gd name="connsiteX11" fmla="*/ 31985 w 77800"/>
                            <a:gd name="connsiteY11" fmla="*/ 64142 h 112378"/>
                            <a:gd name="connsiteX12" fmla="*/ 37949 w 77800"/>
                            <a:gd name="connsiteY12" fmla="*/ 49101 h 112378"/>
                            <a:gd name="connsiteX13" fmla="*/ 42445 w 77800"/>
                            <a:gd name="connsiteY13" fmla="*/ 50916 h 112378"/>
                            <a:gd name="connsiteX14" fmla="*/ 52645 w 77800"/>
                            <a:gd name="connsiteY14" fmla="*/ 50916 h 112378"/>
                            <a:gd name="connsiteX15" fmla="*/ 59474 w 77800"/>
                            <a:gd name="connsiteY15" fmla="*/ 41580 h 112378"/>
                            <a:gd name="connsiteX16" fmla="*/ 60685 w 77800"/>
                            <a:gd name="connsiteY16" fmla="*/ 30256 h 112378"/>
                            <a:gd name="connsiteX17" fmla="*/ 53077 w 77800"/>
                            <a:gd name="connsiteY17" fmla="*/ 23686 h 112378"/>
                            <a:gd name="connsiteX18" fmla="*/ 48755 w 77800"/>
                            <a:gd name="connsiteY18" fmla="*/ 21957 h 112378"/>
                            <a:gd name="connsiteX19" fmla="*/ 37949 w 77800"/>
                            <a:gd name="connsiteY19" fmla="*/ 49101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77800" h="112378">
                              <a:moveTo>
                                <a:pt x="31985" y="64142"/>
                              </a:moveTo>
                              <a:lnTo>
                                <a:pt x="17462" y="100622"/>
                              </a:lnTo>
                              <a:lnTo>
                                <a:pt x="0" y="93707"/>
                              </a:lnTo>
                              <a:lnTo>
                                <a:pt x="37258" y="0"/>
                              </a:lnTo>
                              <a:lnTo>
                                <a:pt x="60079" y="9077"/>
                              </a:lnTo>
                              <a:cubicBezTo>
                                <a:pt x="69761" y="12880"/>
                                <a:pt x="75986" y="18067"/>
                                <a:pt x="78752" y="24378"/>
                              </a:cubicBezTo>
                              <a:cubicBezTo>
                                <a:pt x="81518" y="30775"/>
                                <a:pt x="81086" y="38641"/>
                                <a:pt x="77282" y="48064"/>
                              </a:cubicBezTo>
                              <a:cubicBezTo>
                                <a:pt x="72614" y="59907"/>
                                <a:pt x="65266" y="66563"/>
                                <a:pt x="55412" y="68119"/>
                              </a:cubicBezTo>
                              <a:lnTo>
                                <a:pt x="57054" y="116355"/>
                              </a:lnTo>
                              <a:lnTo>
                                <a:pt x="38382" y="108921"/>
                              </a:lnTo>
                              <a:lnTo>
                                <a:pt x="38036" y="66563"/>
                              </a:lnTo>
                              <a:lnTo>
                                <a:pt x="31985" y="64142"/>
                              </a:lnTo>
                              <a:close/>
                              <a:moveTo>
                                <a:pt x="37949" y="49101"/>
                              </a:moveTo>
                              <a:lnTo>
                                <a:pt x="42445" y="50916"/>
                              </a:lnTo>
                              <a:cubicBezTo>
                                <a:pt x="46508" y="52559"/>
                                <a:pt x="49965" y="52559"/>
                                <a:pt x="52645" y="50916"/>
                              </a:cubicBezTo>
                              <a:cubicBezTo>
                                <a:pt x="55412" y="49274"/>
                                <a:pt x="57659" y="46162"/>
                                <a:pt x="59474" y="41580"/>
                              </a:cubicBezTo>
                              <a:cubicBezTo>
                                <a:pt x="61376" y="36826"/>
                                <a:pt x="61808" y="33022"/>
                                <a:pt x="60685" y="30256"/>
                              </a:cubicBezTo>
                              <a:cubicBezTo>
                                <a:pt x="59561" y="27490"/>
                                <a:pt x="57054" y="25328"/>
                                <a:pt x="53077" y="23686"/>
                              </a:cubicBezTo>
                              <a:lnTo>
                                <a:pt x="48755" y="21957"/>
                              </a:lnTo>
                              <a:lnTo>
                                <a:pt x="37949" y="4910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5" name="Freihandform: Form 1294">
                          <a:extLst>
                            <a:ext uri="{FF2B5EF4-FFF2-40B4-BE49-F238E27FC236}">
                              <a16:creationId xmlns:a16="http://schemas.microsoft.com/office/drawing/2014/main" id="{8C38AF17-9CC3-4117-8549-26F9CD4B92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6547" y="566304"/>
                          <a:ext cx="77801" cy="103734"/>
                        </a:xfrm>
                        <a:custGeom>
                          <a:avLst/>
                          <a:gdLst>
                            <a:gd name="connsiteX0" fmla="*/ 41667 w 77800"/>
                            <a:gd name="connsiteY0" fmla="*/ 110564 h 103734"/>
                            <a:gd name="connsiteX1" fmla="*/ 0 w 77800"/>
                            <a:gd name="connsiteY1" fmla="*/ 92497 h 103734"/>
                            <a:gd name="connsiteX2" fmla="*/ 40111 w 77800"/>
                            <a:gd name="connsiteY2" fmla="*/ 0 h 103734"/>
                            <a:gd name="connsiteX3" fmla="*/ 81777 w 77800"/>
                            <a:gd name="connsiteY3" fmla="*/ 18067 h 103734"/>
                            <a:gd name="connsiteX4" fmla="*/ 75294 w 77800"/>
                            <a:gd name="connsiteY4" fmla="*/ 32936 h 103734"/>
                            <a:gd name="connsiteX5" fmla="*/ 50830 w 77800"/>
                            <a:gd name="connsiteY5" fmla="*/ 22303 h 103734"/>
                            <a:gd name="connsiteX6" fmla="*/ 41321 w 77800"/>
                            <a:gd name="connsiteY6" fmla="*/ 44346 h 103734"/>
                            <a:gd name="connsiteX7" fmla="*/ 64056 w 77800"/>
                            <a:gd name="connsiteY7" fmla="*/ 54201 h 103734"/>
                            <a:gd name="connsiteX8" fmla="*/ 57573 w 77800"/>
                            <a:gd name="connsiteY8" fmla="*/ 69156 h 103734"/>
                            <a:gd name="connsiteX9" fmla="*/ 34837 w 77800"/>
                            <a:gd name="connsiteY9" fmla="*/ 59302 h 103734"/>
                            <a:gd name="connsiteX10" fmla="*/ 23686 w 77800"/>
                            <a:gd name="connsiteY10" fmla="*/ 84889 h 103734"/>
                            <a:gd name="connsiteX11" fmla="*/ 48150 w 77800"/>
                            <a:gd name="connsiteY11" fmla="*/ 95522 h 103734"/>
                            <a:gd name="connsiteX12" fmla="*/ 41667 w 77800"/>
                            <a:gd name="connsiteY12" fmla="*/ 11056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41667" y="110564"/>
                              </a:moveTo>
                              <a:lnTo>
                                <a:pt x="0" y="92497"/>
                              </a:lnTo>
                              <a:lnTo>
                                <a:pt x="40111" y="0"/>
                              </a:lnTo>
                              <a:lnTo>
                                <a:pt x="81777" y="18067"/>
                              </a:lnTo>
                              <a:lnTo>
                                <a:pt x="75294" y="32936"/>
                              </a:lnTo>
                              <a:lnTo>
                                <a:pt x="50830" y="22303"/>
                              </a:lnTo>
                              <a:lnTo>
                                <a:pt x="41321" y="44346"/>
                              </a:lnTo>
                              <a:lnTo>
                                <a:pt x="64056" y="54201"/>
                              </a:lnTo>
                              <a:lnTo>
                                <a:pt x="57573" y="69156"/>
                              </a:lnTo>
                              <a:lnTo>
                                <a:pt x="34837" y="59302"/>
                              </a:lnTo>
                              <a:lnTo>
                                <a:pt x="23686" y="84889"/>
                              </a:lnTo>
                              <a:lnTo>
                                <a:pt x="48150" y="95522"/>
                              </a:lnTo>
                              <a:lnTo>
                                <a:pt x="41667" y="1105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96" name="Freihandform: Form 1295">
                          <a:extLst>
                            <a:ext uri="{FF2B5EF4-FFF2-40B4-BE49-F238E27FC236}">
                              <a16:creationId xmlns:a16="http://schemas.microsoft.com/office/drawing/2014/main" id="{130C4A4E-CB8D-48AB-9500-E1227C836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007" y="591459"/>
                          <a:ext cx="103734" cy="121024"/>
                        </a:xfrm>
                        <a:custGeom>
                          <a:avLst/>
                          <a:gdLst>
                            <a:gd name="connsiteX0" fmla="*/ 63624 w 103734"/>
                            <a:gd name="connsiteY0" fmla="*/ 121369 h 121023"/>
                            <a:gd name="connsiteX1" fmla="*/ 42963 w 103734"/>
                            <a:gd name="connsiteY1" fmla="*/ 111515 h 121023"/>
                            <a:gd name="connsiteX2" fmla="*/ 46335 w 103734"/>
                            <a:gd name="connsiteY2" fmla="*/ 32158 h 121023"/>
                            <a:gd name="connsiteX3" fmla="*/ 45557 w 103734"/>
                            <a:gd name="connsiteY3" fmla="*/ 31812 h 121023"/>
                            <a:gd name="connsiteX4" fmla="*/ 39419 w 103734"/>
                            <a:gd name="connsiteY4" fmla="*/ 48755 h 121023"/>
                            <a:gd name="connsiteX5" fmla="*/ 15647 w 103734"/>
                            <a:gd name="connsiteY5" fmla="*/ 98461 h 121023"/>
                            <a:gd name="connsiteX6" fmla="*/ 0 w 103734"/>
                            <a:gd name="connsiteY6" fmla="*/ 90941 h 121023"/>
                            <a:gd name="connsiteX7" fmla="*/ 43396 w 103734"/>
                            <a:gd name="connsiteY7" fmla="*/ 0 h 121023"/>
                            <a:gd name="connsiteX8" fmla="*/ 64143 w 103734"/>
                            <a:gd name="connsiteY8" fmla="*/ 9941 h 121023"/>
                            <a:gd name="connsiteX9" fmla="*/ 60858 w 103734"/>
                            <a:gd name="connsiteY9" fmla="*/ 88434 h 121023"/>
                            <a:gd name="connsiteX10" fmla="*/ 61549 w 103734"/>
                            <a:gd name="connsiteY10" fmla="*/ 88779 h 121023"/>
                            <a:gd name="connsiteX11" fmla="*/ 67773 w 103734"/>
                            <a:gd name="connsiteY11" fmla="*/ 72701 h 121023"/>
                            <a:gd name="connsiteX12" fmla="*/ 91459 w 103734"/>
                            <a:gd name="connsiteY12" fmla="*/ 23081 h 121023"/>
                            <a:gd name="connsiteX13" fmla="*/ 107019 w 103734"/>
                            <a:gd name="connsiteY13" fmla="*/ 30515 h 121023"/>
                            <a:gd name="connsiteX14" fmla="*/ 63624 w 103734"/>
                            <a:gd name="connsiteY14" fmla="*/ 121369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121023">
                              <a:moveTo>
                                <a:pt x="63624" y="121369"/>
                              </a:moveTo>
                              <a:lnTo>
                                <a:pt x="42963" y="111515"/>
                              </a:lnTo>
                              <a:lnTo>
                                <a:pt x="46335" y="32158"/>
                              </a:lnTo>
                              <a:lnTo>
                                <a:pt x="45557" y="31812"/>
                              </a:lnTo>
                              <a:cubicBezTo>
                                <a:pt x="44174" y="37344"/>
                                <a:pt x="42185" y="42963"/>
                                <a:pt x="39419" y="48755"/>
                              </a:cubicBezTo>
                              <a:lnTo>
                                <a:pt x="15647" y="98461"/>
                              </a:lnTo>
                              <a:lnTo>
                                <a:pt x="0" y="90941"/>
                              </a:lnTo>
                              <a:lnTo>
                                <a:pt x="43396" y="0"/>
                              </a:lnTo>
                              <a:lnTo>
                                <a:pt x="64143" y="9941"/>
                              </a:lnTo>
                              <a:lnTo>
                                <a:pt x="60858" y="88434"/>
                              </a:lnTo>
                              <a:lnTo>
                                <a:pt x="61549" y="88779"/>
                              </a:lnTo>
                              <a:cubicBezTo>
                                <a:pt x="62846" y="84025"/>
                                <a:pt x="64921" y="78665"/>
                                <a:pt x="67773" y="72701"/>
                              </a:cubicBezTo>
                              <a:lnTo>
                                <a:pt x="91459" y="23081"/>
                              </a:lnTo>
                              <a:lnTo>
                                <a:pt x="107019" y="30515"/>
                              </a:lnTo>
                              <a:lnTo>
                                <a:pt x="63624" y="12136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272" name="Grafik 3535">
                        <a:extLst>
                          <a:ext uri="{FF2B5EF4-FFF2-40B4-BE49-F238E27FC236}">
                            <a16:creationId xmlns:a16="http://schemas.microsoft.com/office/drawing/2014/main" id="{9AA680A8-5244-419A-B31D-FF4441BD83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2034" y="259682"/>
                        <a:ext cx="760719" cy="293914"/>
                        <a:chOff x="4772034" y="259682"/>
                        <a:chExt cx="760719" cy="293914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73" name="Freihandform: Form 1272">
                          <a:extLst>
                            <a:ext uri="{FF2B5EF4-FFF2-40B4-BE49-F238E27FC236}">
                              <a16:creationId xmlns:a16="http://schemas.microsoft.com/office/drawing/2014/main" id="{B8B6F688-4353-4978-8D2F-A7BFA46254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2034" y="259682"/>
                          <a:ext cx="60512" cy="95090"/>
                        </a:xfrm>
                        <a:custGeom>
                          <a:avLst/>
                          <a:gdLst>
                            <a:gd name="connsiteX0" fmla="*/ 10200 w 60511"/>
                            <a:gd name="connsiteY0" fmla="*/ 0 h 95089"/>
                            <a:gd name="connsiteX1" fmla="*/ 35788 w 60511"/>
                            <a:gd name="connsiteY1" fmla="*/ 2593 h 95089"/>
                            <a:gd name="connsiteX2" fmla="*/ 57918 w 60511"/>
                            <a:gd name="connsiteY2" fmla="*/ 10979 h 95089"/>
                            <a:gd name="connsiteX3" fmla="*/ 63105 w 60511"/>
                            <a:gd name="connsiteY3" fmla="*/ 31034 h 95089"/>
                            <a:gd name="connsiteX4" fmla="*/ 57832 w 60511"/>
                            <a:gd name="connsiteY4" fmla="*/ 45211 h 95089"/>
                            <a:gd name="connsiteX5" fmla="*/ 46853 w 60511"/>
                            <a:gd name="connsiteY5" fmla="*/ 51262 h 95089"/>
                            <a:gd name="connsiteX6" fmla="*/ 46767 w 60511"/>
                            <a:gd name="connsiteY6" fmla="*/ 51954 h 95089"/>
                            <a:gd name="connsiteX7" fmla="*/ 58264 w 60511"/>
                            <a:gd name="connsiteY7" fmla="*/ 61203 h 95089"/>
                            <a:gd name="connsiteX8" fmla="*/ 60425 w 60511"/>
                            <a:gd name="connsiteY8" fmla="*/ 77109 h 95089"/>
                            <a:gd name="connsiteX9" fmla="*/ 50916 w 60511"/>
                            <a:gd name="connsiteY9" fmla="*/ 97683 h 95089"/>
                            <a:gd name="connsiteX10" fmla="*/ 30169 w 60511"/>
                            <a:gd name="connsiteY10" fmla="*/ 103389 h 95089"/>
                            <a:gd name="connsiteX11" fmla="*/ 0 w 60511"/>
                            <a:gd name="connsiteY11" fmla="*/ 100277 h 95089"/>
                            <a:gd name="connsiteX12" fmla="*/ 10200 w 60511"/>
                            <a:gd name="connsiteY12" fmla="*/ 0 h 95089"/>
                            <a:gd name="connsiteX13" fmla="*/ 23599 w 60511"/>
                            <a:gd name="connsiteY13" fmla="*/ 42099 h 95089"/>
                            <a:gd name="connsiteX14" fmla="*/ 32157 w 60511"/>
                            <a:gd name="connsiteY14" fmla="*/ 42963 h 95089"/>
                            <a:gd name="connsiteX15" fmla="*/ 40802 w 60511"/>
                            <a:gd name="connsiteY15" fmla="*/ 40629 h 95089"/>
                            <a:gd name="connsiteX16" fmla="*/ 44173 w 60511"/>
                            <a:gd name="connsiteY16" fmla="*/ 31466 h 95089"/>
                            <a:gd name="connsiteX17" fmla="*/ 42358 w 60511"/>
                            <a:gd name="connsiteY17" fmla="*/ 22216 h 95089"/>
                            <a:gd name="connsiteX18" fmla="*/ 33973 w 60511"/>
                            <a:gd name="connsiteY18" fmla="*/ 18586 h 95089"/>
                            <a:gd name="connsiteX19" fmla="*/ 26106 w 60511"/>
                            <a:gd name="connsiteY19" fmla="*/ 17808 h 95089"/>
                            <a:gd name="connsiteX20" fmla="*/ 23599 w 60511"/>
                            <a:gd name="connsiteY20" fmla="*/ 42099 h 95089"/>
                            <a:gd name="connsiteX21" fmla="*/ 22043 w 60511"/>
                            <a:gd name="connsiteY21" fmla="*/ 57659 h 95089"/>
                            <a:gd name="connsiteX22" fmla="*/ 19191 w 60511"/>
                            <a:gd name="connsiteY22" fmla="*/ 85754 h 95089"/>
                            <a:gd name="connsiteX23" fmla="*/ 28613 w 60511"/>
                            <a:gd name="connsiteY23" fmla="*/ 86705 h 95089"/>
                            <a:gd name="connsiteX24" fmla="*/ 37690 w 60511"/>
                            <a:gd name="connsiteY24" fmla="*/ 84025 h 95089"/>
                            <a:gd name="connsiteX25" fmla="*/ 41666 w 60511"/>
                            <a:gd name="connsiteY25" fmla="*/ 73306 h 95089"/>
                            <a:gd name="connsiteX26" fmla="*/ 31207 w 60511"/>
                            <a:gd name="connsiteY26" fmla="*/ 58610 h 95089"/>
                            <a:gd name="connsiteX27" fmla="*/ 22043 w 60511"/>
                            <a:gd name="connsiteY27" fmla="*/ 57659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</a:cxnLst>
                          <a:rect l="l" t="t" r="r" b="b"/>
                          <a:pathLst>
                            <a:path w="60511" h="95089">
                              <a:moveTo>
                                <a:pt x="10200" y="0"/>
                              </a:moveTo>
                              <a:lnTo>
                                <a:pt x="35788" y="2593"/>
                              </a:lnTo>
                              <a:cubicBezTo>
                                <a:pt x="46248" y="3631"/>
                                <a:pt x="53596" y="6483"/>
                                <a:pt x="57918" y="10979"/>
                              </a:cubicBezTo>
                              <a:cubicBezTo>
                                <a:pt x="62241" y="15474"/>
                                <a:pt x="63970" y="22216"/>
                                <a:pt x="63105" y="31034"/>
                              </a:cubicBezTo>
                              <a:cubicBezTo>
                                <a:pt x="62500" y="36826"/>
                                <a:pt x="60771" y="41580"/>
                                <a:pt x="57832" y="45211"/>
                              </a:cubicBezTo>
                              <a:cubicBezTo>
                                <a:pt x="54893" y="48842"/>
                                <a:pt x="51262" y="50916"/>
                                <a:pt x="46853" y="51262"/>
                              </a:cubicBezTo>
                              <a:lnTo>
                                <a:pt x="46767" y="51954"/>
                              </a:lnTo>
                              <a:cubicBezTo>
                                <a:pt x="52299" y="53942"/>
                                <a:pt x="56103" y="57054"/>
                                <a:pt x="58264" y="61203"/>
                              </a:cubicBezTo>
                              <a:cubicBezTo>
                                <a:pt x="60339" y="65353"/>
                                <a:pt x="61117" y="70626"/>
                                <a:pt x="60425" y="77109"/>
                              </a:cubicBezTo>
                              <a:cubicBezTo>
                                <a:pt x="59474" y="86186"/>
                                <a:pt x="56362" y="93102"/>
                                <a:pt x="50916" y="97683"/>
                              </a:cubicBezTo>
                              <a:cubicBezTo>
                                <a:pt x="45557" y="102351"/>
                                <a:pt x="38555" y="104253"/>
                                <a:pt x="30169" y="103389"/>
                              </a:cubicBezTo>
                              <a:lnTo>
                                <a:pt x="0" y="100277"/>
                              </a:lnTo>
                              <a:lnTo>
                                <a:pt x="10200" y="0"/>
                              </a:lnTo>
                              <a:close/>
                              <a:moveTo>
                                <a:pt x="23599" y="42099"/>
                              </a:moveTo>
                              <a:lnTo>
                                <a:pt x="32157" y="42963"/>
                              </a:lnTo>
                              <a:cubicBezTo>
                                <a:pt x="36134" y="43396"/>
                                <a:pt x="38987" y="42618"/>
                                <a:pt x="40802" y="40629"/>
                              </a:cubicBezTo>
                              <a:cubicBezTo>
                                <a:pt x="42618" y="38728"/>
                                <a:pt x="43741" y="35615"/>
                                <a:pt x="44173" y="31466"/>
                              </a:cubicBezTo>
                              <a:cubicBezTo>
                                <a:pt x="44606" y="27317"/>
                                <a:pt x="44001" y="24205"/>
                                <a:pt x="42358" y="22216"/>
                              </a:cubicBezTo>
                              <a:cubicBezTo>
                                <a:pt x="40716" y="20228"/>
                                <a:pt x="37949" y="19018"/>
                                <a:pt x="33973" y="18586"/>
                              </a:cubicBezTo>
                              <a:lnTo>
                                <a:pt x="26106" y="17808"/>
                              </a:lnTo>
                              <a:lnTo>
                                <a:pt x="23599" y="42099"/>
                              </a:lnTo>
                              <a:close/>
                              <a:moveTo>
                                <a:pt x="22043" y="57659"/>
                              </a:moveTo>
                              <a:lnTo>
                                <a:pt x="19191" y="85754"/>
                              </a:lnTo>
                              <a:lnTo>
                                <a:pt x="28613" y="86705"/>
                              </a:lnTo>
                              <a:cubicBezTo>
                                <a:pt x="32503" y="87137"/>
                                <a:pt x="35529" y="86186"/>
                                <a:pt x="37690" y="84025"/>
                              </a:cubicBezTo>
                              <a:cubicBezTo>
                                <a:pt x="39851" y="81864"/>
                                <a:pt x="41148" y="78233"/>
                                <a:pt x="41666" y="73306"/>
                              </a:cubicBezTo>
                              <a:cubicBezTo>
                                <a:pt x="42618" y="64315"/>
                                <a:pt x="39073" y="59474"/>
                                <a:pt x="31207" y="58610"/>
                              </a:cubicBezTo>
                              <a:lnTo>
                                <a:pt x="22043" y="5765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4" name="Freihandform: Form 1273">
                          <a:extLst>
                            <a:ext uri="{FF2B5EF4-FFF2-40B4-BE49-F238E27FC236}">
                              <a16:creationId xmlns:a16="http://schemas.microsoft.com/office/drawing/2014/main" id="{4BA30B24-6B90-424C-9B94-9E5C27AA1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2487" y="267548"/>
                          <a:ext cx="51867" cy="103734"/>
                        </a:xfrm>
                        <a:custGeom>
                          <a:avLst/>
                          <a:gdLst>
                            <a:gd name="connsiteX0" fmla="*/ 45038 w 51867"/>
                            <a:gd name="connsiteY0" fmla="*/ 105896 h 103734"/>
                            <a:gd name="connsiteX1" fmla="*/ 0 w 51867"/>
                            <a:gd name="connsiteY1" fmla="*/ 99931 h 103734"/>
                            <a:gd name="connsiteX2" fmla="*/ 13226 w 51867"/>
                            <a:gd name="connsiteY2" fmla="*/ 0 h 103734"/>
                            <a:gd name="connsiteX3" fmla="*/ 58264 w 51867"/>
                            <a:gd name="connsiteY3" fmla="*/ 5965 h 103734"/>
                            <a:gd name="connsiteX4" fmla="*/ 56103 w 51867"/>
                            <a:gd name="connsiteY4" fmla="*/ 22044 h 103734"/>
                            <a:gd name="connsiteX5" fmla="*/ 29651 w 51867"/>
                            <a:gd name="connsiteY5" fmla="*/ 18499 h 103734"/>
                            <a:gd name="connsiteX6" fmla="*/ 26539 w 51867"/>
                            <a:gd name="connsiteY6" fmla="*/ 42272 h 103734"/>
                            <a:gd name="connsiteX7" fmla="*/ 51089 w 51867"/>
                            <a:gd name="connsiteY7" fmla="*/ 45557 h 103734"/>
                            <a:gd name="connsiteX8" fmla="*/ 48928 w 51867"/>
                            <a:gd name="connsiteY8" fmla="*/ 61722 h 103734"/>
                            <a:gd name="connsiteX9" fmla="*/ 24377 w 51867"/>
                            <a:gd name="connsiteY9" fmla="*/ 58437 h 103734"/>
                            <a:gd name="connsiteX10" fmla="*/ 20747 w 51867"/>
                            <a:gd name="connsiteY10" fmla="*/ 86100 h 103734"/>
                            <a:gd name="connsiteX11" fmla="*/ 47199 w 51867"/>
                            <a:gd name="connsiteY11" fmla="*/ 89644 h 103734"/>
                            <a:gd name="connsiteX12" fmla="*/ 45038 w 51867"/>
                            <a:gd name="connsiteY12" fmla="*/ 105896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51867" h="103734">
                              <a:moveTo>
                                <a:pt x="45038" y="105896"/>
                              </a:moveTo>
                              <a:lnTo>
                                <a:pt x="0" y="99931"/>
                              </a:lnTo>
                              <a:lnTo>
                                <a:pt x="13226" y="0"/>
                              </a:lnTo>
                              <a:lnTo>
                                <a:pt x="58264" y="5965"/>
                              </a:lnTo>
                              <a:lnTo>
                                <a:pt x="56103" y="22044"/>
                              </a:lnTo>
                              <a:lnTo>
                                <a:pt x="29651" y="18499"/>
                              </a:lnTo>
                              <a:lnTo>
                                <a:pt x="26539" y="42272"/>
                              </a:lnTo>
                              <a:lnTo>
                                <a:pt x="51089" y="45557"/>
                              </a:lnTo>
                              <a:lnTo>
                                <a:pt x="48928" y="61722"/>
                              </a:lnTo>
                              <a:lnTo>
                                <a:pt x="24377" y="58437"/>
                              </a:lnTo>
                              <a:lnTo>
                                <a:pt x="20747" y="86100"/>
                              </a:lnTo>
                              <a:lnTo>
                                <a:pt x="47199" y="89644"/>
                              </a:lnTo>
                              <a:lnTo>
                                <a:pt x="45038" y="1058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5" name="Freihandform: Form 1274">
                          <a:extLst>
                            <a:ext uri="{FF2B5EF4-FFF2-40B4-BE49-F238E27FC236}">
                              <a16:creationId xmlns:a16="http://schemas.microsoft.com/office/drawing/2014/main" id="{F42AA201-731C-4312-BB73-8DB294CD1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1443" y="275934"/>
                          <a:ext cx="60512" cy="103734"/>
                        </a:xfrm>
                        <a:custGeom>
                          <a:avLst/>
                          <a:gdLst>
                            <a:gd name="connsiteX0" fmla="*/ 44865 w 60511"/>
                            <a:gd name="connsiteY0" fmla="*/ 106760 h 103734"/>
                            <a:gd name="connsiteX1" fmla="*/ 0 w 60511"/>
                            <a:gd name="connsiteY1" fmla="*/ 99585 h 103734"/>
                            <a:gd name="connsiteX2" fmla="*/ 15906 w 60511"/>
                            <a:gd name="connsiteY2" fmla="*/ 0 h 103734"/>
                            <a:gd name="connsiteX3" fmla="*/ 60771 w 60511"/>
                            <a:gd name="connsiteY3" fmla="*/ 7175 h 103734"/>
                            <a:gd name="connsiteX4" fmla="*/ 58264 w 60511"/>
                            <a:gd name="connsiteY4" fmla="*/ 23167 h 103734"/>
                            <a:gd name="connsiteX5" fmla="*/ 31898 w 60511"/>
                            <a:gd name="connsiteY5" fmla="*/ 18932 h 103734"/>
                            <a:gd name="connsiteX6" fmla="*/ 28095 w 60511"/>
                            <a:gd name="connsiteY6" fmla="*/ 42618 h 103734"/>
                            <a:gd name="connsiteX7" fmla="*/ 52559 w 60511"/>
                            <a:gd name="connsiteY7" fmla="*/ 46508 h 103734"/>
                            <a:gd name="connsiteX8" fmla="*/ 49966 w 60511"/>
                            <a:gd name="connsiteY8" fmla="*/ 62586 h 103734"/>
                            <a:gd name="connsiteX9" fmla="*/ 25501 w 60511"/>
                            <a:gd name="connsiteY9" fmla="*/ 58696 h 103734"/>
                            <a:gd name="connsiteX10" fmla="*/ 21093 w 60511"/>
                            <a:gd name="connsiteY10" fmla="*/ 86273 h 103734"/>
                            <a:gd name="connsiteX11" fmla="*/ 47459 w 60511"/>
                            <a:gd name="connsiteY11" fmla="*/ 90508 h 103734"/>
                            <a:gd name="connsiteX12" fmla="*/ 44865 w 60511"/>
                            <a:gd name="connsiteY12" fmla="*/ 10676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0511" h="103734">
                              <a:moveTo>
                                <a:pt x="44865" y="106760"/>
                              </a:moveTo>
                              <a:lnTo>
                                <a:pt x="0" y="99585"/>
                              </a:lnTo>
                              <a:lnTo>
                                <a:pt x="15906" y="0"/>
                              </a:lnTo>
                              <a:lnTo>
                                <a:pt x="60771" y="7175"/>
                              </a:lnTo>
                              <a:lnTo>
                                <a:pt x="58264" y="23167"/>
                              </a:lnTo>
                              <a:lnTo>
                                <a:pt x="31898" y="18932"/>
                              </a:lnTo>
                              <a:lnTo>
                                <a:pt x="28095" y="42618"/>
                              </a:lnTo>
                              <a:lnTo>
                                <a:pt x="52559" y="46508"/>
                              </a:lnTo>
                              <a:lnTo>
                                <a:pt x="49966" y="62586"/>
                              </a:lnTo>
                              <a:lnTo>
                                <a:pt x="25501" y="58696"/>
                              </a:lnTo>
                              <a:lnTo>
                                <a:pt x="21093" y="86273"/>
                              </a:lnTo>
                              <a:lnTo>
                                <a:pt x="47459" y="90508"/>
                              </a:lnTo>
                              <a:lnTo>
                                <a:pt x="44865" y="10676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6" name="Freihandform: Form 1275">
                          <a:extLst>
                            <a:ext uri="{FF2B5EF4-FFF2-40B4-BE49-F238E27FC236}">
                              <a16:creationId xmlns:a16="http://schemas.microsoft.com/office/drawing/2014/main" id="{C5BDAB8E-0EA4-4B81-A0B4-7EDD10FE5F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63597" y="286653"/>
                          <a:ext cx="34578" cy="95090"/>
                        </a:xfrm>
                        <a:custGeom>
                          <a:avLst/>
                          <a:gdLst>
                            <a:gd name="connsiteX0" fmla="*/ 0 w 34578"/>
                            <a:gd name="connsiteY0" fmla="*/ 99153 h 95089"/>
                            <a:gd name="connsiteX1" fmla="*/ 18154 w 34578"/>
                            <a:gd name="connsiteY1" fmla="*/ 0 h 95089"/>
                            <a:gd name="connsiteX2" fmla="*/ 35529 w 34578"/>
                            <a:gd name="connsiteY2" fmla="*/ 3198 h 95089"/>
                            <a:gd name="connsiteX3" fmla="*/ 17376 w 34578"/>
                            <a:gd name="connsiteY3" fmla="*/ 102351 h 95089"/>
                            <a:gd name="connsiteX4" fmla="*/ 0 w 34578"/>
                            <a:gd name="connsiteY4" fmla="*/ 99153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4578" h="95089">
                              <a:moveTo>
                                <a:pt x="0" y="99153"/>
                              </a:moveTo>
                              <a:lnTo>
                                <a:pt x="18154" y="0"/>
                              </a:lnTo>
                              <a:lnTo>
                                <a:pt x="35529" y="3198"/>
                              </a:lnTo>
                              <a:lnTo>
                                <a:pt x="17376" y="102351"/>
                              </a:lnTo>
                              <a:lnTo>
                                <a:pt x="0" y="9915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7" name="Freihandform: Form 1276">
                          <a:extLst>
                            <a:ext uri="{FF2B5EF4-FFF2-40B4-BE49-F238E27FC236}">
                              <a16:creationId xmlns:a16="http://schemas.microsoft.com/office/drawing/2014/main" id="{8564F735-E317-4819-92CB-CDEB9A8066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1287" y="294087"/>
                          <a:ext cx="86445" cy="112379"/>
                        </a:xfrm>
                        <a:custGeom>
                          <a:avLst/>
                          <a:gdLst>
                            <a:gd name="connsiteX0" fmla="*/ 69070 w 86445"/>
                            <a:gd name="connsiteY0" fmla="*/ 113243 h 112378"/>
                            <a:gd name="connsiteX1" fmla="*/ 46680 w 86445"/>
                            <a:gd name="connsiteY1" fmla="*/ 108489 h 112378"/>
                            <a:gd name="connsiteX2" fmla="*/ 31466 w 86445"/>
                            <a:gd name="connsiteY2" fmla="*/ 30602 h 112378"/>
                            <a:gd name="connsiteX3" fmla="*/ 30602 w 86445"/>
                            <a:gd name="connsiteY3" fmla="*/ 30429 h 112378"/>
                            <a:gd name="connsiteX4" fmla="*/ 28527 w 86445"/>
                            <a:gd name="connsiteY4" fmla="*/ 48323 h 112378"/>
                            <a:gd name="connsiteX5" fmla="*/ 17030 w 86445"/>
                            <a:gd name="connsiteY5" fmla="*/ 102178 h 112378"/>
                            <a:gd name="connsiteX6" fmla="*/ 0 w 86445"/>
                            <a:gd name="connsiteY6" fmla="*/ 98548 h 112378"/>
                            <a:gd name="connsiteX7" fmla="*/ 21006 w 86445"/>
                            <a:gd name="connsiteY7" fmla="*/ 0 h 112378"/>
                            <a:gd name="connsiteX8" fmla="*/ 43569 w 86445"/>
                            <a:gd name="connsiteY8" fmla="*/ 4841 h 112378"/>
                            <a:gd name="connsiteX9" fmla="*/ 58696 w 86445"/>
                            <a:gd name="connsiteY9" fmla="*/ 81950 h 112378"/>
                            <a:gd name="connsiteX10" fmla="*/ 59474 w 86445"/>
                            <a:gd name="connsiteY10" fmla="*/ 82123 h 112378"/>
                            <a:gd name="connsiteX11" fmla="*/ 61808 w 86445"/>
                            <a:gd name="connsiteY11" fmla="*/ 65007 h 112378"/>
                            <a:gd name="connsiteX12" fmla="*/ 73306 w 86445"/>
                            <a:gd name="connsiteY12" fmla="*/ 11238 h 112378"/>
                            <a:gd name="connsiteX13" fmla="*/ 90162 w 86445"/>
                            <a:gd name="connsiteY13" fmla="*/ 14869 h 112378"/>
                            <a:gd name="connsiteX14" fmla="*/ 69070 w 86445"/>
                            <a:gd name="connsiteY14" fmla="*/ 113243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86445" h="112378">
                              <a:moveTo>
                                <a:pt x="69070" y="113243"/>
                              </a:moveTo>
                              <a:lnTo>
                                <a:pt x="46680" y="108489"/>
                              </a:lnTo>
                              <a:lnTo>
                                <a:pt x="31466" y="30602"/>
                              </a:lnTo>
                              <a:lnTo>
                                <a:pt x="30602" y="30429"/>
                              </a:lnTo>
                              <a:cubicBezTo>
                                <a:pt x="30515" y="36134"/>
                                <a:pt x="29824" y="42099"/>
                                <a:pt x="28527" y="48323"/>
                              </a:cubicBezTo>
                              <a:lnTo>
                                <a:pt x="17030" y="102178"/>
                              </a:lnTo>
                              <a:lnTo>
                                <a:pt x="0" y="98548"/>
                              </a:lnTo>
                              <a:lnTo>
                                <a:pt x="21006" y="0"/>
                              </a:lnTo>
                              <a:lnTo>
                                <a:pt x="43569" y="4841"/>
                              </a:lnTo>
                              <a:lnTo>
                                <a:pt x="58696" y="81950"/>
                              </a:lnTo>
                              <a:lnTo>
                                <a:pt x="59474" y="82123"/>
                              </a:lnTo>
                              <a:cubicBezTo>
                                <a:pt x="59647" y="77196"/>
                                <a:pt x="60425" y="71490"/>
                                <a:pt x="61808" y="65007"/>
                              </a:cubicBezTo>
                              <a:lnTo>
                                <a:pt x="73306" y="11238"/>
                              </a:lnTo>
                              <a:lnTo>
                                <a:pt x="90162" y="14869"/>
                              </a:lnTo>
                              <a:lnTo>
                                <a:pt x="69070" y="1132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8" name="Freihandform: Form 1277">
                          <a:extLst>
                            <a:ext uri="{FF2B5EF4-FFF2-40B4-BE49-F238E27FC236}">
                              <a16:creationId xmlns:a16="http://schemas.microsoft.com/office/drawing/2014/main" id="{FCF5A493-AA5D-48B8-9DC5-576EC995A8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6955" y="313624"/>
                          <a:ext cx="60512" cy="95090"/>
                        </a:xfrm>
                        <a:custGeom>
                          <a:avLst/>
                          <a:gdLst>
                            <a:gd name="connsiteX0" fmla="*/ 18067 w 60511"/>
                            <a:gd name="connsiteY0" fmla="*/ 102351 h 95089"/>
                            <a:gd name="connsiteX1" fmla="*/ 0 w 60511"/>
                            <a:gd name="connsiteY1" fmla="*/ 97856 h 95089"/>
                            <a:gd name="connsiteX2" fmla="*/ 24291 w 60511"/>
                            <a:gd name="connsiteY2" fmla="*/ 0 h 95089"/>
                            <a:gd name="connsiteX3" fmla="*/ 68119 w 60511"/>
                            <a:gd name="connsiteY3" fmla="*/ 10892 h 95089"/>
                            <a:gd name="connsiteX4" fmla="*/ 64229 w 60511"/>
                            <a:gd name="connsiteY4" fmla="*/ 26625 h 95089"/>
                            <a:gd name="connsiteX5" fmla="*/ 38468 w 60511"/>
                            <a:gd name="connsiteY5" fmla="*/ 20228 h 95089"/>
                            <a:gd name="connsiteX6" fmla="*/ 31725 w 60511"/>
                            <a:gd name="connsiteY6" fmla="*/ 47372 h 95089"/>
                            <a:gd name="connsiteX7" fmla="*/ 55757 w 60511"/>
                            <a:gd name="connsiteY7" fmla="*/ 53337 h 95089"/>
                            <a:gd name="connsiteX8" fmla="*/ 51867 w 60511"/>
                            <a:gd name="connsiteY8" fmla="*/ 69070 h 95089"/>
                            <a:gd name="connsiteX9" fmla="*/ 27835 w 60511"/>
                            <a:gd name="connsiteY9" fmla="*/ 63105 h 95089"/>
                            <a:gd name="connsiteX10" fmla="*/ 18067 w 60511"/>
                            <a:gd name="connsiteY10" fmla="*/ 102351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60511" h="95089">
                              <a:moveTo>
                                <a:pt x="18067" y="102351"/>
                              </a:moveTo>
                              <a:lnTo>
                                <a:pt x="0" y="97856"/>
                              </a:lnTo>
                              <a:lnTo>
                                <a:pt x="24291" y="0"/>
                              </a:lnTo>
                              <a:lnTo>
                                <a:pt x="68119" y="10892"/>
                              </a:lnTo>
                              <a:lnTo>
                                <a:pt x="64229" y="26625"/>
                              </a:lnTo>
                              <a:lnTo>
                                <a:pt x="38468" y="20228"/>
                              </a:lnTo>
                              <a:lnTo>
                                <a:pt x="31725" y="47372"/>
                              </a:lnTo>
                              <a:lnTo>
                                <a:pt x="55757" y="53337"/>
                              </a:lnTo>
                              <a:lnTo>
                                <a:pt x="51867" y="69070"/>
                              </a:lnTo>
                              <a:lnTo>
                                <a:pt x="27835" y="63105"/>
                              </a:lnTo>
                              <a:lnTo>
                                <a:pt x="18067" y="10235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9" name="Freihandform: Form 1278">
                          <a:extLst>
                            <a:ext uri="{FF2B5EF4-FFF2-40B4-BE49-F238E27FC236}">
                              <a16:creationId xmlns:a16="http://schemas.microsoft.com/office/drawing/2014/main" id="{D26E4985-543B-40F2-BAF4-A6E367CC6F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42280" y="328233"/>
                          <a:ext cx="43223" cy="103734"/>
                        </a:xfrm>
                        <a:custGeom>
                          <a:avLst/>
                          <a:gdLst>
                            <a:gd name="connsiteX0" fmla="*/ 0 w 43222"/>
                            <a:gd name="connsiteY0" fmla="*/ 97165 h 103734"/>
                            <a:gd name="connsiteX1" fmla="*/ 26798 w 43222"/>
                            <a:gd name="connsiteY1" fmla="*/ 0 h 103734"/>
                            <a:gd name="connsiteX2" fmla="*/ 44865 w 43222"/>
                            <a:gd name="connsiteY2" fmla="*/ 5014 h 103734"/>
                            <a:gd name="connsiteX3" fmla="*/ 22476 w 43222"/>
                            <a:gd name="connsiteY3" fmla="*/ 86359 h 103734"/>
                            <a:gd name="connsiteX4" fmla="*/ 47545 w 43222"/>
                            <a:gd name="connsiteY4" fmla="*/ 93275 h 103734"/>
                            <a:gd name="connsiteX5" fmla="*/ 43223 w 43222"/>
                            <a:gd name="connsiteY5" fmla="*/ 109094 h 103734"/>
                            <a:gd name="connsiteX6" fmla="*/ 0 w 43222"/>
                            <a:gd name="connsiteY6" fmla="*/ 97165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3222" h="103734">
                              <a:moveTo>
                                <a:pt x="0" y="97165"/>
                              </a:moveTo>
                              <a:lnTo>
                                <a:pt x="26798" y="0"/>
                              </a:lnTo>
                              <a:lnTo>
                                <a:pt x="44865" y="5014"/>
                              </a:lnTo>
                              <a:lnTo>
                                <a:pt x="22476" y="86359"/>
                              </a:lnTo>
                              <a:lnTo>
                                <a:pt x="47545" y="93275"/>
                              </a:lnTo>
                              <a:lnTo>
                                <a:pt x="43223" y="109094"/>
                              </a:lnTo>
                              <a:lnTo>
                                <a:pt x="0" y="971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0" name="Freihandform: Form 1279">
                          <a:extLst>
                            <a:ext uri="{FF2B5EF4-FFF2-40B4-BE49-F238E27FC236}">
                              <a16:creationId xmlns:a16="http://schemas.microsoft.com/office/drawing/2014/main" id="{4FFEB516-9155-403F-8B84-1421E4D181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3417" y="343966"/>
                          <a:ext cx="77801" cy="103734"/>
                        </a:xfrm>
                        <a:custGeom>
                          <a:avLst/>
                          <a:gdLst>
                            <a:gd name="connsiteX0" fmla="*/ 81671 w 77800"/>
                            <a:gd name="connsiteY0" fmla="*/ 18326 h 103734"/>
                            <a:gd name="connsiteX1" fmla="*/ 62480 w 77800"/>
                            <a:gd name="connsiteY1" fmla="*/ 80654 h 103734"/>
                            <a:gd name="connsiteX2" fmla="*/ 46574 w 77800"/>
                            <a:gd name="connsiteY2" fmla="*/ 104512 h 103734"/>
                            <a:gd name="connsiteX3" fmla="*/ 21332 w 77800"/>
                            <a:gd name="connsiteY3" fmla="*/ 106674 h 103734"/>
                            <a:gd name="connsiteX4" fmla="*/ 2228 w 77800"/>
                            <a:gd name="connsiteY4" fmla="*/ 90941 h 103734"/>
                            <a:gd name="connsiteX5" fmla="*/ 2919 w 77800"/>
                            <a:gd name="connsiteY5" fmla="*/ 62068 h 103734"/>
                            <a:gd name="connsiteX6" fmla="*/ 22110 w 77800"/>
                            <a:gd name="connsiteY6" fmla="*/ 0 h 103734"/>
                            <a:gd name="connsiteX7" fmla="*/ 39918 w 77800"/>
                            <a:gd name="connsiteY7" fmla="*/ 5532 h 103734"/>
                            <a:gd name="connsiteX8" fmla="*/ 20381 w 77800"/>
                            <a:gd name="connsiteY8" fmla="*/ 68897 h 103734"/>
                            <a:gd name="connsiteX9" fmla="*/ 26865 w 77800"/>
                            <a:gd name="connsiteY9" fmla="*/ 91027 h 103734"/>
                            <a:gd name="connsiteX10" fmla="*/ 37065 w 77800"/>
                            <a:gd name="connsiteY10" fmla="*/ 89039 h 103734"/>
                            <a:gd name="connsiteX11" fmla="*/ 44240 w 77800"/>
                            <a:gd name="connsiteY11" fmla="*/ 76677 h 103734"/>
                            <a:gd name="connsiteX12" fmla="*/ 63950 w 77800"/>
                            <a:gd name="connsiteY12" fmla="*/ 12880 h 103734"/>
                            <a:gd name="connsiteX13" fmla="*/ 81671 w 77800"/>
                            <a:gd name="connsiteY13" fmla="*/ 18326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81671" y="18326"/>
                              </a:moveTo>
                              <a:lnTo>
                                <a:pt x="62480" y="80654"/>
                              </a:lnTo>
                              <a:cubicBezTo>
                                <a:pt x="58936" y="92151"/>
                                <a:pt x="53663" y="100104"/>
                                <a:pt x="46574" y="104512"/>
                              </a:cubicBezTo>
                              <a:cubicBezTo>
                                <a:pt x="39485" y="108921"/>
                                <a:pt x="31101" y="109699"/>
                                <a:pt x="21332" y="106674"/>
                              </a:cubicBezTo>
                              <a:cubicBezTo>
                                <a:pt x="11737" y="103734"/>
                                <a:pt x="5426" y="98461"/>
                                <a:pt x="2228" y="90941"/>
                              </a:cubicBezTo>
                              <a:cubicBezTo>
                                <a:pt x="-971" y="83420"/>
                                <a:pt x="-712" y="73738"/>
                                <a:pt x="2919" y="62068"/>
                              </a:cubicBezTo>
                              <a:lnTo>
                                <a:pt x="22110" y="0"/>
                              </a:lnTo>
                              <a:lnTo>
                                <a:pt x="39918" y="5532"/>
                              </a:lnTo>
                              <a:lnTo>
                                <a:pt x="20381" y="68897"/>
                              </a:lnTo>
                              <a:cubicBezTo>
                                <a:pt x="16577" y="81172"/>
                                <a:pt x="18739" y="88520"/>
                                <a:pt x="26865" y="91027"/>
                              </a:cubicBezTo>
                              <a:cubicBezTo>
                                <a:pt x="30668" y="92151"/>
                                <a:pt x="34040" y="91546"/>
                                <a:pt x="37065" y="89039"/>
                              </a:cubicBezTo>
                              <a:cubicBezTo>
                                <a:pt x="40091" y="86532"/>
                                <a:pt x="42511" y="82469"/>
                                <a:pt x="44240" y="76677"/>
                              </a:cubicBezTo>
                              <a:lnTo>
                                <a:pt x="63950" y="12880"/>
                              </a:lnTo>
                              <a:lnTo>
                                <a:pt x="81671" y="183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1" name="Freihandform: Form 1280">
                          <a:extLst>
                            <a:ext uri="{FF2B5EF4-FFF2-40B4-BE49-F238E27FC236}">
                              <a16:creationId xmlns:a16="http://schemas.microsoft.com/office/drawing/2014/main" id="{B7B3D123-38F5-4323-90FB-94945A7129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8576" y="372844"/>
                          <a:ext cx="69156" cy="95090"/>
                        </a:xfrm>
                        <a:custGeom>
                          <a:avLst/>
                          <a:gdLst>
                            <a:gd name="connsiteX0" fmla="*/ 55152 w 69156"/>
                            <a:gd name="connsiteY0" fmla="*/ 79697 h 95089"/>
                            <a:gd name="connsiteX1" fmla="*/ 41407 w 69156"/>
                            <a:gd name="connsiteY1" fmla="*/ 97851 h 95089"/>
                            <a:gd name="connsiteX2" fmla="*/ 19537 w 69156"/>
                            <a:gd name="connsiteY2" fmla="*/ 98283 h 95089"/>
                            <a:gd name="connsiteX3" fmla="*/ 0 w 69156"/>
                            <a:gd name="connsiteY3" fmla="*/ 86094 h 95089"/>
                            <a:gd name="connsiteX4" fmla="*/ 6051 w 69156"/>
                            <a:gd name="connsiteY4" fmla="*/ 68546 h 95089"/>
                            <a:gd name="connsiteX5" fmla="*/ 23254 w 69156"/>
                            <a:gd name="connsiteY5" fmla="*/ 82291 h 95089"/>
                            <a:gd name="connsiteX6" fmla="*/ 31898 w 69156"/>
                            <a:gd name="connsiteY6" fmla="*/ 82118 h 95089"/>
                            <a:gd name="connsiteX7" fmla="*/ 37085 w 69156"/>
                            <a:gd name="connsiteY7" fmla="*/ 75375 h 95089"/>
                            <a:gd name="connsiteX8" fmla="*/ 36999 w 69156"/>
                            <a:gd name="connsiteY8" fmla="*/ 65607 h 95089"/>
                            <a:gd name="connsiteX9" fmla="*/ 29910 w 69156"/>
                            <a:gd name="connsiteY9" fmla="*/ 53332 h 95089"/>
                            <a:gd name="connsiteX10" fmla="*/ 23427 w 69156"/>
                            <a:gd name="connsiteY10" fmla="*/ 42007 h 95089"/>
                            <a:gd name="connsiteX11" fmla="*/ 21525 w 69156"/>
                            <a:gd name="connsiteY11" fmla="*/ 31634 h 95089"/>
                            <a:gd name="connsiteX12" fmla="*/ 23600 w 69156"/>
                            <a:gd name="connsiteY12" fmla="*/ 19791 h 95089"/>
                            <a:gd name="connsiteX13" fmla="*/ 37085 w 69156"/>
                            <a:gd name="connsiteY13" fmla="*/ 2675 h 95089"/>
                            <a:gd name="connsiteX14" fmla="*/ 57832 w 69156"/>
                            <a:gd name="connsiteY14" fmla="*/ 1724 h 95089"/>
                            <a:gd name="connsiteX15" fmla="*/ 76764 w 69156"/>
                            <a:gd name="connsiteY15" fmla="*/ 15036 h 95089"/>
                            <a:gd name="connsiteX16" fmla="*/ 66044 w 69156"/>
                            <a:gd name="connsiteY16" fmla="*/ 27225 h 95089"/>
                            <a:gd name="connsiteX17" fmla="*/ 60598 w 69156"/>
                            <a:gd name="connsiteY17" fmla="*/ 21693 h 95089"/>
                            <a:gd name="connsiteX18" fmla="*/ 53769 w 69156"/>
                            <a:gd name="connsiteY18" fmla="*/ 17716 h 95089"/>
                            <a:gd name="connsiteX19" fmla="*/ 46162 w 69156"/>
                            <a:gd name="connsiteY19" fmla="*/ 18321 h 95089"/>
                            <a:gd name="connsiteX20" fmla="*/ 41235 w 69156"/>
                            <a:gd name="connsiteY20" fmla="*/ 25237 h 95089"/>
                            <a:gd name="connsiteX21" fmla="*/ 41148 w 69156"/>
                            <a:gd name="connsiteY21" fmla="*/ 34573 h 95089"/>
                            <a:gd name="connsiteX22" fmla="*/ 48064 w 69156"/>
                            <a:gd name="connsiteY22" fmla="*/ 46070 h 95089"/>
                            <a:gd name="connsiteX23" fmla="*/ 56708 w 69156"/>
                            <a:gd name="connsiteY23" fmla="*/ 63273 h 95089"/>
                            <a:gd name="connsiteX24" fmla="*/ 55152 w 69156"/>
                            <a:gd name="connsiteY24" fmla="*/ 79697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69156" h="95089">
                              <a:moveTo>
                                <a:pt x="55152" y="79697"/>
                              </a:moveTo>
                              <a:cubicBezTo>
                                <a:pt x="52127" y="88601"/>
                                <a:pt x="47545" y="94652"/>
                                <a:pt x="41407" y="97851"/>
                              </a:cubicBezTo>
                              <a:cubicBezTo>
                                <a:pt x="35270" y="101049"/>
                                <a:pt x="28008" y="101222"/>
                                <a:pt x="19537" y="98283"/>
                              </a:cubicBezTo>
                              <a:cubicBezTo>
                                <a:pt x="11238" y="95430"/>
                                <a:pt x="4755" y="91368"/>
                                <a:pt x="0" y="86094"/>
                              </a:cubicBezTo>
                              <a:lnTo>
                                <a:pt x="6051" y="68546"/>
                              </a:lnTo>
                              <a:cubicBezTo>
                                <a:pt x="11584" y="75635"/>
                                <a:pt x="17376" y="80216"/>
                                <a:pt x="23254" y="82291"/>
                              </a:cubicBezTo>
                              <a:cubicBezTo>
                                <a:pt x="26625" y="83415"/>
                                <a:pt x="29478" y="83415"/>
                                <a:pt x="31898" y="82118"/>
                              </a:cubicBezTo>
                              <a:cubicBezTo>
                                <a:pt x="34233" y="80821"/>
                                <a:pt x="35961" y="78574"/>
                                <a:pt x="37085" y="75375"/>
                              </a:cubicBezTo>
                              <a:cubicBezTo>
                                <a:pt x="38209" y="72177"/>
                                <a:pt x="38122" y="68978"/>
                                <a:pt x="36999" y="65607"/>
                              </a:cubicBezTo>
                              <a:cubicBezTo>
                                <a:pt x="35875" y="62235"/>
                                <a:pt x="33455" y="58173"/>
                                <a:pt x="29910" y="53332"/>
                              </a:cubicBezTo>
                              <a:cubicBezTo>
                                <a:pt x="26798" y="49096"/>
                                <a:pt x="24637" y="45379"/>
                                <a:pt x="23427" y="42007"/>
                              </a:cubicBezTo>
                              <a:cubicBezTo>
                                <a:pt x="22217" y="38722"/>
                                <a:pt x="21611" y="35264"/>
                                <a:pt x="21525" y="31634"/>
                              </a:cubicBezTo>
                              <a:cubicBezTo>
                                <a:pt x="21439" y="28003"/>
                                <a:pt x="22217" y="24113"/>
                                <a:pt x="23600" y="19791"/>
                              </a:cubicBezTo>
                              <a:cubicBezTo>
                                <a:pt x="26366" y="11578"/>
                                <a:pt x="30861" y="5873"/>
                                <a:pt x="37085" y="2675"/>
                              </a:cubicBezTo>
                              <a:cubicBezTo>
                                <a:pt x="43309" y="-524"/>
                                <a:pt x="50225" y="-870"/>
                                <a:pt x="57832" y="1724"/>
                              </a:cubicBezTo>
                              <a:cubicBezTo>
                                <a:pt x="65180" y="4231"/>
                                <a:pt x="71491" y="8639"/>
                                <a:pt x="76764" y="15036"/>
                              </a:cubicBezTo>
                              <a:lnTo>
                                <a:pt x="66044" y="27225"/>
                              </a:lnTo>
                              <a:cubicBezTo>
                                <a:pt x="64402" y="25323"/>
                                <a:pt x="62587" y="23421"/>
                                <a:pt x="60598" y="21693"/>
                              </a:cubicBezTo>
                              <a:cubicBezTo>
                                <a:pt x="58610" y="19964"/>
                                <a:pt x="56363" y="18667"/>
                                <a:pt x="53769" y="17716"/>
                              </a:cubicBezTo>
                              <a:cubicBezTo>
                                <a:pt x="50916" y="16765"/>
                                <a:pt x="48409" y="16938"/>
                                <a:pt x="46162" y="18321"/>
                              </a:cubicBezTo>
                              <a:cubicBezTo>
                                <a:pt x="44001" y="19704"/>
                                <a:pt x="42272" y="21952"/>
                                <a:pt x="41235" y="25237"/>
                              </a:cubicBezTo>
                              <a:cubicBezTo>
                                <a:pt x="40111" y="28435"/>
                                <a:pt x="40111" y="31547"/>
                                <a:pt x="41148" y="34573"/>
                              </a:cubicBezTo>
                              <a:cubicBezTo>
                                <a:pt x="42185" y="37599"/>
                                <a:pt x="44433" y="41402"/>
                                <a:pt x="48064" y="46070"/>
                              </a:cubicBezTo>
                              <a:cubicBezTo>
                                <a:pt x="52818" y="52381"/>
                                <a:pt x="55757" y="58086"/>
                                <a:pt x="56708" y="63273"/>
                              </a:cubicBezTo>
                              <a:cubicBezTo>
                                <a:pt x="57486" y="68805"/>
                                <a:pt x="57054" y="74165"/>
                                <a:pt x="55152" y="7969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2" name="Freihandform: Form 1281">
                          <a:extLst>
                            <a:ext uri="{FF2B5EF4-FFF2-40B4-BE49-F238E27FC236}">
                              <a16:creationId xmlns:a16="http://schemas.microsoft.com/office/drawing/2014/main" id="{29DF6E7F-1069-44EF-806A-C6F179EC2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3296" y="393193"/>
                          <a:ext cx="77801" cy="95090"/>
                        </a:xfrm>
                        <a:custGeom>
                          <a:avLst/>
                          <a:gdLst>
                            <a:gd name="connsiteX0" fmla="*/ 55325 w 77800"/>
                            <a:gd name="connsiteY0" fmla="*/ 79750 h 95089"/>
                            <a:gd name="connsiteX1" fmla="*/ 41062 w 77800"/>
                            <a:gd name="connsiteY1" fmla="*/ 97558 h 95089"/>
                            <a:gd name="connsiteX2" fmla="*/ 19191 w 77800"/>
                            <a:gd name="connsiteY2" fmla="*/ 97385 h 95089"/>
                            <a:gd name="connsiteX3" fmla="*/ 0 w 77800"/>
                            <a:gd name="connsiteY3" fmla="*/ 84764 h 95089"/>
                            <a:gd name="connsiteX4" fmla="*/ 6483 w 77800"/>
                            <a:gd name="connsiteY4" fmla="*/ 67388 h 95089"/>
                            <a:gd name="connsiteX5" fmla="*/ 23340 w 77800"/>
                            <a:gd name="connsiteY5" fmla="*/ 81565 h 95089"/>
                            <a:gd name="connsiteX6" fmla="*/ 31985 w 77800"/>
                            <a:gd name="connsiteY6" fmla="*/ 81652 h 95089"/>
                            <a:gd name="connsiteX7" fmla="*/ 37344 w 77800"/>
                            <a:gd name="connsiteY7" fmla="*/ 75082 h 95089"/>
                            <a:gd name="connsiteX8" fmla="*/ 37517 w 77800"/>
                            <a:gd name="connsiteY8" fmla="*/ 65314 h 95089"/>
                            <a:gd name="connsiteX9" fmla="*/ 30775 w 77800"/>
                            <a:gd name="connsiteY9" fmla="*/ 52866 h 95089"/>
                            <a:gd name="connsiteX10" fmla="*/ 24550 w 77800"/>
                            <a:gd name="connsiteY10" fmla="*/ 41368 h 95089"/>
                            <a:gd name="connsiteX11" fmla="*/ 22908 w 77800"/>
                            <a:gd name="connsiteY11" fmla="*/ 30909 h 95089"/>
                            <a:gd name="connsiteX12" fmla="*/ 25328 w 77800"/>
                            <a:gd name="connsiteY12" fmla="*/ 19152 h 95089"/>
                            <a:gd name="connsiteX13" fmla="*/ 39246 w 77800"/>
                            <a:gd name="connsiteY13" fmla="*/ 2382 h 95089"/>
                            <a:gd name="connsiteX14" fmla="*/ 59993 w 77800"/>
                            <a:gd name="connsiteY14" fmla="*/ 2036 h 95089"/>
                            <a:gd name="connsiteX15" fmla="*/ 78579 w 77800"/>
                            <a:gd name="connsiteY15" fmla="*/ 15867 h 95089"/>
                            <a:gd name="connsiteX16" fmla="*/ 67514 w 77800"/>
                            <a:gd name="connsiteY16" fmla="*/ 27796 h 95089"/>
                            <a:gd name="connsiteX17" fmla="*/ 62241 w 77800"/>
                            <a:gd name="connsiteY17" fmla="*/ 22178 h 95089"/>
                            <a:gd name="connsiteX18" fmla="*/ 55498 w 77800"/>
                            <a:gd name="connsiteY18" fmla="*/ 18028 h 95089"/>
                            <a:gd name="connsiteX19" fmla="*/ 47891 w 77800"/>
                            <a:gd name="connsiteY19" fmla="*/ 18374 h 95089"/>
                            <a:gd name="connsiteX20" fmla="*/ 42790 w 77800"/>
                            <a:gd name="connsiteY20" fmla="*/ 25203 h 95089"/>
                            <a:gd name="connsiteX21" fmla="*/ 42445 w 77800"/>
                            <a:gd name="connsiteY21" fmla="*/ 34539 h 95089"/>
                            <a:gd name="connsiteX22" fmla="*/ 49014 w 77800"/>
                            <a:gd name="connsiteY22" fmla="*/ 46209 h 95089"/>
                            <a:gd name="connsiteX23" fmla="*/ 57140 w 77800"/>
                            <a:gd name="connsiteY23" fmla="*/ 63671 h 95089"/>
                            <a:gd name="connsiteX24" fmla="*/ 55325 w 77800"/>
                            <a:gd name="connsiteY24" fmla="*/ 7975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77800" h="95089">
                              <a:moveTo>
                                <a:pt x="55325" y="79750"/>
                              </a:moveTo>
                              <a:cubicBezTo>
                                <a:pt x="52040" y="88568"/>
                                <a:pt x="47286" y="94532"/>
                                <a:pt x="41062" y="97558"/>
                              </a:cubicBezTo>
                              <a:cubicBezTo>
                                <a:pt x="34837" y="100583"/>
                                <a:pt x="27576" y="100583"/>
                                <a:pt x="19191" y="97385"/>
                              </a:cubicBezTo>
                              <a:cubicBezTo>
                                <a:pt x="10978" y="94359"/>
                                <a:pt x="4582" y="90124"/>
                                <a:pt x="0" y="84764"/>
                              </a:cubicBezTo>
                              <a:lnTo>
                                <a:pt x="6483" y="67388"/>
                              </a:lnTo>
                              <a:cubicBezTo>
                                <a:pt x="11843" y="74650"/>
                                <a:pt x="17462" y="79318"/>
                                <a:pt x="23340" y="81565"/>
                              </a:cubicBezTo>
                              <a:cubicBezTo>
                                <a:pt x="26712" y="82862"/>
                                <a:pt x="29564" y="82862"/>
                                <a:pt x="31985" y="81652"/>
                              </a:cubicBezTo>
                              <a:cubicBezTo>
                                <a:pt x="34405" y="80442"/>
                                <a:pt x="36134" y="78194"/>
                                <a:pt x="37344" y="75082"/>
                              </a:cubicBezTo>
                              <a:cubicBezTo>
                                <a:pt x="38468" y="71970"/>
                                <a:pt x="38555" y="68685"/>
                                <a:pt x="37517" y="65314"/>
                              </a:cubicBezTo>
                              <a:cubicBezTo>
                                <a:pt x="36480" y="61942"/>
                                <a:pt x="34232" y="57793"/>
                                <a:pt x="30775" y="52866"/>
                              </a:cubicBezTo>
                              <a:cubicBezTo>
                                <a:pt x="27749" y="48543"/>
                                <a:pt x="25674" y="44740"/>
                                <a:pt x="24550" y="41368"/>
                              </a:cubicBezTo>
                              <a:cubicBezTo>
                                <a:pt x="23427" y="37997"/>
                                <a:pt x="22908" y="34539"/>
                                <a:pt x="22908" y="30909"/>
                              </a:cubicBezTo>
                              <a:cubicBezTo>
                                <a:pt x="22908" y="27278"/>
                                <a:pt x="23772" y="23388"/>
                                <a:pt x="25328" y="19152"/>
                              </a:cubicBezTo>
                              <a:cubicBezTo>
                                <a:pt x="28354" y="11026"/>
                                <a:pt x="33022" y="5494"/>
                                <a:pt x="39246" y="2382"/>
                              </a:cubicBezTo>
                              <a:cubicBezTo>
                                <a:pt x="45557" y="-644"/>
                                <a:pt x="52386" y="-817"/>
                                <a:pt x="59993" y="2036"/>
                              </a:cubicBezTo>
                              <a:cubicBezTo>
                                <a:pt x="67255" y="4716"/>
                                <a:pt x="73479" y="9384"/>
                                <a:pt x="78579" y="15867"/>
                              </a:cubicBezTo>
                              <a:lnTo>
                                <a:pt x="67514" y="27796"/>
                              </a:lnTo>
                              <a:cubicBezTo>
                                <a:pt x="65871" y="25808"/>
                                <a:pt x="64142" y="23906"/>
                                <a:pt x="62241" y="22178"/>
                              </a:cubicBezTo>
                              <a:cubicBezTo>
                                <a:pt x="60339" y="20449"/>
                                <a:pt x="58091" y="18979"/>
                                <a:pt x="55498" y="18028"/>
                              </a:cubicBezTo>
                              <a:cubicBezTo>
                                <a:pt x="52645" y="16991"/>
                                <a:pt x="50138" y="17077"/>
                                <a:pt x="47891" y="18374"/>
                              </a:cubicBezTo>
                              <a:cubicBezTo>
                                <a:pt x="45643" y="19671"/>
                                <a:pt x="43914" y="21918"/>
                                <a:pt x="42790" y="25203"/>
                              </a:cubicBezTo>
                              <a:cubicBezTo>
                                <a:pt x="41580" y="28402"/>
                                <a:pt x="41494" y="31514"/>
                                <a:pt x="42445" y="34539"/>
                              </a:cubicBezTo>
                              <a:cubicBezTo>
                                <a:pt x="43395" y="37565"/>
                                <a:pt x="45557" y="41455"/>
                                <a:pt x="49014" y="46209"/>
                              </a:cubicBezTo>
                              <a:cubicBezTo>
                                <a:pt x="53596" y="52606"/>
                                <a:pt x="56362" y="58485"/>
                                <a:pt x="57140" y="63671"/>
                              </a:cubicBezTo>
                              <a:cubicBezTo>
                                <a:pt x="58005" y="68858"/>
                                <a:pt x="57400" y="74218"/>
                                <a:pt x="55325" y="7975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3" name="Freihandform: Form 1282">
                          <a:extLst>
                            <a:ext uri="{FF2B5EF4-FFF2-40B4-BE49-F238E27FC236}">
                              <a16:creationId xmlns:a16="http://schemas.microsoft.com/office/drawing/2014/main" id="{4391F3F5-6772-4D91-8677-A99949E89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9659" y="409665"/>
                          <a:ext cx="77801" cy="103734"/>
                        </a:xfrm>
                        <a:custGeom>
                          <a:avLst/>
                          <a:gdLst>
                            <a:gd name="connsiteX0" fmla="*/ 42185 w 77800"/>
                            <a:gd name="connsiteY0" fmla="*/ 110477 h 103734"/>
                            <a:gd name="connsiteX1" fmla="*/ 0 w 77800"/>
                            <a:gd name="connsiteY1" fmla="*/ 93534 h 103734"/>
                            <a:gd name="connsiteX2" fmla="*/ 37690 w 77800"/>
                            <a:gd name="connsiteY2" fmla="*/ 0 h 103734"/>
                            <a:gd name="connsiteX3" fmla="*/ 79876 w 77800"/>
                            <a:gd name="connsiteY3" fmla="*/ 16943 h 103734"/>
                            <a:gd name="connsiteX4" fmla="*/ 73824 w 77800"/>
                            <a:gd name="connsiteY4" fmla="*/ 31985 h 103734"/>
                            <a:gd name="connsiteX5" fmla="*/ 49101 w 77800"/>
                            <a:gd name="connsiteY5" fmla="*/ 22044 h 103734"/>
                            <a:gd name="connsiteX6" fmla="*/ 40111 w 77800"/>
                            <a:gd name="connsiteY6" fmla="*/ 44346 h 103734"/>
                            <a:gd name="connsiteX7" fmla="*/ 63105 w 77800"/>
                            <a:gd name="connsiteY7" fmla="*/ 53596 h 103734"/>
                            <a:gd name="connsiteX8" fmla="*/ 57054 w 77800"/>
                            <a:gd name="connsiteY8" fmla="*/ 68724 h 103734"/>
                            <a:gd name="connsiteX9" fmla="*/ 34146 w 77800"/>
                            <a:gd name="connsiteY9" fmla="*/ 59474 h 103734"/>
                            <a:gd name="connsiteX10" fmla="*/ 23686 w 77800"/>
                            <a:gd name="connsiteY10" fmla="*/ 85408 h 103734"/>
                            <a:gd name="connsiteX11" fmla="*/ 48409 w 77800"/>
                            <a:gd name="connsiteY11" fmla="*/ 95349 h 103734"/>
                            <a:gd name="connsiteX12" fmla="*/ 42185 w 77800"/>
                            <a:gd name="connsiteY12" fmla="*/ 110477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42185" y="110477"/>
                              </a:moveTo>
                              <a:lnTo>
                                <a:pt x="0" y="93534"/>
                              </a:lnTo>
                              <a:lnTo>
                                <a:pt x="37690" y="0"/>
                              </a:lnTo>
                              <a:lnTo>
                                <a:pt x="79876" y="16943"/>
                              </a:lnTo>
                              <a:lnTo>
                                <a:pt x="73824" y="31985"/>
                              </a:lnTo>
                              <a:lnTo>
                                <a:pt x="49101" y="22044"/>
                              </a:lnTo>
                              <a:lnTo>
                                <a:pt x="40111" y="44346"/>
                              </a:lnTo>
                              <a:lnTo>
                                <a:pt x="63105" y="53596"/>
                              </a:lnTo>
                              <a:lnTo>
                                <a:pt x="57054" y="68724"/>
                              </a:lnTo>
                              <a:lnTo>
                                <a:pt x="34146" y="59474"/>
                              </a:lnTo>
                              <a:lnTo>
                                <a:pt x="23686" y="85408"/>
                              </a:lnTo>
                              <a:lnTo>
                                <a:pt x="48409" y="95349"/>
                              </a:lnTo>
                              <a:lnTo>
                                <a:pt x="42185" y="1104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84" name="Freihandform: Form 1283">
                          <a:extLst>
                            <a:ext uri="{FF2B5EF4-FFF2-40B4-BE49-F238E27FC236}">
                              <a16:creationId xmlns:a16="http://schemas.microsoft.com/office/drawing/2014/main" id="{6D775A2C-0E11-4990-AC4D-9E6848209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4811" y="433351"/>
                          <a:ext cx="103734" cy="112379"/>
                        </a:xfrm>
                        <a:custGeom>
                          <a:avLst/>
                          <a:gdLst>
                            <a:gd name="connsiteX0" fmla="*/ 64575 w 103734"/>
                            <a:gd name="connsiteY0" fmla="*/ 120678 h 112378"/>
                            <a:gd name="connsiteX1" fmla="*/ 43655 w 103734"/>
                            <a:gd name="connsiteY1" fmla="*/ 111428 h 112378"/>
                            <a:gd name="connsiteX2" fmla="*/ 44692 w 103734"/>
                            <a:gd name="connsiteY2" fmla="*/ 32071 h 112378"/>
                            <a:gd name="connsiteX3" fmla="*/ 43828 w 103734"/>
                            <a:gd name="connsiteY3" fmla="*/ 31725 h 112378"/>
                            <a:gd name="connsiteX4" fmla="*/ 38209 w 103734"/>
                            <a:gd name="connsiteY4" fmla="*/ 48842 h 112378"/>
                            <a:gd name="connsiteX5" fmla="*/ 15906 w 103734"/>
                            <a:gd name="connsiteY5" fmla="*/ 99239 h 112378"/>
                            <a:gd name="connsiteX6" fmla="*/ 0 w 103734"/>
                            <a:gd name="connsiteY6" fmla="*/ 92237 h 112378"/>
                            <a:gd name="connsiteX7" fmla="*/ 40802 w 103734"/>
                            <a:gd name="connsiteY7" fmla="*/ 0 h 112378"/>
                            <a:gd name="connsiteX8" fmla="*/ 61895 w 103734"/>
                            <a:gd name="connsiteY8" fmla="*/ 9336 h 112378"/>
                            <a:gd name="connsiteX9" fmla="*/ 60944 w 103734"/>
                            <a:gd name="connsiteY9" fmla="*/ 87915 h 112378"/>
                            <a:gd name="connsiteX10" fmla="*/ 61636 w 103734"/>
                            <a:gd name="connsiteY10" fmla="*/ 88261 h 112378"/>
                            <a:gd name="connsiteX11" fmla="*/ 67427 w 103734"/>
                            <a:gd name="connsiteY11" fmla="*/ 72009 h 112378"/>
                            <a:gd name="connsiteX12" fmla="*/ 89644 w 103734"/>
                            <a:gd name="connsiteY12" fmla="*/ 21698 h 112378"/>
                            <a:gd name="connsiteX13" fmla="*/ 105377 w 103734"/>
                            <a:gd name="connsiteY13" fmla="*/ 28700 h 112378"/>
                            <a:gd name="connsiteX14" fmla="*/ 64575 w 103734"/>
                            <a:gd name="connsiteY14" fmla="*/ 120678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112378">
                              <a:moveTo>
                                <a:pt x="64575" y="120678"/>
                              </a:moveTo>
                              <a:lnTo>
                                <a:pt x="43655" y="111428"/>
                              </a:lnTo>
                              <a:lnTo>
                                <a:pt x="44692" y="32071"/>
                              </a:lnTo>
                              <a:lnTo>
                                <a:pt x="43828" y="31725"/>
                              </a:lnTo>
                              <a:cubicBezTo>
                                <a:pt x="42618" y="37258"/>
                                <a:pt x="40716" y="42963"/>
                                <a:pt x="38209" y="48842"/>
                              </a:cubicBezTo>
                              <a:lnTo>
                                <a:pt x="15906" y="99239"/>
                              </a:lnTo>
                              <a:lnTo>
                                <a:pt x="0" y="92237"/>
                              </a:lnTo>
                              <a:lnTo>
                                <a:pt x="40802" y="0"/>
                              </a:lnTo>
                              <a:lnTo>
                                <a:pt x="61895" y="9336"/>
                              </a:lnTo>
                              <a:lnTo>
                                <a:pt x="60944" y="87915"/>
                              </a:lnTo>
                              <a:lnTo>
                                <a:pt x="61636" y="88261"/>
                              </a:lnTo>
                              <a:cubicBezTo>
                                <a:pt x="62759" y="83506"/>
                                <a:pt x="64748" y="78060"/>
                                <a:pt x="67427" y="72009"/>
                              </a:cubicBezTo>
                              <a:lnTo>
                                <a:pt x="89644" y="21698"/>
                              </a:lnTo>
                              <a:lnTo>
                                <a:pt x="105377" y="28700"/>
                              </a:lnTo>
                              <a:lnTo>
                                <a:pt x="64575" y="12067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5" name="Grafik 3535">
                      <a:extLst>
                        <a:ext uri="{FF2B5EF4-FFF2-40B4-BE49-F238E27FC236}">
                          <a16:creationId xmlns:a16="http://schemas.microsoft.com/office/drawing/2014/main" id="{CD02A603-7F4A-4ECC-B044-6EA9FAEBF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5253" y="4484181"/>
                      <a:ext cx="752075" cy="397043"/>
                      <a:chOff x="3595253" y="4484181"/>
                      <a:chExt cx="752075" cy="397043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250" name="Grafik 3535">
                        <a:extLst>
                          <a:ext uri="{FF2B5EF4-FFF2-40B4-BE49-F238E27FC236}">
                            <a16:creationId xmlns:a16="http://schemas.microsoft.com/office/drawing/2014/main" id="{1BA3D28E-8696-413D-8D3C-66FC29BD53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24489" y="4484181"/>
                        <a:ext cx="553250" cy="242047"/>
                        <a:chOff x="3724489" y="4484181"/>
                        <a:chExt cx="553250" cy="24204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63" name="Freihandform: Form 1262">
                          <a:extLst>
                            <a:ext uri="{FF2B5EF4-FFF2-40B4-BE49-F238E27FC236}">
                              <a16:creationId xmlns:a16="http://schemas.microsoft.com/office/drawing/2014/main" id="{EF5AA03C-2596-4EBB-BF17-B853AEA11B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2673" y="4623653"/>
                          <a:ext cx="69156" cy="103734"/>
                        </a:xfrm>
                        <a:custGeom>
                          <a:avLst/>
                          <a:gdLst>
                            <a:gd name="connsiteX0" fmla="*/ 1096 w 69156"/>
                            <a:gd name="connsiteY0" fmla="*/ 45435 h 103734"/>
                            <a:gd name="connsiteX1" fmla="*/ 16916 w 69156"/>
                            <a:gd name="connsiteY1" fmla="*/ 9214 h 103734"/>
                            <a:gd name="connsiteX2" fmla="*/ 47863 w 69156"/>
                            <a:gd name="connsiteY2" fmla="*/ 570 h 103734"/>
                            <a:gd name="connsiteX3" fmla="*/ 72241 w 69156"/>
                            <a:gd name="connsiteY3" fmla="*/ 4287 h 103734"/>
                            <a:gd name="connsiteX4" fmla="*/ 57027 w 69156"/>
                            <a:gd name="connsiteY4" fmla="*/ 103959 h 103734"/>
                            <a:gd name="connsiteX5" fmla="*/ 30402 w 69156"/>
                            <a:gd name="connsiteY5" fmla="*/ 99895 h 103734"/>
                            <a:gd name="connsiteX6" fmla="*/ 5332 w 69156"/>
                            <a:gd name="connsiteY6" fmla="*/ 82952 h 103734"/>
                            <a:gd name="connsiteX7" fmla="*/ 1096 w 69156"/>
                            <a:gd name="connsiteY7" fmla="*/ 45435 h 103734"/>
                            <a:gd name="connsiteX8" fmla="*/ 20201 w 69156"/>
                            <a:gd name="connsiteY8" fmla="*/ 47769 h 103734"/>
                            <a:gd name="connsiteX9" fmla="*/ 33513 w 69156"/>
                            <a:gd name="connsiteY9" fmla="*/ 83990 h 103734"/>
                            <a:gd name="connsiteX10" fmla="*/ 40948 w 69156"/>
                            <a:gd name="connsiteY10" fmla="*/ 85114 h 103734"/>
                            <a:gd name="connsiteX11" fmla="*/ 51235 w 69156"/>
                            <a:gd name="connsiteY11" fmla="*/ 17686 h 103734"/>
                            <a:gd name="connsiteX12" fmla="*/ 45270 w 69156"/>
                            <a:gd name="connsiteY12" fmla="*/ 16735 h 103734"/>
                            <a:gd name="connsiteX13" fmla="*/ 28932 w 69156"/>
                            <a:gd name="connsiteY13" fmla="*/ 22959 h 103734"/>
                            <a:gd name="connsiteX14" fmla="*/ 20201 w 69156"/>
                            <a:gd name="connsiteY14" fmla="*/ 47769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1096" y="45435"/>
                              </a:moveTo>
                              <a:cubicBezTo>
                                <a:pt x="3603" y="29010"/>
                                <a:pt x="8876" y="16908"/>
                                <a:pt x="16916" y="9214"/>
                              </a:cubicBezTo>
                              <a:cubicBezTo>
                                <a:pt x="24955" y="1521"/>
                                <a:pt x="35242" y="-1332"/>
                                <a:pt x="47863" y="570"/>
                              </a:cubicBezTo>
                              <a:lnTo>
                                <a:pt x="72241" y="4287"/>
                              </a:lnTo>
                              <a:lnTo>
                                <a:pt x="57027" y="103959"/>
                              </a:lnTo>
                              <a:lnTo>
                                <a:pt x="30402" y="99895"/>
                              </a:lnTo>
                              <a:cubicBezTo>
                                <a:pt x="18818" y="98080"/>
                                <a:pt x="10433" y="92461"/>
                                <a:pt x="5332" y="82952"/>
                              </a:cubicBezTo>
                              <a:cubicBezTo>
                                <a:pt x="146" y="73357"/>
                                <a:pt x="-1237" y="60822"/>
                                <a:pt x="1096" y="45435"/>
                              </a:cubicBezTo>
                              <a:close/>
                              <a:moveTo>
                                <a:pt x="20201" y="47769"/>
                              </a:moveTo>
                              <a:cubicBezTo>
                                <a:pt x="16830" y="69986"/>
                                <a:pt x="21238" y="82088"/>
                                <a:pt x="33513" y="83990"/>
                              </a:cubicBezTo>
                              <a:lnTo>
                                <a:pt x="40948" y="85114"/>
                              </a:lnTo>
                              <a:lnTo>
                                <a:pt x="51235" y="17686"/>
                              </a:lnTo>
                              <a:lnTo>
                                <a:pt x="45270" y="16735"/>
                              </a:lnTo>
                              <a:cubicBezTo>
                                <a:pt x="38527" y="15698"/>
                                <a:pt x="33081" y="17772"/>
                                <a:pt x="28932" y="22959"/>
                              </a:cubicBezTo>
                              <a:cubicBezTo>
                                <a:pt x="24869" y="28146"/>
                                <a:pt x="21930" y="36358"/>
                                <a:pt x="20201" y="4776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4" name="Freihandform: Form 1263">
                          <a:extLst>
                            <a:ext uri="{FF2B5EF4-FFF2-40B4-BE49-F238E27FC236}">
                              <a16:creationId xmlns:a16="http://schemas.microsoft.com/office/drawing/2014/main" id="{D7508905-2097-4167-9970-9B979DC5FC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42885" y="4603476"/>
                          <a:ext cx="69156" cy="103734"/>
                        </a:xfrm>
                        <a:custGeom>
                          <a:avLst/>
                          <a:gdLst>
                            <a:gd name="connsiteX0" fmla="*/ 18413 w 69156"/>
                            <a:gd name="connsiteY0" fmla="*/ 3457 h 103734"/>
                            <a:gd name="connsiteX1" fmla="*/ 19364 w 69156"/>
                            <a:gd name="connsiteY1" fmla="*/ 29564 h 103734"/>
                            <a:gd name="connsiteX2" fmla="*/ 45211 w 69156"/>
                            <a:gd name="connsiteY2" fmla="*/ 34492 h 103734"/>
                            <a:gd name="connsiteX3" fmla="*/ 55671 w 69156"/>
                            <a:gd name="connsiteY3" fmla="*/ 10546 h 103734"/>
                            <a:gd name="connsiteX4" fmla="*/ 74084 w 69156"/>
                            <a:gd name="connsiteY4" fmla="*/ 14090 h 103734"/>
                            <a:gd name="connsiteX5" fmla="*/ 30602 w 69156"/>
                            <a:gd name="connsiteY5" fmla="*/ 108834 h 103734"/>
                            <a:gd name="connsiteX6" fmla="*/ 5619 w 69156"/>
                            <a:gd name="connsiteY6" fmla="*/ 104080 h 103734"/>
                            <a:gd name="connsiteX7" fmla="*/ 0 w 69156"/>
                            <a:gd name="connsiteY7" fmla="*/ 0 h 103734"/>
                            <a:gd name="connsiteX8" fmla="*/ 18413 w 69156"/>
                            <a:gd name="connsiteY8" fmla="*/ 3457 h 103734"/>
                            <a:gd name="connsiteX9" fmla="*/ 19623 w 69156"/>
                            <a:gd name="connsiteY9" fmla="*/ 46507 h 103734"/>
                            <a:gd name="connsiteX10" fmla="*/ 20488 w 69156"/>
                            <a:gd name="connsiteY10" fmla="*/ 70539 h 103734"/>
                            <a:gd name="connsiteX11" fmla="*/ 20660 w 69156"/>
                            <a:gd name="connsiteY11" fmla="*/ 81518 h 103734"/>
                            <a:gd name="connsiteX12" fmla="*/ 20488 w 69156"/>
                            <a:gd name="connsiteY12" fmla="*/ 93188 h 103734"/>
                            <a:gd name="connsiteX13" fmla="*/ 25156 w 69156"/>
                            <a:gd name="connsiteY13" fmla="*/ 80740 h 103734"/>
                            <a:gd name="connsiteX14" fmla="*/ 38295 w 69156"/>
                            <a:gd name="connsiteY14" fmla="*/ 50052 h 103734"/>
                            <a:gd name="connsiteX15" fmla="*/ 19623 w 69156"/>
                            <a:gd name="connsiteY15" fmla="*/ 46507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18413" y="3457"/>
                              </a:moveTo>
                              <a:lnTo>
                                <a:pt x="19364" y="29564"/>
                              </a:lnTo>
                              <a:lnTo>
                                <a:pt x="45211" y="34492"/>
                              </a:lnTo>
                              <a:lnTo>
                                <a:pt x="55671" y="10546"/>
                              </a:lnTo>
                              <a:lnTo>
                                <a:pt x="74084" y="14090"/>
                              </a:lnTo>
                              <a:lnTo>
                                <a:pt x="30602" y="108834"/>
                              </a:lnTo>
                              <a:lnTo>
                                <a:pt x="5619" y="104080"/>
                              </a:lnTo>
                              <a:lnTo>
                                <a:pt x="0" y="0"/>
                              </a:lnTo>
                              <a:lnTo>
                                <a:pt x="18413" y="3457"/>
                              </a:lnTo>
                              <a:close/>
                              <a:moveTo>
                                <a:pt x="19623" y="46507"/>
                              </a:moveTo>
                              <a:lnTo>
                                <a:pt x="20488" y="70539"/>
                              </a:lnTo>
                              <a:cubicBezTo>
                                <a:pt x="20574" y="72009"/>
                                <a:pt x="20574" y="75640"/>
                                <a:pt x="20660" y="81518"/>
                              </a:cubicBezTo>
                              <a:cubicBezTo>
                                <a:pt x="20660" y="87396"/>
                                <a:pt x="20660" y="91200"/>
                                <a:pt x="20488" y="93188"/>
                              </a:cubicBezTo>
                              <a:cubicBezTo>
                                <a:pt x="21784" y="89384"/>
                                <a:pt x="23340" y="85322"/>
                                <a:pt x="25156" y="80740"/>
                              </a:cubicBezTo>
                              <a:cubicBezTo>
                                <a:pt x="26971" y="76244"/>
                                <a:pt x="31293" y="66044"/>
                                <a:pt x="38295" y="50052"/>
                              </a:cubicBezTo>
                              <a:lnTo>
                                <a:pt x="19623" y="4650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5" name="Freihandform: Form 1264">
                          <a:extLst>
                            <a:ext uri="{FF2B5EF4-FFF2-40B4-BE49-F238E27FC236}">
                              <a16:creationId xmlns:a16="http://schemas.microsoft.com/office/drawing/2014/main" id="{39FF1CE6-17E4-41A6-9FC8-68EBC5CF1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64259" y="4587915"/>
                          <a:ext cx="69156" cy="103734"/>
                        </a:xfrm>
                        <a:custGeom>
                          <a:avLst/>
                          <a:gdLst>
                            <a:gd name="connsiteX0" fmla="*/ 43615 w 69156"/>
                            <a:gd name="connsiteY0" fmla="*/ 47718 h 103734"/>
                            <a:gd name="connsiteX1" fmla="*/ 52259 w 69156"/>
                            <a:gd name="connsiteY1" fmla="*/ 9423 h 103734"/>
                            <a:gd name="connsiteX2" fmla="*/ 70586 w 69156"/>
                            <a:gd name="connsiteY2" fmla="*/ 13572 h 103734"/>
                            <a:gd name="connsiteX3" fmla="*/ 48283 w 69156"/>
                            <a:gd name="connsiteY3" fmla="*/ 111860 h 103734"/>
                            <a:gd name="connsiteX4" fmla="*/ 24338 w 69156"/>
                            <a:gd name="connsiteY4" fmla="*/ 106414 h 103734"/>
                            <a:gd name="connsiteX5" fmla="*/ 3504 w 69156"/>
                            <a:gd name="connsiteY5" fmla="*/ 94139 h 103734"/>
                            <a:gd name="connsiteX6" fmla="*/ 1257 w 69156"/>
                            <a:gd name="connsiteY6" fmla="*/ 70540 h 103734"/>
                            <a:gd name="connsiteX7" fmla="*/ 19756 w 69156"/>
                            <a:gd name="connsiteY7" fmla="*/ 47372 h 103734"/>
                            <a:gd name="connsiteX8" fmla="*/ 10679 w 69156"/>
                            <a:gd name="connsiteY8" fmla="*/ 0 h 103734"/>
                            <a:gd name="connsiteX9" fmla="*/ 30216 w 69156"/>
                            <a:gd name="connsiteY9" fmla="*/ 4409 h 103734"/>
                            <a:gd name="connsiteX10" fmla="*/ 37045 w 69156"/>
                            <a:gd name="connsiteY10" fmla="*/ 46162 h 103734"/>
                            <a:gd name="connsiteX11" fmla="*/ 43615 w 69156"/>
                            <a:gd name="connsiteY11" fmla="*/ 47718 h 103734"/>
                            <a:gd name="connsiteX12" fmla="*/ 40071 w 69156"/>
                            <a:gd name="connsiteY12" fmla="*/ 63538 h 103734"/>
                            <a:gd name="connsiteX13" fmla="*/ 35316 w 69156"/>
                            <a:gd name="connsiteY13" fmla="*/ 62500 h 103734"/>
                            <a:gd name="connsiteX14" fmla="*/ 25202 w 69156"/>
                            <a:gd name="connsiteY14" fmla="*/ 64056 h 103734"/>
                            <a:gd name="connsiteX15" fmla="*/ 19929 w 69156"/>
                            <a:gd name="connsiteY15" fmla="*/ 74343 h 103734"/>
                            <a:gd name="connsiteX16" fmla="*/ 20448 w 69156"/>
                            <a:gd name="connsiteY16" fmla="*/ 85754 h 103734"/>
                            <a:gd name="connsiteX17" fmla="*/ 29006 w 69156"/>
                            <a:gd name="connsiteY17" fmla="*/ 91027 h 103734"/>
                            <a:gd name="connsiteX18" fmla="*/ 33587 w 69156"/>
                            <a:gd name="connsiteY18" fmla="*/ 92065 h 103734"/>
                            <a:gd name="connsiteX19" fmla="*/ 40071 w 69156"/>
                            <a:gd name="connsiteY19" fmla="*/ 63538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43615" y="47718"/>
                              </a:moveTo>
                              <a:lnTo>
                                <a:pt x="52259" y="9423"/>
                              </a:lnTo>
                              <a:lnTo>
                                <a:pt x="70586" y="13572"/>
                              </a:lnTo>
                              <a:lnTo>
                                <a:pt x="48283" y="111860"/>
                              </a:lnTo>
                              <a:lnTo>
                                <a:pt x="24338" y="106414"/>
                              </a:lnTo>
                              <a:cubicBezTo>
                                <a:pt x="14224" y="104081"/>
                                <a:pt x="7308" y="100017"/>
                                <a:pt x="3504" y="94139"/>
                              </a:cubicBezTo>
                              <a:cubicBezTo>
                                <a:pt x="-213" y="88261"/>
                                <a:pt x="-991" y="80395"/>
                                <a:pt x="1257" y="70540"/>
                              </a:cubicBezTo>
                              <a:cubicBezTo>
                                <a:pt x="4109" y="58092"/>
                                <a:pt x="10247" y="50398"/>
                                <a:pt x="19756" y="47372"/>
                              </a:cubicBezTo>
                              <a:lnTo>
                                <a:pt x="10679" y="0"/>
                              </a:lnTo>
                              <a:lnTo>
                                <a:pt x="30216" y="4409"/>
                              </a:lnTo>
                              <a:lnTo>
                                <a:pt x="37045" y="46162"/>
                              </a:lnTo>
                              <a:lnTo>
                                <a:pt x="43615" y="47718"/>
                              </a:lnTo>
                              <a:close/>
                              <a:moveTo>
                                <a:pt x="40071" y="63538"/>
                              </a:moveTo>
                              <a:lnTo>
                                <a:pt x="35316" y="62500"/>
                              </a:lnTo>
                              <a:cubicBezTo>
                                <a:pt x="30994" y="61549"/>
                                <a:pt x="27623" y="62068"/>
                                <a:pt x="25202" y="64056"/>
                              </a:cubicBezTo>
                              <a:cubicBezTo>
                                <a:pt x="22782" y="66044"/>
                                <a:pt x="20966" y="69502"/>
                                <a:pt x="19929" y="74343"/>
                              </a:cubicBezTo>
                              <a:cubicBezTo>
                                <a:pt x="18805" y="79357"/>
                                <a:pt x="18978" y="83160"/>
                                <a:pt x="20448" y="85754"/>
                              </a:cubicBezTo>
                              <a:cubicBezTo>
                                <a:pt x="22004" y="88347"/>
                                <a:pt x="24770" y="90076"/>
                                <a:pt x="29006" y="91027"/>
                              </a:cubicBezTo>
                              <a:lnTo>
                                <a:pt x="33587" y="92065"/>
                              </a:lnTo>
                              <a:lnTo>
                                <a:pt x="40071" y="63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6" name="Freihandform: Form 1265">
                          <a:extLst>
                            <a:ext uri="{FF2B5EF4-FFF2-40B4-BE49-F238E27FC236}">
                              <a16:creationId xmlns:a16="http://schemas.microsoft.com/office/drawing/2014/main" id="{A2C7F45E-7FE5-4F52-8672-AF8A923993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9354" y="4574603"/>
                          <a:ext cx="43223" cy="103734"/>
                        </a:xfrm>
                        <a:custGeom>
                          <a:avLst/>
                          <a:gdLst>
                            <a:gd name="connsiteX0" fmla="*/ 47458 w 43222"/>
                            <a:gd name="connsiteY0" fmla="*/ 11151 h 103734"/>
                            <a:gd name="connsiteX1" fmla="*/ 22130 w 43222"/>
                            <a:gd name="connsiteY1" fmla="*/ 108748 h 103734"/>
                            <a:gd name="connsiteX2" fmla="*/ 3976 w 43222"/>
                            <a:gd name="connsiteY2" fmla="*/ 104080 h 103734"/>
                            <a:gd name="connsiteX3" fmla="*/ 25156 w 43222"/>
                            <a:gd name="connsiteY3" fmla="*/ 22390 h 103734"/>
                            <a:gd name="connsiteX4" fmla="*/ 0 w 43222"/>
                            <a:gd name="connsiteY4" fmla="*/ 15906 h 103734"/>
                            <a:gd name="connsiteX5" fmla="*/ 4149 w 43222"/>
                            <a:gd name="connsiteY5" fmla="*/ 0 h 103734"/>
                            <a:gd name="connsiteX6" fmla="*/ 47458 w 43222"/>
                            <a:gd name="connsiteY6" fmla="*/ 11151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3222" h="103734">
                              <a:moveTo>
                                <a:pt x="47458" y="11151"/>
                              </a:moveTo>
                              <a:lnTo>
                                <a:pt x="22130" y="108748"/>
                              </a:lnTo>
                              <a:lnTo>
                                <a:pt x="3976" y="104080"/>
                              </a:lnTo>
                              <a:lnTo>
                                <a:pt x="25156" y="22390"/>
                              </a:lnTo>
                              <a:lnTo>
                                <a:pt x="0" y="15906"/>
                              </a:lnTo>
                              <a:lnTo>
                                <a:pt x="4149" y="0"/>
                              </a:lnTo>
                              <a:lnTo>
                                <a:pt x="47458" y="1115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7" name="Freihandform: Form 1266">
                          <a:extLst>
                            <a:ext uri="{FF2B5EF4-FFF2-40B4-BE49-F238E27FC236}">
                              <a16:creationId xmlns:a16="http://schemas.microsoft.com/office/drawing/2014/main" id="{700308B5-D565-45D6-A0C2-4E48DFC41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40689" y="4558783"/>
                          <a:ext cx="69156" cy="103734"/>
                        </a:xfrm>
                        <a:custGeom>
                          <a:avLst/>
                          <a:gdLst>
                            <a:gd name="connsiteX0" fmla="*/ 28008 w 69156"/>
                            <a:gd name="connsiteY0" fmla="*/ 0 h 103734"/>
                            <a:gd name="connsiteX1" fmla="*/ 71663 w 69156"/>
                            <a:gd name="connsiteY1" fmla="*/ 12621 h 103734"/>
                            <a:gd name="connsiteX2" fmla="*/ 43655 w 69156"/>
                            <a:gd name="connsiteY2" fmla="*/ 109440 h 103734"/>
                            <a:gd name="connsiteX3" fmla="*/ 0 w 69156"/>
                            <a:gd name="connsiteY3" fmla="*/ 96819 h 103734"/>
                            <a:gd name="connsiteX4" fmla="*/ 4495 w 69156"/>
                            <a:gd name="connsiteY4" fmla="*/ 81259 h 103734"/>
                            <a:gd name="connsiteX5" fmla="*/ 30083 w 69156"/>
                            <a:gd name="connsiteY5" fmla="*/ 88693 h 103734"/>
                            <a:gd name="connsiteX6" fmla="*/ 36739 w 69156"/>
                            <a:gd name="connsiteY6" fmla="*/ 65612 h 103734"/>
                            <a:gd name="connsiteX7" fmla="*/ 12967 w 69156"/>
                            <a:gd name="connsiteY7" fmla="*/ 58697 h 103734"/>
                            <a:gd name="connsiteX8" fmla="*/ 17462 w 69156"/>
                            <a:gd name="connsiteY8" fmla="*/ 43050 h 103734"/>
                            <a:gd name="connsiteX9" fmla="*/ 41234 w 69156"/>
                            <a:gd name="connsiteY9" fmla="*/ 49966 h 103734"/>
                            <a:gd name="connsiteX10" fmla="*/ 49015 w 69156"/>
                            <a:gd name="connsiteY10" fmla="*/ 23167 h 103734"/>
                            <a:gd name="connsiteX11" fmla="*/ 23427 w 69156"/>
                            <a:gd name="connsiteY11" fmla="*/ 15733 h 103734"/>
                            <a:gd name="connsiteX12" fmla="*/ 28008 w 69156"/>
                            <a:gd name="connsiteY12" fmla="*/ 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28008" y="0"/>
                              </a:moveTo>
                              <a:lnTo>
                                <a:pt x="71663" y="12621"/>
                              </a:lnTo>
                              <a:lnTo>
                                <a:pt x="43655" y="109440"/>
                              </a:lnTo>
                              <a:lnTo>
                                <a:pt x="0" y="96819"/>
                              </a:lnTo>
                              <a:lnTo>
                                <a:pt x="4495" y="81259"/>
                              </a:lnTo>
                              <a:lnTo>
                                <a:pt x="30083" y="88693"/>
                              </a:lnTo>
                              <a:lnTo>
                                <a:pt x="36739" y="65612"/>
                              </a:lnTo>
                              <a:lnTo>
                                <a:pt x="12967" y="58697"/>
                              </a:lnTo>
                              <a:lnTo>
                                <a:pt x="17462" y="43050"/>
                              </a:lnTo>
                              <a:lnTo>
                                <a:pt x="41234" y="49966"/>
                              </a:lnTo>
                              <a:lnTo>
                                <a:pt x="49015" y="23167"/>
                              </a:lnTo>
                              <a:lnTo>
                                <a:pt x="23427" y="15733"/>
                              </a:lnTo>
                              <a:lnTo>
                                <a:pt x="2800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8" name="Freihandform: Form 1267">
                          <a:extLst>
                            <a:ext uri="{FF2B5EF4-FFF2-40B4-BE49-F238E27FC236}">
                              <a16:creationId xmlns:a16="http://schemas.microsoft.com/office/drawing/2014/main" id="{52579FEB-FB00-435B-9CE5-E7FF6229FE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67470" y="4539483"/>
                          <a:ext cx="77801" cy="95090"/>
                        </a:xfrm>
                        <a:custGeom>
                          <a:avLst/>
                          <a:gdLst>
                            <a:gd name="connsiteX0" fmla="*/ 41580 w 77800"/>
                            <a:gd name="connsiteY0" fmla="*/ 58979 h 95089"/>
                            <a:gd name="connsiteX1" fmla="*/ 12275 w 77800"/>
                            <a:gd name="connsiteY1" fmla="*/ 49470 h 95089"/>
                            <a:gd name="connsiteX2" fmla="*/ 28268 w 77800"/>
                            <a:gd name="connsiteY2" fmla="*/ 283 h 95089"/>
                            <a:gd name="connsiteX3" fmla="*/ 56449 w 77800"/>
                            <a:gd name="connsiteY3" fmla="*/ 3568 h 95089"/>
                            <a:gd name="connsiteX4" fmla="*/ 78060 w 77800"/>
                            <a:gd name="connsiteY4" fmla="*/ 24660 h 95089"/>
                            <a:gd name="connsiteX5" fmla="*/ 75121 w 77800"/>
                            <a:gd name="connsiteY5" fmla="*/ 64252 h 95089"/>
                            <a:gd name="connsiteX6" fmla="*/ 53077 w 77800"/>
                            <a:gd name="connsiteY6" fmla="*/ 97015 h 95089"/>
                            <a:gd name="connsiteX7" fmla="*/ 19969 w 77800"/>
                            <a:gd name="connsiteY7" fmla="*/ 100646 h 95089"/>
                            <a:gd name="connsiteX8" fmla="*/ 0 w 77800"/>
                            <a:gd name="connsiteY8" fmla="*/ 87593 h 95089"/>
                            <a:gd name="connsiteX9" fmla="*/ 10373 w 77800"/>
                            <a:gd name="connsiteY9" fmla="*/ 74885 h 95089"/>
                            <a:gd name="connsiteX10" fmla="*/ 24032 w 77800"/>
                            <a:gd name="connsiteY10" fmla="*/ 84567 h 95089"/>
                            <a:gd name="connsiteX11" fmla="*/ 43050 w 77800"/>
                            <a:gd name="connsiteY11" fmla="*/ 80677 h 95089"/>
                            <a:gd name="connsiteX12" fmla="*/ 57054 w 77800"/>
                            <a:gd name="connsiteY12" fmla="*/ 57856 h 95089"/>
                            <a:gd name="connsiteX13" fmla="*/ 60771 w 77800"/>
                            <a:gd name="connsiteY13" fmla="*/ 31749 h 95089"/>
                            <a:gd name="connsiteX14" fmla="*/ 51089 w 77800"/>
                            <a:gd name="connsiteY14" fmla="*/ 19128 h 95089"/>
                            <a:gd name="connsiteX15" fmla="*/ 41926 w 77800"/>
                            <a:gd name="connsiteY15" fmla="*/ 17399 h 95089"/>
                            <a:gd name="connsiteX16" fmla="*/ 34751 w 77800"/>
                            <a:gd name="connsiteY16" fmla="*/ 39356 h 95089"/>
                            <a:gd name="connsiteX17" fmla="*/ 46594 w 77800"/>
                            <a:gd name="connsiteY17" fmla="*/ 43246 h 95089"/>
                            <a:gd name="connsiteX18" fmla="*/ 41580 w 77800"/>
                            <a:gd name="connsiteY18" fmla="*/ 58979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77800" h="95089">
                              <a:moveTo>
                                <a:pt x="41580" y="58979"/>
                              </a:moveTo>
                              <a:lnTo>
                                <a:pt x="12275" y="49470"/>
                              </a:lnTo>
                              <a:lnTo>
                                <a:pt x="28268" y="283"/>
                              </a:lnTo>
                              <a:cubicBezTo>
                                <a:pt x="37690" y="-582"/>
                                <a:pt x="47113" y="542"/>
                                <a:pt x="56449" y="3568"/>
                              </a:cubicBezTo>
                              <a:cubicBezTo>
                                <a:pt x="67600" y="7199"/>
                                <a:pt x="74775" y="14201"/>
                                <a:pt x="78060" y="24660"/>
                              </a:cubicBezTo>
                              <a:cubicBezTo>
                                <a:pt x="81345" y="35120"/>
                                <a:pt x="80308" y="48260"/>
                                <a:pt x="75121" y="64252"/>
                              </a:cubicBezTo>
                              <a:cubicBezTo>
                                <a:pt x="70107" y="79640"/>
                                <a:pt x="62759" y="90532"/>
                                <a:pt x="53077" y="97015"/>
                              </a:cubicBezTo>
                              <a:cubicBezTo>
                                <a:pt x="43396" y="103498"/>
                                <a:pt x="32331" y="104709"/>
                                <a:pt x="19969" y="100646"/>
                              </a:cubicBezTo>
                              <a:cubicBezTo>
                                <a:pt x="12362" y="98139"/>
                                <a:pt x="5705" y="93817"/>
                                <a:pt x="0" y="87593"/>
                              </a:cubicBezTo>
                              <a:lnTo>
                                <a:pt x="10373" y="74885"/>
                              </a:lnTo>
                              <a:cubicBezTo>
                                <a:pt x="14782" y="79813"/>
                                <a:pt x="19364" y="83011"/>
                                <a:pt x="24032" y="84567"/>
                              </a:cubicBezTo>
                              <a:cubicBezTo>
                                <a:pt x="30775" y="86815"/>
                                <a:pt x="37172" y="85518"/>
                                <a:pt x="43050" y="80677"/>
                              </a:cubicBezTo>
                              <a:cubicBezTo>
                                <a:pt x="49015" y="75922"/>
                                <a:pt x="53683" y="68316"/>
                                <a:pt x="57054" y="57856"/>
                              </a:cubicBezTo>
                              <a:cubicBezTo>
                                <a:pt x="60512" y="47136"/>
                                <a:pt x="61808" y="38405"/>
                                <a:pt x="60771" y="31749"/>
                              </a:cubicBezTo>
                              <a:cubicBezTo>
                                <a:pt x="59734" y="25093"/>
                                <a:pt x="56535" y="20857"/>
                                <a:pt x="51089" y="19128"/>
                              </a:cubicBezTo>
                              <a:cubicBezTo>
                                <a:pt x="48237" y="18177"/>
                                <a:pt x="45125" y="17572"/>
                                <a:pt x="41926" y="17399"/>
                              </a:cubicBezTo>
                              <a:lnTo>
                                <a:pt x="34751" y="39356"/>
                              </a:lnTo>
                              <a:lnTo>
                                <a:pt x="46594" y="43246"/>
                              </a:lnTo>
                              <a:lnTo>
                                <a:pt x="41580" y="58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9" name="Freihandform: Form 1268">
                          <a:extLst>
                            <a:ext uri="{FF2B5EF4-FFF2-40B4-BE49-F238E27FC236}">
                              <a16:creationId xmlns:a16="http://schemas.microsoft.com/office/drawing/2014/main" id="{06AE4599-3DD8-4471-A3F8-00524E956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06439" y="4515474"/>
                          <a:ext cx="69156" cy="103734"/>
                        </a:xfrm>
                        <a:custGeom>
                          <a:avLst/>
                          <a:gdLst>
                            <a:gd name="connsiteX0" fmla="*/ 34319 w 69156"/>
                            <a:gd name="connsiteY0" fmla="*/ 0 h 103734"/>
                            <a:gd name="connsiteX1" fmla="*/ 77023 w 69156"/>
                            <a:gd name="connsiteY1" fmla="*/ 15474 h 103734"/>
                            <a:gd name="connsiteX2" fmla="*/ 42704 w 69156"/>
                            <a:gd name="connsiteY2" fmla="*/ 110218 h 103734"/>
                            <a:gd name="connsiteX3" fmla="*/ 0 w 69156"/>
                            <a:gd name="connsiteY3" fmla="*/ 94744 h 103734"/>
                            <a:gd name="connsiteX4" fmla="*/ 5532 w 69156"/>
                            <a:gd name="connsiteY4" fmla="*/ 79530 h 103734"/>
                            <a:gd name="connsiteX5" fmla="*/ 30602 w 69156"/>
                            <a:gd name="connsiteY5" fmla="*/ 88607 h 103734"/>
                            <a:gd name="connsiteX6" fmla="*/ 38727 w 69156"/>
                            <a:gd name="connsiteY6" fmla="*/ 66044 h 103734"/>
                            <a:gd name="connsiteX7" fmla="*/ 15474 w 69156"/>
                            <a:gd name="connsiteY7" fmla="*/ 57659 h 103734"/>
                            <a:gd name="connsiteX8" fmla="*/ 21006 w 69156"/>
                            <a:gd name="connsiteY8" fmla="*/ 42358 h 103734"/>
                            <a:gd name="connsiteX9" fmla="*/ 44260 w 69156"/>
                            <a:gd name="connsiteY9" fmla="*/ 50830 h 103734"/>
                            <a:gd name="connsiteX10" fmla="*/ 53769 w 69156"/>
                            <a:gd name="connsiteY10" fmla="*/ 24551 h 103734"/>
                            <a:gd name="connsiteX11" fmla="*/ 28700 w 69156"/>
                            <a:gd name="connsiteY11" fmla="*/ 15474 h 103734"/>
                            <a:gd name="connsiteX12" fmla="*/ 34319 w 69156"/>
                            <a:gd name="connsiteY12" fmla="*/ 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34319" y="0"/>
                              </a:moveTo>
                              <a:lnTo>
                                <a:pt x="77023" y="15474"/>
                              </a:lnTo>
                              <a:lnTo>
                                <a:pt x="42704" y="110218"/>
                              </a:lnTo>
                              <a:lnTo>
                                <a:pt x="0" y="94744"/>
                              </a:lnTo>
                              <a:lnTo>
                                <a:pt x="5532" y="79530"/>
                              </a:lnTo>
                              <a:lnTo>
                                <a:pt x="30602" y="88607"/>
                              </a:lnTo>
                              <a:lnTo>
                                <a:pt x="38727" y="66044"/>
                              </a:lnTo>
                              <a:lnTo>
                                <a:pt x="15474" y="57659"/>
                              </a:lnTo>
                              <a:lnTo>
                                <a:pt x="21006" y="42358"/>
                              </a:lnTo>
                              <a:lnTo>
                                <a:pt x="44260" y="50830"/>
                              </a:lnTo>
                              <a:lnTo>
                                <a:pt x="53769" y="24551"/>
                              </a:lnTo>
                              <a:lnTo>
                                <a:pt x="28700" y="15474"/>
                              </a:lnTo>
                              <a:lnTo>
                                <a:pt x="3431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70" name="Freihandform: Form 1269">
                          <a:extLst>
                            <a:ext uri="{FF2B5EF4-FFF2-40B4-BE49-F238E27FC236}">
                              <a16:creationId xmlns:a16="http://schemas.microsoft.com/office/drawing/2014/main" id="{092D8E90-F076-46F7-9B64-F8D6031D54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24489" y="4484181"/>
                          <a:ext cx="95090" cy="112379"/>
                        </a:xfrm>
                        <a:custGeom>
                          <a:avLst/>
                          <a:gdLst>
                            <a:gd name="connsiteX0" fmla="*/ 37604 w 95089"/>
                            <a:gd name="connsiteY0" fmla="*/ 0 h 112378"/>
                            <a:gd name="connsiteX1" fmla="*/ 58869 w 95089"/>
                            <a:gd name="connsiteY1" fmla="*/ 8558 h 112378"/>
                            <a:gd name="connsiteX2" fmla="*/ 60512 w 95089"/>
                            <a:gd name="connsiteY2" fmla="*/ 87915 h 112378"/>
                            <a:gd name="connsiteX3" fmla="*/ 61376 w 95089"/>
                            <a:gd name="connsiteY3" fmla="*/ 88261 h 112378"/>
                            <a:gd name="connsiteX4" fmla="*/ 66476 w 95089"/>
                            <a:gd name="connsiteY4" fmla="*/ 70972 h 112378"/>
                            <a:gd name="connsiteX5" fmla="*/ 87050 w 95089"/>
                            <a:gd name="connsiteY5" fmla="*/ 19883 h 112378"/>
                            <a:gd name="connsiteX6" fmla="*/ 103129 w 95089"/>
                            <a:gd name="connsiteY6" fmla="*/ 26366 h 112378"/>
                            <a:gd name="connsiteX7" fmla="*/ 65439 w 95089"/>
                            <a:gd name="connsiteY7" fmla="*/ 119900 h 112378"/>
                            <a:gd name="connsiteX8" fmla="*/ 44087 w 95089"/>
                            <a:gd name="connsiteY8" fmla="*/ 111255 h 112378"/>
                            <a:gd name="connsiteX9" fmla="*/ 42445 w 95089"/>
                            <a:gd name="connsiteY9" fmla="*/ 32677 h 112378"/>
                            <a:gd name="connsiteX10" fmla="*/ 41753 w 95089"/>
                            <a:gd name="connsiteY10" fmla="*/ 32417 h 112378"/>
                            <a:gd name="connsiteX11" fmla="*/ 36566 w 95089"/>
                            <a:gd name="connsiteY11" fmla="*/ 48928 h 112378"/>
                            <a:gd name="connsiteX12" fmla="*/ 15992 w 95089"/>
                            <a:gd name="connsiteY12" fmla="*/ 99931 h 112378"/>
                            <a:gd name="connsiteX13" fmla="*/ 0 w 95089"/>
                            <a:gd name="connsiteY13" fmla="*/ 93447 h 112378"/>
                            <a:gd name="connsiteX14" fmla="*/ 37604 w 95089"/>
                            <a:gd name="connsiteY14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95089" h="112378">
                              <a:moveTo>
                                <a:pt x="37604" y="0"/>
                              </a:moveTo>
                              <a:lnTo>
                                <a:pt x="58869" y="8558"/>
                              </a:lnTo>
                              <a:lnTo>
                                <a:pt x="60512" y="87915"/>
                              </a:lnTo>
                              <a:lnTo>
                                <a:pt x="61376" y="88261"/>
                              </a:lnTo>
                              <a:cubicBezTo>
                                <a:pt x="62413" y="82642"/>
                                <a:pt x="64142" y="76937"/>
                                <a:pt x="66476" y="70972"/>
                              </a:cubicBezTo>
                              <a:lnTo>
                                <a:pt x="87050" y="19883"/>
                              </a:lnTo>
                              <a:lnTo>
                                <a:pt x="103129" y="26366"/>
                              </a:lnTo>
                              <a:lnTo>
                                <a:pt x="65439" y="119900"/>
                              </a:lnTo>
                              <a:lnTo>
                                <a:pt x="44087" y="111255"/>
                              </a:lnTo>
                              <a:lnTo>
                                <a:pt x="42445" y="32677"/>
                              </a:lnTo>
                              <a:lnTo>
                                <a:pt x="41753" y="32417"/>
                              </a:lnTo>
                              <a:cubicBezTo>
                                <a:pt x="40802" y="37258"/>
                                <a:pt x="38987" y="42704"/>
                                <a:pt x="36566" y="48928"/>
                              </a:cubicBezTo>
                              <a:lnTo>
                                <a:pt x="15992" y="99931"/>
                              </a:lnTo>
                              <a:lnTo>
                                <a:pt x="0" y="93447"/>
                              </a:lnTo>
                              <a:lnTo>
                                <a:pt x="3760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251" name="Grafik 3535">
                        <a:extLst>
                          <a:ext uri="{FF2B5EF4-FFF2-40B4-BE49-F238E27FC236}">
                            <a16:creationId xmlns:a16="http://schemas.microsoft.com/office/drawing/2014/main" id="{F95CE185-57AD-48C7-A696-4094984C6B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95253" y="4587310"/>
                        <a:ext cx="752075" cy="293914"/>
                        <a:chOff x="3595253" y="4587310"/>
                        <a:chExt cx="752075" cy="293914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52" name="Freihandform: Form 1251">
                          <a:extLst>
                            <a:ext uri="{FF2B5EF4-FFF2-40B4-BE49-F238E27FC236}">
                              <a16:creationId xmlns:a16="http://schemas.microsoft.com/office/drawing/2014/main" id="{1C4B59CE-AD21-41BB-9575-C0C98D7A1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25889" y="4780256"/>
                          <a:ext cx="25934" cy="95090"/>
                        </a:xfrm>
                        <a:custGeom>
                          <a:avLst/>
                          <a:gdLst>
                            <a:gd name="connsiteX0" fmla="*/ 27663 w 25933"/>
                            <a:gd name="connsiteY0" fmla="*/ 1729 h 95089"/>
                            <a:gd name="connsiteX1" fmla="*/ 17548 w 25933"/>
                            <a:gd name="connsiteY1" fmla="*/ 102006 h 95089"/>
                            <a:gd name="connsiteX2" fmla="*/ 0 w 25933"/>
                            <a:gd name="connsiteY2" fmla="*/ 100277 h 95089"/>
                            <a:gd name="connsiteX3" fmla="*/ 10114 w 25933"/>
                            <a:gd name="connsiteY3" fmla="*/ 0 h 95089"/>
                            <a:gd name="connsiteX4" fmla="*/ 27663 w 25933"/>
                            <a:gd name="connsiteY4" fmla="*/ 1729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933" h="95089">
                              <a:moveTo>
                                <a:pt x="27663" y="1729"/>
                              </a:moveTo>
                              <a:lnTo>
                                <a:pt x="17548" y="102006"/>
                              </a:lnTo>
                              <a:lnTo>
                                <a:pt x="0" y="100277"/>
                              </a:lnTo>
                              <a:lnTo>
                                <a:pt x="10114" y="0"/>
                              </a:lnTo>
                              <a:lnTo>
                                <a:pt x="27663" y="17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3" name="Freihandform: Form 1252">
                          <a:extLst>
                            <a:ext uri="{FF2B5EF4-FFF2-40B4-BE49-F238E27FC236}">
                              <a16:creationId xmlns:a16="http://schemas.microsoft.com/office/drawing/2014/main" id="{133C09C7-AF23-4C09-B654-CB1723F5F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32529" y="4769192"/>
                          <a:ext cx="77801" cy="103734"/>
                        </a:xfrm>
                        <a:custGeom>
                          <a:avLst/>
                          <a:gdLst>
                            <a:gd name="connsiteX0" fmla="*/ 13053 w 77800"/>
                            <a:gd name="connsiteY0" fmla="*/ 0 h 103734"/>
                            <a:gd name="connsiteX1" fmla="*/ 35788 w 77800"/>
                            <a:gd name="connsiteY1" fmla="*/ 2939 h 103734"/>
                            <a:gd name="connsiteX2" fmla="*/ 57227 w 77800"/>
                            <a:gd name="connsiteY2" fmla="*/ 79357 h 103734"/>
                            <a:gd name="connsiteX3" fmla="*/ 58091 w 77800"/>
                            <a:gd name="connsiteY3" fmla="*/ 79443 h 103734"/>
                            <a:gd name="connsiteX4" fmla="*/ 58696 w 77800"/>
                            <a:gd name="connsiteY4" fmla="*/ 61463 h 103734"/>
                            <a:gd name="connsiteX5" fmla="*/ 65871 w 77800"/>
                            <a:gd name="connsiteY5" fmla="*/ 6829 h 103734"/>
                            <a:gd name="connsiteX6" fmla="*/ 83074 w 77800"/>
                            <a:gd name="connsiteY6" fmla="*/ 9077 h 103734"/>
                            <a:gd name="connsiteX7" fmla="*/ 70021 w 77800"/>
                            <a:gd name="connsiteY7" fmla="*/ 109007 h 103734"/>
                            <a:gd name="connsiteX8" fmla="*/ 47199 w 77800"/>
                            <a:gd name="connsiteY8" fmla="*/ 106068 h 103734"/>
                            <a:gd name="connsiteX9" fmla="*/ 25934 w 77800"/>
                            <a:gd name="connsiteY9" fmla="*/ 30428 h 103734"/>
                            <a:gd name="connsiteX10" fmla="*/ 25156 w 77800"/>
                            <a:gd name="connsiteY10" fmla="*/ 30342 h 103734"/>
                            <a:gd name="connsiteX11" fmla="*/ 24205 w 77800"/>
                            <a:gd name="connsiteY11" fmla="*/ 47631 h 103734"/>
                            <a:gd name="connsiteX12" fmla="*/ 17116 w 77800"/>
                            <a:gd name="connsiteY12" fmla="*/ 102179 h 103734"/>
                            <a:gd name="connsiteX13" fmla="*/ 0 w 77800"/>
                            <a:gd name="connsiteY13" fmla="*/ 99931 h 103734"/>
                            <a:gd name="connsiteX14" fmla="*/ 13053 w 77800"/>
                            <a:gd name="connsiteY14" fmla="*/ 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13053" y="0"/>
                              </a:moveTo>
                              <a:lnTo>
                                <a:pt x="35788" y="2939"/>
                              </a:lnTo>
                              <a:lnTo>
                                <a:pt x="57227" y="79357"/>
                              </a:lnTo>
                              <a:lnTo>
                                <a:pt x="58091" y="79443"/>
                              </a:lnTo>
                              <a:cubicBezTo>
                                <a:pt x="57659" y="73738"/>
                                <a:pt x="57918" y="67773"/>
                                <a:pt x="58696" y="61463"/>
                              </a:cubicBezTo>
                              <a:lnTo>
                                <a:pt x="65871" y="6829"/>
                              </a:lnTo>
                              <a:lnTo>
                                <a:pt x="83074" y="9077"/>
                              </a:lnTo>
                              <a:lnTo>
                                <a:pt x="70021" y="109007"/>
                              </a:lnTo>
                              <a:lnTo>
                                <a:pt x="47199" y="106068"/>
                              </a:lnTo>
                              <a:lnTo>
                                <a:pt x="25934" y="30428"/>
                              </a:lnTo>
                              <a:lnTo>
                                <a:pt x="25156" y="30342"/>
                              </a:lnTo>
                              <a:cubicBezTo>
                                <a:pt x="25415" y="35270"/>
                                <a:pt x="25069" y="40975"/>
                                <a:pt x="24205" y="47631"/>
                              </a:cubicBezTo>
                              <a:lnTo>
                                <a:pt x="17116" y="102179"/>
                              </a:lnTo>
                              <a:lnTo>
                                <a:pt x="0" y="99931"/>
                              </a:lnTo>
                              <a:lnTo>
                                <a:pt x="130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4" name="Freihandform: Form 1253">
                          <a:extLst>
                            <a:ext uri="{FF2B5EF4-FFF2-40B4-BE49-F238E27FC236}">
                              <a16:creationId xmlns:a16="http://schemas.microsoft.com/office/drawing/2014/main" id="{0940545B-5208-4DA6-B13C-3E71C1DE6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7867" y="4763400"/>
                          <a:ext cx="60512" cy="95090"/>
                        </a:xfrm>
                        <a:custGeom>
                          <a:avLst/>
                          <a:gdLst>
                            <a:gd name="connsiteX0" fmla="*/ 42531 w 60511"/>
                            <a:gd name="connsiteY0" fmla="*/ 0 h 95089"/>
                            <a:gd name="connsiteX1" fmla="*/ 60858 w 60511"/>
                            <a:gd name="connsiteY1" fmla="*/ 3025 h 95089"/>
                            <a:gd name="connsiteX2" fmla="*/ 44606 w 60511"/>
                            <a:gd name="connsiteY2" fmla="*/ 102524 h 95089"/>
                            <a:gd name="connsiteX3" fmla="*/ 0 w 60511"/>
                            <a:gd name="connsiteY3" fmla="*/ 95176 h 95089"/>
                            <a:gd name="connsiteX4" fmla="*/ 2593 w 60511"/>
                            <a:gd name="connsiteY4" fmla="*/ 79184 h 95089"/>
                            <a:gd name="connsiteX5" fmla="*/ 28786 w 60511"/>
                            <a:gd name="connsiteY5" fmla="*/ 83506 h 95089"/>
                            <a:gd name="connsiteX6" fmla="*/ 33282 w 60511"/>
                            <a:gd name="connsiteY6" fmla="*/ 55930 h 95089"/>
                            <a:gd name="connsiteX7" fmla="*/ 8817 w 60511"/>
                            <a:gd name="connsiteY7" fmla="*/ 51953 h 95089"/>
                            <a:gd name="connsiteX8" fmla="*/ 11411 w 60511"/>
                            <a:gd name="connsiteY8" fmla="*/ 35961 h 95089"/>
                            <a:gd name="connsiteX9" fmla="*/ 35875 w 60511"/>
                            <a:gd name="connsiteY9" fmla="*/ 39938 h 95089"/>
                            <a:gd name="connsiteX10" fmla="*/ 42531 w 60511"/>
                            <a:gd name="connsiteY10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60511" h="95089">
                              <a:moveTo>
                                <a:pt x="42531" y="0"/>
                              </a:moveTo>
                              <a:lnTo>
                                <a:pt x="60858" y="3025"/>
                              </a:lnTo>
                              <a:lnTo>
                                <a:pt x="44606" y="102524"/>
                              </a:lnTo>
                              <a:lnTo>
                                <a:pt x="0" y="95176"/>
                              </a:lnTo>
                              <a:lnTo>
                                <a:pt x="2593" y="79184"/>
                              </a:lnTo>
                              <a:lnTo>
                                <a:pt x="28786" y="83506"/>
                              </a:lnTo>
                              <a:lnTo>
                                <a:pt x="33282" y="55930"/>
                              </a:lnTo>
                              <a:lnTo>
                                <a:pt x="8817" y="51953"/>
                              </a:lnTo>
                              <a:lnTo>
                                <a:pt x="11411" y="35961"/>
                              </a:lnTo>
                              <a:lnTo>
                                <a:pt x="35875" y="39938"/>
                              </a:lnTo>
                              <a:lnTo>
                                <a:pt x="4253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5" name="Freihandform: Form 1254">
                          <a:extLst>
                            <a:ext uri="{FF2B5EF4-FFF2-40B4-BE49-F238E27FC236}">
                              <a16:creationId xmlns:a16="http://schemas.microsoft.com/office/drawing/2014/main" id="{40F96C25-E2F4-486A-A165-FBD898093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2784" y="4748627"/>
                          <a:ext cx="69156" cy="95090"/>
                        </a:xfrm>
                        <a:custGeom>
                          <a:avLst/>
                          <a:gdLst>
                            <a:gd name="connsiteX0" fmla="*/ 2037 w 69156"/>
                            <a:gd name="connsiteY0" fmla="*/ 44770 h 95089"/>
                            <a:gd name="connsiteX1" fmla="*/ 18634 w 69156"/>
                            <a:gd name="connsiteY1" fmla="*/ 8809 h 95089"/>
                            <a:gd name="connsiteX2" fmla="*/ 47507 w 69156"/>
                            <a:gd name="connsiteY2" fmla="*/ 769 h 95089"/>
                            <a:gd name="connsiteX3" fmla="*/ 71280 w 69156"/>
                            <a:gd name="connsiteY3" fmla="*/ 19096 h 95089"/>
                            <a:gd name="connsiteX4" fmla="*/ 73009 w 69156"/>
                            <a:gd name="connsiteY4" fmla="*/ 58860 h 95089"/>
                            <a:gd name="connsiteX5" fmla="*/ 56411 w 69156"/>
                            <a:gd name="connsiteY5" fmla="*/ 94735 h 95089"/>
                            <a:gd name="connsiteX6" fmla="*/ 27279 w 69156"/>
                            <a:gd name="connsiteY6" fmla="*/ 102602 h 95089"/>
                            <a:gd name="connsiteX7" fmla="*/ 3593 w 69156"/>
                            <a:gd name="connsiteY7" fmla="*/ 84275 h 95089"/>
                            <a:gd name="connsiteX8" fmla="*/ 2037 w 69156"/>
                            <a:gd name="connsiteY8" fmla="*/ 44770 h 95089"/>
                            <a:gd name="connsiteX9" fmla="*/ 54336 w 69156"/>
                            <a:gd name="connsiteY9" fmla="*/ 55057 h 95089"/>
                            <a:gd name="connsiteX10" fmla="*/ 55114 w 69156"/>
                            <a:gd name="connsiteY10" fmla="*/ 28431 h 95089"/>
                            <a:gd name="connsiteX11" fmla="*/ 44309 w 69156"/>
                            <a:gd name="connsiteY11" fmla="*/ 17107 h 95089"/>
                            <a:gd name="connsiteX12" fmla="*/ 20882 w 69156"/>
                            <a:gd name="connsiteY12" fmla="*/ 48487 h 95089"/>
                            <a:gd name="connsiteX13" fmla="*/ 30564 w 69156"/>
                            <a:gd name="connsiteY13" fmla="*/ 86350 h 95089"/>
                            <a:gd name="connsiteX14" fmla="*/ 44914 w 69156"/>
                            <a:gd name="connsiteY14" fmla="*/ 80039 h 95089"/>
                            <a:gd name="connsiteX15" fmla="*/ 54336 w 69156"/>
                            <a:gd name="connsiteY15" fmla="*/ 55057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69156" h="95089">
                              <a:moveTo>
                                <a:pt x="2037" y="44770"/>
                              </a:moveTo>
                              <a:cubicBezTo>
                                <a:pt x="5235" y="28431"/>
                                <a:pt x="10768" y="16415"/>
                                <a:pt x="18634" y="8809"/>
                              </a:cubicBezTo>
                              <a:cubicBezTo>
                                <a:pt x="26501" y="1201"/>
                                <a:pt x="36096" y="-1478"/>
                                <a:pt x="47507" y="769"/>
                              </a:cubicBezTo>
                              <a:cubicBezTo>
                                <a:pt x="58918" y="3016"/>
                                <a:pt x="66871" y="9154"/>
                                <a:pt x="71280" y="19096"/>
                              </a:cubicBezTo>
                              <a:cubicBezTo>
                                <a:pt x="75688" y="29036"/>
                                <a:pt x="76294" y="42349"/>
                                <a:pt x="73009" y="58860"/>
                              </a:cubicBezTo>
                              <a:cubicBezTo>
                                <a:pt x="69810" y="75199"/>
                                <a:pt x="64278" y="87214"/>
                                <a:pt x="56411" y="94735"/>
                              </a:cubicBezTo>
                              <a:cubicBezTo>
                                <a:pt x="48545" y="102256"/>
                                <a:pt x="38863" y="104849"/>
                                <a:pt x="27279" y="102602"/>
                              </a:cubicBezTo>
                              <a:cubicBezTo>
                                <a:pt x="15868" y="100354"/>
                                <a:pt x="8002" y="94216"/>
                                <a:pt x="3593" y="84275"/>
                              </a:cubicBezTo>
                              <a:cubicBezTo>
                                <a:pt x="-556" y="74334"/>
                                <a:pt x="-1162" y="61108"/>
                                <a:pt x="2037" y="44770"/>
                              </a:cubicBezTo>
                              <a:close/>
                              <a:moveTo>
                                <a:pt x="54336" y="55057"/>
                              </a:moveTo>
                              <a:cubicBezTo>
                                <a:pt x="56584" y="43732"/>
                                <a:pt x="56843" y="34915"/>
                                <a:pt x="55114" y="28431"/>
                              </a:cubicBezTo>
                              <a:cubicBezTo>
                                <a:pt x="53472" y="21948"/>
                                <a:pt x="49841" y="18231"/>
                                <a:pt x="44309" y="17107"/>
                              </a:cubicBezTo>
                              <a:cubicBezTo>
                                <a:pt x="33244" y="14946"/>
                                <a:pt x="25377" y="25406"/>
                                <a:pt x="20882" y="48487"/>
                              </a:cubicBezTo>
                              <a:cubicBezTo>
                                <a:pt x="16387" y="71567"/>
                                <a:pt x="19585" y="84189"/>
                                <a:pt x="30564" y="86350"/>
                              </a:cubicBezTo>
                              <a:cubicBezTo>
                                <a:pt x="36183" y="87474"/>
                                <a:pt x="40937" y="85313"/>
                                <a:pt x="44914" y="80039"/>
                              </a:cubicBezTo>
                              <a:cubicBezTo>
                                <a:pt x="49063" y="74680"/>
                                <a:pt x="52175" y="66381"/>
                                <a:pt x="54336" y="550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6" name="Freihandform: Form 1255">
                          <a:extLst>
                            <a:ext uri="{FF2B5EF4-FFF2-40B4-BE49-F238E27FC236}">
                              <a16:creationId xmlns:a16="http://schemas.microsoft.com/office/drawing/2014/main" id="{A98C0AF6-B5FF-4B74-9FCE-919192DBD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19906" y="4726833"/>
                          <a:ext cx="69156" cy="103734"/>
                        </a:xfrm>
                        <a:custGeom>
                          <a:avLst/>
                          <a:gdLst>
                            <a:gd name="connsiteX0" fmla="*/ 43795 w 69156"/>
                            <a:gd name="connsiteY0" fmla="*/ 47805 h 103734"/>
                            <a:gd name="connsiteX1" fmla="*/ 52699 w 69156"/>
                            <a:gd name="connsiteY1" fmla="*/ 9595 h 103734"/>
                            <a:gd name="connsiteX2" fmla="*/ 70939 w 69156"/>
                            <a:gd name="connsiteY2" fmla="*/ 13832 h 103734"/>
                            <a:gd name="connsiteX3" fmla="*/ 48117 w 69156"/>
                            <a:gd name="connsiteY3" fmla="*/ 112033 h 103734"/>
                            <a:gd name="connsiteX4" fmla="*/ 24172 w 69156"/>
                            <a:gd name="connsiteY4" fmla="*/ 106501 h 103734"/>
                            <a:gd name="connsiteX5" fmla="*/ 3425 w 69156"/>
                            <a:gd name="connsiteY5" fmla="*/ 94139 h 103734"/>
                            <a:gd name="connsiteX6" fmla="*/ 1350 w 69156"/>
                            <a:gd name="connsiteY6" fmla="*/ 70540 h 103734"/>
                            <a:gd name="connsiteX7" fmla="*/ 19936 w 69156"/>
                            <a:gd name="connsiteY7" fmla="*/ 47458 h 103734"/>
                            <a:gd name="connsiteX8" fmla="*/ 11119 w 69156"/>
                            <a:gd name="connsiteY8" fmla="*/ 0 h 103734"/>
                            <a:gd name="connsiteX9" fmla="*/ 30655 w 69156"/>
                            <a:gd name="connsiteY9" fmla="*/ 4582 h 103734"/>
                            <a:gd name="connsiteX10" fmla="*/ 37312 w 69156"/>
                            <a:gd name="connsiteY10" fmla="*/ 46421 h 103734"/>
                            <a:gd name="connsiteX11" fmla="*/ 43795 w 69156"/>
                            <a:gd name="connsiteY11" fmla="*/ 47805 h 103734"/>
                            <a:gd name="connsiteX12" fmla="*/ 40164 w 69156"/>
                            <a:gd name="connsiteY12" fmla="*/ 63538 h 103734"/>
                            <a:gd name="connsiteX13" fmla="*/ 35496 w 69156"/>
                            <a:gd name="connsiteY13" fmla="*/ 62414 h 103734"/>
                            <a:gd name="connsiteX14" fmla="*/ 25382 w 69156"/>
                            <a:gd name="connsiteY14" fmla="*/ 63883 h 103734"/>
                            <a:gd name="connsiteX15" fmla="*/ 20023 w 69156"/>
                            <a:gd name="connsiteY15" fmla="*/ 74170 h 103734"/>
                            <a:gd name="connsiteX16" fmla="*/ 20541 w 69156"/>
                            <a:gd name="connsiteY16" fmla="*/ 85581 h 103734"/>
                            <a:gd name="connsiteX17" fmla="*/ 29013 w 69156"/>
                            <a:gd name="connsiteY17" fmla="*/ 90941 h 103734"/>
                            <a:gd name="connsiteX18" fmla="*/ 33595 w 69156"/>
                            <a:gd name="connsiteY18" fmla="*/ 91978 h 103734"/>
                            <a:gd name="connsiteX19" fmla="*/ 40164 w 69156"/>
                            <a:gd name="connsiteY19" fmla="*/ 63538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43795" y="47805"/>
                              </a:moveTo>
                              <a:lnTo>
                                <a:pt x="52699" y="9595"/>
                              </a:lnTo>
                              <a:lnTo>
                                <a:pt x="70939" y="13832"/>
                              </a:lnTo>
                              <a:lnTo>
                                <a:pt x="48117" y="112033"/>
                              </a:lnTo>
                              <a:lnTo>
                                <a:pt x="24172" y="106501"/>
                              </a:lnTo>
                              <a:cubicBezTo>
                                <a:pt x="14058" y="104167"/>
                                <a:pt x="7142" y="100017"/>
                                <a:pt x="3425" y="94139"/>
                              </a:cubicBezTo>
                              <a:cubicBezTo>
                                <a:pt x="-292" y="88261"/>
                                <a:pt x="-984" y="80308"/>
                                <a:pt x="1350" y="70540"/>
                              </a:cubicBezTo>
                              <a:cubicBezTo>
                                <a:pt x="4203" y="58178"/>
                                <a:pt x="10427" y="50484"/>
                                <a:pt x="19936" y="47458"/>
                              </a:cubicBezTo>
                              <a:lnTo>
                                <a:pt x="11119" y="0"/>
                              </a:lnTo>
                              <a:lnTo>
                                <a:pt x="30655" y="4582"/>
                              </a:lnTo>
                              <a:lnTo>
                                <a:pt x="37312" y="46421"/>
                              </a:lnTo>
                              <a:lnTo>
                                <a:pt x="43795" y="47805"/>
                              </a:lnTo>
                              <a:close/>
                              <a:moveTo>
                                <a:pt x="40164" y="63538"/>
                              </a:moveTo>
                              <a:lnTo>
                                <a:pt x="35496" y="62414"/>
                              </a:lnTo>
                              <a:cubicBezTo>
                                <a:pt x="31174" y="61463"/>
                                <a:pt x="27803" y="61895"/>
                                <a:pt x="25382" y="63883"/>
                              </a:cubicBezTo>
                              <a:cubicBezTo>
                                <a:pt x="22962" y="65871"/>
                                <a:pt x="21146" y="69329"/>
                                <a:pt x="20023" y="74170"/>
                              </a:cubicBezTo>
                              <a:cubicBezTo>
                                <a:pt x="18812" y="79184"/>
                                <a:pt x="18985" y="82988"/>
                                <a:pt x="20541" y="85581"/>
                              </a:cubicBezTo>
                              <a:cubicBezTo>
                                <a:pt x="22011" y="88174"/>
                                <a:pt x="24863" y="89990"/>
                                <a:pt x="29013" y="90941"/>
                              </a:cubicBezTo>
                              <a:lnTo>
                                <a:pt x="33595" y="91978"/>
                              </a:lnTo>
                              <a:lnTo>
                                <a:pt x="40164" y="63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7" name="Freihandform: Form 1256">
                          <a:extLst>
                            <a:ext uri="{FF2B5EF4-FFF2-40B4-BE49-F238E27FC236}">
                              <a16:creationId xmlns:a16="http://schemas.microsoft.com/office/drawing/2014/main" id="{77AE73D0-E590-47EF-85C3-12EA918F02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6802" y="4700122"/>
                          <a:ext cx="112379" cy="121024"/>
                        </a:xfrm>
                        <a:custGeom>
                          <a:avLst/>
                          <a:gdLst>
                            <a:gd name="connsiteX0" fmla="*/ 81691 w 112379"/>
                            <a:gd name="connsiteY0" fmla="*/ 15300 h 121023"/>
                            <a:gd name="connsiteX1" fmla="*/ 77369 w 112379"/>
                            <a:gd name="connsiteY1" fmla="*/ 103129 h 121023"/>
                            <a:gd name="connsiteX2" fmla="*/ 78060 w 112379"/>
                            <a:gd name="connsiteY2" fmla="*/ 103302 h 121023"/>
                            <a:gd name="connsiteX3" fmla="*/ 81604 w 112379"/>
                            <a:gd name="connsiteY3" fmla="*/ 85408 h 121023"/>
                            <a:gd name="connsiteX4" fmla="*/ 99585 w 112379"/>
                            <a:gd name="connsiteY4" fmla="*/ 20228 h 121023"/>
                            <a:gd name="connsiteX5" fmla="*/ 116355 w 112379"/>
                            <a:gd name="connsiteY5" fmla="*/ 24810 h 121023"/>
                            <a:gd name="connsiteX6" fmla="*/ 89557 w 112379"/>
                            <a:gd name="connsiteY6" fmla="*/ 121974 h 121023"/>
                            <a:gd name="connsiteX7" fmla="*/ 61808 w 112379"/>
                            <a:gd name="connsiteY7" fmla="*/ 114281 h 121023"/>
                            <a:gd name="connsiteX8" fmla="*/ 66217 w 112379"/>
                            <a:gd name="connsiteY8" fmla="*/ 33281 h 121023"/>
                            <a:gd name="connsiteX9" fmla="*/ 65698 w 112379"/>
                            <a:gd name="connsiteY9" fmla="*/ 33108 h 121023"/>
                            <a:gd name="connsiteX10" fmla="*/ 28181 w 112379"/>
                            <a:gd name="connsiteY10" fmla="*/ 104944 h 121023"/>
                            <a:gd name="connsiteX11" fmla="*/ 0 w 112379"/>
                            <a:gd name="connsiteY11" fmla="*/ 97165 h 121023"/>
                            <a:gd name="connsiteX12" fmla="*/ 26798 w 112379"/>
                            <a:gd name="connsiteY12" fmla="*/ 0 h 121023"/>
                            <a:gd name="connsiteX13" fmla="*/ 43914 w 112379"/>
                            <a:gd name="connsiteY13" fmla="*/ 4754 h 121023"/>
                            <a:gd name="connsiteX14" fmla="*/ 25761 w 112379"/>
                            <a:gd name="connsiteY14" fmla="*/ 70626 h 121023"/>
                            <a:gd name="connsiteX15" fmla="*/ 20228 w 112379"/>
                            <a:gd name="connsiteY15" fmla="*/ 87137 h 121023"/>
                            <a:gd name="connsiteX16" fmla="*/ 20747 w 112379"/>
                            <a:gd name="connsiteY16" fmla="*/ 87310 h 121023"/>
                            <a:gd name="connsiteX17" fmla="*/ 61981 w 112379"/>
                            <a:gd name="connsiteY17" fmla="*/ 9768 h 121023"/>
                            <a:gd name="connsiteX18" fmla="*/ 81691 w 112379"/>
                            <a:gd name="connsiteY18" fmla="*/ 15300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12379" h="121023">
                              <a:moveTo>
                                <a:pt x="81691" y="15300"/>
                              </a:moveTo>
                              <a:lnTo>
                                <a:pt x="77369" y="103129"/>
                              </a:lnTo>
                              <a:lnTo>
                                <a:pt x="78060" y="103302"/>
                              </a:lnTo>
                              <a:cubicBezTo>
                                <a:pt x="79011" y="96732"/>
                                <a:pt x="80221" y="90768"/>
                                <a:pt x="81604" y="85408"/>
                              </a:cubicBezTo>
                              <a:lnTo>
                                <a:pt x="99585" y="20228"/>
                              </a:lnTo>
                              <a:lnTo>
                                <a:pt x="116355" y="24810"/>
                              </a:lnTo>
                              <a:lnTo>
                                <a:pt x="89557" y="121974"/>
                              </a:lnTo>
                              <a:lnTo>
                                <a:pt x="61808" y="114281"/>
                              </a:lnTo>
                              <a:lnTo>
                                <a:pt x="66217" y="33281"/>
                              </a:lnTo>
                              <a:lnTo>
                                <a:pt x="65698" y="33108"/>
                              </a:lnTo>
                              <a:lnTo>
                                <a:pt x="28181" y="104944"/>
                              </a:lnTo>
                              <a:lnTo>
                                <a:pt x="0" y="97165"/>
                              </a:lnTo>
                              <a:lnTo>
                                <a:pt x="26798" y="0"/>
                              </a:lnTo>
                              <a:lnTo>
                                <a:pt x="43914" y="4754"/>
                              </a:lnTo>
                              <a:lnTo>
                                <a:pt x="25761" y="70626"/>
                              </a:lnTo>
                              <a:cubicBezTo>
                                <a:pt x="24291" y="76072"/>
                                <a:pt x="22389" y="81604"/>
                                <a:pt x="20228" y="87137"/>
                              </a:cubicBezTo>
                              <a:lnTo>
                                <a:pt x="20747" y="87310"/>
                              </a:lnTo>
                              <a:lnTo>
                                <a:pt x="61981" y="9768"/>
                              </a:lnTo>
                              <a:lnTo>
                                <a:pt x="81691" y="153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8" name="Freihandform: Form 1257">
                          <a:extLst>
                            <a:ext uri="{FF2B5EF4-FFF2-40B4-BE49-F238E27FC236}">
                              <a16:creationId xmlns:a16="http://schemas.microsoft.com/office/drawing/2014/main" id="{EB2B2ED8-E8A2-4ED5-AE92-5C99607147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67037" y="4688538"/>
                          <a:ext cx="43223" cy="95090"/>
                        </a:xfrm>
                        <a:custGeom>
                          <a:avLst/>
                          <a:gdLst>
                            <a:gd name="connsiteX0" fmla="*/ 47026 w 43222"/>
                            <a:gd name="connsiteY0" fmla="*/ 5273 h 95089"/>
                            <a:gd name="connsiteX1" fmla="*/ 16857 w 43222"/>
                            <a:gd name="connsiteY1" fmla="*/ 101487 h 95089"/>
                            <a:gd name="connsiteX2" fmla="*/ 0 w 43222"/>
                            <a:gd name="connsiteY2" fmla="*/ 96214 h 95089"/>
                            <a:gd name="connsiteX3" fmla="*/ 30169 w 43222"/>
                            <a:gd name="connsiteY3" fmla="*/ 0 h 95089"/>
                            <a:gd name="connsiteX4" fmla="*/ 47026 w 43222"/>
                            <a:gd name="connsiteY4" fmla="*/ 5273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3222" h="95089">
                              <a:moveTo>
                                <a:pt x="47026" y="5273"/>
                              </a:moveTo>
                              <a:lnTo>
                                <a:pt x="16857" y="101487"/>
                              </a:lnTo>
                              <a:lnTo>
                                <a:pt x="0" y="96214"/>
                              </a:lnTo>
                              <a:lnTo>
                                <a:pt x="30169" y="0"/>
                              </a:lnTo>
                              <a:lnTo>
                                <a:pt x="47026" y="52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59" name="Freihandform: Form 1258">
                          <a:extLst>
                            <a:ext uri="{FF2B5EF4-FFF2-40B4-BE49-F238E27FC236}">
                              <a16:creationId xmlns:a16="http://schemas.microsoft.com/office/drawing/2014/main" id="{89F6C951-C4D3-47D1-AD0F-81DB9C427F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02117" y="4667705"/>
                          <a:ext cx="69156" cy="103734"/>
                        </a:xfrm>
                        <a:custGeom>
                          <a:avLst/>
                          <a:gdLst>
                            <a:gd name="connsiteX0" fmla="*/ 32330 w 69156"/>
                            <a:gd name="connsiteY0" fmla="*/ 0 h 103734"/>
                            <a:gd name="connsiteX1" fmla="*/ 75380 w 69156"/>
                            <a:gd name="connsiteY1" fmla="*/ 14609 h 103734"/>
                            <a:gd name="connsiteX2" fmla="*/ 43050 w 69156"/>
                            <a:gd name="connsiteY2" fmla="*/ 110045 h 103734"/>
                            <a:gd name="connsiteX3" fmla="*/ 0 w 69156"/>
                            <a:gd name="connsiteY3" fmla="*/ 95436 h 103734"/>
                            <a:gd name="connsiteX4" fmla="*/ 5187 w 69156"/>
                            <a:gd name="connsiteY4" fmla="*/ 80135 h 103734"/>
                            <a:gd name="connsiteX5" fmla="*/ 30429 w 69156"/>
                            <a:gd name="connsiteY5" fmla="*/ 88693 h 103734"/>
                            <a:gd name="connsiteX6" fmla="*/ 38122 w 69156"/>
                            <a:gd name="connsiteY6" fmla="*/ 65958 h 103734"/>
                            <a:gd name="connsiteX7" fmla="*/ 14696 w 69156"/>
                            <a:gd name="connsiteY7" fmla="*/ 58005 h 103734"/>
                            <a:gd name="connsiteX8" fmla="*/ 19882 w 69156"/>
                            <a:gd name="connsiteY8" fmla="*/ 42618 h 103734"/>
                            <a:gd name="connsiteX9" fmla="*/ 43309 w 69156"/>
                            <a:gd name="connsiteY9" fmla="*/ 50570 h 103734"/>
                            <a:gd name="connsiteX10" fmla="*/ 52299 w 69156"/>
                            <a:gd name="connsiteY10" fmla="*/ 24118 h 103734"/>
                            <a:gd name="connsiteX11" fmla="*/ 27057 w 69156"/>
                            <a:gd name="connsiteY11" fmla="*/ 15560 h 103734"/>
                            <a:gd name="connsiteX12" fmla="*/ 32330 w 69156"/>
                            <a:gd name="connsiteY12" fmla="*/ 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69156" h="103734">
                              <a:moveTo>
                                <a:pt x="32330" y="0"/>
                              </a:moveTo>
                              <a:lnTo>
                                <a:pt x="75380" y="14609"/>
                              </a:lnTo>
                              <a:lnTo>
                                <a:pt x="43050" y="110045"/>
                              </a:lnTo>
                              <a:lnTo>
                                <a:pt x="0" y="95436"/>
                              </a:lnTo>
                              <a:lnTo>
                                <a:pt x="5187" y="80135"/>
                              </a:lnTo>
                              <a:lnTo>
                                <a:pt x="30429" y="88693"/>
                              </a:lnTo>
                              <a:lnTo>
                                <a:pt x="38122" y="65958"/>
                              </a:lnTo>
                              <a:lnTo>
                                <a:pt x="14696" y="58005"/>
                              </a:lnTo>
                              <a:lnTo>
                                <a:pt x="19882" y="42618"/>
                              </a:lnTo>
                              <a:lnTo>
                                <a:pt x="43309" y="50570"/>
                              </a:lnTo>
                              <a:lnTo>
                                <a:pt x="52299" y="24118"/>
                              </a:lnTo>
                              <a:lnTo>
                                <a:pt x="27057" y="15560"/>
                              </a:lnTo>
                              <a:lnTo>
                                <a:pt x="3233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0" name="Freihandform: Form 1259">
                          <a:extLst>
                            <a:ext uri="{FF2B5EF4-FFF2-40B4-BE49-F238E27FC236}">
                              <a16:creationId xmlns:a16="http://schemas.microsoft.com/office/drawing/2014/main" id="{C233DA0F-C34C-44D6-A01A-3F0C11BEF4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2210" y="4641857"/>
                          <a:ext cx="77801" cy="112379"/>
                        </a:xfrm>
                        <a:custGeom>
                          <a:avLst/>
                          <a:gdLst>
                            <a:gd name="connsiteX0" fmla="*/ 47891 w 77800"/>
                            <a:gd name="connsiteY0" fmla="*/ 51522 h 112378"/>
                            <a:gd name="connsiteX1" fmla="*/ 61549 w 77800"/>
                            <a:gd name="connsiteY1" fmla="*/ 14782 h 112378"/>
                            <a:gd name="connsiteX2" fmla="*/ 79097 w 77800"/>
                            <a:gd name="connsiteY2" fmla="*/ 21352 h 112378"/>
                            <a:gd name="connsiteX3" fmla="*/ 44001 w 77800"/>
                            <a:gd name="connsiteY3" fmla="*/ 115837 h 112378"/>
                            <a:gd name="connsiteX4" fmla="*/ 21006 w 77800"/>
                            <a:gd name="connsiteY4" fmla="*/ 107279 h 112378"/>
                            <a:gd name="connsiteX5" fmla="*/ 1988 w 77800"/>
                            <a:gd name="connsiteY5" fmla="*/ 92324 h 112378"/>
                            <a:gd name="connsiteX6" fmla="*/ 2853 w 77800"/>
                            <a:gd name="connsiteY6" fmla="*/ 68638 h 112378"/>
                            <a:gd name="connsiteX7" fmla="*/ 24205 w 77800"/>
                            <a:gd name="connsiteY7" fmla="*/ 48150 h 112378"/>
                            <a:gd name="connsiteX8" fmla="*/ 21438 w 77800"/>
                            <a:gd name="connsiteY8" fmla="*/ 0 h 112378"/>
                            <a:gd name="connsiteX9" fmla="*/ 40283 w 77800"/>
                            <a:gd name="connsiteY9" fmla="*/ 7003 h 112378"/>
                            <a:gd name="connsiteX10" fmla="*/ 41580 w 77800"/>
                            <a:gd name="connsiteY10" fmla="*/ 49361 h 112378"/>
                            <a:gd name="connsiteX11" fmla="*/ 47891 w 77800"/>
                            <a:gd name="connsiteY11" fmla="*/ 51522 h 112378"/>
                            <a:gd name="connsiteX12" fmla="*/ 42272 w 77800"/>
                            <a:gd name="connsiteY12" fmla="*/ 66563 h 112378"/>
                            <a:gd name="connsiteX13" fmla="*/ 37777 w 77800"/>
                            <a:gd name="connsiteY13" fmla="*/ 64921 h 112378"/>
                            <a:gd name="connsiteX14" fmla="*/ 27576 w 77800"/>
                            <a:gd name="connsiteY14" fmla="*/ 65180 h 112378"/>
                            <a:gd name="connsiteX15" fmla="*/ 20920 w 77800"/>
                            <a:gd name="connsiteY15" fmla="*/ 74689 h 112378"/>
                            <a:gd name="connsiteX16" fmla="*/ 19969 w 77800"/>
                            <a:gd name="connsiteY16" fmla="*/ 86100 h 112378"/>
                            <a:gd name="connsiteX17" fmla="*/ 27749 w 77800"/>
                            <a:gd name="connsiteY17" fmla="*/ 92497 h 112378"/>
                            <a:gd name="connsiteX18" fmla="*/ 32157 w 77800"/>
                            <a:gd name="connsiteY18" fmla="*/ 94139 h 112378"/>
                            <a:gd name="connsiteX19" fmla="*/ 42272 w 77800"/>
                            <a:gd name="connsiteY19" fmla="*/ 66563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77800" h="112378">
                              <a:moveTo>
                                <a:pt x="47891" y="51522"/>
                              </a:moveTo>
                              <a:lnTo>
                                <a:pt x="61549" y="14782"/>
                              </a:lnTo>
                              <a:lnTo>
                                <a:pt x="79097" y="21352"/>
                              </a:lnTo>
                              <a:lnTo>
                                <a:pt x="44001" y="115837"/>
                              </a:lnTo>
                              <a:lnTo>
                                <a:pt x="21006" y="107279"/>
                              </a:lnTo>
                              <a:cubicBezTo>
                                <a:pt x="11238" y="103648"/>
                                <a:pt x="4927" y="98721"/>
                                <a:pt x="1988" y="92324"/>
                              </a:cubicBezTo>
                              <a:cubicBezTo>
                                <a:pt x="-951" y="86013"/>
                                <a:pt x="-605" y="78060"/>
                                <a:pt x="2853" y="68638"/>
                              </a:cubicBezTo>
                              <a:cubicBezTo>
                                <a:pt x="7261" y="56709"/>
                                <a:pt x="14436" y="49879"/>
                                <a:pt x="24205" y="48150"/>
                              </a:cubicBezTo>
                              <a:lnTo>
                                <a:pt x="21438" y="0"/>
                              </a:lnTo>
                              <a:lnTo>
                                <a:pt x="40283" y="7003"/>
                              </a:lnTo>
                              <a:lnTo>
                                <a:pt x="41580" y="49361"/>
                              </a:lnTo>
                              <a:lnTo>
                                <a:pt x="47891" y="51522"/>
                              </a:lnTo>
                              <a:close/>
                              <a:moveTo>
                                <a:pt x="42272" y="66563"/>
                              </a:moveTo>
                              <a:lnTo>
                                <a:pt x="37777" y="64921"/>
                              </a:lnTo>
                              <a:cubicBezTo>
                                <a:pt x="33627" y="63365"/>
                                <a:pt x="30256" y="63451"/>
                                <a:pt x="27576" y="65180"/>
                              </a:cubicBezTo>
                              <a:cubicBezTo>
                                <a:pt x="24896" y="66823"/>
                                <a:pt x="22649" y="70021"/>
                                <a:pt x="20920" y="74689"/>
                              </a:cubicBezTo>
                              <a:cubicBezTo>
                                <a:pt x="19104" y="79530"/>
                                <a:pt x="18845" y="83333"/>
                                <a:pt x="19969" y="86100"/>
                              </a:cubicBezTo>
                              <a:cubicBezTo>
                                <a:pt x="21092" y="88866"/>
                                <a:pt x="23686" y="91027"/>
                                <a:pt x="27749" y="92497"/>
                              </a:cubicBezTo>
                              <a:lnTo>
                                <a:pt x="32157" y="94139"/>
                              </a:lnTo>
                              <a:lnTo>
                                <a:pt x="42272" y="665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1" name="Freihandform: Form 1260">
                          <a:extLst>
                            <a:ext uri="{FF2B5EF4-FFF2-40B4-BE49-F238E27FC236}">
                              <a16:creationId xmlns:a16="http://schemas.microsoft.com/office/drawing/2014/main" id="{1F12DA5F-F08A-42A3-9D08-DF7F576B5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5820" y="4621284"/>
                          <a:ext cx="77801" cy="103734"/>
                        </a:xfrm>
                        <a:custGeom>
                          <a:avLst/>
                          <a:gdLst>
                            <a:gd name="connsiteX0" fmla="*/ 37863 w 77800"/>
                            <a:gd name="connsiteY0" fmla="*/ 0 h 103734"/>
                            <a:gd name="connsiteX1" fmla="*/ 79962 w 77800"/>
                            <a:gd name="connsiteY1" fmla="*/ 17029 h 103734"/>
                            <a:gd name="connsiteX2" fmla="*/ 42099 w 77800"/>
                            <a:gd name="connsiteY2" fmla="*/ 110477 h 103734"/>
                            <a:gd name="connsiteX3" fmla="*/ 0 w 77800"/>
                            <a:gd name="connsiteY3" fmla="*/ 93447 h 103734"/>
                            <a:gd name="connsiteX4" fmla="*/ 6051 w 77800"/>
                            <a:gd name="connsiteY4" fmla="*/ 78405 h 103734"/>
                            <a:gd name="connsiteX5" fmla="*/ 30775 w 77800"/>
                            <a:gd name="connsiteY5" fmla="*/ 88433 h 103734"/>
                            <a:gd name="connsiteX6" fmla="*/ 39765 w 77800"/>
                            <a:gd name="connsiteY6" fmla="*/ 66217 h 103734"/>
                            <a:gd name="connsiteX7" fmla="*/ 16857 w 77800"/>
                            <a:gd name="connsiteY7" fmla="*/ 56881 h 103734"/>
                            <a:gd name="connsiteX8" fmla="*/ 22995 w 77800"/>
                            <a:gd name="connsiteY8" fmla="*/ 41839 h 103734"/>
                            <a:gd name="connsiteX9" fmla="*/ 45902 w 77800"/>
                            <a:gd name="connsiteY9" fmla="*/ 51176 h 103734"/>
                            <a:gd name="connsiteX10" fmla="*/ 56362 w 77800"/>
                            <a:gd name="connsiteY10" fmla="*/ 25328 h 103734"/>
                            <a:gd name="connsiteX11" fmla="*/ 31639 w 77800"/>
                            <a:gd name="connsiteY11" fmla="*/ 15300 h 103734"/>
                            <a:gd name="connsiteX12" fmla="*/ 37863 w 77800"/>
                            <a:gd name="connsiteY12" fmla="*/ 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37863" y="0"/>
                              </a:moveTo>
                              <a:lnTo>
                                <a:pt x="79962" y="17029"/>
                              </a:lnTo>
                              <a:lnTo>
                                <a:pt x="42099" y="110477"/>
                              </a:lnTo>
                              <a:lnTo>
                                <a:pt x="0" y="93447"/>
                              </a:lnTo>
                              <a:lnTo>
                                <a:pt x="6051" y="78405"/>
                              </a:lnTo>
                              <a:lnTo>
                                <a:pt x="30775" y="88433"/>
                              </a:lnTo>
                              <a:lnTo>
                                <a:pt x="39765" y="66217"/>
                              </a:lnTo>
                              <a:lnTo>
                                <a:pt x="16857" y="56881"/>
                              </a:lnTo>
                              <a:lnTo>
                                <a:pt x="22995" y="41839"/>
                              </a:lnTo>
                              <a:lnTo>
                                <a:pt x="45902" y="51176"/>
                              </a:lnTo>
                              <a:lnTo>
                                <a:pt x="56362" y="25328"/>
                              </a:lnTo>
                              <a:lnTo>
                                <a:pt x="31639" y="15300"/>
                              </a:lnTo>
                              <a:lnTo>
                                <a:pt x="3786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62" name="Freihandform: Form 1261">
                          <a:extLst>
                            <a:ext uri="{FF2B5EF4-FFF2-40B4-BE49-F238E27FC236}">
                              <a16:creationId xmlns:a16="http://schemas.microsoft.com/office/drawing/2014/main" id="{6B4314CF-5F0F-4CB6-808D-E06543FAEF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5253" y="4587310"/>
                          <a:ext cx="103734" cy="112379"/>
                        </a:xfrm>
                        <a:custGeom>
                          <a:avLst/>
                          <a:gdLst>
                            <a:gd name="connsiteX0" fmla="*/ 40975 w 103734"/>
                            <a:gd name="connsiteY0" fmla="*/ 0 h 112378"/>
                            <a:gd name="connsiteX1" fmla="*/ 61895 w 103734"/>
                            <a:gd name="connsiteY1" fmla="*/ 9336 h 112378"/>
                            <a:gd name="connsiteX2" fmla="*/ 60685 w 103734"/>
                            <a:gd name="connsiteY2" fmla="*/ 88693 h 112378"/>
                            <a:gd name="connsiteX3" fmla="*/ 61463 w 103734"/>
                            <a:gd name="connsiteY3" fmla="*/ 89039 h 112378"/>
                            <a:gd name="connsiteX4" fmla="*/ 67168 w 103734"/>
                            <a:gd name="connsiteY4" fmla="*/ 71923 h 112378"/>
                            <a:gd name="connsiteX5" fmla="*/ 89557 w 103734"/>
                            <a:gd name="connsiteY5" fmla="*/ 21611 h 112378"/>
                            <a:gd name="connsiteX6" fmla="*/ 105463 w 103734"/>
                            <a:gd name="connsiteY6" fmla="*/ 28700 h 112378"/>
                            <a:gd name="connsiteX7" fmla="*/ 64488 w 103734"/>
                            <a:gd name="connsiteY7" fmla="*/ 120764 h 112378"/>
                            <a:gd name="connsiteX8" fmla="*/ 43482 w 103734"/>
                            <a:gd name="connsiteY8" fmla="*/ 111428 h 112378"/>
                            <a:gd name="connsiteX9" fmla="*/ 44606 w 103734"/>
                            <a:gd name="connsiteY9" fmla="*/ 32850 h 112378"/>
                            <a:gd name="connsiteX10" fmla="*/ 43914 w 103734"/>
                            <a:gd name="connsiteY10" fmla="*/ 32504 h 112378"/>
                            <a:gd name="connsiteX11" fmla="*/ 38122 w 103734"/>
                            <a:gd name="connsiteY11" fmla="*/ 48755 h 112378"/>
                            <a:gd name="connsiteX12" fmla="*/ 15733 w 103734"/>
                            <a:gd name="connsiteY12" fmla="*/ 99067 h 112378"/>
                            <a:gd name="connsiteX13" fmla="*/ 0 w 103734"/>
                            <a:gd name="connsiteY13" fmla="*/ 92065 h 112378"/>
                            <a:gd name="connsiteX14" fmla="*/ 40975 w 103734"/>
                            <a:gd name="connsiteY14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112378">
                              <a:moveTo>
                                <a:pt x="40975" y="0"/>
                              </a:moveTo>
                              <a:lnTo>
                                <a:pt x="61895" y="9336"/>
                              </a:lnTo>
                              <a:lnTo>
                                <a:pt x="60685" y="88693"/>
                              </a:lnTo>
                              <a:lnTo>
                                <a:pt x="61463" y="89039"/>
                              </a:lnTo>
                              <a:cubicBezTo>
                                <a:pt x="62673" y="83507"/>
                                <a:pt x="64575" y="77801"/>
                                <a:pt x="67168" y="71923"/>
                              </a:cubicBezTo>
                              <a:lnTo>
                                <a:pt x="89557" y="21611"/>
                              </a:lnTo>
                              <a:lnTo>
                                <a:pt x="105463" y="28700"/>
                              </a:lnTo>
                              <a:lnTo>
                                <a:pt x="64488" y="120764"/>
                              </a:lnTo>
                              <a:lnTo>
                                <a:pt x="43482" y="111428"/>
                              </a:lnTo>
                              <a:lnTo>
                                <a:pt x="44606" y="32850"/>
                              </a:lnTo>
                              <a:lnTo>
                                <a:pt x="43914" y="32504"/>
                              </a:lnTo>
                              <a:cubicBezTo>
                                <a:pt x="42791" y="37258"/>
                                <a:pt x="40802" y="42704"/>
                                <a:pt x="38122" y="48755"/>
                              </a:cubicBezTo>
                              <a:lnTo>
                                <a:pt x="15733" y="99067"/>
                              </a:lnTo>
                              <a:lnTo>
                                <a:pt x="0" y="92065"/>
                              </a:lnTo>
                              <a:lnTo>
                                <a:pt x="409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6" name="Grafik 3535">
                      <a:extLst>
                        <a:ext uri="{FF2B5EF4-FFF2-40B4-BE49-F238E27FC236}">
                          <a16:creationId xmlns:a16="http://schemas.microsoft.com/office/drawing/2014/main" id="{1D8624EC-1622-4CE5-AC9C-3B0E1A955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14029" y="3754150"/>
                      <a:ext cx="787864" cy="782417"/>
                      <a:chOff x="5714029" y="3754150"/>
                      <a:chExt cx="787864" cy="782417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221" name="Grafik 3535">
                        <a:extLst>
                          <a:ext uri="{FF2B5EF4-FFF2-40B4-BE49-F238E27FC236}">
                            <a16:creationId xmlns:a16="http://schemas.microsoft.com/office/drawing/2014/main" id="{11AE6A46-FF53-4397-8C69-3A08B7056F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14029" y="3754150"/>
                        <a:ext cx="639696" cy="631051"/>
                        <a:chOff x="5714029" y="3754150"/>
                        <a:chExt cx="639696" cy="63105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37" name="Freihandform: Form 1236">
                          <a:extLst>
                            <a:ext uri="{FF2B5EF4-FFF2-40B4-BE49-F238E27FC236}">
                              <a16:creationId xmlns:a16="http://schemas.microsoft.com/office/drawing/2014/main" id="{3AF3459A-24C5-4AB4-90DC-23F92ECA53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5897" y="3754150"/>
                          <a:ext cx="86445" cy="69156"/>
                        </a:xfrm>
                        <a:custGeom>
                          <a:avLst/>
                          <a:gdLst>
                            <a:gd name="connsiteX0" fmla="*/ 10114 w 86445"/>
                            <a:gd name="connsiteY0" fmla="*/ 0 h 69156"/>
                            <a:gd name="connsiteX1" fmla="*/ 92756 w 86445"/>
                            <a:gd name="connsiteY1" fmla="*/ 57745 h 69156"/>
                            <a:gd name="connsiteX2" fmla="*/ 82642 w 86445"/>
                            <a:gd name="connsiteY2" fmla="*/ 72182 h 69156"/>
                            <a:gd name="connsiteX3" fmla="*/ 0 w 86445"/>
                            <a:gd name="connsiteY3" fmla="*/ 14436 h 69156"/>
                            <a:gd name="connsiteX4" fmla="*/ 10114 w 86445"/>
                            <a:gd name="connsiteY4" fmla="*/ 0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6445" h="69156">
                              <a:moveTo>
                                <a:pt x="10114" y="0"/>
                              </a:moveTo>
                              <a:lnTo>
                                <a:pt x="92756" y="57745"/>
                              </a:lnTo>
                              <a:lnTo>
                                <a:pt x="82642" y="72182"/>
                              </a:lnTo>
                              <a:lnTo>
                                <a:pt x="0" y="14436"/>
                              </a:lnTo>
                              <a:lnTo>
                                <a:pt x="1011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8" name="Freihandform: Form 1237">
                          <a:extLst>
                            <a:ext uri="{FF2B5EF4-FFF2-40B4-BE49-F238E27FC236}">
                              <a16:creationId xmlns:a16="http://schemas.microsoft.com/office/drawing/2014/main" id="{0CF4823C-FFFB-41D8-9236-E9AADE60EA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1869" y="3785789"/>
                          <a:ext cx="121024" cy="112379"/>
                        </a:xfrm>
                        <a:custGeom>
                          <a:avLst/>
                          <a:gdLst>
                            <a:gd name="connsiteX0" fmla="*/ 0 w 121023"/>
                            <a:gd name="connsiteY0" fmla="*/ 56535 h 112378"/>
                            <a:gd name="connsiteX1" fmla="*/ 13658 w 121023"/>
                            <a:gd name="connsiteY1" fmla="*/ 38209 h 112378"/>
                            <a:gd name="connsiteX2" fmla="*/ 90854 w 121023"/>
                            <a:gd name="connsiteY2" fmla="*/ 56881 h 112378"/>
                            <a:gd name="connsiteX3" fmla="*/ 91373 w 121023"/>
                            <a:gd name="connsiteY3" fmla="*/ 56189 h 112378"/>
                            <a:gd name="connsiteX4" fmla="*/ 75985 w 121023"/>
                            <a:gd name="connsiteY4" fmla="*/ 46853 h 112378"/>
                            <a:gd name="connsiteX5" fmla="*/ 31812 w 121023"/>
                            <a:gd name="connsiteY5" fmla="*/ 13918 h 112378"/>
                            <a:gd name="connsiteX6" fmla="*/ 42185 w 121023"/>
                            <a:gd name="connsiteY6" fmla="*/ 0 h 112378"/>
                            <a:gd name="connsiteX7" fmla="*/ 123012 w 121023"/>
                            <a:gd name="connsiteY7" fmla="*/ 60252 h 112378"/>
                            <a:gd name="connsiteX8" fmla="*/ 109267 w 121023"/>
                            <a:gd name="connsiteY8" fmla="*/ 78752 h 112378"/>
                            <a:gd name="connsiteX9" fmla="*/ 32849 w 121023"/>
                            <a:gd name="connsiteY9" fmla="*/ 60339 h 112378"/>
                            <a:gd name="connsiteX10" fmla="*/ 32417 w 121023"/>
                            <a:gd name="connsiteY10" fmla="*/ 60944 h 112378"/>
                            <a:gd name="connsiteX11" fmla="*/ 47026 w 121023"/>
                            <a:gd name="connsiteY11" fmla="*/ 70194 h 112378"/>
                            <a:gd name="connsiteX12" fmla="*/ 91113 w 121023"/>
                            <a:gd name="connsiteY12" fmla="*/ 103043 h 112378"/>
                            <a:gd name="connsiteX13" fmla="*/ 80826 w 121023"/>
                            <a:gd name="connsiteY13" fmla="*/ 116874 h 112378"/>
                            <a:gd name="connsiteX14" fmla="*/ 0 w 121023"/>
                            <a:gd name="connsiteY14" fmla="*/ 56535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0" y="56535"/>
                              </a:moveTo>
                              <a:lnTo>
                                <a:pt x="13658" y="38209"/>
                              </a:lnTo>
                              <a:lnTo>
                                <a:pt x="90854" y="56881"/>
                              </a:lnTo>
                              <a:lnTo>
                                <a:pt x="91373" y="56189"/>
                              </a:lnTo>
                              <a:cubicBezTo>
                                <a:pt x="86186" y="53769"/>
                                <a:pt x="81086" y="50657"/>
                                <a:pt x="75985" y="46853"/>
                              </a:cubicBezTo>
                              <a:lnTo>
                                <a:pt x="31812" y="13918"/>
                              </a:lnTo>
                              <a:lnTo>
                                <a:pt x="42185" y="0"/>
                              </a:lnTo>
                              <a:lnTo>
                                <a:pt x="123012" y="60252"/>
                              </a:lnTo>
                              <a:lnTo>
                                <a:pt x="109267" y="78752"/>
                              </a:lnTo>
                              <a:lnTo>
                                <a:pt x="32849" y="60339"/>
                              </a:lnTo>
                              <a:lnTo>
                                <a:pt x="32417" y="60944"/>
                              </a:lnTo>
                              <a:cubicBezTo>
                                <a:pt x="36826" y="63105"/>
                                <a:pt x="41666" y="66217"/>
                                <a:pt x="47026" y="70194"/>
                              </a:cubicBezTo>
                              <a:lnTo>
                                <a:pt x="91113" y="103043"/>
                              </a:lnTo>
                              <a:lnTo>
                                <a:pt x="80826" y="116874"/>
                              </a:lnTo>
                              <a:lnTo>
                                <a:pt x="0" y="565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9" name="Freihandform: Form 1238">
                          <a:extLst>
                            <a:ext uri="{FF2B5EF4-FFF2-40B4-BE49-F238E27FC236}">
                              <a16:creationId xmlns:a16="http://schemas.microsoft.com/office/drawing/2014/main" id="{827820B6-CF70-4C6F-A507-93A65DF55B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1872" y="3865146"/>
                          <a:ext cx="95090" cy="86445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14609 h 86445"/>
                            <a:gd name="connsiteX1" fmla="*/ 11670 w 95089"/>
                            <a:gd name="connsiteY1" fmla="*/ 0 h 86445"/>
                            <a:gd name="connsiteX2" fmla="*/ 77455 w 95089"/>
                            <a:gd name="connsiteY2" fmla="*/ 52818 h 86445"/>
                            <a:gd name="connsiteX3" fmla="*/ 89557 w 95089"/>
                            <a:gd name="connsiteY3" fmla="*/ 37777 h 86445"/>
                            <a:gd name="connsiteX4" fmla="*/ 102438 w 95089"/>
                            <a:gd name="connsiteY4" fmla="*/ 48064 h 86445"/>
                            <a:gd name="connsiteX5" fmla="*/ 66563 w 95089"/>
                            <a:gd name="connsiteY5" fmla="*/ 92756 h 86445"/>
                            <a:gd name="connsiteX6" fmla="*/ 53683 w 95089"/>
                            <a:gd name="connsiteY6" fmla="*/ 82469 h 86445"/>
                            <a:gd name="connsiteX7" fmla="*/ 65785 w 95089"/>
                            <a:gd name="connsiteY7" fmla="*/ 67428 h 86445"/>
                            <a:gd name="connsiteX8" fmla="*/ 0 w 95089"/>
                            <a:gd name="connsiteY8" fmla="*/ 14609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95089" h="86445">
                              <a:moveTo>
                                <a:pt x="0" y="14609"/>
                              </a:moveTo>
                              <a:lnTo>
                                <a:pt x="11670" y="0"/>
                              </a:lnTo>
                              <a:lnTo>
                                <a:pt x="77455" y="52818"/>
                              </a:lnTo>
                              <a:lnTo>
                                <a:pt x="89557" y="37777"/>
                              </a:lnTo>
                              <a:lnTo>
                                <a:pt x="102438" y="48064"/>
                              </a:lnTo>
                              <a:lnTo>
                                <a:pt x="66563" y="92756"/>
                              </a:lnTo>
                              <a:lnTo>
                                <a:pt x="53683" y="82469"/>
                              </a:lnTo>
                              <a:lnTo>
                                <a:pt x="65785" y="67428"/>
                              </a:lnTo>
                              <a:lnTo>
                                <a:pt x="0" y="146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0" name="Freihandform: Form 1239">
                          <a:extLst>
                            <a:ext uri="{FF2B5EF4-FFF2-40B4-BE49-F238E27FC236}">
                              <a16:creationId xmlns:a16="http://schemas.microsoft.com/office/drawing/2014/main" id="{C60EA02D-C3A3-4EB0-BF80-5EAA0B73AE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3895" y="3902577"/>
                          <a:ext cx="103734" cy="95090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34578 h 95089"/>
                            <a:gd name="connsiteX1" fmla="*/ 29478 w 103734"/>
                            <a:gd name="connsiteY1" fmla="*/ 0 h 95089"/>
                            <a:gd name="connsiteX2" fmla="*/ 106241 w 103734"/>
                            <a:gd name="connsiteY2" fmla="*/ 65353 h 95089"/>
                            <a:gd name="connsiteX3" fmla="*/ 76764 w 103734"/>
                            <a:gd name="connsiteY3" fmla="*/ 99931 h 95089"/>
                            <a:gd name="connsiteX4" fmla="*/ 64402 w 103734"/>
                            <a:gd name="connsiteY4" fmla="*/ 89471 h 95089"/>
                            <a:gd name="connsiteX5" fmla="*/ 81691 w 103734"/>
                            <a:gd name="connsiteY5" fmla="*/ 69156 h 95089"/>
                            <a:gd name="connsiteX6" fmla="*/ 63451 w 103734"/>
                            <a:gd name="connsiteY6" fmla="*/ 53596 h 95089"/>
                            <a:gd name="connsiteX7" fmla="*/ 47372 w 103734"/>
                            <a:gd name="connsiteY7" fmla="*/ 72441 h 95089"/>
                            <a:gd name="connsiteX8" fmla="*/ 35011 w 103734"/>
                            <a:gd name="connsiteY8" fmla="*/ 61895 h 95089"/>
                            <a:gd name="connsiteX9" fmla="*/ 51089 w 103734"/>
                            <a:gd name="connsiteY9" fmla="*/ 43050 h 95089"/>
                            <a:gd name="connsiteX10" fmla="*/ 29824 w 103734"/>
                            <a:gd name="connsiteY10" fmla="*/ 24983 h 95089"/>
                            <a:gd name="connsiteX11" fmla="*/ 12535 w 103734"/>
                            <a:gd name="connsiteY11" fmla="*/ 45297 h 95089"/>
                            <a:gd name="connsiteX12" fmla="*/ 0 w 103734"/>
                            <a:gd name="connsiteY12" fmla="*/ 34578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0" y="34578"/>
                              </a:moveTo>
                              <a:lnTo>
                                <a:pt x="29478" y="0"/>
                              </a:lnTo>
                              <a:lnTo>
                                <a:pt x="106241" y="65353"/>
                              </a:lnTo>
                              <a:lnTo>
                                <a:pt x="76764" y="99931"/>
                              </a:lnTo>
                              <a:lnTo>
                                <a:pt x="64402" y="89471"/>
                              </a:lnTo>
                              <a:lnTo>
                                <a:pt x="81691" y="69156"/>
                              </a:lnTo>
                              <a:lnTo>
                                <a:pt x="63451" y="53596"/>
                              </a:lnTo>
                              <a:lnTo>
                                <a:pt x="47372" y="72441"/>
                              </a:lnTo>
                              <a:lnTo>
                                <a:pt x="35011" y="61895"/>
                              </a:lnTo>
                              <a:lnTo>
                                <a:pt x="51089" y="43050"/>
                              </a:lnTo>
                              <a:lnTo>
                                <a:pt x="29824" y="24983"/>
                              </a:lnTo>
                              <a:lnTo>
                                <a:pt x="12535" y="45297"/>
                              </a:lnTo>
                              <a:lnTo>
                                <a:pt x="0" y="3457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1" name="Freihandform: Form 1240">
                          <a:extLst>
                            <a:ext uri="{FF2B5EF4-FFF2-40B4-BE49-F238E27FC236}">
                              <a16:creationId xmlns:a16="http://schemas.microsoft.com/office/drawing/2014/main" id="{D8491C10-42D5-4920-9389-229DFA137D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83583" y="3947442"/>
                          <a:ext cx="112379" cy="95090"/>
                        </a:xfrm>
                        <a:custGeom>
                          <a:avLst/>
                          <a:gdLst>
                            <a:gd name="connsiteX0" fmla="*/ 57746 w 112379"/>
                            <a:gd name="connsiteY0" fmla="*/ 40283 h 95089"/>
                            <a:gd name="connsiteX1" fmla="*/ 28700 w 112379"/>
                            <a:gd name="connsiteY1" fmla="*/ 13918 h 95089"/>
                            <a:gd name="connsiteX2" fmla="*/ 41321 w 112379"/>
                            <a:gd name="connsiteY2" fmla="*/ 0 h 95089"/>
                            <a:gd name="connsiteX3" fmla="*/ 116010 w 112379"/>
                            <a:gd name="connsiteY3" fmla="*/ 67687 h 95089"/>
                            <a:gd name="connsiteX4" fmla="*/ 99499 w 112379"/>
                            <a:gd name="connsiteY4" fmla="*/ 85840 h 95089"/>
                            <a:gd name="connsiteX5" fmla="*/ 78579 w 112379"/>
                            <a:gd name="connsiteY5" fmla="*/ 97943 h 95089"/>
                            <a:gd name="connsiteX6" fmla="*/ 56881 w 112379"/>
                            <a:gd name="connsiteY6" fmla="*/ 88261 h 95089"/>
                            <a:gd name="connsiteX7" fmla="*/ 45730 w 112379"/>
                            <a:gd name="connsiteY7" fmla="*/ 60771 h 95089"/>
                            <a:gd name="connsiteX8" fmla="*/ 0 w 112379"/>
                            <a:gd name="connsiteY8" fmla="*/ 45470 h 95089"/>
                            <a:gd name="connsiteX9" fmla="*/ 13486 w 112379"/>
                            <a:gd name="connsiteY9" fmla="*/ 30601 h 95089"/>
                            <a:gd name="connsiteX10" fmla="*/ 53250 w 112379"/>
                            <a:gd name="connsiteY10" fmla="*/ 45124 h 95089"/>
                            <a:gd name="connsiteX11" fmla="*/ 57746 w 112379"/>
                            <a:gd name="connsiteY11" fmla="*/ 40283 h 95089"/>
                            <a:gd name="connsiteX12" fmla="*/ 69675 w 112379"/>
                            <a:gd name="connsiteY12" fmla="*/ 51089 h 95089"/>
                            <a:gd name="connsiteX13" fmla="*/ 66477 w 112379"/>
                            <a:gd name="connsiteY13" fmla="*/ 54633 h 95089"/>
                            <a:gd name="connsiteX14" fmla="*/ 62846 w 112379"/>
                            <a:gd name="connsiteY14" fmla="*/ 64229 h 95089"/>
                            <a:gd name="connsiteX15" fmla="*/ 69243 w 112379"/>
                            <a:gd name="connsiteY15" fmla="*/ 73911 h 95089"/>
                            <a:gd name="connsiteX16" fmla="*/ 79443 w 112379"/>
                            <a:gd name="connsiteY16" fmla="*/ 79011 h 95089"/>
                            <a:gd name="connsiteX17" fmla="*/ 88261 w 112379"/>
                            <a:gd name="connsiteY17" fmla="*/ 74170 h 95089"/>
                            <a:gd name="connsiteX18" fmla="*/ 91373 w 112379"/>
                            <a:gd name="connsiteY18" fmla="*/ 70712 h 95089"/>
                            <a:gd name="connsiteX19" fmla="*/ 69675 w 112379"/>
                            <a:gd name="connsiteY19" fmla="*/ 51089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12379" h="95089">
                              <a:moveTo>
                                <a:pt x="57746" y="40283"/>
                              </a:moveTo>
                              <a:lnTo>
                                <a:pt x="28700" y="13918"/>
                              </a:lnTo>
                              <a:lnTo>
                                <a:pt x="41321" y="0"/>
                              </a:lnTo>
                              <a:lnTo>
                                <a:pt x="116010" y="67687"/>
                              </a:lnTo>
                              <a:lnTo>
                                <a:pt x="99499" y="85840"/>
                              </a:lnTo>
                              <a:cubicBezTo>
                                <a:pt x="92497" y="93534"/>
                                <a:pt x="85581" y="97597"/>
                                <a:pt x="78579" y="97943"/>
                              </a:cubicBezTo>
                              <a:cubicBezTo>
                                <a:pt x="71577" y="98288"/>
                                <a:pt x="64402" y="95090"/>
                                <a:pt x="56881" y="88261"/>
                              </a:cubicBezTo>
                              <a:cubicBezTo>
                                <a:pt x="47459" y="79702"/>
                                <a:pt x="43742" y="70539"/>
                                <a:pt x="45730" y="60771"/>
                              </a:cubicBezTo>
                              <a:lnTo>
                                <a:pt x="0" y="45470"/>
                              </a:lnTo>
                              <a:lnTo>
                                <a:pt x="13486" y="30601"/>
                              </a:lnTo>
                              <a:lnTo>
                                <a:pt x="53250" y="45124"/>
                              </a:lnTo>
                              <a:lnTo>
                                <a:pt x="57746" y="40283"/>
                              </a:lnTo>
                              <a:close/>
                              <a:moveTo>
                                <a:pt x="69675" y="51089"/>
                              </a:moveTo>
                              <a:lnTo>
                                <a:pt x="66477" y="54633"/>
                              </a:lnTo>
                              <a:cubicBezTo>
                                <a:pt x="63537" y="57918"/>
                                <a:pt x="62327" y="61117"/>
                                <a:pt x="62846" y="64229"/>
                              </a:cubicBezTo>
                              <a:cubicBezTo>
                                <a:pt x="63365" y="67341"/>
                                <a:pt x="65526" y="70539"/>
                                <a:pt x="69243" y="73911"/>
                              </a:cubicBezTo>
                              <a:cubicBezTo>
                                <a:pt x="73046" y="77368"/>
                                <a:pt x="76418" y="79097"/>
                                <a:pt x="79443" y="79011"/>
                              </a:cubicBezTo>
                              <a:cubicBezTo>
                                <a:pt x="82469" y="78924"/>
                                <a:pt x="85408" y="77368"/>
                                <a:pt x="88261" y="74170"/>
                              </a:cubicBezTo>
                              <a:lnTo>
                                <a:pt x="91373" y="70712"/>
                              </a:lnTo>
                              <a:lnTo>
                                <a:pt x="69675" y="5108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2" name="Freihandform: Form 1241">
                          <a:extLst>
                            <a:ext uri="{FF2B5EF4-FFF2-40B4-BE49-F238E27FC236}">
                              <a16:creationId xmlns:a16="http://schemas.microsoft.com/office/drawing/2014/main" id="{A7CB356A-6A56-4558-BCBB-2C171E0ABA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45980" y="3999223"/>
                          <a:ext cx="103734" cy="95090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32676 h 95089"/>
                            <a:gd name="connsiteX1" fmla="*/ 31553 w 103734"/>
                            <a:gd name="connsiteY1" fmla="*/ 0 h 95089"/>
                            <a:gd name="connsiteX2" fmla="*/ 104080 w 103734"/>
                            <a:gd name="connsiteY2" fmla="*/ 70021 h 95089"/>
                            <a:gd name="connsiteX3" fmla="*/ 72528 w 103734"/>
                            <a:gd name="connsiteY3" fmla="*/ 102697 h 95089"/>
                            <a:gd name="connsiteX4" fmla="*/ 60857 w 103734"/>
                            <a:gd name="connsiteY4" fmla="*/ 91459 h 95089"/>
                            <a:gd name="connsiteX5" fmla="*/ 79357 w 103734"/>
                            <a:gd name="connsiteY5" fmla="*/ 72268 h 95089"/>
                            <a:gd name="connsiteX6" fmla="*/ 62068 w 103734"/>
                            <a:gd name="connsiteY6" fmla="*/ 55584 h 95089"/>
                            <a:gd name="connsiteX7" fmla="*/ 44865 w 103734"/>
                            <a:gd name="connsiteY7" fmla="*/ 73392 h 95089"/>
                            <a:gd name="connsiteX8" fmla="*/ 33195 w 103734"/>
                            <a:gd name="connsiteY8" fmla="*/ 62068 h 95089"/>
                            <a:gd name="connsiteX9" fmla="*/ 50398 w 103734"/>
                            <a:gd name="connsiteY9" fmla="*/ 44260 h 95089"/>
                            <a:gd name="connsiteX10" fmla="*/ 30256 w 103734"/>
                            <a:gd name="connsiteY10" fmla="*/ 24896 h 95089"/>
                            <a:gd name="connsiteX11" fmla="*/ 11756 w 103734"/>
                            <a:gd name="connsiteY11" fmla="*/ 44087 h 95089"/>
                            <a:gd name="connsiteX12" fmla="*/ 0 w 103734"/>
                            <a:gd name="connsiteY12" fmla="*/ 32676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0" y="32676"/>
                              </a:moveTo>
                              <a:lnTo>
                                <a:pt x="31553" y="0"/>
                              </a:lnTo>
                              <a:lnTo>
                                <a:pt x="104080" y="70021"/>
                              </a:lnTo>
                              <a:lnTo>
                                <a:pt x="72528" y="102697"/>
                              </a:lnTo>
                              <a:lnTo>
                                <a:pt x="60857" y="91459"/>
                              </a:lnTo>
                              <a:lnTo>
                                <a:pt x="79357" y="72268"/>
                              </a:lnTo>
                              <a:lnTo>
                                <a:pt x="62068" y="55584"/>
                              </a:lnTo>
                              <a:lnTo>
                                <a:pt x="44865" y="73392"/>
                              </a:lnTo>
                              <a:lnTo>
                                <a:pt x="33195" y="62068"/>
                              </a:lnTo>
                              <a:lnTo>
                                <a:pt x="50398" y="44260"/>
                              </a:lnTo>
                              <a:lnTo>
                                <a:pt x="30256" y="24896"/>
                              </a:lnTo>
                              <a:lnTo>
                                <a:pt x="11756" y="44087"/>
                              </a:lnTo>
                              <a:lnTo>
                                <a:pt x="0" y="326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3" name="Freihandform: Form 1242">
                          <a:extLst>
                            <a:ext uri="{FF2B5EF4-FFF2-40B4-BE49-F238E27FC236}">
                              <a16:creationId xmlns:a16="http://schemas.microsoft.com/office/drawing/2014/main" id="{CE3ABE94-C0CB-49FC-A63D-D0090B9CB6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12783" y="4041321"/>
                          <a:ext cx="86445" cy="95090"/>
                        </a:xfrm>
                        <a:custGeom>
                          <a:avLst/>
                          <a:gdLst>
                            <a:gd name="connsiteX0" fmla="*/ 10029 w 86445"/>
                            <a:gd name="connsiteY0" fmla="*/ 52299 h 95089"/>
                            <a:gd name="connsiteX1" fmla="*/ 2 w 86445"/>
                            <a:gd name="connsiteY1" fmla="*/ 31812 h 95089"/>
                            <a:gd name="connsiteX2" fmla="*/ 9424 w 86445"/>
                            <a:gd name="connsiteY2" fmla="*/ 12016 h 95089"/>
                            <a:gd name="connsiteX3" fmla="*/ 29047 w 86445"/>
                            <a:gd name="connsiteY3" fmla="*/ 0 h 95089"/>
                            <a:gd name="connsiteX4" fmla="*/ 42014 w 86445"/>
                            <a:gd name="connsiteY4" fmla="*/ 13226 h 95089"/>
                            <a:gd name="connsiteX5" fmla="*/ 22045 w 86445"/>
                            <a:gd name="connsiteY5" fmla="*/ 22476 h 95089"/>
                            <a:gd name="connsiteX6" fmla="*/ 18328 w 86445"/>
                            <a:gd name="connsiteY6" fmla="*/ 30256 h 95089"/>
                            <a:gd name="connsiteX7" fmla="*/ 22045 w 86445"/>
                            <a:gd name="connsiteY7" fmla="*/ 37950 h 95089"/>
                            <a:gd name="connsiteX8" fmla="*/ 30776 w 86445"/>
                            <a:gd name="connsiteY8" fmla="*/ 42272 h 95089"/>
                            <a:gd name="connsiteX9" fmla="*/ 44867 w 86445"/>
                            <a:gd name="connsiteY9" fmla="*/ 41407 h 95089"/>
                            <a:gd name="connsiteX10" fmla="*/ 57920 w 86445"/>
                            <a:gd name="connsiteY10" fmla="*/ 40716 h 95089"/>
                            <a:gd name="connsiteX11" fmla="*/ 68034 w 86445"/>
                            <a:gd name="connsiteY11" fmla="*/ 43655 h 95089"/>
                            <a:gd name="connsiteX12" fmla="*/ 77630 w 86445"/>
                            <a:gd name="connsiteY12" fmla="*/ 50830 h 95089"/>
                            <a:gd name="connsiteX13" fmla="*/ 86879 w 86445"/>
                            <a:gd name="connsiteY13" fmla="*/ 70539 h 95089"/>
                            <a:gd name="connsiteX14" fmla="*/ 78408 w 86445"/>
                            <a:gd name="connsiteY14" fmla="*/ 89471 h 95089"/>
                            <a:gd name="connsiteX15" fmla="*/ 57920 w 86445"/>
                            <a:gd name="connsiteY15" fmla="*/ 100449 h 95089"/>
                            <a:gd name="connsiteX16" fmla="*/ 51869 w 86445"/>
                            <a:gd name="connsiteY16" fmla="*/ 85408 h 95089"/>
                            <a:gd name="connsiteX17" fmla="*/ 59217 w 86445"/>
                            <a:gd name="connsiteY17" fmla="*/ 82988 h 95089"/>
                            <a:gd name="connsiteX18" fmla="*/ 65787 w 86445"/>
                            <a:gd name="connsiteY18" fmla="*/ 78665 h 95089"/>
                            <a:gd name="connsiteX19" fmla="*/ 68726 w 86445"/>
                            <a:gd name="connsiteY19" fmla="*/ 71663 h 95089"/>
                            <a:gd name="connsiteX20" fmla="*/ 64749 w 86445"/>
                            <a:gd name="connsiteY20" fmla="*/ 64143 h 95089"/>
                            <a:gd name="connsiteX21" fmla="*/ 56451 w 86445"/>
                            <a:gd name="connsiteY21" fmla="*/ 59820 h 95089"/>
                            <a:gd name="connsiteX22" fmla="*/ 43138 w 86445"/>
                            <a:gd name="connsiteY22" fmla="*/ 60858 h 95089"/>
                            <a:gd name="connsiteX23" fmla="*/ 23861 w 86445"/>
                            <a:gd name="connsiteY23" fmla="*/ 60858 h 95089"/>
                            <a:gd name="connsiteX24" fmla="*/ 10029 w 86445"/>
                            <a:gd name="connsiteY24" fmla="*/ 52299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86445" h="95089">
                              <a:moveTo>
                                <a:pt x="10029" y="52299"/>
                              </a:moveTo>
                              <a:cubicBezTo>
                                <a:pt x="3460" y="45557"/>
                                <a:pt x="88" y="38728"/>
                                <a:pt x="2" y="31812"/>
                              </a:cubicBezTo>
                              <a:cubicBezTo>
                                <a:pt x="-85" y="24896"/>
                                <a:pt x="3027" y="18326"/>
                                <a:pt x="9424" y="12016"/>
                              </a:cubicBezTo>
                              <a:cubicBezTo>
                                <a:pt x="15735" y="5878"/>
                                <a:pt x="22218" y="1902"/>
                                <a:pt x="29047" y="0"/>
                              </a:cubicBezTo>
                              <a:lnTo>
                                <a:pt x="42014" y="13226"/>
                              </a:lnTo>
                              <a:cubicBezTo>
                                <a:pt x="33197" y="14955"/>
                                <a:pt x="26540" y="18067"/>
                                <a:pt x="22045" y="22476"/>
                              </a:cubicBezTo>
                              <a:cubicBezTo>
                                <a:pt x="19452" y="24983"/>
                                <a:pt x="18242" y="27576"/>
                                <a:pt x="18328" y="30256"/>
                              </a:cubicBezTo>
                              <a:cubicBezTo>
                                <a:pt x="18414" y="32936"/>
                                <a:pt x="19625" y="35529"/>
                                <a:pt x="22045" y="37950"/>
                              </a:cubicBezTo>
                              <a:cubicBezTo>
                                <a:pt x="24379" y="40370"/>
                                <a:pt x="27318" y="41753"/>
                                <a:pt x="30776" y="42272"/>
                              </a:cubicBezTo>
                              <a:cubicBezTo>
                                <a:pt x="34234" y="42791"/>
                                <a:pt x="38988" y="42445"/>
                                <a:pt x="44867" y="41407"/>
                              </a:cubicBezTo>
                              <a:cubicBezTo>
                                <a:pt x="50053" y="40543"/>
                                <a:pt x="54376" y="40284"/>
                                <a:pt x="57920" y="40716"/>
                              </a:cubicBezTo>
                              <a:cubicBezTo>
                                <a:pt x="61464" y="41148"/>
                                <a:pt x="64836" y="42099"/>
                                <a:pt x="68034" y="43655"/>
                              </a:cubicBezTo>
                              <a:cubicBezTo>
                                <a:pt x="71319" y="45211"/>
                                <a:pt x="74518" y="47631"/>
                                <a:pt x="77630" y="50830"/>
                              </a:cubicBezTo>
                              <a:cubicBezTo>
                                <a:pt x="83681" y="56967"/>
                                <a:pt x="86706" y="63537"/>
                                <a:pt x="86879" y="70539"/>
                              </a:cubicBezTo>
                              <a:cubicBezTo>
                                <a:pt x="86966" y="77542"/>
                                <a:pt x="84113" y="83852"/>
                                <a:pt x="78408" y="89471"/>
                              </a:cubicBezTo>
                              <a:cubicBezTo>
                                <a:pt x="72875" y="94831"/>
                                <a:pt x="66046" y="98548"/>
                                <a:pt x="57920" y="100449"/>
                              </a:cubicBezTo>
                              <a:lnTo>
                                <a:pt x="51869" y="85408"/>
                              </a:lnTo>
                              <a:cubicBezTo>
                                <a:pt x="54376" y="84803"/>
                                <a:pt x="56796" y="84025"/>
                                <a:pt x="59217" y="82988"/>
                              </a:cubicBezTo>
                              <a:cubicBezTo>
                                <a:pt x="61637" y="81950"/>
                                <a:pt x="63885" y="80567"/>
                                <a:pt x="65787" y="78665"/>
                              </a:cubicBezTo>
                              <a:cubicBezTo>
                                <a:pt x="67948" y="76504"/>
                                <a:pt x="68899" y="74170"/>
                                <a:pt x="68726" y="71663"/>
                              </a:cubicBezTo>
                              <a:cubicBezTo>
                                <a:pt x="68466" y="69070"/>
                                <a:pt x="67170" y="66563"/>
                                <a:pt x="64749" y="64143"/>
                              </a:cubicBezTo>
                              <a:cubicBezTo>
                                <a:pt x="62329" y="61722"/>
                                <a:pt x="59562" y="60252"/>
                                <a:pt x="56451" y="59820"/>
                              </a:cubicBezTo>
                              <a:cubicBezTo>
                                <a:pt x="53252" y="59388"/>
                                <a:pt x="48843" y="59734"/>
                                <a:pt x="43138" y="60858"/>
                              </a:cubicBezTo>
                              <a:cubicBezTo>
                                <a:pt x="35358" y="62327"/>
                                <a:pt x="28961" y="62327"/>
                                <a:pt x="23861" y="60858"/>
                              </a:cubicBezTo>
                              <a:cubicBezTo>
                                <a:pt x="18760" y="59301"/>
                                <a:pt x="14179" y="56449"/>
                                <a:pt x="10029" y="5229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4" name="Freihandform: Form 1243">
                          <a:extLst>
                            <a:ext uri="{FF2B5EF4-FFF2-40B4-BE49-F238E27FC236}">
                              <a16:creationId xmlns:a16="http://schemas.microsoft.com/office/drawing/2014/main" id="{E0F72E48-6E94-4D31-A729-150A794EA0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0511" y="4081692"/>
                          <a:ext cx="77801" cy="95090"/>
                        </a:xfrm>
                        <a:custGeom>
                          <a:avLst/>
                          <a:gdLst>
                            <a:gd name="connsiteX0" fmla="*/ 9511 w 77800"/>
                            <a:gd name="connsiteY0" fmla="*/ 51694 h 95089"/>
                            <a:gd name="connsiteX1" fmla="*/ 2 w 77800"/>
                            <a:gd name="connsiteY1" fmla="*/ 30947 h 95089"/>
                            <a:gd name="connsiteX2" fmla="*/ 10029 w 77800"/>
                            <a:gd name="connsiteY2" fmla="*/ 11411 h 95089"/>
                            <a:gd name="connsiteX3" fmla="*/ 29998 w 77800"/>
                            <a:gd name="connsiteY3" fmla="*/ 0 h 95089"/>
                            <a:gd name="connsiteX4" fmla="*/ 42619 w 77800"/>
                            <a:gd name="connsiteY4" fmla="*/ 13572 h 95089"/>
                            <a:gd name="connsiteX5" fmla="*/ 22391 w 77800"/>
                            <a:gd name="connsiteY5" fmla="*/ 22303 h 95089"/>
                            <a:gd name="connsiteX6" fmla="*/ 18415 w 77800"/>
                            <a:gd name="connsiteY6" fmla="*/ 29997 h 95089"/>
                            <a:gd name="connsiteX7" fmla="*/ 21872 w 77800"/>
                            <a:gd name="connsiteY7" fmla="*/ 37777 h 95089"/>
                            <a:gd name="connsiteX8" fmla="*/ 30517 w 77800"/>
                            <a:gd name="connsiteY8" fmla="*/ 42358 h 95089"/>
                            <a:gd name="connsiteX9" fmla="*/ 44694 w 77800"/>
                            <a:gd name="connsiteY9" fmla="*/ 41926 h 95089"/>
                            <a:gd name="connsiteX10" fmla="*/ 57747 w 77800"/>
                            <a:gd name="connsiteY10" fmla="*/ 41580 h 95089"/>
                            <a:gd name="connsiteX11" fmla="*/ 67775 w 77800"/>
                            <a:gd name="connsiteY11" fmla="*/ 44865 h 95089"/>
                            <a:gd name="connsiteX12" fmla="*/ 77197 w 77800"/>
                            <a:gd name="connsiteY12" fmla="*/ 52299 h 95089"/>
                            <a:gd name="connsiteX13" fmla="*/ 85842 w 77800"/>
                            <a:gd name="connsiteY13" fmla="*/ 72268 h 95089"/>
                            <a:gd name="connsiteX14" fmla="*/ 76765 w 77800"/>
                            <a:gd name="connsiteY14" fmla="*/ 90940 h 95089"/>
                            <a:gd name="connsiteX15" fmla="*/ 56018 w 77800"/>
                            <a:gd name="connsiteY15" fmla="*/ 101314 h 95089"/>
                            <a:gd name="connsiteX16" fmla="*/ 50399 w 77800"/>
                            <a:gd name="connsiteY16" fmla="*/ 86100 h 95089"/>
                            <a:gd name="connsiteX17" fmla="*/ 57834 w 77800"/>
                            <a:gd name="connsiteY17" fmla="*/ 83938 h 95089"/>
                            <a:gd name="connsiteX18" fmla="*/ 64576 w 77800"/>
                            <a:gd name="connsiteY18" fmla="*/ 79789 h 95089"/>
                            <a:gd name="connsiteX19" fmla="*/ 67688 w 77800"/>
                            <a:gd name="connsiteY19" fmla="*/ 72873 h 95089"/>
                            <a:gd name="connsiteX20" fmla="*/ 63885 w 77800"/>
                            <a:gd name="connsiteY20" fmla="*/ 65180 h 95089"/>
                            <a:gd name="connsiteX21" fmla="*/ 55673 w 77800"/>
                            <a:gd name="connsiteY21" fmla="*/ 60598 h 95089"/>
                            <a:gd name="connsiteX22" fmla="*/ 42274 w 77800"/>
                            <a:gd name="connsiteY22" fmla="*/ 61203 h 95089"/>
                            <a:gd name="connsiteX23" fmla="*/ 22996 w 77800"/>
                            <a:gd name="connsiteY23" fmla="*/ 60598 h 95089"/>
                            <a:gd name="connsiteX24" fmla="*/ 9511 w 77800"/>
                            <a:gd name="connsiteY24" fmla="*/ 51694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77800" h="95089">
                              <a:moveTo>
                                <a:pt x="9511" y="51694"/>
                              </a:moveTo>
                              <a:cubicBezTo>
                                <a:pt x="3114" y="44779"/>
                                <a:pt x="-85" y="37863"/>
                                <a:pt x="2" y="30947"/>
                              </a:cubicBezTo>
                              <a:cubicBezTo>
                                <a:pt x="88" y="24032"/>
                                <a:pt x="3459" y="17548"/>
                                <a:pt x="10029" y="11411"/>
                              </a:cubicBezTo>
                              <a:cubicBezTo>
                                <a:pt x="16513" y="5446"/>
                                <a:pt x="23169" y="1642"/>
                                <a:pt x="29998" y="0"/>
                              </a:cubicBezTo>
                              <a:lnTo>
                                <a:pt x="42619" y="13572"/>
                              </a:lnTo>
                              <a:cubicBezTo>
                                <a:pt x="33715" y="15128"/>
                                <a:pt x="26973" y="17981"/>
                                <a:pt x="22391" y="22303"/>
                              </a:cubicBezTo>
                              <a:cubicBezTo>
                                <a:pt x="19798" y="24723"/>
                                <a:pt x="18415" y="27317"/>
                                <a:pt x="18415" y="29997"/>
                              </a:cubicBezTo>
                              <a:cubicBezTo>
                                <a:pt x="18415" y="32676"/>
                                <a:pt x="19625" y="35270"/>
                                <a:pt x="21872" y="37777"/>
                              </a:cubicBezTo>
                              <a:cubicBezTo>
                                <a:pt x="24120" y="40197"/>
                                <a:pt x="27059" y="41753"/>
                                <a:pt x="30517" y="42358"/>
                              </a:cubicBezTo>
                              <a:cubicBezTo>
                                <a:pt x="33975" y="42963"/>
                                <a:pt x="38729" y="42790"/>
                                <a:pt x="44694" y="41926"/>
                              </a:cubicBezTo>
                              <a:cubicBezTo>
                                <a:pt x="49881" y="41148"/>
                                <a:pt x="54289" y="41062"/>
                                <a:pt x="57747" y="41580"/>
                              </a:cubicBezTo>
                              <a:cubicBezTo>
                                <a:pt x="61205" y="42099"/>
                                <a:pt x="64576" y="43136"/>
                                <a:pt x="67775" y="44865"/>
                              </a:cubicBezTo>
                              <a:cubicBezTo>
                                <a:pt x="70973" y="46507"/>
                                <a:pt x="74085" y="49014"/>
                                <a:pt x="77197" y="52299"/>
                              </a:cubicBezTo>
                              <a:cubicBezTo>
                                <a:pt x="83076" y="58610"/>
                                <a:pt x="85928" y="65266"/>
                                <a:pt x="85842" y="72268"/>
                              </a:cubicBezTo>
                              <a:cubicBezTo>
                                <a:pt x="85756" y="79270"/>
                                <a:pt x="82730" y="85494"/>
                                <a:pt x="76765" y="90940"/>
                              </a:cubicBezTo>
                              <a:cubicBezTo>
                                <a:pt x="71060" y="96213"/>
                                <a:pt x="64144" y="99672"/>
                                <a:pt x="56018" y="101314"/>
                              </a:cubicBezTo>
                              <a:lnTo>
                                <a:pt x="50399" y="86100"/>
                              </a:lnTo>
                              <a:cubicBezTo>
                                <a:pt x="52906" y="85581"/>
                                <a:pt x="55327" y="84803"/>
                                <a:pt x="57834" y="83938"/>
                              </a:cubicBezTo>
                              <a:cubicBezTo>
                                <a:pt x="60254" y="83074"/>
                                <a:pt x="62502" y="81691"/>
                                <a:pt x="64576" y="79789"/>
                              </a:cubicBezTo>
                              <a:cubicBezTo>
                                <a:pt x="66824" y="77714"/>
                                <a:pt x="67861" y="75380"/>
                                <a:pt x="67688" y="72873"/>
                              </a:cubicBezTo>
                              <a:cubicBezTo>
                                <a:pt x="67516" y="70366"/>
                                <a:pt x="66305" y="67773"/>
                                <a:pt x="63885" y="65180"/>
                              </a:cubicBezTo>
                              <a:cubicBezTo>
                                <a:pt x="61551" y="62673"/>
                                <a:pt x="58871" y="61203"/>
                                <a:pt x="55673" y="60598"/>
                              </a:cubicBezTo>
                              <a:cubicBezTo>
                                <a:pt x="52474" y="60079"/>
                                <a:pt x="48065" y="60252"/>
                                <a:pt x="42274" y="61203"/>
                              </a:cubicBezTo>
                              <a:cubicBezTo>
                                <a:pt x="34493" y="62414"/>
                                <a:pt x="28010" y="62241"/>
                                <a:pt x="22996" y="60598"/>
                              </a:cubicBezTo>
                              <a:cubicBezTo>
                                <a:pt x="17982" y="58956"/>
                                <a:pt x="13487" y="56016"/>
                                <a:pt x="9511" y="5169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5" name="Freihandform: Form 1244">
                          <a:extLst>
                            <a:ext uri="{FF2B5EF4-FFF2-40B4-BE49-F238E27FC236}">
                              <a16:creationId xmlns:a16="http://schemas.microsoft.com/office/drawing/2014/main" id="{E669E6BF-CE31-46F5-B533-D9C8289FAD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6367" y="4123099"/>
                          <a:ext cx="77801" cy="86445"/>
                        </a:xfrm>
                        <a:custGeom>
                          <a:avLst/>
                          <a:gdLst>
                            <a:gd name="connsiteX0" fmla="*/ 13226 w 77800"/>
                            <a:gd name="connsiteY0" fmla="*/ 0 h 86445"/>
                            <a:gd name="connsiteX1" fmla="*/ 79876 w 77800"/>
                            <a:gd name="connsiteY1" fmla="*/ 75640 h 86445"/>
                            <a:gd name="connsiteX2" fmla="*/ 66650 w 77800"/>
                            <a:gd name="connsiteY2" fmla="*/ 87310 h 86445"/>
                            <a:gd name="connsiteX3" fmla="*/ 0 w 77800"/>
                            <a:gd name="connsiteY3" fmla="*/ 11670 h 86445"/>
                            <a:gd name="connsiteX4" fmla="*/ 13226 w 77800"/>
                            <a:gd name="connsiteY4" fmla="*/ 0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86445">
                              <a:moveTo>
                                <a:pt x="13226" y="0"/>
                              </a:moveTo>
                              <a:lnTo>
                                <a:pt x="79876" y="75640"/>
                              </a:lnTo>
                              <a:lnTo>
                                <a:pt x="66650" y="87310"/>
                              </a:lnTo>
                              <a:lnTo>
                                <a:pt x="0" y="11670"/>
                              </a:lnTo>
                              <a:lnTo>
                                <a:pt x="1322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6" name="Freihandform: Form 1245">
                          <a:extLst>
                            <a:ext uri="{FF2B5EF4-FFF2-40B4-BE49-F238E27FC236}">
                              <a16:creationId xmlns:a16="http://schemas.microsoft.com/office/drawing/2014/main" id="{3EEF7464-4202-41A9-A532-2BBCB541F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5883" y="4148514"/>
                          <a:ext cx="95090" cy="103734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29219 h 103734"/>
                            <a:gd name="connsiteX1" fmla="*/ 34837 w 95089"/>
                            <a:gd name="connsiteY1" fmla="*/ 0 h 103734"/>
                            <a:gd name="connsiteX2" fmla="*/ 99672 w 95089"/>
                            <a:gd name="connsiteY2" fmla="*/ 77196 h 103734"/>
                            <a:gd name="connsiteX3" fmla="*/ 64834 w 95089"/>
                            <a:gd name="connsiteY3" fmla="*/ 106414 h 103734"/>
                            <a:gd name="connsiteX4" fmla="*/ 54374 w 95089"/>
                            <a:gd name="connsiteY4" fmla="*/ 93966 h 103734"/>
                            <a:gd name="connsiteX5" fmla="*/ 74775 w 95089"/>
                            <a:gd name="connsiteY5" fmla="*/ 76850 h 103734"/>
                            <a:gd name="connsiteX6" fmla="*/ 59388 w 95089"/>
                            <a:gd name="connsiteY6" fmla="*/ 58437 h 103734"/>
                            <a:gd name="connsiteX7" fmla="*/ 40457 w 95089"/>
                            <a:gd name="connsiteY7" fmla="*/ 74343 h 103734"/>
                            <a:gd name="connsiteX8" fmla="*/ 29997 w 95089"/>
                            <a:gd name="connsiteY8" fmla="*/ 61895 h 103734"/>
                            <a:gd name="connsiteX9" fmla="*/ 48928 w 95089"/>
                            <a:gd name="connsiteY9" fmla="*/ 45989 h 103734"/>
                            <a:gd name="connsiteX10" fmla="*/ 30948 w 95089"/>
                            <a:gd name="connsiteY10" fmla="*/ 24550 h 103734"/>
                            <a:gd name="connsiteX11" fmla="*/ 10546 w 95089"/>
                            <a:gd name="connsiteY11" fmla="*/ 41667 h 103734"/>
                            <a:gd name="connsiteX12" fmla="*/ 0 w 95089"/>
                            <a:gd name="connsiteY12" fmla="*/ 29219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0" y="29219"/>
                              </a:moveTo>
                              <a:lnTo>
                                <a:pt x="34837" y="0"/>
                              </a:lnTo>
                              <a:lnTo>
                                <a:pt x="99672" y="77196"/>
                              </a:lnTo>
                              <a:lnTo>
                                <a:pt x="64834" y="106414"/>
                              </a:lnTo>
                              <a:lnTo>
                                <a:pt x="54374" y="93966"/>
                              </a:lnTo>
                              <a:lnTo>
                                <a:pt x="74775" y="76850"/>
                              </a:lnTo>
                              <a:lnTo>
                                <a:pt x="59388" y="58437"/>
                              </a:lnTo>
                              <a:lnTo>
                                <a:pt x="40457" y="74343"/>
                              </a:lnTo>
                              <a:lnTo>
                                <a:pt x="29997" y="61895"/>
                              </a:lnTo>
                              <a:lnTo>
                                <a:pt x="48928" y="45989"/>
                              </a:lnTo>
                              <a:lnTo>
                                <a:pt x="30948" y="24550"/>
                              </a:lnTo>
                              <a:lnTo>
                                <a:pt x="10546" y="41667"/>
                              </a:lnTo>
                              <a:lnTo>
                                <a:pt x="0" y="292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7" name="Freihandform: Form 1246">
                          <a:extLst>
                            <a:ext uri="{FF2B5EF4-FFF2-40B4-BE49-F238E27FC236}">
                              <a16:creationId xmlns:a16="http://schemas.microsoft.com/office/drawing/2014/main" id="{2EE966DE-79B0-4547-AB6B-C18213207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26841" y="4186377"/>
                          <a:ext cx="103734" cy="95090"/>
                        </a:xfrm>
                        <a:custGeom>
                          <a:avLst/>
                          <a:gdLst>
                            <a:gd name="connsiteX0" fmla="*/ 57832 w 103734"/>
                            <a:gd name="connsiteY0" fmla="*/ 42445 h 95089"/>
                            <a:gd name="connsiteX1" fmla="*/ 33541 w 103734"/>
                            <a:gd name="connsiteY1" fmla="*/ 11584 h 95089"/>
                            <a:gd name="connsiteX2" fmla="*/ 48323 w 103734"/>
                            <a:gd name="connsiteY2" fmla="*/ 0 h 95089"/>
                            <a:gd name="connsiteX3" fmla="*/ 110650 w 103734"/>
                            <a:gd name="connsiteY3" fmla="*/ 79184 h 95089"/>
                            <a:gd name="connsiteX4" fmla="*/ 91373 w 103734"/>
                            <a:gd name="connsiteY4" fmla="*/ 94398 h 95089"/>
                            <a:gd name="connsiteX5" fmla="*/ 68724 w 103734"/>
                            <a:gd name="connsiteY5" fmla="*/ 102784 h 95089"/>
                            <a:gd name="connsiteX6" fmla="*/ 48928 w 103734"/>
                            <a:gd name="connsiteY6" fmla="*/ 89644 h 95089"/>
                            <a:gd name="connsiteX7" fmla="*/ 42531 w 103734"/>
                            <a:gd name="connsiteY7" fmla="*/ 60685 h 95089"/>
                            <a:gd name="connsiteX8" fmla="*/ 0 w 103734"/>
                            <a:gd name="connsiteY8" fmla="*/ 37950 h 95089"/>
                            <a:gd name="connsiteX9" fmla="*/ 15733 w 103734"/>
                            <a:gd name="connsiteY9" fmla="*/ 25501 h 95089"/>
                            <a:gd name="connsiteX10" fmla="*/ 52559 w 103734"/>
                            <a:gd name="connsiteY10" fmla="*/ 46508 h 95089"/>
                            <a:gd name="connsiteX11" fmla="*/ 57832 w 103734"/>
                            <a:gd name="connsiteY11" fmla="*/ 42445 h 95089"/>
                            <a:gd name="connsiteX12" fmla="*/ 67860 w 103734"/>
                            <a:gd name="connsiteY12" fmla="*/ 55152 h 95089"/>
                            <a:gd name="connsiteX13" fmla="*/ 64056 w 103734"/>
                            <a:gd name="connsiteY13" fmla="*/ 58091 h 95089"/>
                            <a:gd name="connsiteX14" fmla="*/ 58869 w 103734"/>
                            <a:gd name="connsiteY14" fmla="*/ 66909 h 95089"/>
                            <a:gd name="connsiteX15" fmla="*/ 63537 w 103734"/>
                            <a:gd name="connsiteY15" fmla="*/ 77542 h 95089"/>
                            <a:gd name="connsiteX16" fmla="*/ 72701 w 103734"/>
                            <a:gd name="connsiteY16" fmla="*/ 84284 h 95089"/>
                            <a:gd name="connsiteX17" fmla="*/ 82210 w 103734"/>
                            <a:gd name="connsiteY17" fmla="*/ 80999 h 95089"/>
                            <a:gd name="connsiteX18" fmla="*/ 85927 w 103734"/>
                            <a:gd name="connsiteY18" fmla="*/ 78060 h 95089"/>
                            <a:gd name="connsiteX19" fmla="*/ 67860 w 103734"/>
                            <a:gd name="connsiteY19" fmla="*/ 5515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57832" y="42445"/>
                              </a:moveTo>
                              <a:lnTo>
                                <a:pt x="33541" y="11584"/>
                              </a:lnTo>
                              <a:lnTo>
                                <a:pt x="48323" y="0"/>
                              </a:lnTo>
                              <a:lnTo>
                                <a:pt x="110650" y="79184"/>
                              </a:lnTo>
                              <a:lnTo>
                                <a:pt x="91373" y="94398"/>
                              </a:lnTo>
                              <a:cubicBezTo>
                                <a:pt x="83160" y="100795"/>
                                <a:pt x="75640" y="103648"/>
                                <a:pt x="68724" y="102784"/>
                              </a:cubicBezTo>
                              <a:cubicBezTo>
                                <a:pt x="61808" y="101919"/>
                                <a:pt x="55238" y="97597"/>
                                <a:pt x="48928" y="89644"/>
                              </a:cubicBezTo>
                              <a:cubicBezTo>
                                <a:pt x="41062" y="79616"/>
                                <a:pt x="38900" y="70021"/>
                                <a:pt x="42531" y="60685"/>
                              </a:cubicBezTo>
                              <a:lnTo>
                                <a:pt x="0" y="37950"/>
                              </a:lnTo>
                              <a:lnTo>
                                <a:pt x="15733" y="25501"/>
                              </a:lnTo>
                              <a:lnTo>
                                <a:pt x="52559" y="46508"/>
                              </a:lnTo>
                              <a:lnTo>
                                <a:pt x="57832" y="42445"/>
                              </a:lnTo>
                              <a:close/>
                              <a:moveTo>
                                <a:pt x="67860" y="55152"/>
                              </a:moveTo>
                              <a:lnTo>
                                <a:pt x="64056" y="58091"/>
                              </a:lnTo>
                              <a:cubicBezTo>
                                <a:pt x="60598" y="60858"/>
                                <a:pt x="58869" y="63797"/>
                                <a:pt x="58869" y="66909"/>
                              </a:cubicBezTo>
                              <a:cubicBezTo>
                                <a:pt x="58869" y="70107"/>
                                <a:pt x="60425" y="73565"/>
                                <a:pt x="63537" y="77542"/>
                              </a:cubicBezTo>
                              <a:cubicBezTo>
                                <a:pt x="66736" y="81604"/>
                                <a:pt x="69761" y="83852"/>
                                <a:pt x="72701" y="84284"/>
                              </a:cubicBezTo>
                              <a:cubicBezTo>
                                <a:pt x="75640" y="84716"/>
                                <a:pt x="78838" y="83679"/>
                                <a:pt x="82210" y="80999"/>
                              </a:cubicBezTo>
                              <a:lnTo>
                                <a:pt x="85927" y="78060"/>
                              </a:lnTo>
                              <a:lnTo>
                                <a:pt x="67860" y="551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8" name="Freihandform: Form 1247">
                          <a:extLst>
                            <a:ext uri="{FF2B5EF4-FFF2-40B4-BE49-F238E27FC236}">
                              <a16:creationId xmlns:a16="http://schemas.microsoft.com/office/drawing/2014/main" id="{216B47DC-1696-4DF6-B7D9-26C4B0E86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83445" y="4229340"/>
                          <a:ext cx="95090" cy="103734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26971 h 103734"/>
                            <a:gd name="connsiteX1" fmla="*/ 36566 w 95089"/>
                            <a:gd name="connsiteY1" fmla="*/ 0 h 103734"/>
                            <a:gd name="connsiteX2" fmla="*/ 96387 w 95089"/>
                            <a:gd name="connsiteY2" fmla="*/ 81172 h 103734"/>
                            <a:gd name="connsiteX3" fmla="*/ 59820 w 95089"/>
                            <a:gd name="connsiteY3" fmla="*/ 108143 h 103734"/>
                            <a:gd name="connsiteX4" fmla="*/ 50225 w 95089"/>
                            <a:gd name="connsiteY4" fmla="*/ 95090 h 103734"/>
                            <a:gd name="connsiteX5" fmla="*/ 71663 w 95089"/>
                            <a:gd name="connsiteY5" fmla="*/ 79271 h 103734"/>
                            <a:gd name="connsiteX6" fmla="*/ 57400 w 95089"/>
                            <a:gd name="connsiteY6" fmla="*/ 59993 h 103734"/>
                            <a:gd name="connsiteX7" fmla="*/ 37431 w 95089"/>
                            <a:gd name="connsiteY7" fmla="*/ 74689 h 103734"/>
                            <a:gd name="connsiteX8" fmla="*/ 27749 w 95089"/>
                            <a:gd name="connsiteY8" fmla="*/ 61636 h 103734"/>
                            <a:gd name="connsiteX9" fmla="*/ 47631 w 95089"/>
                            <a:gd name="connsiteY9" fmla="*/ 46940 h 103734"/>
                            <a:gd name="connsiteX10" fmla="*/ 31034 w 95089"/>
                            <a:gd name="connsiteY10" fmla="*/ 24464 h 103734"/>
                            <a:gd name="connsiteX11" fmla="*/ 9595 w 95089"/>
                            <a:gd name="connsiteY11" fmla="*/ 40284 h 103734"/>
                            <a:gd name="connsiteX12" fmla="*/ 0 w 95089"/>
                            <a:gd name="connsiteY12" fmla="*/ 26971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0" y="26971"/>
                              </a:moveTo>
                              <a:lnTo>
                                <a:pt x="36566" y="0"/>
                              </a:lnTo>
                              <a:lnTo>
                                <a:pt x="96387" y="81172"/>
                              </a:lnTo>
                              <a:lnTo>
                                <a:pt x="59820" y="108143"/>
                              </a:lnTo>
                              <a:lnTo>
                                <a:pt x="50225" y="95090"/>
                              </a:lnTo>
                              <a:lnTo>
                                <a:pt x="71663" y="79271"/>
                              </a:lnTo>
                              <a:lnTo>
                                <a:pt x="57400" y="59993"/>
                              </a:lnTo>
                              <a:lnTo>
                                <a:pt x="37431" y="74689"/>
                              </a:lnTo>
                              <a:lnTo>
                                <a:pt x="27749" y="61636"/>
                              </a:lnTo>
                              <a:lnTo>
                                <a:pt x="47631" y="46940"/>
                              </a:lnTo>
                              <a:lnTo>
                                <a:pt x="31034" y="24464"/>
                              </a:lnTo>
                              <a:lnTo>
                                <a:pt x="9595" y="40284"/>
                              </a:lnTo>
                              <a:lnTo>
                                <a:pt x="0" y="2697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49" name="Freihandform: Form 1248">
                          <a:extLst>
                            <a:ext uri="{FF2B5EF4-FFF2-40B4-BE49-F238E27FC236}">
                              <a16:creationId xmlns:a16="http://schemas.microsoft.com/office/drawing/2014/main" id="{531E243F-AF84-4930-AB3D-4EEA8650C4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4029" y="4264610"/>
                          <a:ext cx="112379" cy="121024"/>
                        </a:xfrm>
                        <a:custGeom>
                          <a:avLst/>
                          <a:gdLst>
                            <a:gd name="connsiteX0" fmla="*/ 0 w 112379"/>
                            <a:gd name="connsiteY0" fmla="*/ 39765 h 121023"/>
                            <a:gd name="connsiteX1" fmla="*/ 18932 w 112379"/>
                            <a:gd name="connsiteY1" fmla="*/ 26885 h 121023"/>
                            <a:gd name="connsiteX2" fmla="*/ 85840 w 112379"/>
                            <a:gd name="connsiteY2" fmla="*/ 69589 h 121023"/>
                            <a:gd name="connsiteX3" fmla="*/ 86618 w 112379"/>
                            <a:gd name="connsiteY3" fmla="*/ 69070 h 121023"/>
                            <a:gd name="connsiteX4" fmla="*/ 75035 w 112379"/>
                            <a:gd name="connsiteY4" fmla="*/ 55239 h 121023"/>
                            <a:gd name="connsiteX5" fmla="*/ 43914 w 112379"/>
                            <a:gd name="connsiteY5" fmla="*/ 9768 h 121023"/>
                            <a:gd name="connsiteX6" fmla="*/ 58264 w 112379"/>
                            <a:gd name="connsiteY6" fmla="*/ 0 h 121023"/>
                            <a:gd name="connsiteX7" fmla="*/ 115145 w 112379"/>
                            <a:gd name="connsiteY7" fmla="*/ 83247 h 121023"/>
                            <a:gd name="connsiteX8" fmla="*/ 96127 w 112379"/>
                            <a:gd name="connsiteY8" fmla="*/ 96214 h 121023"/>
                            <a:gd name="connsiteX9" fmla="*/ 29824 w 112379"/>
                            <a:gd name="connsiteY9" fmla="*/ 54028 h 121023"/>
                            <a:gd name="connsiteX10" fmla="*/ 29219 w 112379"/>
                            <a:gd name="connsiteY10" fmla="*/ 54461 h 121023"/>
                            <a:gd name="connsiteX11" fmla="*/ 40024 w 112379"/>
                            <a:gd name="connsiteY11" fmla="*/ 67946 h 121023"/>
                            <a:gd name="connsiteX12" fmla="*/ 71058 w 112379"/>
                            <a:gd name="connsiteY12" fmla="*/ 113330 h 121023"/>
                            <a:gd name="connsiteX13" fmla="*/ 56795 w 112379"/>
                            <a:gd name="connsiteY13" fmla="*/ 123098 h 121023"/>
                            <a:gd name="connsiteX14" fmla="*/ 0 w 112379"/>
                            <a:gd name="connsiteY14" fmla="*/ 39765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21023">
                              <a:moveTo>
                                <a:pt x="0" y="39765"/>
                              </a:moveTo>
                              <a:lnTo>
                                <a:pt x="18932" y="26885"/>
                              </a:lnTo>
                              <a:lnTo>
                                <a:pt x="85840" y="69589"/>
                              </a:lnTo>
                              <a:lnTo>
                                <a:pt x="86618" y="69070"/>
                              </a:lnTo>
                              <a:cubicBezTo>
                                <a:pt x="82556" y="65093"/>
                                <a:pt x="78665" y="60512"/>
                                <a:pt x="75035" y="55239"/>
                              </a:cubicBezTo>
                              <a:lnTo>
                                <a:pt x="43914" y="9768"/>
                              </a:lnTo>
                              <a:lnTo>
                                <a:pt x="58264" y="0"/>
                              </a:lnTo>
                              <a:lnTo>
                                <a:pt x="115145" y="83247"/>
                              </a:lnTo>
                              <a:lnTo>
                                <a:pt x="96127" y="96214"/>
                              </a:lnTo>
                              <a:lnTo>
                                <a:pt x="29824" y="54028"/>
                              </a:lnTo>
                              <a:lnTo>
                                <a:pt x="29219" y="54461"/>
                              </a:lnTo>
                              <a:cubicBezTo>
                                <a:pt x="32677" y="57919"/>
                                <a:pt x="36307" y="62414"/>
                                <a:pt x="40024" y="67946"/>
                              </a:cubicBezTo>
                              <a:lnTo>
                                <a:pt x="71058" y="113330"/>
                              </a:lnTo>
                              <a:lnTo>
                                <a:pt x="56795" y="123098"/>
                              </a:lnTo>
                              <a:lnTo>
                                <a:pt x="0" y="397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222" name="Grafik 3535">
                        <a:extLst>
                          <a:ext uri="{FF2B5EF4-FFF2-40B4-BE49-F238E27FC236}">
                            <a16:creationId xmlns:a16="http://schemas.microsoft.com/office/drawing/2014/main" id="{057CC5E7-4663-4265-9651-5972ADF53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67107" y="3775848"/>
                        <a:ext cx="734786" cy="760719"/>
                        <a:chOff x="5767107" y="3775848"/>
                        <a:chExt cx="734786" cy="760719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23" name="Freihandform: Form 1222">
                          <a:extLst>
                            <a:ext uri="{FF2B5EF4-FFF2-40B4-BE49-F238E27FC236}">
                              <a16:creationId xmlns:a16="http://schemas.microsoft.com/office/drawing/2014/main" id="{1E489C8F-4B44-41B3-B686-87E8AC6E1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4701" y="3775848"/>
                          <a:ext cx="103734" cy="95090"/>
                        </a:xfrm>
                        <a:custGeom>
                          <a:avLst/>
                          <a:gdLst>
                            <a:gd name="connsiteX0" fmla="*/ 10460 w 103734"/>
                            <a:gd name="connsiteY0" fmla="*/ 47026 h 95089"/>
                            <a:gd name="connsiteX1" fmla="*/ 34837 w 103734"/>
                            <a:gd name="connsiteY1" fmla="*/ 56362 h 95089"/>
                            <a:gd name="connsiteX2" fmla="*/ 49447 w 103734"/>
                            <a:gd name="connsiteY2" fmla="*/ 34492 h 95089"/>
                            <a:gd name="connsiteX3" fmla="*/ 31553 w 103734"/>
                            <a:gd name="connsiteY3" fmla="*/ 15560 h 95089"/>
                            <a:gd name="connsiteX4" fmla="*/ 41926 w 103734"/>
                            <a:gd name="connsiteY4" fmla="*/ 0 h 95089"/>
                            <a:gd name="connsiteX5" fmla="*/ 112206 w 103734"/>
                            <a:gd name="connsiteY5" fmla="*/ 77023 h 95089"/>
                            <a:gd name="connsiteX6" fmla="*/ 98029 w 103734"/>
                            <a:gd name="connsiteY6" fmla="*/ 98202 h 95089"/>
                            <a:gd name="connsiteX7" fmla="*/ 0 w 103734"/>
                            <a:gd name="connsiteY7" fmla="*/ 62759 h 95089"/>
                            <a:gd name="connsiteX8" fmla="*/ 10460 w 103734"/>
                            <a:gd name="connsiteY8" fmla="*/ 47026 h 95089"/>
                            <a:gd name="connsiteX9" fmla="*/ 50571 w 103734"/>
                            <a:gd name="connsiteY9" fmla="*/ 62673 h 95089"/>
                            <a:gd name="connsiteX10" fmla="*/ 73046 w 103734"/>
                            <a:gd name="connsiteY10" fmla="*/ 71231 h 95089"/>
                            <a:gd name="connsiteX11" fmla="*/ 83160 w 103734"/>
                            <a:gd name="connsiteY11" fmla="*/ 75380 h 95089"/>
                            <a:gd name="connsiteX12" fmla="*/ 93793 w 103734"/>
                            <a:gd name="connsiteY12" fmla="*/ 80048 h 95089"/>
                            <a:gd name="connsiteX13" fmla="*/ 84198 w 103734"/>
                            <a:gd name="connsiteY13" fmla="*/ 70885 h 95089"/>
                            <a:gd name="connsiteX14" fmla="*/ 61117 w 103734"/>
                            <a:gd name="connsiteY14" fmla="*/ 46853 h 95089"/>
                            <a:gd name="connsiteX15" fmla="*/ 50571 w 103734"/>
                            <a:gd name="connsiteY15" fmla="*/ 62673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10460" y="47026"/>
                              </a:moveTo>
                              <a:lnTo>
                                <a:pt x="34837" y="56362"/>
                              </a:lnTo>
                              <a:lnTo>
                                <a:pt x="49447" y="34492"/>
                              </a:lnTo>
                              <a:lnTo>
                                <a:pt x="31553" y="15560"/>
                              </a:lnTo>
                              <a:lnTo>
                                <a:pt x="41926" y="0"/>
                              </a:lnTo>
                              <a:lnTo>
                                <a:pt x="112206" y="77023"/>
                              </a:lnTo>
                              <a:lnTo>
                                <a:pt x="98029" y="98202"/>
                              </a:lnTo>
                              <a:lnTo>
                                <a:pt x="0" y="62759"/>
                              </a:lnTo>
                              <a:lnTo>
                                <a:pt x="10460" y="47026"/>
                              </a:lnTo>
                              <a:close/>
                              <a:moveTo>
                                <a:pt x="50571" y="62673"/>
                              </a:moveTo>
                              <a:lnTo>
                                <a:pt x="73046" y="71231"/>
                              </a:lnTo>
                              <a:cubicBezTo>
                                <a:pt x="74430" y="71750"/>
                                <a:pt x="77801" y="73133"/>
                                <a:pt x="83160" y="75380"/>
                              </a:cubicBezTo>
                              <a:cubicBezTo>
                                <a:pt x="88520" y="77628"/>
                                <a:pt x="92064" y="79184"/>
                                <a:pt x="93793" y="80048"/>
                              </a:cubicBezTo>
                              <a:cubicBezTo>
                                <a:pt x="90854" y="77368"/>
                                <a:pt x="87655" y="74343"/>
                                <a:pt x="84198" y="70885"/>
                              </a:cubicBezTo>
                              <a:cubicBezTo>
                                <a:pt x="80740" y="67514"/>
                                <a:pt x="73046" y="59474"/>
                                <a:pt x="61117" y="46853"/>
                              </a:cubicBezTo>
                              <a:lnTo>
                                <a:pt x="50571" y="626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4" name="Freihandform: Form 1223">
                          <a:extLst>
                            <a:ext uri="{FF2B5EF4-FFF2-40B4-BE49-F238E27FC236}">
                              <a16:creationId xmlns:a16="http://schemas.microsoft.com/office/drawing/2014/main" id="{D414F015-7D93-47DE-8572-AF3A368A66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5947" y="3853491"/>
                          <a:ext cx="103734" cy="95090"/>
                        </a:xfrm>
                        <a:custGeom>
                          <a:avLst/>
                          <a:gdLst>
                            <a:gd name="connsiteX0" fmla="*/ 71285 w 103734"/>
                            <a:gd name="connsiteY0" fmla="*/ 98532 h 95089"/>
                            <a:gd name="connsiteX1" fmla="*/ 18294 w 103734"/>
                            <a:gd name="connsiteY1" fmla="*/ 60496 h 95089"/>
                            <a:gd name="connsiteX2" fmla="*/ 746 w 103734"/>
                            <a:gd name="connsiteY2" fmla="*/ 37847 h 95089"/>
                            <a:gd name="connsiteX3" fmla="*/ 6710 w 103734"/>
                            <a:gd name="connsiteY3" fmla="*/ 13210 h 95089"/>
                            <a:gd name="connsiteX4" fmla="*/ 27717 w 103734"/>
                            <a:gd name="connsiteY4" fmla="*/ 71 h 95089"/>
                            <a:gd name="connsiteX5" fmla="*/ 54947 w 103734"/>
                            <a:gd name="connsiteY5" fmla="*/ 9926 h 95089"/>
                            <a:gd name="connsiteX6" fmla="*/ 107765 w 103734"/>
                            <a:gd name="connsiteY6" fmla="*/ 47788 h 95089"/>
                            <a:gd name="connsiteX7" fmla="*/ 96873 w 103734"/>
                            <a:gd name="connsiteY7" fmla="*/ 62916 h 95089"/>
                            <a:gd name="connsiteX8" fmla="*/ 43017 w 103734"/>
                            <a:gd name="connsiteY8" fmla="*/ 24275 h 95089"/>
                            <a:gd name="connsiteX9" fmla="*/ 19936 w 103734"/>
                            <a:gd name="connsiteY9" fmla="*/ 23411 h 95089"/>
                            <a:gd name="connsiteX10" fmla="*/ 18554 w 103734"/>
                            <a:gd name="connsiteY10" fmla="*/ 33698 h 95089"/>
                            <a:gd name="connsiteX11" fmla="*/ 27976 w 103734"/>
                            <a:gd name="connsiteY11" fmla="*/ 44417 h 95089"/>
                            <a:gd name="connsiteX12" fmla="*/ 82177 w 103734"/>
                            <a:gd name="connsiteY12" fmla="*/ 83318 h 95089"/>
                            <a:gd name="connsiteX13" fmla="*/ 71285 w 103734"/>
                            <a:gd name="connsiteY13" fmla="*/ 9853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71285" y="98532"/>
                              </a:moveTo>
                              <a:lnTo>
                                <a:pt x="18294" y="60496"/>
                              </a:lnTo>
                              <a:cubicBezTo>
                                <a:pt x="8526" y="53494"/>
                                <a:pt x="2647" y="45973"/>
                                <a:pt x="746" y="37847"/>
                              </a:cubicBezTo>
                              <a:cubicBezTo>
                                <a:pt x="-1243" y="29721"/>
                                <a:pt x="746" y="21509"/>
                                <a:pt x="6710" y="13210"/>
                              </a:cubicBezTo>
                              <a:cubicBezTo>
                                <a:pt x="12589" y="5084"/>
                                <a:pt x="19591" y="676"/>
                                <a:pt x="27717" y="71"/>
                              </a:cubicBezTo>
                              <a:cubicBezTo>
                                <a:pt x="35843" y="-535"/>
                                <a:pt x="44919" y="2750"/>
                                <a:pt x="54947" y="9926"/>
                              </a:cubicBezTo>
                              <a:lnTo>
                                <a:pt x="107765" y="47788"/>
                              </a:lnTo>
                              <a:lnTo>
                                <a:pt x="96873" y="62916"/>
                              </a:lnTo>
                              <a:lnTo>
                                <a:pt x="43017" y="24275"/>
                              </a:lnTo>
                              <a:cubicBezTo>
                                <a:pt x="32558" y="16841"/>
                                <a:pt x="24864" y="16495"/>
                                <a:pt x="19936" y="23411"/>
                              </a:cubicBezTo>
                              <a:cubicBezTo>
                                <a:pt x="17602" y="26609"/>
                                <a:pt x="17170" y="30067"/>
                                <a:pt x="18554" y="33698"/>
                              </a:cubicBezTo>
                              <a:cubicBezTo>
                                <a:pt x="19936" y="37329"/>
                                <a:pt x="23049" y="40959"/>
                                <a:pt x="27976" y="44417"/>
                              </a:cubicBezTo>
                              <a:lnTo>
                                <a:pt x="82177" y="83318"/>
                              </a:lnTo>
                              <a:lnTo>
                                <a:pt x="71285" y="985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5" name="Freihandform: Form 1224">
                          <a:extLst>
                            <a:ext uri="{FF2B5EF4-FFF2-40B4-BE49-F238E27FC236}">
                              <a16:creationId xmlns:a16="http://schemas.microsoft.com/office/drawing/2014/main" id="{9F36CB54-E38C-4E13-9EDF-CF23771A9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5658" y="3904479"/>
                          <a:ext cx="86445" cy="95090"/>
                        </a:xfrm>
                        <a:custGeom>
                          <a:avLst/>
                          <a:gdLst>
                            <a:gd name="connsiteX0" fmla="*/ 0 w 86445"/>
                            <a:gd name="connsiteY0" fmla="*/ 14782 h 95089"/>
                            <a:gd name="connsiteX1" fmla="*/ 11324 w 86445"/>
                            <a:gd name="connsiteY1" fmla="*/ 0 h 95089"/>
                            <a:gd name="connsiteX2" fmla="*/ 91459 w 86445"/>
                            <a:gd name="connsiteY2" fmla="*/ 61117 h 95089"/>
                            <a:gd name="connsiteX3" fmla="*/ 64056 w 86445"/>
                            <a:gd name="connsiteY3" fmla="*/ 96992 h 95089"/>
                            <a:gd name="connsiteX4" fmla="*/ 51176 w 86445"/>
                            <a:gd name="connsiteY4" fmla="*/ 87137 h 95089"/>
                            <a:gd name="connsiteX5" fmla="*/ 67255 w 86445"/>
                            <a:gd name="connsiteY5" fmla="*/ 66044 h 95089"/>
                            <a:gd name="connsiteX6" fmla="*/ 44952 w 86445"/>
                            <a:gd name="connsiteY6" fmla="*/ 49101 h 95089"/>
                            <a:gd name="connsiteX7" fmla="*/ 29910 w 86445"/>
                            <a:gd name="connsiteY7" fmla="*/ 68810 h 95089"/>
                            <a:gd name="connsiteX8" fmla="*/ 17030 w 86445"/>
                            <a:gd name="connsiteY8" fmla="*/ 58956 h 95089"/>
                            <a:gd name="connsiteX9" fmla="*/ 32071 w 86445"/>
                            <a:gd name="connsiteY9" fmla="*/ 39246 h 95089"/>
                            <a:gd name="connsiteX10" fmla="*/ 0 w 86445"/>
                            <a:gd name="connsiteY10" fmla="*/ 1478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86445" h="95089">
                              <a:moveTo>
                                <a:pt x="0" y="14782"/>
                              </a:moveTo>
                              <a:lnTo>
                                <a:pt x="11324" y="0"/>
                              </a:lnTo>
                              <a:lnTo>
                                <a:pt x="91459" y="61117"/>
                              </a:lnTo>
                              <a:lnTo>
                                <a:pt x="64056" y="96992"/>
                              </a:lnTo>
                              <a:lnTo>
                                <a:pt x="51176" y="87137"/>
                              </a:lnTo>
                              <a:lnTo>
                                <a:pt x="67255" y="66044"/>
                              </a:lnTo>
                              <a:lnTo>
                                <a:pt x="44952" y="49101"/>
                              </a:lnTo>
                              <a:lnTo>
                                <a:pt x="29910" y="68810"/>
                              </a:lnTo>
                              <a:lnTo>
                                <a:pt x="17030" y="58956"/>
                              </a:lnTo>
                              <a:lnTo>
                                <a:pt x="32071" y="39246"/>
                              </a:lnTo>
                              <a:lnTo>
                                <a:pt x="0" y="1478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6" name="Freihandform: Form 1225">
                          <a:extLst>
                            <a:ext uri="{FF2B5EF4-FFF2-40B4-BE49-F238E27FC236}">
                              <a16:creationId xmlns:a16="http://schemas.microsoft.com/office/drawing/2014/main" id="{F9A3A4AD-F71E-426B-8B38-975D90DFE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5264" y="3947442"/>
                          <a:ext cx="129668" cy="129668"/>
                        </a:xfrm>
                        <a:custGeom>
                          <a:avLst/>
                          <a:gdLst>
                            <a:gd name="connsiteX0" fmla="*/ 36221 w 129668"/>
                            <a:gd name="connsiteY0" fmla="*/ 27835 h 129668"/>
                            <a:gd name="connsiteX1" fmla="*/ 114713 w 129668"/>
                            <a:gd name="connsiteY1" fmla="*/ 67514 h 129668"/>
                            <a:gd name="connsiteX2" fmla="*/ 115232 w 129668"/>
                            <a:gd name="connsiteY2" fmla="*/ 66909 h 129668"/>
                            <a:gd name="connsiteX3" fmla="*/ 100363 w 129668"/>
                            <a:gd name="connsiteY3" fmla="*/ 56362 h 129668"/>
                            <a:gd name="connsiteX4" fmla="*/ 48064 w 129668"/>
                            <a:gd name="connsiteY4" fmla="*/ 13399 h 129668"/>
                            <a:gd name="connsiteX5" fmla="*/ 59129 w 129668"/>
                            <a:gd name="connsiteY5" fmla="*/ 0 h 129668"/>
                            <a:gd name="connsiteX6" fmla="*/ 137016 w 129668"/>
                            <a:gd name="connsiteY6" fmla="*/ 63970 h 129668"/>
                            <a:gd name="connsiteX7" fmla="*/ 118690 w 129668"/>
                            <a:gd name="connsiteY7" fmla="*/ 86272 h 129668"/>
                            <a:gd name="connsiteX8" fmla="*/ 46508 w 129668"/>
                            <a:gd name="connsiteY8" fmla="*/ 49274 h 129668"/>
                            <a:gd name="connsiteX9" fmla="*/ 46162 w 129668"/>
                            <a:gd name="connsiteY9" fmla="*/ 49706 h 129668"/>
                            <a:gd name="connsiteX10" fmla="*/ 96473 w 129668"/>
                            <a:gd name="connsiteY10" fmla="*/ 113243 h 129668"/>
                            <a:gd name="connsiteX11" fmla="*/ 77887 w 129668"/>
                            <a:gd name="connsiteY11" fmla="*/ 135806 h 129668"/>
                            <a:gd name="connsiteX12" fmla="*/ 0 w 129668"/>
                            <a:gd name="connsiteY12" fmla="*/ 71836 h 129668"/>
                            <a:gd name="connsiteX13" fmla="*/ 11324 w 129668"/>
                            <a:gd name="connsiteY13" fmla="*/ 58091 h 129668"/>
                            <a:gd name="connsiteX14" fmla="*/ 64143 w 129668"/>
                            <a:gd name="connsiteY14" fmla="*/ 101487 h 129668"/>
                            <a:gd name="connsiteX15" fmla="*/ 76936 w 129668"/>
                            <a:gd name="connsiteY15" fmla="*/ 113243 h 129668"/>
                            <a:gd name="connsiteX16" fmla="*/ 77282 w 129668"/>
                            <a:gd name="connsiteY16" fmla="*/ 112811 h 129668"/>
                            <a:gd name="connsiteX17" fmla="*/ 23167 w 129668"/>
                            <a:gd name="connsiteY17" fmla="*/ 43655 h 129668"/>
                            <a:gd name="connsiteX18" fmla="*/ 36221 w 129668"/>
                            <a:gd name="connsiteY18" fmla="*/ 27835 h 129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9668" h="129668">
                              <a:moveTo>
                                <a:pt x="36221" y="27835"/>
                              </a:moveTo>
                              <a:lnTo>
                                <a:pt x="114713" y="67514"/>
                              </a:lnTo>
                              <a:lnTo>
                                <a:pt x="115232" y="66909"/>
                              </a:lnTo>
                              <a:cubicBezTo>
                                <a:pt x="109526" y="63364"/>
                                <a:pt x="104599" y="59907"/>
                                <a:pt x="100363" y="56362"/>
                              </a:cubicBezTo>
                              <a:lnTo>
                                <a:pt x="48064" y="13399"/>
                              </a:lnTo>
                              <a:lnTo>
                                <a:pt x="59129" y="0"/>
                              </a:lnTo>
                              <a:lnTo>
                                <a:pt x="137016" y="63970"/>
                              </a:lnTo>
                              <a:lnTo>
                                <a:pt x="118690" y="86272"/>
                              </a:lnTo>
                              <a:lnTo>
                                <a:pt x="46508" y="49274"/>
                              </a:lnTo>
                              <a:lnTo>
                                <a:pt x="46162" y="49706"/>
                              </a:lnTo>
                              <a:lnTo>
                                <a:pt x="96473" y="113243"/>
                              </a:lnTo>
                              <a:lnTo>
                                <a:pt x="77887" y="135806"/>
                              </a:lnTo>
                              <a:lnTo>
                                <a:pt x="0" y="71836"/>
                              </a:lnTo>
                              <a:lnTo>
                                <a:pt x="11324" y="58091"/>
                              </a:lnTo>
                              <a:lnTo>
                                <a:pt x="64143" y="101487"/>
                              </a:lnTo>
                              <a:cubicBezTo>
                                <a:pt x="68551" y="105031"/>
                                <a:pt x="72787" y="109007"/>
                                <a:pt x="76936" y="113243"/>
                              </a:cubicBezTo>
                              <a:lnTo>
                                <a:pt x="77282" y="112811"/>
                              </a:lnTo>
                              <a:lnTo>
                                <a:pt x="23167" y="43655"/>
                              </a:lnTo>
                              <a:lnTo>
                                <a:pt x="36221" y="278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7" name="Freihandform: Form 1226">
                          <a:extLst>
                            <a:ext uri="{FF2B5EF4-FFF2-40B4-BE49-F238E27FC236}">
                              <a16:creationId xmlns:a16="http://schemas.microsoft.com/office/drawing/2014/main" id="{DC7D9E3E-4421-406D-9B33-A406FEAB51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3684" y="4031985"/>
                          <a:ext cx="103734" cy="95090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33973 h 95089"/>
                            <a:gd name="connsiteX1" fmla="*/ 30169 w 103734"/>
                            <a:gd name="connsiteY1" fmla="*/ 0 h 95089"/>
                            <a:gd name="connsiteX2" fmla="*/ 105550 w 103734"/>
                            <a:gd name="connsiteY2" fmla="*/ 66909 h 95089"/>
                            <a:gd name="connsiteX3" fmla="*/ 75380 w 103734"/>
                            <a:gd name="connsiteY3" fmla="*/ 100882 h 95089"/>
                            <a:gd name="connsiteX4" fmla="*/ 63278 w 103734"/>
                            <a:gd name="connsiteY4" fmla="*/ 90162 h 95089"/>
                            <a:gd name="connsiteX5" fmla="*/ 80999 w 103734"/>
                            <a:gd name="connsiteY5" fmla="*/ 70194 h 95089"/>
                            <a:gd name="connsiteX6" fmla="*/ 63019 w 103734"/>
                            <a:gd name="connsiteY6" fmla="*/ 54288 h 95089"/>
                            <a:gd name="connsiteX7" fmla="*/ 46594 w 103734"/>
                            <a:gd name="connsiteY7" fmla="*/ 72787 h 95089"/>
                            <a:gd name="connsiteX8" fmla="*/ 34405 w 103734"/>
                            <a:gd name="connsiteY8" fmla="*/ 61981 h 95089"/>
                            <a:gd name="connsiteX9" fmla="*/ 50830 w 103734"/>
                            <a:gd name="connsiteY9" fmla="*/ 43482 h 95089"/>
                            <a:gd name="connsiteX10" fmla="*/ 29910 w 103734"/>
                            <a:gd name="connsiteY10" fmla="*/ 24983 h 95089"/>
                            <a:gd name="connsiteX11" fmla="*/ 12189 w 103734"/>
                            <a:gd name="connsiteY11" fmla="*/ 44951 h 95089"/>
                            <a:gd name="connsiteX12" fmla="*/ 0 w 103734"/>
                            <a:gd name="connsiteY12" fmla="*/ 33973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0" y="33973"/>
                              </a:moveTo>
                              <a:lnTo>
                                <a:pt x="30169" y="0"/>
                              </a:lnTo>
                              <a:lnTo>
                                <a:pt x="105550" y="66909"/>
                              </a:lnTo>
                              <a:lnTo>
                                <a:pt x="75380" y="100882"/>
                              </a:lnTo>
                              <a:lnTo>
                                <a:pt x="63278" y="90162"/>
                              </a:lnTo>
                              <a:lnTo>
                                <a:pt x="80999" y="70194"/>
                              </a:lnTo>
                              <a:lnTo>
                                <a:pt x="63019" y="54288"/>
                              </a:lnTo>
                              <a:lnTo>
                                <a:pt x="46594" y="72787"/>
                              </a:lnTo>
                              <a:lnTo>
                                <a:pt x="34405" y="61981"/>
                              </a:lnTo>
                              <a:lnTo>
                                <a:pt x="50830" y="43482"/>
                              </a:lnTo>
                              <a:lnTo>
                                <a:pt x="29910" y="24983"/>
                              </a:lnTo>
                              <a:lnTo>
                                <a:pt x="12189" y="44951"/>
                              </a:lnTo>
                              <a:lnTo>
                                <a:pt x="0" y="339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8" name="Freihandform: Form 1227">
                          <a:extLst>
                            <a:ext uri="{FF2B5EF4-FFF2-40B4-BE49-F238E27FC236}">
                              <a16:creationId xmlns:a16="http://schemas.microsoft.com/office/drawing/2014/main" id="{1AAD2B17-7378-4749-8068-4F9E3B543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2162" y="4076159"/>
                          <a:ext cx="112379" cy="95090"/>
                        </a:xfrm>
                        <a:custGeom>
                          <a:avLst/>
                          <a:gdLst>
                            <a:gd name="connsiteX0" fmla="*/ 57918 w 112379"/>
                            <a:gd name="connsiteY0" fmla="*/ 40543 h 95089"/>
                            <a:gd name="connsiteX1" fmla="*/ 29391 w 112379"/>
                            <a:gd name="connsiteY1" fmla="*/ 13658 h 95089"/>
                            <a:gd name="connsiteX2" fmla="*/ 42272 w 112379"/>
                            <a:gd name="connsiteY2" fmla="*/ 0 h 95089"/>
                            <a:gd name="connsiteX3" fmla="*/ 115664 w 112379"/>
                            <a:gd name="connsiteY3" fmla="*/ 69070 h 95089"/>
                            <a:gd name="connsiteX4" fmla="*/ 98807 w 112379"/>
                            <a:gd name="connsiteY4" fmla="*/ 86964 h 95089"/>
                            <a:gd name="connsiteX5" fmla="*/ 77628 w 112379"/>
                            <a:gd name="connsiteY5" fmla="*/ 98634 h 95089"/>
                            <a:gd name="connsiteX6" fmla="*/ 56103 w 112379"/>
                            <a:gd name="connsiteY6" fmla="*/ 88607 h 95089"/>
                            <a:gd name="connsiteX7" fmla="*/ 45470 w 112379"/>
                            <a:gd name="connsiteY7" fmla="*/ 60944 h 95089"/>
                            <a:gd name="connsiteX8" fmla="*/ 0 w 112379"/>
                            <a:gd name="connsiteY8" fmla="*/ 44779 h 95089"/>
                            <a:gd name="connsiteX9" fmla="*/ 13745 w 112379"/>
                            <a:gd name="connsiteY9" fmla="*/ 30169 h 95089"/>
                            <a:gd name="connsiteX10" fmla="*/ 53250 w 112379"/>
                            <a:gd name="connsiteY10" fmla="*/ 45470 h 95089"/>
                            <a:gd name="connsiteX11" fmla="*/ 57918 w 112379"/>
                            <a:gd name="connsiteY11" fmla="*/ 40543 h 95089"/>
                            <a:gd name="connsiteX12" fmla="*/ 69675 w 112379"/>
                            <a:gd name="connsiteY12" fmla="*/ 51608 h 95089"/>
                            <a:gd name="connsiteX13" fmla="*/ 66390 w 112379"/>
                            <a:gd name="connsiteY13" fmla="*/ 55152 h 95089"/>
                            <a:gd name="connsiteX14" fmla="*/ 62586 w 112379"/>
                            <a:gd name="connsiteY14" fmla="*/ 64661 h 95089"/>
                            <a:gd name="connsiteX15" fmla="*/ 68724 w 112379"/>
                            <a:gd name="connsiteY15" fmla="*/ 74430 h 95089"/>
                            <a:gd name="connsiteX16" fmla="*/ 78838 w 112379"/>
                            <a:gd name="connsiteY16" fmla="*/ 79703 h 95089"/>
                            <a:gd name="connsiteX17" fmla="*/ 87742 w 112379"/>
                            <a:gd name="connsiteY17" fmla="*/ 75035 h 95089"/>
                            <a:gd name="connsiteX18" fmla="*/ 90940 w 112379"/>
                            <a:gd name="connsiteY18" fmla="*/ 71663 h 95089"/>
                            <a:gd name="connsiteX19" fmla="*/ 69675 w 112379"/>
                            <a:gd name="connsiteY19" fmla="*/ 51608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12379" h="95089">
                              <a:moveTo>
                                <a:pt x="57918" y="40543"/>
                              </a:moveTo>
                              <a:lnTo>
                                <a:pt x="29391" y="13658"/>
                              </a:lnTo>
                              <a:lnTo>
                                <a:pt x="42272" y="0"/>
                              </a:lnTo>
                              <a:lnTo>
                                <a:pt x="115664" y="69070"/>
                              </a:lnTo>
                              <a:lnTo>
                                <a:pt x="98807" y="86964"/>
                              </a:lnTo>
                              <a:cubicBezTo>
                                <a:pt x="91718" y="94485"/>
                                <a:pt x="84630" y="98461"/>
                                <a:pt x="77628" y="98634"/>
                              </a:cubicBezTo>
                              <a:cubicBezTo>
                                <a:pt x="70712" y="98894"/>
                                <a:pt x="63537" y="95522"/>
                                <a:pt x="56103" y="88607"/>
                              </a:cubicBezTo>
                              <a:cubicBezTo>
                                <a:pt x="46853" y="79875"/>
                                <a:pt x="43309" y="70626"/>
                                <a:pt x="45470" y="60944"/>
                              </a:cubicBezTo>
                              <a:lnTo>
                                <a:pt x="0" y="44779"/>
                              </a:lnTo>
                              <a:lnTo>
                                <a:pt x="13745" y="30169"/>
                              </a:lnTo>
                              <a:lnTo>
                                <a:pt x="53250" y="45470"/>
                              </a:lnTo>
                              <a:lnTo>
                                <a:pt x="57918" y="40543"/>
                              </a:lnTo>
                              <a:close/>
                              <a:moveTo>
                                <a:pt x="69675" y="51608"/>
                              </a:moveTo>
                              <a:lnTo>
                                <a:pt x="66390" y="55152"/>
                              </a:lnTo>
                              <a:cubicBezTo>
                                <a:pt x="63364" y="58351"/>
                                <a:pt x="62068" y="61549"/>
                                <a:pt x="62586" y="64661"/>
                              </a:cubicBezTo>
                              <a:cubicBezTo>
                                <a:pt x="63105" y="67773"/>
                                <a:pt x="65180" y="71058"/>
                                <a:pt x="68724" y="74430"/>
                              </a:cubicBezTo>
                              <a:cubicBezTo>
                                <a:pt x="72441" y="77974"/>
                                <a:pt x="75813" y="79703"/>
                                <a:pt x="78838" y="79703"/>
                              </a:cubicBezTo>
                              <a:cubicBezTo>
                                <a:pt x="81864" y="79703"/>
                                <a:pt x="84803" y="78147"/>
                                <a:pt x="87742" y="75035"/>
                              </a:cubicBezTo>
                              <a:lnTo>
                                <a:pt x="90940" y="71663"/>
                              </a:lnTo>
                              <a:lnTo>
                                <a:pt x="69675" y="516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9" name="Freihandform: Form 1228">
                          <a:extLst>
                            <a:ext uri="{FF2B5EF4-FFF2-40B4-BE49-F238E27FC236}">
                              <a16:creationId xmlns:a16="http://schemas.microsoft.com/office/drawing/2014/main" id="{E94F1FA3-279A-4CB5-853B-2C701B648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11678" y="4126989"/>
                          <a:ext cx="112379" cy="112379"/>
                        </a:xfrm>
                        <a:custGeom>
                          <a:avLst/>
                          <a:gdLst>
                            <a:gd name="connsiteX0" fmla="*/ 0 w 112379"/>
                            <a:gd name="connsiteY0" fmla="*/ 44347 h 112378"/>
                            <a:gd name="connsiteX1" fmla="*/ 14177 w 112379"/>
                            <a:gd name="connsiteY1" fmla="*/ 30256 h 112378"/>
                            <a:gd name="connsiteX2" fmla="*/ 56276 w 112379"/>
                            <a:gd name="connsiteY2" fmla="*/ 49101 h 112378"/>
                            <a:gd name="connsiteX3" fmla="*/ 56276 w 112379"/>
                            <a:gd name="connsiteY3" fmla="*/ 38468 h 112378"/>
                            <a:gd name="connsiteX4" fmla="*/ 31120 w 112379"/>
                            <a:gd name="connsiteY4" fmla="*/ 13226 h 112378"/>
                            <a:gd name="connsiteX5" fmla="*/ 44433 w 112379"/>
                            <a:gd name="connsiteY5" fmla="*/ 0 h 112378"/>
                            <a:gd name="connsiteX6" fmla="*/ 115578 w 112379"/>
                            <a:gd name="connsiteY6" fmla="*/ 71404 h 112378"/>
                            <a:gd name="connsiteX7" fmla="*/ 102265 w 112379"/>
                            <a:gd name="connsiteY7" fmla="*/ 84630 h 112378"/>
                            <a:gd name="connsiteX8" fmla="*/ 66995 w 112379"/>
                            <a:gd name="connsiteY8" fmla="*/ 49187 h 112378"/>
                            <a:gd name="connsiteX9" fmla="*/ 73046 w 112379"/>
                            <a:gd name="connsiteY9" fmla="*/ 64488 h 112378"/>
                            <a:gd name="connsiteX10" fmla="*/ 85495 w 112379"/>
                            <a:gd name="connsiteY10" fmla="*/ 101314 h 112378"/>
                            <a:gd name="connsiteX11" fmla="*/ 71317 w 112379"/>
                            <a:gd name="connsiteY11" fmla="*/ 115491 h 112378"/>
                            <a:gd name="connsiteX12" fmla="*/ 57054 w 112379"/>
                            <a:gd name="connsiteY12" fmla="*/ 68119 h 112378"/>
                            <a:gd name="connsiteX13" fmla="*/ 0 w 112379"/>
                            <a:gd name="connsiteY13" fmla="*/ 44347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12379" h="112378">
                              <a:moveTo>
                                <a:pt x="0" y="44347"/>
                              </a:moveTo>
                              <a:lnTo>
                                <a:pt x="14177" y="30256"/>
                              </a:lnTo>
                              <a:lnTo>
                                <a:pt x="56276" y="49101"/>
                              </a:lnTo>
                              <a:lnTo>
                                <a:pt x="56276" y="38468"/>
                              </a:lnTo>
                              <a:lnTo>
                                <a:pt x="31120" y="13226"/>
                              </a:lnTo>
                              <a:lnTo>
                                <a:pt x="44433" y="0"/>
                              </a:lnTo>
                              <a:lnTo>
                                <a:pt x="115578" y="71404"/>
                              </a:lnTo>
                              <a:lnTo>
                                <a:pt x="102265" y="84630"/>
                              </a:lnTo>
                              <a:lnTo>
                                <a:pt x="66995" y="49187"/>
                              </a:lnTo>
                              <a:lnTo>
                                <a:pt x="73046" y="64488"/>
                              </a:lnTo>
                              <a:lnTo>
                                <a:pt x="85495" y="101314"/>
                              </a:lnTo>
                              <a:lnTo>
                                <a:pt x="71317" y="115491"/>
                              </a:lnTo>
                              <a:lnTo>
                                <a:pt x="57054" y="68119"/>
                              </a:lnTo>
                              <a:lnTo>
                                <a:pt x="0" y="4434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0" name="Freihandform: Form 1229">
                          <a:extLst>
                            <a:ext uri="{FF2B5EF4-FFF2-40B4-BE49-F238E27FC236}">
                              <a16:creationId xmlns:a16="http://schemas.microsoft.com/office/drawing/2014/main" id="{A270616C-625C-4852-83C2-269DE6F7B0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81766" y="4176695"/>
                          <a:ext cx="77801" cy="95090"/>
                        </a:xfrm>
                        <a:custGeom>
                          <a:avLst/>
                          <a:gdLst>
                            <a:gd name="connsiteX0" fmla="*/ 9597 w 77800"/>
                            <a:gd name="connsiteY0" fmla="*/ 51781 h 95089"/>
                            <a:gd name="connsiteX1" fmla="*/ 2 w 77800"/>
                            <a:gd name="connsiteY1" fmla="*/ 31120 h 95089"/>
                            <a:gd name="connsiteX2" fmla="*/ 9857 w 77800"/>
                            <a:gd name="connsiteY2" fmla="*/ 11584 h 95089"/>
                            <a:gd name="connsiteX3" fmla="*/ 29739 w 77800"/>
                            <a:gd name="connsiteY3" fmla="*/ 0 h 95089"/>
                            <a:gd name="connsiteX4" fmla="*/ 42446 w 77800"/>
                            <a:gd name="connsiteY4" fmla="*/ 13485 h 95089"/>
                            <a:gd name="connsiteX5" fmla="*/ 22305 w 77800"/>
                            <a:gd name="connsiteY5" fmla="*/ 22303 h 95089"/>
                            <a:gd name="connsiteX6" fmla="*/ 18415 w 77800"/>
                            <a:gd name="connsiteY6" fmla="*/ 29997 h 95089"/>
                            <a:gd name="connsiteX7" fmla="*/ 21959 w 77800"/>
                            <a:gd name="connsiteY7" fmla="*/ 37777 h 95089"/>
                            <a:gd name="connsiteX8" fmla="*/ 30603 w 77800"/>
                            <a:gd name="connsiteY8" fmla="*/ 42272 h 95089"/>
                            <a:gd name="connsiteX9" fmla="*/ 44780 w 77800"/>
                            <a:gd name="connsiteY9" fmla="*/ 41667 h 95089"/>
                            <a:gd name="connsiteX10" fmla="*/ 57834 w 77800"/>
                            <a:gd name="connsiteY10" fmla="*/ 41234 h 95089"/>
                            <a:gd name="connsiteX11" fmla="*/ 67861 w 77800"/>
                            <a:gd name="connsiteY11" fmla="*/ 44433 h 95089"/>
                            <a:gd name="connsiteX12" fmla="*/ 77284 w 77800"/>
                            <a:gd name="connsiteY12" fmla="*/ 51781 h 95089"/>
                            <a:gd name="connsiteX13" fmla="*/ 86101 w 77800"/>
                            <a:gd name="connsiteY13" fmla="*/ 71663 h 95089"/>
                            <a:gd name="connsiteX14" fmla="*/ 77197 w 77800"/>
                            <a:gd name="connsiteY14" fmla="*/ 90422 h 95089"/>
                            <a:gd name="connsiteX15" fmla="*/ 56537 w 77800"/>
                            <a:gd name="connsiteY15" fmla="*/ 100968 h 95089"/>
                            <a:gd name="connsiteX16" fmla="*/ 50745 w 77800"/>
                            <a:gd name="connsiteY16" fmla="*/ 85754 h 95089"/>
                            <a:gd name="connsiteX17" fmla="*/ 58180 w 77800"/>
                            <a:gd name="connsiteY17" fmla="*/ 83506 h 95089"/>
                            <a:gd name="connsiteX18" fmla="*/ 64836 w 77800"/>
                            <a:gd name="connsiteY18" fmla="*/ 79270 h 95089"/>
                            <a:gd name="connsiteX19" fmla="*/ 67861 w 77800"/>
                            <a:gd name="connsiteY19" fmla="*/ 72268 h 95089"/>
                            <a:gd name="connsiteX20" fmla="*/ 64058 w 77800"/>
                            <a:gd name="connsiteY20" fmla="*/ 64661 h 95089"/>
                            <a:gd name="connsiteX21" fmla="*/ 55845 w 77800"/>
                            <a:gd name="connsiteY21" fmla="*/ 60166 h 95089"/>
                            <a:gd name="connsiteX22" fmla="*/ 42446 w 77800"/>
                            <a:gd name="connsiteY22" fmla="*/ 60944 h 95089"/>
                            <a:gd name="connsiteX23" fmla="*/ 23169 w 77800"/>
                            <a:gd name="connsiteY23" fmla="*/ 60512 h 95089"/>
                            <a:gd name="connsiteX24" fmla="*/ 9597 w 77800"/>
                            <a:gd name="connsiteY24" fmla="*/ 51781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77800" h="95089">
                              <a:moveTo>
                                <a:pt x="9597" y="51781"/>
                              </a:moveTo>
                              <a:cubicBezTo>
                                <a:pt x="3114" y="44951"/>
                                <a:pt x="-85" y="38036"/>
                                <a:pt x="2" y="31120"/>
                              </a:cubicBezTo>
                              <a:cubicBezTo>
                                <a:pt x="2" y="24205"/>
                                <a:pt x="3287" y="17721"/>
                                <a:pt x="9857" y="11584"/>
                              </a:cubicBezTo>
                              <a:cubicBezTo>
                                <a:pt x="16253" y="5532"/>
                                <a:pt x="22910" y="1729"/>
                                <a:pt x="29739" y="0"/>
                              </a:cubicBezTo>
                              <a:lnTo>
                                <a:pt x="42446" y="13485"/>
                              </a:lnTo>
                              <a:cubicBezTo>
                                <a:pt x="33543" y="15041"/>
                                <a:pt x="26886" y="17981"/>
                                <a:pt x="22305" y="22303"/>
                              </a:cubicBezTo>
                              <a:cubicBezTo>
                                <a:pt x="19711" y="24723"/>
                                <a:pt x="18415" y="27317"/>
                                <a:pt x="18415" y="29997"/>
                              </a:cubicBezTo>
                              <a:cubicBezTo>
                                <a:pt x="18415" y="32676"/>
                                <a:pt x="19625" y="35270"/>
                                <a:pt x="21959" y="37777"/>
                              </a:cubicBezTo>
                              <a:cubicBezTo>
                                <a:pt x="24293" y="40197"/>
                                <a:pt x="27146" y="41753"/>
                                <a:pt x="30603" y="42272"/>
                              </a:cubicBezTo>
                              <a:cubicBezTo>
                                <a:pt x="34061" y="42790"/>
                                <a:pt x="38816" y="42618"/>
                                <a:pt x="44780" y="41667"/>
                              </a:cubicBezTo>
                              <a:cubicBezTo>
                                <a:pt x="49967" y="40889"/>
                                <a:pt x="54289" y="40716"/>
                                <a:pt x="57834" y="41234"/>
                              </a:cubicBezTo>
                              <a:cubicBezTo>
                                <a:pt x="61378" y="41753"/>
                                <a:pt x="64663" y="42790"/>
                                <a:pt x="67861" y="44433"/>
                              </a:cubicBezTo>
                              <a:cubicBezTo>
                                <a:pt x="71060" y="46075"/>
                                <a:pt x="74258" y="48582"/>
                                <a:pt x="77284" y="51781"/>
                              </a:cubicBezTo>
                              <a:cubicBezTo>
                                <a:pt x="83162" y="58091"/>
                                <a:pt x="86188" y="64748"/>
                                <a:pt x="86101" y="71663"/>
                              </a:cubicBezTo>
                              <a:cubicBezTo>
                                <a:pt x="86015" y="78665"/>
                                <a:pt x="83076" y="84889"/>
                                <a:pt x="77197" y="90422"/>
                              </a:cubicBezTo>
                              <a:cubicBezTo>
                                <a:pt x="71578" y="95695"/>
                                <a:pt x="64663" y="99239"/>
                                <a:pt x="56537" y="100968"/>
                              </a:cubicBezTo>
                              <a:lnTo>
                                <a:pt x="50745" y="85754"/>
                              </a:lnTo>
                              <a:cubicBezTo>
                                <a:pt x="53252" y="85149"/>
                                <a:pt x="55673" y="84457"/>
                                <a:pt x="58180" y="83506"/>
                              </a:cubicBezTo>
                              <a:cubicBezTo>
                                <a:pt x="60600" y="82555"/>
                                <a:pt x="62848" y="81172"/>
                                <a:pt x="64836" y="79270"/>
                              </a:cubicBezTo>
                              <a:cubicBezTo>
                                <a:pt x="67083" y="77196"/>
                                <a:pt x="68034" y="74862"/>
                                <a:pt x="67861" y="72268"/>
                              </a:cubicBezTo>
                              <a:cubicBezTo>
                                <a:pt x="67689" y="69675"/>
                                <a:pt x="66392" y="67168"/>
                                <a:pt x="64058" y="64661"/>
                              </a:cubicBezTo>
                              <a:cubicBezTo>
                                <a:pt x="61724" y="62154"/>
                                <a:pt x="58958" y="60685"/>
                                <a:pt x="55845" y="60166"/>
                              </a:cubicBezTo>
                              <a:cubicBezTo>
                                <a:pt x="52733" y="59647"/>
                                <a:pt x="48238" y="59907"/>
                                <a:pt x="42446" y="60944"/>
                              </a:cubicBezTo>
                              <a:cubicBezTo>
                                <a:pt x="34666" y="62241"/>
                                <a:pt x="28183" y="62068"/>
                                <a:pt x="23169" y="60512"/>
                              </a:cubicBezTo>
                              <a:cubicBezTo>
                                <a:pt x="18155" y="59042"/>
                                <a:pt x="13574" y="56103"/>
                                <a:pt x="9597" y="5178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1" name="Freihandform: Form 1230">
                          <a:extLst>
                            <a:ext uri="{FF2B5EF4-FFF2-40B4-BE49-F238E27FC236}">
                              <a16:creationId xmlns:a16="http://schemas.microsoft.com/office/drawing/2014/main" id="{9A9F1A99-EBED-4C31-87DD-2D8398B7E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13908" y="4210236"/>
                          <a:ext cx="103734" cy="103734"/>
                        </a:xfrm>
                        <a:custGeom>
                          <a:avLst/>
                          <a:gdLst>
                            <a:gd name="connsiteX0" fmla="*/ 14177 w 103734"/>
                            <a:gd name="connsiteY0" fmla="*/ 37517 h 103734"/>
                            <a:gd name="connsiteX1" fmla="*/ 35356 w 103734"/>
                            <a:gd name="connsiteY1" fmla="*/ 52732 h 103734"/>
                            <a:gd name="connsiteX2" fmla="*/ 54979 w 103734"/>
                            <a:gd name="connsiteY2" fmla="*/ 35356 h 103734"/>
                            <a:gd name="connsiteX3" fmla="*/ 42445 w 103734"/>
                            <a:gd name="connsiteY3" fmla="*/ 12448 h 103734"/>
                            <a:gd name="connsiteX4" fmla="*/ 56449 w 103734"/>
                            <a:gd name="connsiteY4" fmla="*/ 0 h 103734"/>
                            <a:gd name="connsiteX5" fmla="*/ 104858 w 103734"/>
                            <a:gd name="connsiteY5" fmla="*/ 92324 h 103734"/>
                            <a:gd name="connsiteX6" fmla="*/ 85840 w 103734"/>
                            <a:gd name="connsiteY6" fmla="*/ 109181 h 103734"/>
                            <a:gd name="connsiteX7" fmla="*/ 0 w 103734"/>
                            <a:gd name="connsiteY7" fmla="*/ 49965 h 103734"/>
                            <a:gd name="connsiteX8" fmla="*/ 14177 w 103734"/>
                            <a:gd name="connsiteY8" fmla="*/ 37517 h 103734"/>
                            <a:gd name="connsiteX9" fmla="*/ 49015 w 103734"/>
                            <a:gd name="connsiteY9" fmla="*/ 62759 h 103734"/>
                            <a:gd name="connsiteX10" fmla="*/ 68551 w 103734"/>
                            <a:gd name="connsiteY10" fmla="*/ 76764 h 103734"/>
                            <a:gd name="connsiteX11" fmla="*/ 77282 w 103734"/>
                            <a:gd name="connsiteY11" fmla="*/ 83333 h 103734"/>
                            <a:gd name="connsiteX12" fmla="*/ 86445 w 103734"/>
                            <a:gd name="connsiteY12" fmla="*/ 90595 h 103734"/>
                            <a:gd name="connsiteX13" fmla="*/ 79443 w 103734"/>
                            <a:gd name="connsiteY13" fmla="*/ 79270 h 103734"/>
                            <a:gd name="connsiteX14" fmla="*/ 63192 w 103734"/>
                            <a:gd name="connsiteY14" fmla="*/ 50138 h 103734"/>
                            <a:gd name="connsiteX15" fmla="*/ 49015 w 103734"/>
                            <a:gd name="connsiteY15" fmla="*/ 62759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103734" h="103734">
                              <a:moveTo>
                                <a:pt x="14177" y="37517"/>
                              </a:moveTo>
                              <a:lnTo>
                                <a:pt x="35356" y="52732"/>
                              </a:lnTo>
                              <a:lnTo>
                                <a:pt x="54979" y="35356"/>
                              </a:lnTo>
                              <a:lnTo>
                                <a:pt x="42445" y="12448"/>
                              </a:lnTo>
                              <a:lnTo>
                                <a:pt x="56449" y="0"/>
                              </a:lnTo>
                              <a:lnTo>
                                <a:pt x="104858" y="92324"/>
                              </a:lnTo>
                              <a:lnTo>
                                <a:pt x="85840" y="109181"/>
                              </a:lnTo>
                              <a:lnTo>
                                <a:pt x="0" y="49965"/>
                              </a:lnTo>
                              <a:lnTo>
                                <a:pt x="14177" y="37517"/>
                              </a:lnTo>
                              <a:close/>
                              <a:moveTo>
                                <a:pt x="49015" y="62759"/>
                              </a:moveTo>
                              <a:lnTo>
                                <a:pt x="68551" y="76764"/>
                              </a:lnTo>
                              <a:cubicBezTo>
                                <a:pt x="69761" y="77628"/>
                                <a:pt x="72614" y="79789"/>
                                <a:pt x="77282" y="83333"/>
                              </a:cubicBezTo>
                              <a:cubicBezTo>
                                <a:pt x="81950" y="86878"/>
                                <a:pt x="84976" y="89298"/>
                                <a:pt x="86445" y="90595"/>
                              </a:cubicBezTo>
                              <a:cubicBezTo>
                                <a:pt x="84284" y="87223"/>
                                <a:pt x="81950" y="83506"/>
                                <a:pt x="79443" y="79270"/>
                              </a:cubicBezTo>
                              <a:cubicBezTo>
                                <a:pt x="77023" y="75121"/>
                                <a:pt x="71577" y="65353"/>
                                <a:pt x="63192" y="50138"/>
                              </a:cubicBezTo>
                              <a:lnTo>
                                <a:pt x="49015" y="6275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2" name="Freihandform: Form 1231">
                          <a:extLst>
                            <a:ext uri="{FF2B5EF4-FFF2-40B4-BE49-F238E27FC236}">
                              <a16:creationId xmlns:a16="http://schemas.microsoft.com/office/drawing/2014/main" id="{F59CE139-CD0B-44A3-9190-CD4E42BE98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5848" y="4265388"/>
                          <a:ext cx="129668" cy="129668"/>
                        </a:xfrm>
                        <a:custGeom>
                          <a:avLst/>
                          <a:gdLst>
                            <a:gd name="connsiteX0" fmla="*/ 44174 w 129668"/>
                            <a:gd name="connsiteY0" fmla="*/ 22821 h 129668"/>
                            <a:gd name="connsiteX1" fmla="*/ 113244 w 129668"/>
                            <a:gd name="connsiteY1" fmla="*/ 77282 h 129668"/>
                            <a:gd name="connsiteX2" fmla="*/ 113849 w 129668"/>
                            <a:gd name="connsiteY2" fmla="*/ 76763 h 129668"/>
                            <a:gd name="connsiteX3" fmla="*/ 101314 w 129668"/>
                            <a:gd name="connsiteY3" fmla="*/ 63451 h 129668"/>
                            <a:gd name="connsiteX4" fmla="*/ 58610 w 129668"/>
                            <a:gd name="connsiteY4" fmla="*/ 10978 h 129668"/>
                            <a:gd name="connsiteX5" fmla="*/ 72095 w 129668"/>
                            <a:gd name="connsiteY5" fmla="*/ 0 h 129668"/>
                            <a:gd name="connsiteX6" fmla="*/ 135719 w 129668"/>
                            <a:gd name="connsiteY6" fmla="*/ 78233 h 129668"/>
                            <a:gd name="connsiteX7" fmla="*/ 113330 w 129668"/>
                            <a:gd name="connsiteY7" fmla="*/ 96387 h 129668"/>
                            <a:gd name="connsiteX8" fmla="*/ 49965 w 129668"/>
                            <a:gd name="connsiteY8" fmla="*/ 45816 h 129668"/>
                            <a:gd name="connsiteX9" fmla="*/ 49533 w 129668"/>
                            <a:gd name="connsiteY9" fmla="*/ 46162 h 129668"/>
                            <a:gd name="connsiteX10" fmla="*/ 86273 w 129668"/>
                            <a:gd name="connsiteY10" fmla="*/ 118430 h 129668"/>
                            <a:gd name="connsiteX11" fmla="*/ 63624 w 129668"/>
                            <a:gd name="connsiteY11" fmla="*/ 136843 h 129668"/>
                            <a:gd name="connsiteX12" fmla="*/ 0 w 129668"/>
                            <a:gd name="connsiteY12" fmla="*/ 58610 h 129668"/>
                            <a:gd name="connsiteX13" fmla="*/ 13831 w 129668"/>
                            <a:gd name="connsiteY13" fmla="*/ 47372 h 129668"/>
                            <a:gd name="connsiteX14" fmla="*/ 56967 w 129668"/>
                            <a:gd name="connsiteY14" fmla="*/ 100363 h 129668"/>
                            <a:gd name="connsiteX15" fmla="*/ 67168 w 129668"/>
                            <a:gd name="connsiteY15" fmla="*/ 114454 h 129668"/>
                            <a:gd name="connsiteX16" fmla="*/ 67600 w 129668"/>
                            <a:gd name="connsiteY16" fmla="*/ 114108 h 129668"/>
                            <a:gd name="connsiteX17" fmla="*/ 28354 w 129668"/>
                            <a:gd name="connsiteY17" fmla="*/ 35529 h 129668"/>
                            <a:gd name="connsiteX18" fmla="*/ 44174 w 129668"/>
                            <a:gd name="connsiteY18" fmla="*/ 22821 h 129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9668" h="129668">
                              <a:moveTo>
                                <a:pt x="44174" y="22821"/>
                              </a:moveTo>
                              <a:lnTo>
                                <a:pt x="113244" y="77282"/>
                              </a:lnTo>
                              <a:lnTo>
                                <a:pt x="113849" y="76763"/>
                              </a:lnTo>
                              <a:cubicBezTo>
                                <a:pt x="109008" y="72182"/>
                                <a:pt x="104858" y="67773"/>
                                <a:pt x="101314" y="63451"/>
                              </a:cubicBezTo>
                              <a:lnTo>
                                <a:pt x="58610" y="10978"/>
                              </a:lnTo>
                              <a:lnTo>
                                <a:pt x="72095" y="0"/>
                              </a:lnTo>
                              <a:lnTo>
                                <a:pt x="135719" y="78233"/>
                              </a:lnTo>
                              <a:lnTo>
                                <a:pt x="113330" y="96387"/>
                              </a:lnTo>
                              <a:lnTo>
                                <a:pt x="49965" y="45816"/>
                              </a:lnTo>
                              <a:lnTo>
                                <a:pt x="49533" y="46162"/>
                              </a:lnTo>
                              <a:lnTo>
                                <a:pt x="86273" y="118430"/>
                              </a:lnTo>
                              <a:lnTo>
                                <a:pt x="63624" y="136843"/>
                              </a:lnTo>
                              <a:lnTo>
                                <a:pt x="0" y="58610"/>
                              </a:lnTo>
                              <a:lnTo>
                                <a:pt x="13831" y="47372"/>
                              </a:lnTo>
                              <a:lnTo>
                                <a:pt x="56967" y="100363"/>
                              </a:lnTo>
                              <a:cubicBezTo>
                                <a:pt x="60512" y="104772"/>
                                <a:pt x="63970" y="109440"/>
                                <a:pt x="67168" y="114454"/>
                              </a:cubicBezTo>
                              <a:lnTo>
                                <a:pt x="67600" y="114108"/>
                              </a:lnTo>
                              <a:lnTo>
                                <a:pt x="28354" y="35529"/>
                              </a:lnTo>
                              <a:lnTo>
                                <a:pt x="44174" y="2282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3" name="Freihandform: Form 1232">
                          <a:extLst>
                            <a:ext uri="{FF2B5EF4-FFF2-40B4-BE49-F238E27FC236}">
                              <a16:creationId xmlns:a16="http://schemas.microsoft.com/office/drawing/2014/main" id="{463A232F-BAA6-4927-8ECE-B584CAFBA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74299" y="4332469"/>
                          <a:ext cx="103734" cy="112379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37690 h 112378"/>
                            <a:gd name="connsiteX1" fmla="*/ 15992 w 103734"/>
                            <a:gd name="connsiteY1" fmla="*/ 25674 h 112378"/>
                            <a:gd name="connsiteX2" fmla="*/ 55066 w 103734"/>
                            <a:gd name="connsiteY2" fmla="*/ 50225 h 112378"/>
                            <a:gd name="connsiteX3" fmla="*/ 56535 w 103734"/>
                            <a:gd name="connsiteY3" fmla="*/ 39678 h 112378"/>
                            <a:gd name="connsiteX4" fmla="*/ 35183 w 103734"/>
                            <a:gd name="connsiteY4" fmla="*/ 11238 h 112378"/>
                            <a:gd name="connsiteX5" fmla="*/ 50225 w 103734"/>
                            <a:gd name="connsiteY5" fmla="*/ 0 h 112378"/>
                            <a:gd name="connsiteX6" fmla="*/ 110650 w 103734"/>
                            <a:gd name="connsiteY6" fmla="*/ 80654 h 112378"/>
                            <a:gd name="connsiteX7" fmla="*/ 95609 w 103734"/>
                            <a:gd name="connsiteY7" fmla="*/ 91891 h 112378"/>
                            <a:gd name="connsiteX8" fmla="*/ 65612 w 103734"/>
                            <a:gd name="connsiteY8" fmla="*/ 51867 h 112378"/>
                            <a:gd name="connsiteX9" fmla="*/ 69416 w 103734"/>
                            <a:gd name="connsiteY9" fmla="*/ 67860 h 112378"/>
                            <a:gd name="connsiteX10" fmla="*/ 76591 w 103734"/>
                            <a:gd name="connsiteY10" fmla="*/ 106069 h 112378"/>
                            <a:gd name="connsiteX11" fmla="*/ 60512 w 103734"/>
                            <a:gd name="connsiteY11" fmla="*/ 118085 h 112378"/>
                            <a:gd name="connsiteX12" fmla="*/ 52991 w 103734"/>
                            <a:gd name="connsiteY12" fmla="*/ 69156 h 112378"/>
                            <a:gd name="connsiteX13" fmla="*/ 0 w 103734"/>
                            <a:gd name="connsiteY13" fmla="*/ 3769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112378">
                              <a:moveTo>
                                <a:pt x="0" y="37690"/>
                              </a:moveTo>
                              <a:lnTo>
                                <a:pt x="15992" y="25674"/>
                              </a:lnTo>
                              <a:lnTo>
                                <a:pt x="55066" y="50225"/>
                              </a:lnTo>
                              <a:lnTo>
                                <a:pt x="56535" y="39678"/>
                              </a:lnTo>
                              <a:lnTo>
                                <a:pt x="35183" y="11238"/>
                              </a:lnTo>
                              <a:lnTo>
                                <a:pt x="50225" y="0"/>
                              </a:lnTo>
                              <a:lnTo>
                                <a:pt x="110650" y="80654"/>
                              </a:lnTo>
                              <a:lnTo>
                                <a:pt x="95609" y="91891"/>
                              </a:lnTo>
                              <a:lnTo>
                                <a:pt x="65612" y="51867"/>
                              </a:lnTo>
                              <a:lnTo>
                                <a:pt x="69416" y="67860"/>
                              </a:lnTo>
                              <a:lnTo>
                                <a:pt x="76591" y="106069"/>
                              </a:lnTo>
                              <a:lnTo>
                                <a:pt x="60512" y="118085"/>
                              </a:lnTo>
                              <a:lnTo>
                                <a:pt x="52991" y="69156"/>
                              </a:lnTo>
                              <a:lnTo>
                                <a:pt x="0" y="376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4" name="Freihandform: Form 1233">
                          <a:extLst>
                            <a:ext uri="{FF2B5EF4-FFF2-40B4-BE49-F238E27FC236}">
                              <a16:creationId xmlns:a16="http://schemas.microsoft.com/office/drawing/2014/main" id="{B34307EA-89EF-45DF-B7A0-C592129BB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2546" y="4373272"/>
                          <a:ext cx="95090" cy="103734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26193 h 103734"/>
                            <a:gd name="connsiteX1" fmla="*/ 37085 w 95089"/>
                            <a:gd name="connsiteY1" fmla="*/ 0 h 103734"/>
                            <a:gd name="connsiteX2" fmla="*/ 95263 w 95089"/>
                            <a:gd name="connsiteY2" fmla="*/ 82382 h 103734"/>
                            <a:gd name="connsiteX3" fmla="*/ 58178 w 95089"/>
                            <a:gd name="connsiteY3" fmla="*/ 108576 h 103734"/>
                            <a:gd name="connsiteX4" fmla="*/ 48842 w 95089"/>
                            <a:gd name="connsiteY4" fmla="*/ 95349 h 103734"/>
                            <a:gd name="connsiteX5" fmla="*/ 70626 w 95089"/>
                            <a:gd name="connsiteY5" fmla="*/ 79962 h 103734"/>
                            <a:gd name="connsiteX6" fmla="*/ 56795 w 95089"/>
                            <a:gd name="connsiteY6" fmla="*/ 60339 h 103734"/>
                            <a:gd name="connsiteX7" fmla="*/ 36566 w 95089"/>
                            <a:gd name="connsiteY7" fmla="*/ 74603 h 103734"/>
                            <a:gd name="connsiteX8" fmla="*/ 27144 w 95089"/>
                            <a:gd name="connsiteY8" fmla="*/ 61290 h 103734"/>
                            <a:gd name="connsiteX9" fmla="*/ 47372 w 95089"/>
                            <a:gd name="connsiteY9" fmla="*/ 47026 h 103734"/>
                            <a:gd name="connsiteX10" fmla="*/ 31293 w 95089"/>
                            <a:gd name="connsiteY10" fmla="*/ 24205 h 103734"/>
                            <a:gd name="connsiteX11" fmla="*/ 9509 w 95089"/>
                            <a:gd name="connsiteY11" fmla="*/ 39592 h 103734"/>
                            <a:gd name="connsiteX12" fmla="*/ 0 w 95089"/>
                            <a:gd name="connsiteY12" fmla="*/ 26193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0" y="26193"/>
                              </a:moveTo>
                              <a:lnTo>
                                <a:pt x="37085" y="0"/>
                              </a:lnTo>
                              <a:lnTo>
                                <a:pt x="95263" y="82382"/>
                              </a:lnTo>
                              <a:lnTo>
                                <a:pt x="58178" y="108576"/>
                              </a:lnTo>
                              <a:lnTo>
                                <a:pt x="48842" y="95349"/>
                              </a:lnTo>
                              <a:lnTo>
                                <a:pt x="70626" y="79962"/>
                              </a:lnTo>
                              <a:lnTo>
                                <a:pt x="56795" y="60339"/>
                              </a:lnTo>
                              <a:lnTo>
                                <a:pt x="36566" y="74603"/>
                              </a:lnTo>
                              <a:lnTo>
                                <a:pt x="27144" y="61290"/>
                              </a:lnTo>
                              <a:lnTo>
                                <a:pt x="47372" y="47026"/>
                              </a:lnTo>
                              <a:lnTo>
                                <a:pt x="31293" y="24205"/>
                              </a:lnTo>
                              <a:lnTo>
                                <a:pt x="9509" y="39592"/>
                              </a:lnTo>
                              <a:lnTo>
                                <a:pt x="0" y="261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5" name="Freihandform: Form 1234">
                          <a:extLst>
                            <a:ext uri="{FF2B5EF4-FFF2-40B4-BE49-F238E27FC236}">
                              <a16:creationId xmlns:a16="http://schemas.microsoft.com/office/drawing/2014/main" id="{A2ABABA7-3516-4552-8C1B-1D7FFE0D0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7996" y="4406121"/>
                          <a:ext cx="69156" cy="86445"/>
                        </a:xfrm>
                        <a:custGeom>
                          <a:avLst/>
                          <a:gdLst>
                            <a:gd name="connsiteX0" fmla="*/ 14609 w 69156"/>
                            <a:gd name="connsiteY0" fmla="*/ 0 h 86445"/>
                            <a:gd name="connsiteX1" fmla="*/ 71058 w 69156"/>
                            <a:gd name="connsiteY1" fmla="*/ 83506 h 86445"/>
                            <a:gd name="connsiteX2" fmla="*/ 56449 w 69156"/>
                            <a:gd name="connsiteY2" fmla="*/ 93361 h 86445"/>
                            <a:gd name="connsiteX3" fmla="*/ 0 w 69156"/>
                            <a:gd name="connsiteY3" fmla="*/ 9855 h 86445"/>
                            <a:gd name="connsiteX4" fmla="*/ 14609 w 69156"/>
                            <a:gd name="connsiteY4" fmla="*/ 0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9156" h="86445">
                              <a:moveTo>
                                <a:pt x="14609" y="0"/>
                              </a:moveTo>
                              <a:lnTo>
                                <a:pt x="71058" y="83506"/>
                              </a:lnTo>
                              <a:lnTo>
                                <a:pt x="56449" y="93361"/>
                              </a:lnTo>
                              <a:lnTo>
                                <a:pt x="0" y="9855"/>
                              </a:lnTo>
                              <a:lnTo>
                                <a:pt x="1460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36" name="Freihandform: Form 1235">
                          <a:extLst>
                            <a:ext uri="{FF2B5EF4-FFF2-40B4-BE49-F238E27FC236}">
                              <a16:creationId xmlns:a16="http://schemas.microsoft.com/office/drawing/2014/main" id="{E1247E38-9F39-4B41-AC5C-A3DE89E1BD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7107" y="4432660"/>
                          <a:ext cx="86445" cy="103734"/>
                        </a:xfrm>
                        <a:custGeom>
                          <a:avLst/>
                          <a:gdLst>
                            <a:gd name="connsiteX0" fmla="*/ 0 w 86445"/>
                            <a:gd name="connsiteY0" fmla="*/ 10114 h 103734"/>
                            <a:gd name="connsiteX1" fmla="*/ 15733 w 86445"/>
                            <a:gd name="connsiteY1" fmla="*/ 0 h 103734"/>
                            <a:gd name="connsiteX2" fmla="*/ 61376 w 86445"/>
                            <a:gd name="connsiteY2" fmla="*/ 70885 h 103734"/>
                            <a:gd name="connsiteX3" fmla="*/ 77628 w 86445"/>
                            <a:gd name="connsiteY3" fmla="*/ 60425 h 103734"/>
                            <a:gd name="connsiteX4" fmla="*/ 86532 w 86445"/>
                            <a:gd name="connsiteY4" fmla="*/ 74256 h 103734"/>
                            <a:gd name="connsiteX5" fmla="*/ 38382 w 86445"/>
                            <a:gd name="connsiteY5" fmla="*/ 105290 h 103734"/>
                            <a:gd name="connsiteX6" fmla="*/ 29478 w 86445"/>
                            <a:gd name="connsiteY6" fmla="*/ 91459 h 103734"/>
                            <a:gd name="connsiteX7" fmla="*/ 45730 w 86445"/>
                            <a:gd name="connsiteY7" fmla="*/ 80999 h 103734"/>
                            <a:gd name="connsiteX8" fmla="*/ 0 w 86445"/>
                            <a:gd name="connsiteY8" fmla="*/ 1011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86445" h="103734">
                              <a:moveTo>
                                <a:pt x="0" y="10114"/>
                              </a:moveTo>
                              <a:lnTo>
                                <a:pt x="15733" y="0"/>
                              </a:lnTo>
                              <a:lnTo>
                                <a:pt x="61376" y="70885"/>
                              </a:lnTo>
                              <a:lnTo>
                                <a:pt x="77628" y="60425"/>
                              </a:lnTo>
                              <a:lnTo>
                                <a:pt x="86532" y="74256"/>
                              </a:lnTo>
                              <a:lnTo>
                                <a:pt x="38382" y="105290"/>
                              </a:lnTo>
                              <a:lnTo>
                                <a:pt x="29478" y="91459"/>
                              </a:lnTo>
                              <a:lnTo>
                                <a:pt x="45730" y="80999"/>
                              </a:lnTo>
                              <a:lnTo>
                                <a:pt x="0" y="101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7" name="Grafik 3535">
                      <a:extLst>
                        <a:ext uri="{FF2B5EF4-FFF2-40B4-BE49-F238E27FC236}">
                          <a16:creationId xmlns:a16="http://schemas.microsoft.com/office/drawing/2014/main" id="{A6A08F28-9916-4019-8E5F-4E528857F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7712" y="1661739"/>
                      <a:ext cx="354945" cy="674274"/>
                      <a:chOff x="6517712" y="1661739"/>
                      <a:chExt cx="354945" cy="674274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202" name="Grafik 3535">
                        <a:extLst>
                          <a:ext uri="{FF2B5EF4-FFF2-40B4-BE49-F238E27FC236}">
                            <a16:creationId xmlns:a16="http://schemas.microsoft.com/office/drawing/2014/main" id="{3717FE3A-7E9B-4397-95F2-AA88CE74A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17712" y="1819502"/>
                        <a:ext cx="198824" cy="440871"/>
                        <a:chOff x="6517712" y="1819502"/>
                        <a:chExt cx="198824" cy="44087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15" name="Freihandform: Form 1214">
                          <a:extLst>
                            <a:ext uri="{FF2B5EF4-FFF2-40B4-BE49-F238E27FC236}">
                              <a16:creationId xmlns:a16="http://schemas.microsoft.com/office/drawing/2014/main" id="{587D3191-CC14-4E30-96A6-EAE1ED88A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17712" y="1819502"/>
                          <a:ext cx="103734" cy="86445"/>
                        </a:xfrm>
                        <a:custGeom>
                          <a:avLst/>
                          <a:gdLst>
                            <a:gd name="connsiteX0" fmla="*/ 43309 w 103734"/>
                            <a:gd name="connsiteY0" fmla="*/ 38295 h 86445"/>
                            <a:gd name="connsiteX1" fmla="*/ 6310 w 103734"/>
                            <a:gd name="connsiteY1" fmla="*/ 51435 h 86445"/>
                            <a:gd name="connsiteX2" fmla="*/ 0 w 103734"/>
                            <a:gd name="connsiteY2" fmla="*/ 33800 h 86445"/>
                            <a:gd name="connsiteX3" fmla="*/ 95003 w 103734"/>
                            <a:gd name="connsiteY3" fmla="*/ 0 h 86445"/>
                            <a:gd name="connsiteX4" fmla="*/ 103216 w 103734"/>
                            <a:gd name="connsiteY4" fmla="*/ 23081 h 86445"/>
                            <a:gd name="connsiteX5" fmla="*/ 103994 w 103734"/>
                            <a:gd name="connsiteY5" fmla="*/ 47199 h 86445"/>
                            <a:gd name="connsiteX6" fmla="*/ 85235 w 103734"/>
                            <a:gd name="connsiteY6" fmla="*/ 61722 h 86445"/>
                            <a:gd name="connsiteX7" fmla="*/ 55757 w 103734"/>
                            <a:gd name="connsiteY7" fmla="*/ 58524 h 86445"/>
                            <a:gd name="connsiteX8" fmla="*/ 20574 w 103734"/>
                            <a:gd name="connsiteY8" fmla="*/ 91546 h 86445"/>
                            <a:gd name="connsiteX9" fmla="*/ 13831 w 103734"/>
                            <a:gd name="connsiteY9" fmla="*/ 72614 h 86445"/>
                            <a:gd name="connsiteX10" fmla="*/ 45470 w 103734"/>
                            <a:gd name="connsiteY10" fmla="*/ 44433 h 86445"/>
                            <a:gd name="connsiteX11" fmla="*/ 43309 w 103734"/>
                            <a:gd name="connsiteY11" fmla="*/ 38295 h 86445"/>
                            <a:gd name="connsiteX12" fmla="*/ 58523 w 103734"/>
                            <a:gd name="connsiteY12" fmla="*/ 32849 h 86445"/>
                            <a:gd name="connsiteX13" fmla="*/ 60166 w 103734"/>
                            <a:gd name="connsiteY13" fmla="*/ 37431 h 86445"/>
                            <a:gd name="connsiteX14" fmla="*/ 66909 w 103734"/>
                            <a:gd name="connsiteY14" fmla="*/ 45124 h 86445"/>
                            <a:gd name="connsiteX15" fmla="*/ 78406 w 103734"/>
                            <a:gd name="connsiteY15" fmla="*/ 44087 h 86445"/>
                            <a:gd name="connsiteX16" fmla="*/ 87742 w 103734"/>
                            <a:gd name="connsiteY16" fmla="*/ 37517 h 86445"/>
                            <a:gd name="connsiteX17" fmla="*/ 87655 w 103734"/>
                            <a:gd name="connsiteY17" fmla="*/ 27490 h 86445"/>
                            <a:gd name="connsiteX18" fmla="*/ 86099 w 103734"/>
                            <a:gd name="connsiteY18" fmla="*/ 23081 h 86445"/>
                            <a:gd name="connsiteX19" fmla="*/ 58523 w 103734"/>
                            <a:gd name="connsiteY19" fmla="*/ 32849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86445">
                              <a:moveTo>
                                <a:pt x="43309" y="38295"/>
                              </a:moveTo>
                              <a:lnTo>
                                <a:pt x="6310" y="51435"/>
                              </a:lnTo>
                              <a:lnTo>
                                <a:pt x="0" y="33800"/>
                              </a:lnTo>
                              <a:lnTo>
                                <a:pt x="95003" y="0"/>
                              </a:lnTo>
                              <a:lnTo>
                                <a:pt x="103216" y="23081"/>
                              </a:lnTo>
                              <a:cubicBezTo>
                                <a:pt x="106673" y="32849"/>
                                <a:pt x="106933" y="40889"/>
                                <a:pt x="103994" y="47199"/>
                              </a:cubicBezTo>
                              <a:cubicBezTo>
                                <a:pt x="100968" y="53510"/>
                                <a:pt x="94744" y="58351"/>
                                <a:pt x="85235" y="61722"/>
                              </a:cubicBezTo>
                              <a:cubicBezTo>
                                <a:pt x="73219" y="65958"/>
                                <a:pt x="63451" y="64921"/>
                                <a:pt x="55757" y="58524"/>
                              </a:cubicBezTo>
                              <a:lnTo>
                                <a:pt x="20574" y="91546"/>
                              </a:lnTo>
                              <a:lnTo>
                                <a:pt x="13831" y="72614"/>
                              </a:lnTo>
                              <a:lnTo>
                                <a:pt x="45470" y="44433"/>
                              </a:lnTo>
                              <a:lnTo>
                                <a:pt x="43309" y="38295"/>
                              </a:lnTo>
                              <a:close/>
                              <a:moveTo>
                                <a:pt x="58523" y="32849"/>
                              </a:moveTo>
                              <a:lnTo>
                                <a:pt x="60166" y="37431"/>
                              </a:lnTo>
                              <a:cubicBezTo>
                                <a:pt x="61636" y="41580"/>
                                <a:pt x="63883" y="44174"/>
                                <a:pt x="66909" y="45124"/>
                              </a:cubicBezTo>
                              <a:cubicBezTo>
                                <a:pt x="69934" y="46075"/>
                                <a:pt x="73738" y="45730"/>
                                <a:pt x="78406" y="44087"/>
                              </a:cubicBezTo>
                              <a:cubicBezTo>
                                <a:pt x="83247" y="42358"/>
                                <a:pt x="86359" y="40197"/>
                                <a:pt x="87742" y="37517"/>
                              </a:cubicBezTo>
                              <a:cubicBezTo>
                                <a:pt x="89125" y="34837"/>
                                <a:pt x="89125" y="31553"/>
                                <a:pt x="87655" y="27490"/>
                              </a:cubicBezTo>
                              <a:lnTo>
                                <a:pt x="86099" y="23081"/>
                              </a:lnTo>
                              <a:lnTo>
                                <a:pt x="58523" y="328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6" name="Freihandform: Form 1215">
                          <a:extLst>
                            <a:ext uri="{FF2B5EF4-FFF2-40B4-BE49-F238E27FC236}">
                              <a16:creationId xmlns:a16="http://schemas.microsoft.com/office/drawing/2014/main" id="{A4613F42-B45F-498C-BC79-716CCE6E6C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46986" y="1888399"/>
                          <a:ext cx="129668" cy="77801"/>
                        </a:xfrm>
                        <a:custGeom>
                          <a:avLst/>
                          <a:gdLst>
                            <a:gd name="connsiteX0" fmla="*/ 108780 w 129668"/>
                            <a:gd name="connsiteY0" fmla="*/ 59474 h 77800"/>
                            <a:gd name="connsiteX1" fmla="*/ 46539 w 129668"/>
                            <a:gd name="connsiteY1" fmla="*/ 79098 h 77800"/>
                            <a:gd name="connsiteX2" fmla="*/ 17926 w 129668"/>
                            <a:gd name="connsiteY2" fmla="*/ 79616 h 77800"/>
                            <a:gd name="connsiteX3" fmla="*/ 1847 w 129668"/>
                            <a:gd name="connsiteY3" fmla="*/ 60080 h 77800"/>
                            <a:gd name="connsiteX4" fmla="*/ 3922 w 129668"/>
                            <a:gd name="connsiteY4" fmla="*/ 35443 h 77800"/>
                            <a:gd name="connsiteX5" fmla="*/ 28126 w 129668"/>
                            <a:gd name="connsiteY5" fmla="*/ 19537 h 77800"/>
                            <a:gd name="connsiteX6" fmla="*/ 90021 w 129668"/>
                            <a:gd name="connsiteY6" fmla="*/ 0 h 77800"/>
                            <a:gd name="connsiteX7" fmla="*/ 95641 w 129668"/>
                            <a:gd name="connsiteY7" fmla="*/ 17721 h 77800"/>
                            <a:gd name="connsiteX8" fmla="*/ 32362 w 129668"/>
                            <a:gd name="connsiteY8" fmla="*/ 37690 h 77800"/>
                            <a:gd name="connsiteX9" fmla="*/ 17840 w 129668"/>
                            <a:gd name="connsiteY9" fmla="*/ 55671 h 77800"/>
                            <a:gd name="connsiteX10" fmla="*/ 25274 w 129668"/>
                            <a:gd name="connsiteY10" fmla="*/ 62932 h 77800"/>
                            <a:gd name="connsiteX11" fmla="*/ 39537 w 129668"/>
                            <a:gd name="connsiteY11" fmla="*/ 61809 h 77800"/>
                            <a:gd name="connsiteX12" fmla="*/ 103161 w 129668"/>
                            <a:gd name="connsiteY12" fmla="*/ 41753 h 77800"/>
                            <a:gd name="connsiteX13" fmla="*/ 108780 w 129668"/>
                            <a:gd name="connsiteY13" fmla="*/ 59474 h 77800"/>
                            <a:gd name="connsiteX14" fmla="*/ 110768 w 129668"/>
                            <a:gd name="connsiteY14" fmla="*/ 2075 h 77800"/>
                            <a:gd name="connsiteX15" fmla="*/ 117771 w 129668"/>
                            <a:gd name="connsiteY15" fmla="*/ 2420 h 77800"/>
                            <a:gd name="connsiteX16" fmla="*/ 122006 w 129668"/>
                            <a:gd name="connsiteY16" fmla="*/ 8126 h 77800"/>
                            <a:gd name="connsiteX17" fmla="*/ 121660 w 129668"/>
                            <a:gd name="connsiteY17" fmla="*/ 15301 h 77800"/>
                            <a:gd name="connsiteX18" fmla="*/ 116214 w 129668"/>
                            <a:gd name="connsiteY18" fmla="*/ 19537 h 77800"/>
                            <a:gd name="connsiteX19" fmla="*/ 109472 w 129668"/>
                            <a:gd name="connsiteY19" fmla="*/ 19104 h 77800"/>
                            <a:gd name="connsiteX20" fmla="*/ 105149 w 129668"/>
                            <a:gd name="connsiteY20" fmla="*/ 13399 h 77800"/>
                            <a:gd name="connsiteX21" fmla="*/ 105322 w 129668"/>
                            <a:gd name="connsiteY21" fmla="*/ 6310 h 77800"/>
                            <a:gd name="connsiteX22" fmla="*/ 110768 w 129668"/>
                            <a:gd name="connsiteY22" fmla="*/ 2075 h 77800"/>
                            <a:gd name="connsiteX23" fmla="*/ 119067 w 129668"/>
                            <a:gd name="connsiteY23" fmla="*/ 28181 h 77800"/>
                            <a:gd name="connsiteX24" fmla="*/ 125982 w 129668"/>
                            <a:gd name="connsiteY24" fmla="*/ 28527 h 77800"/>
                            <a:gd name="connsiteX25" fmla="*/ 130305 w 129668"/>
                            <a:gd name="connsiteY25" fmla="*/ 34232 h 77800"/>
                            <a:gd name="connsiteX26" fmla="*/ 130046 w 129668"/>
                            <a:gd name="connsiteY26" fmla="*/ 41321 h 77800"/>
                            <a:gd name="connsiteX27" fmla="*/ 124513 w 129668"/>
                            <a:gd name="connsiteY27" fmla="*/ 45643 h 77800"/>
                            <a:gd name="connsiteX28" fmla="*/ 117684 w 129668"/>
                            <a:gd name="connsiteY28" fmla="*/ 45211 h 77800"/>
                            <a:gd name="connsiteX29" fmla="*/ 113448 w 129668"/>
                            <a:gd name="connsiteY29" fmla="*/ 39506 h 77800"/>
                            <a:gd name="connsiteX30" fmla="*/ 113707 w 129668"/>
                            <a:gd name="connsiteY30" fmla="*/ 32417 h 77800"/>
                            <a:gd name="connsiteX31" fmla="*/ 119067 w 129668"/>
                            <a:gd name="connsiteY31" fmla="*/ 28181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</a:cxnLst>
                          <a:rect l="l" t="t" r="r" b="b"/>
                          <a:pathLst>
                            <a:path w="129668" h="77800">
                              <a:moveTo>
                                <a:pt x="108780" y="59474"/>
                              </a:moveTo>
                              <a:lnTo>
                                <a:pt x="46539" y="79098"/>
                              </a:lnTo>
                              <a:cubicBezTo>
                                <a:pt x="35129" y="82728"/>
                                <a:pt x="25533" y="82901"/>
                                <a:pt x="17926" y="79616"/>
                              </a:cubicBezTo>
                              <a:cubicBezTo>
                                <a:pt x="10232" y="76331"/>
                                <a:pt x="4873" y="69848"/>
                                <a:pt x="1847" y="60080"/>
                              </a:cubicBezTo>
                              <a:cubicBezTo>
                                <a:pt x="-1178" y="50571"/>
                                <a:pt x="-487" y="42272"/>
                                <a:pt x="3922" y="35443"/>
                              </a:cubicBezTo>
                              <a:cubicBezTo>
                                <a:pt x="8330" y="28527"/>
                                <a:pt x="16370" y="23254"/>
                                <a:pt x="28126" y="19537"/>
                              </a:cubicBezTo>
                              <a:lnTo>
                                <a:pt x="90021" y="0"/>
                              </a:lnTo>
                              <a:lnTo>
                                <a:pt x="95641" y="17721"/>
                              </a:lnTo>
                              <a:lnTo>
                                <a:pt x="32362" y="37690"/>
                              </a:lnTo>
                              <a:cubicBezTo>
                                <a:pt x="20173" y="41580"/>
                                <a:pt x="15332" y="47545"/>
                                <a:pt x="17840" y="55671"/>
                              </a:cubicBezTo>
                              <a:cubicBezTo>
                                <a:pt x="19050" y="59474"/>
                                <a:pt x="21470" y="61895"/>
                                <a:pt x="25274" y="62932"/>
                              </a:cubicBezTo>
                              <a:cubicBezTo>
                                <a:pt x="28991" y="64056"/>
                                <a:pt x="33745" y="63624"/>
                                <a:pt x="39537" y="61809"/>
                              </a:cubicBezTo>
                              <a:lnTo>
                                <a:pt x="103161" y="41753"/>
                              </a:lnTo>
                              <a:lnTo>
                                <a:pt x="108780" y="59474"/>
                              </a:lnTo>
                              <a:close/>
                              <a:moveTo>
                                <a:pt x="110768" y="2075"/>
                              </a:moveTo>
                              <a:cubicBezTo>
                                <a:pt x="113448" y="1210"/>
                                <a:pt x="115782" y="1297"/>
                                <a:pt x="117771" y="2420"/>
                              </a:cubicBezTo>
                              <a:cubicBezTo>
                                <a:pt x="119759" y="3458"/>
                                <a:pt x="121142" y="5360"/>
                                <a:pt x="122006" y="8126"/>
                              </a:cubicBezTo>
                              <a:cubicBezTo>
                                <a:pt x="122871" y="10806"/>
                                <a:pt x="122784" y="13226"/>
                                <a:pt x="121660" y="15301"/>
                              </a:cubicBezTo>
                              <a:cubicBezTo>
                                <a:pt x="120623" y="17376"/>
                                <a:pt x="118808" y="18759"/>
                                <a:pt x="116214" y="19537"/>
                              </a:cubicBezTo>
                              <a:cubicBezTo>
                                <a:pt x="113707" y="20315"/>
                                <a:pt x="111460" y="20142"/>
                                <a:pt x="109472" y="19104"/>
                              </a:cubicBezTo>
                              <a:cubicBezTo>
                                <a:pt x="107484" y="18067"/>
                                <a:pt x="106014" y="16165"/>
                                <a:pt x="105149" y="13399"/>
                              </a:cubicBezTo>
                              <a:cubicBezTo>
                                <a:pt x="104285" y="10633"/>
                                <a:pt x="104371" y="8299"/>
                                <a:pt x="105322" y="6310"/>
                              </a:cubicBezTo>
                              <a:cubicBezTo>
                                <a:pt x="106360" y="4322"/>
                                <a:pt x="108175" y="2853"/>
                                <a:pt x="110768" y="2075"/>
                              </a:cubicBezTo>
                              <a:close/>
                              <a:moveTo>
                                <a:pt x="119067" y="28181"/>
                              </a:moveTo>
                              <a:cubicBezTo>
                                <a:pt x="121660" y="27317"/>
                                <a:pt x="123994" y="27490"/>
                                <a:pt x="125982" y="28527"/>
                              </a:cubicBezTo>
                              <a:cubicBezTo>
                                <a:pt x="127971" y="29564"/>
                                <a:pt x="129440" y="31466"/>
                                <a:pt x="130305" y="34232"/>
                              </a:cubicBezTo>
                              <a:cubicBezTo>
                                <a:pt x="131169" y="36912"/>
                                <a:pt x="131083" y="39246"/>
                                <a:pt x="130046" y="41321"/>
                              </a:cubicBezTo>
                              <a:cubicBezTo>
                                <a:pt x="129095" y="43396"/>
                                <a:pt x="127193" y="44779"/>
                                <a:pt x="124513" y="45643"/>
                              </a:cubicBezTo>
                              <a:cubicBezTo>
                                <a:pt x="121920" y="46421"/>
                                <a:pt x="119672" y="46335"/>
                                <a:pt x="117684" y="45211"/>
                              </a:cubicBezTo>
                              <a:cubicBezTo>
                                <a:pt x="115695" y="44174"/>
                                <a:pt x="114313" y="42185"/>
                                <a:pt x="113448" y="39506"/>
                              </a:cubicBezTo>
                              <a:cubicBezTo>
                                <a:pt x="112584" y="36739"/>
                                <a:pt x="112670" y="34405"/>
                                <a:pt x="113707" y="32417"/>
                              </a:cubicBezTo>
                              <a:cubicBezTo>
                                <a:pt x="114745" y="30429"/>
                                <a:pt x="116474" y="29046"/>
                                <a:pt x="119067" y="2818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7" name="Freihandform: Form 1216">
                          <a:extLst>
                            <a:ext uri="{FF2B5EF4-FFF2-40B4-BE49-F238E27FC236}">
                              <a16:creationId xmlns:a16="http://schemas.microsoft.com/office/drawing/2014/main" id="{C05BABC2-2105-4BF9-9377-63B95DD3F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64306" y="1967324"/>
                          <a:ext cx="112379" cy="86445"/>
                        </a:xfrm>
                        <a:custGeom>
                          <a:avLst/>
                          <a:gdLst>
                            <a:gd name="connsiteX0" fmla="*/ 16425 w 112379"/>
                            <a:gd name="connsiteY0" fmla="*/ 86618 h 86445"/>
                            <a:gd name="connsiteX1" fmla="*/ 11497 w 112379"/>
                            <a:gd name="connsiteY1" fmla="*/ 68551 h 86445"/>
                            <a:gd name="connsiteX2" fmla="*/ 54115 w 112379"/>
                            <a:gd name="connsiteY2" fmla="*/ 56881 h 86445"/>
                            <a:gd name="connsiteX3" fmla="*/ 47545 w 112379"/>
                            <a:gd name="connsiteY3" fmla="*/ 33022 h 86445"/>
                            <a:gd name="connsiteX4" fmla="*/ 4927 w 112379"/>
                            <a:gd name="connsiteY4" fmla="*/ 44692 h 86445"/>
                            <a:gd name="connsiteX5" fmla="*/ 0 w 112379"/>
                            <a:gd name="connsiteY5" fmla="*/ 26625 h 86445"/>
                            <a:gd name="connsiteX6" fmla="*/ 97251 w 112379"/>
                            <a:gd name="connsiteY6" fmla="*/ 0 h 86445"/>
                            <a:gd name="connsiteX7" fmla="*/ 102179 w 112379"/>
                            <a:gd name="connsiteY7" fmla="*/ 18067 h 86445"/>
                            <a:gd name="connsiteX8" fmla="*/ 63538 w 112379"/>
                            <a:gd name="connsiteY8" fmla="*/ 28700 h 86445"/>
                            <a:gd name="connsiteX9" fmla="*/ 70108 w 112379"/>
                            <a:gd name="connsiteY9" fmla="*/ 52559 h 86445"/>
                            <a:gd name="connsiteX10" fmla="*/ 108748 w 112379"/>
                            <a:gd name="connsiteY10" fmla="*/ 41926 h 86445"/>
                            <a:gd name="connsiteX11" fmla="*/ 113676 w 112379"/>
                            <a:gd name="connsiteY11" fmla="*/ 59993 h 86445"/>
                            <a:gd name="connsiteX12" fmla="*/ 16425 w 112379"/>
                            <a:gd name="connsiteY12" fmla="*/ 86618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12379" h="86445">
                              <a:moveTo>
                                <a:pt x="16425" y="86618"/>
                              </a:moveTo>
                              <a:lnTo>
                                <a:pt x="11497" y="68551"/>
                              </a:lnTo>
                              <a:lnTo>
                                <a:pt x="54115" y="56881"/>
                              </a:lnTo>
                              <a:lnTo>
                                <a:pt x="47545" y="33022"/>
                              </a:lnTo>
                              <a:lnTo>
                                <a:pt x="4927" y="44692"/>
                              </a:lnTo>
                              <a:lnTo>
                                <a:pt x="0" y="26625"/>
                              </a:lnTo>
                              <a:lnTo>
                                <a:pt x="97251" y="0"/>
                              </a:lnTo>
                              <a:lnTo>
                                <a:pt x="102179" y="18067"/>
                              </a:lnTo>
                              <a:lnTo>
                                <a:pt x="63538" y="28700"/>
                              </a:lnTo>
                              <a:lnTo>
                                <a:pt x="70108" y="52559"/>
                              </a:lnTo>
                              <a:lnTo>
                                <a:pt x="108748" y="41926"/>
                              </a:lnTo>
                              <a:lnTo>
                                <a:pt x="113676" y="59993"/>
                              </a:lnTo>
                              <a:lnTo>
                                <a:pt x="16425" y="866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8" name="Freihandform: Form 1217">
                          <a:extLst>
                            <a:ext uri="{FF2B5EF4-FFF2-40B4-BE49-F238E27FC236}">
                              <a16:creationId xmlns:a16="http://schemas.microsoft.com/office/drawing/2014/main" id="{EDEAEA35-1B3D-42CB-BB26-9D2FE21A7F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84794" y="2047286"/>
                          <a:ext cx="103734" cy="77801"/>
                        </a:xfrm>
                        <a:custGeom>
                          <a:avLst/>
                          <a:gdLst>
                            <a:gd name="connsiteX0" fmla="*/ 42531 w 103734"/>
                            <a:gd name="connsiteY0" fmla="*/ 32417 h 77800"/>
                            <a:gd name="connsiteX1" fmla="*/ 4322 w 103734"/>
                            <a:gd name="connsiteY1" fmla="*/ 41407 h 77800"/>
                            <a:gd name="connsiteX2" fmla="*/ 0 w 103734"/>
                            <a:gd name="connsiteY2" fmla="*/ 23167 h 77800"/>
                            <a:gd name="connsiteX3" fmla="*/ 98115 w 103734"/>
                            <a:gd name="connsiteY3" fmla="*/ 0 h 77800"/>
                            <a:gd name="connsiteX4" fmla="*/ 103734 w 103734"/>
                            <a:gd name="connsiteY4" fmla="*/ 23859 h 77800"/>
                            <a:gd name="connsiteX5" fmla="*/ 101832 w 103734"/>
                            <a:gd name="connsiteY5" fmla="*/ 47977 h 77800"/>
                            <a:gd name="connsiteX6" fmla="*/ 81604 w 103734"/>
                            <a:gd name="connsiteY6" fmla="*/ 60339 h 77800"/>
                            <a:gd name="connsiteX7" fmla="*/ 52645 w 103734"/>
                            <a:gd name="connsiteY7" fmla="*/ 53942 h 77800"/>
                            <a:gd name="connsiteX8" fmla="*/ 14090 w 103734"/>
                            <a:gd name="connsiteY8" fmla="*/ 82987 h 77800"/>
                            <a:gd name="connsiteX9" fmla="*/ 9509 w 103734"/>
                            <a:gd name="connsiteY9" fmla="*/ 63451 h 77800"/>
                            <a:gd name="connsiteX10" fmla="*/ 44000 w 103734"/>
                            <a:gd name="connsiteY10" fmla="*/ 38987 h 77800"/>
                            <a:gd name="connsiteX11" fmla="*/ 42531 w 103734"/>
                            <a:gd name="connsiteY11" fmla="*/ 32417 h 77800"/>
                            <a:gd name="connsiteX12" fmla="*/ 58264 w 103734"/>
                            <a:gd name="connsiteY12" fmla="*/ 28700 h 77800"/>
                            <a:gd name="connsiteX13" fmla="*/ 59388 w 103734"/>
                            <a:gd name="connsiteY13" fmla="*/ 33368 h 77800"/>
                            <a:gd name="connsiteX14" fmla="*/ 65266 w 103734"/>
                            <a:gd name="connsiteY14" fmla="*/ 41753 h 77800"/>
                            <a:gd name="connsiteX15" fmla="*/ 76850 w 103734"/>
                            <a:gd name="connsiteY15" fmla="*/ 42012 h 77800"/>
                            <a:gd name="connsiteX16" fmla="*/ 86878 w 103734"/>
                            <a:gd name="connsiteY16" fmla="*/ 36480 h 77800"/>
                            <a:gd name="connsiteX17" fmla="*/ 87915 w 103734"/>
                            <a:gd name="connsiteY17" fmla="*/ 26539 h 77800"/>
                            <a:gd name="connsiteX18" fmla="*/ 86878 w 103734"/>
                            <a:gd name="connsiteY18" fmla="*/ 21957 h 77800"/>
                            <a:gd name="connsiteX19" fmla="*/ 58264 w 103734"/>
                            <a:gd name="connsiteY19" fmla="*/ 28700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42531" y="32417"/>
                              </a:moveTo>
                              <a:lnTo>
                                <a:pt x="4322" y="41407"/>
                              </a:lnTo>
                              <a:lnTo>
                                <a:pt x="0" y="23167"/>
                              </a:lnTo>
                              <a:lnTo>
                                <a:pt x="98115" y="0"/>
                              </a:lnTo>
                              <a:lnTo>
                                <a:pt x="103734" y="23859"/>
                              </a:lnTo>
                              <a:cubicBezTo>
                                <a:pt x="106155" y="33973"/>
                                <a:pt x="105463" y="42012"/>
                                <a:pt x="101832" y="47977"/>
                              </a:cubicBezTo>
                              <a:cubicBezTo>
                                <a:pt x="98202" y="53942"/>
                                <a:pt x="91459" y="58005"/>
                                <a:pt x="81604" y="60339"/>
                              </a:cubicBezTo>
                              <a:cubicBezTo>
                                <a:pt x="69242" y="63278"/>
                                <a:pt x="59560" y="61117"/>
                                <a:pt x="52645" y="53942"/>
                              </a:cubicBezTo>
                              <a:lnTo>
                                <a:pt x="14090" y="82987"/>
                              </a:lnTo>
                              <a:lnTo>
                                <a:pt x="9509" y="63451"/>
                              </a:lnTo>
                              <a:lnTo>
                                <a:pt x="44000" y="38987"/>
                              </a:lnTo>
                              <a:lnTo>
                                <a:pt x="42531" y="32417"/>
                              </a:lnTo>
                              <a:close/>
                              <a:moveTo>
                                <a:pt x="58264" y="28700"/>
                              </a:moveTo>
                              <a:lnTo>
                                <a:pt x="59388" y="33368"/>
                              </a:lnTo>
                              <a:cubicBezTo>
                                <a:pt x="60425" y="37690"/>
                                <a:pt x="62327" y="40456"/>
                                <a:pt x="65266" y="41753"/>
                              </a:cubicBezTo>
                              <a:cubicBezTo>
                                <a:pt x="68118" y="43050"/>
                                <a:pt x="72009" y="43136"/>
                                <a:pt x="76850" y="42012"/>
                              </a:cubicBezTo>
                              <a:cubicBezTo>
                                <a:pt x="81864" y="40802"/>
                                <a:pt x="85148" y="38987"/>
                                <a:pt x="86878" y="36480"/>
                              </a:cubicBezTo>
                              <a:cubicBezTo>
                                <a:pt x="88520" y="33973"/>
                                <a:pt x="88866" y="30688"/>
                                <a:pt x="87915" y="26539"/>
                              </a:cubicBezTo>
                              <a:lnTo>
                                <a:pt x="86878" y="21957"/>
                              </a:lnTo>
                              <a:lnTo>
                                <a:pt x="58264" y="287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9" name="Freihandform: Form 1218">
                          <a:extLst>
                            <a:ext uri="{FF2B5EF4-FFF2-40B4-BE49-F238E27FC236}">
                              <a16:creationId xmlns:a16="http://schemas.microsoft.com/office/drawing/2014/main" id="{7EFF51E4-8DD0-48AD-9865-BB93983A6B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00441" y="2118344"/>
                          <a:ext cx="103734" cy="60512"/>
                        </a:xfrm>
                        <a:custGeom>
                          <a:avLst/>
                          <a:gdLst>
                            <a:gd name="connsiteX0" fmla="*/ 9077 w 103734"/>
                            <a:gd name="connsiteY0" fmla="*/ 64575 h 60511"/>
                            <a:gd name="connsiteX1" fmla="*/ 0 w 103734"/>
                            <a:gd name="connsiteY1" fmla="*/ 20055 h 60511"/>
                            <a:gd name="connsiteX2" fmla="*/ 98807 w 103734"/>
                            <a:gd name="connsiteY2" fmla="*/ 0 h 60511"/>
                            <a:gd name="connsiteX3" fmla="*/ 107884 w 103734"/>
                            <a:gd name="connsiteY3" fmla="*/ 44519 h 60511"/>
                            <a:gd name="connsiteX4" fmla="*/ 91977 w 103734"/>
                            <a:gd name="connsiteY4" fmla="*/ 47718 h 60511"/>
                            <a:gd name="connsiteX5" fmla="*/ 86704 w 103734"/>
                            <a:gd name="connsiteY5" fmla="*/ 21525 h 60511"/>
                            <a:gd name="connsiteX6" fmla="*/ 63192 w 103734"/>
                            <a:gd name="connsiteY6" fmla="*/ 26279 h 60511"/>
                            <a:gd name="connsiteX7" fmla="*/ 68119 w 103734"/>
                            <a:gd name="connsiteY7" fmla="*/ 50570 h 60511"/>
                            <a:gd name="connsiteX8" fmla="*/ 52126 w 103734"/>
                            <a:gd name="connsiteY8" fmla="*/ 53855 h 60511"/>
                            <a:gd name="connsiteX9" fmla="*/ 47199 w 103734"/>
                            <a:gd name="connsiteY9" fmla="*/ 29564 h 60511"/>
                            <a:gd name="connsiteX10" fmla="*/ 19796 w 103734"/>
                            <a:gd name="connsiteY10" fmla="*/ 35097 h 60511"/>
                            <a:gd name="connsiteX11" fmla="*/ 25069 w 103734"/>
                            <a:gd name="connsiteY11" fmla="*/ 61203 h 60511"/>
                            <a:gd name="connsiteX12" fmla="*/ 9077 w 103734"/>
                            <a:gd name="connsiteY12" fmla="*/ 64575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9077" y="64575"/>
                              </a:moveTo>
                              <a:lnTo>
                                <a:pt x="0" y="20055"/>
                              </a:lnTo>
                              <a:lnTo>
                                <a:pt x="98807" y="0"/>
                              </a:lnTo>
                              <a:lnTo>
                                <a:pt x="107884" y="44519"/>
                              </a:lnTo>
                              <a:lnTo>
                                <a:pt x="91977" y="47718"/>
                              </a:lnTo>
                              <a:lnTo>
                                <a:pt x="86704" y="21525"/>
                              </a:lnTo>
                              <a:lnTo>
                                <a:pt x="63192" y="26279"/>
                              </a:lnTo>
                              <a:lnTo>
                                <a:pt x="68119" y="50570"/>
                              </a:lnTo>
                              <a:lnTo>
                                <a:pt x="52126" y="53855"/>
                              </a:lnTo>
                              <a:lnTo>
                                <a:pt x="47199" y="29564"/>
                              </a:lnTo>
                              <a:lnTo>
                                <a:pt x="19796" y="35097"/>
                              </a:lnTo>
                              <a:lnTo>
                                <a:pt x="25069" y="61203"/>
                              </a:lnTo>
                              <a:lnTo>
                                <a:pt x="9077" y="645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20" name="Freihandform: Form 1219">
                          <a:extLst>
                            <a:ext uri="{FF2B5EF4-FFF2-40B4-BE49-F238E27FC236}">
                              <a16:creationId xmlns:a16="http://schemas.microsoft.com/office/drawing/2014/main" id="{9F271861-8160-4B14-BC93-28672F4B2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12197" y="2180066"/>
                          <a:ext cx="103734" cy="77801"/>
                        </a:xfrm>
                        <a:custGeom>
                          <a:avLst/>
                          <a:gdLst>
                            <a:gd name="connsiteX0" fmla="*/ 11583 w 103734"/>
                            <a:gd name="connsiteY0" fmla="*/ 86100 h 77800"/>
                            <a:gd name="connsiteX1" fmla="*/ 7866 w 103734"/>
                            <a:gd name="connsiteY1" fmla="*/ 63537 h 77800"/>
                            <a:gd name="connsiteX2" fmla="*/ 74775 w 103734"/>
                            <a:gd name="connsiteY2" fmla="*/ 20833 h 77800"/>
                            <a:gd name="connsiteX3" fmla="*/ 74602 w 103734"/>
                            <a:gd name="connsiteY3" fmla="*/ 19969 h 77800"/>
                            <a:gd name="connsiteX4" fmla="*/ 57227 w 103734"/>
                            <a:gd name="connsiteY4" fmla="*/ 24637 h 77800"/>
                            <a:gd name="connsiteX5" fmla="*/ 2853 w 103734"/>
                            <a:gd name="connsiteY5" fmla="*/ 33627 h 77800"/>
                            <a:gd name="connsiteX6" fmla="*/ 0 w 103734"/>
                            <a:gd name="connsiteY6" fmla="*/ 16511 h 77800"/>
                            <a:gd name="connsiteX7" fmla="*/ 99412 w 103734"/>
                            <a:gd name="connsiteY7" fmla="*/ 0 h 77800"/>
                            <a:gd name="connsiteX8" fmla="*/ 103216 w 103734"/>
                            <a:gd name="connsiteY8" fmla="*/ 22735 h 77800"/>
                            <a:gd name="connsiteX9" fmla="*/ 36998 w 103734"/>
                            <a:gd name="connsiteY9" fmla="*/ 65093 h 77800"/>
                            <a:gd name="connsiteX10" fmla="*/ 37171 w 103734"/>
                            <a:gd name="connsiteY10" fmla="*/ 65871 h 77800"/>
                            <a:gd name="connsiteX11" fmla="*/ 53942 w 103734"/>
                            <a:gd name="connsiteY11" fmla="*/ 61722 h 77800"/>
                            <a:gd name="connsiteX12" fmla="*/ 108230 w 103734"/>
                            <a:gd name="connsiteY12" fmla="*/ 52732 h 77800"/>
                            <a:gd name="connsiteX13" fmla="*/ 111082 w 103734"/>
                            <a:gd name="connsiteY13" fmla="*/ 69761 h 77800"/>
                            <a:gd name="connsiteX14" fmla="*/ 11583 w 103734"/>
                            <a:gd name="connsiteY14" fmla="*/ 86100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11583" y="86100"/>
                              </a:moveTo>
                              <a:lnTo>
                                <a:pt x="7866" y="63537"/>
                              </a:lnTo>
                              <a:lnTo>
                                <a:pt x="74775" y="20833"/>
                              </a:lnTo>
                              <a:lnTo>
                                <a:pt x="74602" y="19969"/>
                              </a:lnTo>
                              <a:cubicBezTo>
                                <a:pt x="69329" y="22044"/>
                                <a:pt x="63537" y="23600"/>
                                <a:pt x="57227" y="24637"/>
                              </a:cubicBezTo>
                              <a:lnTo>
                                <a:pt x="2853" y="33627"/>
                              </a:lnTo>
                              <a:lnTo>
                                <a:pt x="0" y="16511"/>
                              </a:lnTo>
                              <a:lnTo>
                                <a:pt x="99412" y="0"/>
                              </a:lnTo>
                              <a:lnTo>
                                <a:pt x="103216" y="22735"/>
                              </a:lnTo>
                              <a:lnTo>
                                <a:pt x="36998" y="65093"/>
                              </a:lnTo>
                              <a:lnTo>
                                <a:pt x="37171" y="65871"/>
                              </a:lnTo>
                              <a:cubicBezTo>
                                <a:pt x="41753" y="64229"/>
                                <a:pt x="47372" y="62846"/>
                                <a:pt x="53942" y="61722"/>
                              </a:cubicBezTo>
                              <a:lnTo>
                                <a:pt x="108230" y="52732"/>
                              </a:lnTo>
                              <a:lnTo>
                                <a:pt x="111082" y="69761"/>
                              </a:lnTo>
                              <a:lnTo>
                                <a:pt x="11583" y="861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203" name="Grafik 3535">
                        <a:extLst>
                          <a:ext uri="{FF2B5EF4-FFF2-40B4-BE49-F238E27FC236}">
                            <a16:creationId xmlns:a16="http://schemas.microsoft.com/office/drawing/2014/main" id="{D464F6BD-7B89-4ECA-B517-6E75EBAA68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3321" y="1661739"/>
                        <a:ext cx="259336" cy="674274"/>
                        <a:chOff x="6613321" y="1661739"/>
                        <a:chExt cx="259336" cy="674274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04" name="Freihandform: Form 1203">
                          <a:extLst>
                            <a:ext uri="{FF2B5EF4-FFF2-40B4-BE49-F238E27FC236}">
                              <a16:creationId xmlns:a16="http://schemas.microsoft.com/office/drawing/2014/main" id="{8833B915-248C-4C0F-B917-E5C8E146E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13321" y="1661739"/>
                          <a:ext cx="95090" cy="51867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39246 h 51867"/>
                            <a:gd name="connsiteX1" fmla="*/ 92842 w 95089"/>
                            <a:gd name="connsiteY1" fmla="*/ 0 h 51867"/>
                            <a:gd name="connsiteX2" fmla="*/ 99758 w 95089"/>
                            <a:gd name="connsiteY2" fmla="*/ 16252 h 51867"/>
                            <a:gd name="connsiteX3" fmla="*/ 6916 w 95089"/>
                            <a:gd name="connsiteY3" fmla="*/ 55498 h 51867"/>
                            <a:gd name="connsiteX4" fmla="*/ 0 w 95089"/>
                            <a:gd name="connsiteY4" fmla="*/ 39246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5089" h="51867">
                              <a:moveTo>
                                <a:pt x="0" y="39246"/>
                              </a:moveTo>
                              <a:lnTo>
                                <a:pt x="92842" y="0"/>
                              </a:lnTo>
                              <a:lnTo>
                                <a:pt x="99758" y="16252"/>
                              </a:lnTo>
                              <a:lnTo>
                                <a:pt x="6916" y="55498"/>
                              </a:lnTo>
                              <a:lnTo>
                                <a:pt x="0" y="39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5" name="Freihandform: Form 1204">
                          <a:extLst>
                            <a:ext uri="{FF2B5EF4-FFF2-40B4-BE49-F238E27FC236}">
                              <a16:creationId xmlns:a16="http://schemas.microsoft.com/office/drawing/2014/main" id="{1492E696-FB07-4D16-954C-05EFAF44CD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28276" y="1699776"/>
                          <a:ext cx="112379" cy="95090"/>
                        </a:xfrm>
                        <a:custGeom>
                          <a:avLst/>
                          <a:gdLst>
                            <a:gd name="connsiteX0" fmla="*/ 25588 w 112379"/>
                            <a:gd name="connsiteY0" fmla="*/ 102265 h 95089"/>
                            <a:gd name="connsiteX1" fmla="*/ 17289 w 112379"/>
                            <a:gd name="connsiteY1" fmla="*/ 80913 h 95089"/>
                            <a:gd name="connsiteX2" fmla="*/ 74084 w 112379"/>
                            <a:gd name="connsiteY2" fmla="*/ 25415 h 95089"/>
                            <a:gd name="connsiteX3" fmla="*/ 73738 w 112379"/>
                            <a:gd name="connsiteY3" fmla="*/ 24550 h 95089"/>
                            <a:gd name="connsiteX4" fmla="*/ 57659 w 112379"/>
                            <a:gd name="connsiteY4" fmla="*/ 32676 h 95089"/>
                            <a:gd name="connsiteX5" fmla="*/ 6310 w 112379"/>
                            <a:gd name="connsiteY5" fmla="*/ 52645 h 95089"/>
                            <a:gd name="connsiteX6" fmla="*/ 0 w 112379"/>
                            <a:gd name="connsiteY6" fmla="*/ 36480 h 95089"/>
                            <a:gd name="connsiteX7" fmla="*/ 93966 w 112379"/>
                            <a:gd name="connsiteY7" fmla="*/ 0 h 95089"/>
                            <a:gd name="connsiteX8" fmla="*/ 102265 w 112379"/>
                            <a:gd name="connsiteY8" fmla="*/ 21438 h 95089"/>
                            <a:gd name="connsiteX9" fmla="*/ 46076 w 112379"/>
                            <a:gd name="connsiteY9" fmla="*/ 76418 h 95089"/>
                            <a:gd name="connsiteX10" fmla="*/ 46335 w 112379"/>
                            <a:gd name="connsiteY10" fmla="*/ 77109 h 95089"/>
                            <a:gd name="connsiteX11" fmla="*/ 61895 w 112379"/>
                            <a:gd name="connsiteY11" fmla="*/ 69675 h 95089"/>
                            <a:gd name="connsiteX12" fmla="*/ 113157 w 112379"/>
                            <a:gd name="connsiteY12" fmla="*/ 49706 h 95089"/>
                            <a:gd name="connsiteX13" fmla="*/ 119381 w 112379"/>
                            <a:gd name="connsiteY13" fmla="*/ 65785 h 95089"/>
                            <a:gd name="connsiteX14" fmla="*/ 25588 w 112379"/>
                            <a:gd name="connsiteY14" fmla="*/ 102265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95089">
                              <a:moveTo>
                                <a:pt x="25588" y="102265"/>
                              </a:moveTo>
                              <a:lnTo>
                                <a:pt x="17289" y="80913"/>
                              </a:lnTo>
                              <a:lnTo>
                                <a:pt x="74084" y="25415"/>
                              </a:lnTo>
                              <a:lnTo>
                                <a:pt x="73738" y="24550"/>
                              </a:lnTo>
                              <a:cubicBezTo>
                                <a:pt x="68983" y="27662"/>
                                <a:pt x="63624" y="30342"/>
                                <a:pt x="57659" y="32676"/>
                              </a:cubicBezTo>
                              <a:lnTo>
                                <a:pt x="6310" y="52645"/>
                              </a:lnTo>
                              <a:lnTo>
                                <a:pt x="0" y="36480"/>
                              </a:lnTo>
                              <a:lnTo>
                                <a:pt x="93966" y="0"/>
                              </a:lnTo>
                              <a:lnTo>
                                <a:pt x="102265" y="21438"/>
                              </a:lnTo>
                              <a:lnTo>
                                <a:pt x="46076" y="76418"/>
                              </a:lnTo>
                              <a:lnTo>
                                <a:pt x="46335" y="77109"/>
                              </a:lnTo>
                              <a:cubicBezTo>
                                <a:pt x="50484" y="74516"/>
                                <a:pt x="55757" y="72095"/>
                                <a:pt x="61895" y="69675"/>
                              </a:cubicBezTo>
                              <a:lnTo>
                                <a:pt x="113157" y="49706"/>
                              </a:lnTo>
                              <a:lnTo>
                                <a:pt x="119381" y="65785"/>
                              </a:lnTo>
                              <a:lnTo>
                                <a:pt x="25588" y="1022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6" name="Freihandform: Form 1205">
                          <a:extLst>
                            <a:ext uri="{FF2B5EF4-FFF2-40B4-BE49-F238E27FC236}">
                              <a16:creationId xmlns:a16="http://schemas.microsoft.com/office/drawing/2014/main" id="{26460222-5368-48C4-97B4-D2106DB32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1028" y="1788144"/>
                          <a:ext cx="103734" cy="60512"/>
                        </a:xfrm>
                        <a:custGeom>
                          <a:avLst/>
                          <a:gdLst>
                            <a:gd name="connsiteX0" fmla="*/ 39862 w 103734"/>
                            <a:gd name="connsiteY0" fmla="*/ 63948 h 60511"/>
                            <a:gd name="connsiteX1" fmla="*/ 17041 w 103734"/>
                            <a:gd name="connsiteY1" fmla="*/ 64380 h 60511"/>
                            <a:gd name="connsiteX2" fmla="*/ 3123 w 103734"/>
                            <a:gd name="connsiteY2" fmla="*/ 47437 h 60511"/>
                            <a:gd name="connsiteX3" fmla="*/ 529 w 103734"/>
                            <a:gd name="connsiteY3" fmla="*/ 24615 h 60511"/>
                            <a:gd name="connsiteX4" fmla="*/ 17991 w 103734"/>
                            <a:gd name="connsiteY4" fmla="*/ 18478 h 60511"/>
                            <a:gd name="connsiteX5" fmla="*/ 17905 w 103734"/>
                            <a:gd name="connsiteY5" fmla="*/ 40521 h 60511"/>
                            <a:gd name="connsiteX6" fmla="*/ 23351 w 103734"/>
                            <a:gd name="connsiteY6" fmla="*/ 47178 h 60511"/>
                            <a:gd name="connsiteX7" fmla="*/ 31823 w 103734"/>
                            <a:gd name="connsiteY7" fmla="*/ 47091 h 60511"/>
                            <a:gd name="connsiteX8" fmla="*/ 39430 w 103734"/>
                            <a:gd name="connsiteY8" fmla="*/ 40953 h 60511"/>
                            <a:gd name="connsiteX9" fmla="*/ 44617 w 103734"/>
                            <a:gd name="connsiteY9" fmla="*/ 27814 h 60511"/>
                            <a:gd name="connsiteX10" fmla="*/ 49458 w 103734"/>
                            <a:gd name="connsiteY10" fmla="*/ 15711 h 60511"/>
                            <a:gd name="connsiteX11" fmla="*/ 56460 w 103734"/>
                            <a:gd name="connsiteY11" fmla="*/ 7758 h 60511"/>
                            <a:gd name="connsiteX12" fmla="*/ 67006 w 103734"/>
                            <a:gd name="connsiteY12" fmla="*/ 2140 h 60511"/>
                            <a:gd name="connsiteX13" fmla="*/ 88790 w 103734"/>
                            <a:gd name="connsiteY13" fmla="*/ 2140 h 60511"/>
                            <a:gd name="connsiteX14" fmla="*/ 102362 w 103734"/>
                            <a:gd name="connsiteY14" fmla="*/ 17873 h 60511"/>
                            <a:gd name="connsiteX15" fmla="*/ 103659 w 103734"/>
                            <a:gd name="connsiteY15" fmla="*/ 41040 h 60511"/>
                            <a:gd name="connsiteX16" fmla="*/ 87407 w 103734"/>
                            <a:gd name="connsiteY16" fmla="*/ 40175 h 60511"/>
                            <a:gd name="connsiteX17" fmla="*/ 88358 w 103734"/>
                            <a:gd name="connsiteY17" fmla="*/ 32482 h 60511"/>
                            <a:gd name="connsiteX18" fmla="*/ 87234 w 103734"/>
                            <a:gd name="connsiteY18" fmla="*/ 24702 h 60511"/>
                            <a:gd name="connsiteX19" fmla="*/ 82048 w 103734"/>
                            <a:gd name="connsiteY19" fmla="*/ 19083 h 60511"/>
                            <a:gd name="connsiteX20" fmla="*/ 73489 w 103734"/>
                            <a:gd name="connsiteY20" fmla="*/ 19515 h 60511"/>
                            <a:gd name="connsiteX21" fmla="*/ 66055 w 103734"/>
                            <a:gd name="connsiteY21" fmla="*/ 25220 h 60511"/>
                            <a:gd name="connsiteX22" fmla="*/ 61301 w 103734"/>
                            <a:gd name="connsiteY22" fmla="*/ 37755 h 60511"/>
                            <a:gd name="connsiteX23" fmla="*/ 53088 w 103734"/>
                            <a:gd name="connsiteY23" fmla="*/ 55217 h 60511"/>
                            <a:gd name="connsiteX24" fmla="*/ 39862 w 103734"/>
                            <a:gd name="connsiteY24" fmla="*/ 63948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39862" y="63948"/>
                              </a:moveTo>
                              <a:cubicBezTo>
                                <a:pt x="30958" y="67060"/>
                                <a:pt x="23351" y="67233"/>
                                <a:pt x="17041" y="64380"/>
                              </a:cubicBezTo>
                              <a:cubicBezTo>
                                <a:pt x="10730" y="61527"/>
                                <a:pt x="6062" y="55909"/>
                                <a:pt x="3123" y="47437"/>
                              </a:cubicBezTo>
                              <a:cubicBezTo>
                                <a:pt x="184" y="39138"/>
                                <a:pt x="-681" y="31531"/>
                                <a:pt x="529" y="24615"/>
                              </a:cubicBezTo>
                              <a:lnTo>
                                <a:pt x="17991" y="18478"/>
                              </a:lnTo>
                              <a:cubicBezTo>
                                <a:pt x="15830" y="27209"/>
                                <a:pt x="15830" y="34557"/>
                                <a:pt x="17905" y="40521"/>
                              </a:cubicBezTo>
                              <a:cubicBezTo>
                                <a:pt x="19115" y="43893"/>
                                <a:pt x="20931" y="46140"/>
                                <a:pt x="23351" y="47178"/>
                              </a:cubicBezTo>
                              <a:cubicBezTo>
                                <a:pt x="25858" y="48215"/>
                                <a:pt x="28624" y="48215"/>
                                <a:pt x="31823" y="47091"/>
                              </a:cubicBezTo>
                              <a:cubicBezTo>
                                <a:pt x="35021" y="45967"/>
                                <a:pt x="37528" y="43979"/>
                                <a:pt x="39430" y="40953"/>
                              </a:cubicBezTo>
                              <a:cubicBezTo>
                                <a:pt x="41332" y="37928"/>
                                <a:pt x="43061" y="33606"/>
                                <a:pt x="44617" y="27814"/>
                              </a:cubicBezTo>
                              <a:cubicBezTo>
                                <a:pt x="46000" y="22713"/>
                                <a:pt x="47642" y="18737"/>
                                <a:pt x="49458" y="15711"/>
                              </a:cubicBezTo>
                              <a:cubicBezTo>
                                <a:pt x="51273" y="12686"/>
                                <a:pt x="53607" y="10092"/>
                                <a:pt x="56460" y="7758"/>
                              </a:cubicBezTo>
                              <a:cubicBezTo>
                                <a:pt x="59226" y="5511"/>
                                <a:pt x="62770" y="3609"/>
                                <a:pt x="67006" y="2140"/>
                              </a:cubicBezTo>
                              <a:cubicBezTo>
                                <a:pt x="75132" y="-713"/>
                                <a:pt x="82393" y="-713"/>
                                <a:pt x="88790" y="2140"/>
                              </a:cubicBezTo>
                              <a:cubicBezTo>
                                <a:pt x="95187" y="4992"/>
                                <a:pt x="99682" y="10265"/>
                                <a:pt x="102362" y="17873"/>
                              </a:cubicBezTo>
                              <a:cubicBezTo>
                                <a:pt x="104955" y="25134"/>
                                <a:pt x="105388" y="32914"/>
                                <a:pt x="103659" y="41040"/>
                              </a:cubicBezTo>
                              <a:lnTo>
                                <a:pt x="87407" y="40175"/>
                              </a:lnTo>
                              <a:cubicBezTo>
                                <a:pt x="87926" y="37669"/>
                                <a:pt x="88185" y="35075"/>
                                <a:pt x="88358" y="32482"/>
                              </a:cubicBezTo>
                              <a:cubicBezTo>
                                <a:pt x="88531" y="29888"/>
                                <a:pt x="88098" y="27295"/>
                                <a:pt x="87234" y="24702"/>
                              </a:cubicBezTo>
                              <a:cubicBezTo>
                                <a:pt x="86197" y="21849"/>
                                <a:pt x="84554" y="19947"/>
                                <a:pt x="82048" y="19083"/>
                              </a:cubicBezTo>
                              <a:cubicBezTo>
                                <a:pt x="79627" y="18218"/>
                                <a:pt x="76774" y="18305"/>
                                <a:pt x="73489" y="19515"/>
                              </a:cubicBezTo>
                              <a:cubicBezTo>
                                <a:pt x="70291" y="20639"/>
                                <a:pt x="67784" y="22541"/>
                                <a:pt x="66055" y="25220"/>
                              </a:cubicBezTo>
                              <a:cubicBezTo>
                                <a:pt x="64326" y="27900"/>
                                <a:pt x="62770" y="32050"/>
                                <a:pt x="61301" y="37755"/>
                              </a:cubicBezTo>
                              <a:cubicBezTo>
                                <a:pt x="59313" y="45449"/>
                                <a:pt x="56546" y="51240"/>
                                <a:pt x="53088" y="55217"/>
                              </a:cubicBezTo>
                              <a:cubicBezTo>
                                <a:pt x="49976" y="59020"/>
                                <a:pt x="45481" y="61960"/>
                                <a:pt x="39862" y="6394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7" name="Freihandform: Form 1206">
                          <a:extLst>
                            <a:ext uri="{FF2B5EF4-FFF2-40B4-BE49-F238E27FC236}">
                              <a16:creationId xmlns:a16="http://schemas.microsoft.com/office/drawing/2014/main" id="{569BD569-6033-4359-A1C5-8A62BDCD54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78501" y="1841805"/>
                          <a:ext cx="103734" cy="60512"/>
                        </a:xfrm>
                        <a:custGeom>
                          <a:avLst/>
                          <a:gdLst>
                            <a:gd name="connsiteX0" fmla="*/ 83247 w 103734"/>
                            <a:gd name="connsiteY0" fmla="*/ 61895 h 60511"/>
                            <a:gd name="connsiteX1" fmla="*/ 57313 w 103734"/>
                            <a:gd name="connsiteY1" fmla="*/ 61722 h 60511"/>
                            <a:gd name="connsiteX2" fmla="*/ 42012 w 103734"/>
                            <a:gd name="connsiteY2" fmla="*/ 42012 h 60511"/>
                            <a:gd name="connsiteX3" fmla="*/ 40543 w 103734"/>
                            <a:gd name="connsiteY3" fmla="*/ 37517 h 60511"/>
                            <a:gd name="connsiteX4" fmla="*/ 5706 w 103734"/>
                            <a:gd name="connsiteY4" fmla="*/ 48669 h 60511"/>
                            <a:gd name="connsiteX5" fmla="*/ 0 w 103734"/>
                            <a:gd name="connsiteY5" fmla="*/ 30775 h 60511"/>
                            <a:gd name="connsiteX6" fmla="*/ 96041 w 103734"/>
                            <a:gd name="connsiteY6" fmla="*/ 0 h 60511"/>
                            <a:gd name="connsiteX7" fmla="*/ 103821 w 103734"/>
                            <a:gd name="connsiteY7" fmla="*/ 24378 h 60511"/>
                            <a:gd name="connsiteX8" fmla="*/ 83247 w 103734"/>
                            <a:gd name="connsiteY8" fmla="*/ 61895 h 60511"/>
                            <a:gd name="connsiteX9" fmla="*/ 56016 w 103734"/>
                            <a:gd name="connsiteY9" fmla="*/ 32590 h 60511"/>
                            <a:gd name="connsiteX10" fmla="*/ 57140 w 103734"/>
                            <a:gd name="connsiteY10" fmla="*/ 36048 h 60511"/>
                            <a:gd name="connsiteX11" fmla="*/ 63883 w 103734"/>
                            <a:gd name="connsiteY11" fmla="*/ 44692 h 60511"/>
                            <a:gd name="connsiteX12" fmla="*/ 76764 w 103734"/>
                            <a:gd name="connsiteY12" fmla="*/ 44087 h 60511"/>
                            <a:gd name="connsiteX13" fmla="*/ 87051 w 103734"/>
                            <a:gd name="connsiteY13" fmla="*/ 37517 h 60511"/>
                            <a:gd name="connsiteX14" fmla="*/ 87742 w 103734"/>
                            <a:gd name="connsiteY14" fmla="*/ 27230 h 60511"/>
                            <a:gd name="connsiteX15" fmla="*/ 86359 w 103734"/>
                            <a:gd name="connsiteY15" fmla="*/ 22908 h 60511"/>
                            <a:gd name="connsiteX16" fmla="*/ 56016 w 103734"/>
                            <a:gd name="connsiteY16" fmla="*/ 32590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83247" y="61895"/>
                              </a:moveTo>
                              <a:cubicBezTo>
                                <a:pt x="73046" y="65180"/>
                                <a:pt x="64402" y="65093"/>
                                <a:pt x="57313" y="61722"/>
                              </a:cubicBezTo>
                              <a:cubicBezTo>
                                <a:pt x="50225" y="58351"/>
                                <a:pt x="45125" y="51781"/>
                                <a:pt x="42012" y="42012"/>
                              </a:cubicBezTo>
                              <a:lnTo>
                                <a:pt x="40543" y="37517"/>
                              </a:lnTo>
                              <a:lnTo>
                                <a:pt x="5706" y="48669"/>
                              </a:lnTo>
                              <a:lnTo>
                                <a:pt x="0" y="30775"/>
                              </a:lnTo>
                              <a:lnTo>
                                <a:pt x="96041" y="0"/>
                              </a:lnTo>
                              <a:lnTo>
                                <a:pt x="103821" y="24378"/>
                              </a:lnTo>
                              <a:cubicBezTo>
                                <a:pt x="109786" y="43136"/>
                                <a:pt x="102957" y="55671"/>
                                <a:pt x="83247" y="61895"/>
                              </a:cubicBezTo>
                              <a:close/>
                              <a:moveTo>
                                <a:pt x="56016" y="32590"/>
                              </a:moveTo>
                              <a:lnTo>
                                <a:pt x="57140" y="36048"/>
                              </a:lnTo>
                              <a:cubicBezTo>
                                <a:pt x="58524" y="40457"/>
                                <a:pt x="60771" y="43309"/>
                                <a:pt x="63883" y="44692"/>
                              </a:cubicBezTo>
                              <a:cubicBezTo>
                                <a:pt x="66995" y="46075"/>
                                <a:pt x="71231" y="45902"/>
                                <a:pt x="76764" y="44087"/>
                              </a:cubicBezTo>
                              <a:cubicBezTo>
                                <a:pt x="81778" y="42445"/>
                                <a:pt x="85235" y="40284"/>
                                <a:pt x="87051" y="37517"/>
                              </a:cubicBezTo>
                              <a:cubicBezTo>
                                <a:pt x="88866" y="34751"/>
                                <a:pt x="89125" y="31293"/>
                                <a:pt x="87742" y="27230"/>
                              </a:cubicBezTo>
                              <a:lnTo>
                                <a:pt x="86359" y="22908"/>
                              </a:lnTo>
                              <a:lnTo>
                                <a:pt x="56016" y="325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8" name="Freihandform: Form 1207">
                          <a:extLst>
                            <a:ext uri="{FF2B5EF4-FFF2-40B4-BE49-F238E27FC236}">
                              <a16:creationId xmlns:a16="http://schemas.microsoft.com/office/drawing/2014/main" id="{7B089505-15E4-47F8-939B-02AD4C56AD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9507" y="1911394"/>
                          <a:ext cx="95090" cy="43223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28354 h 43222"/>
                            <a:gd name="connsiteX1" fmla="*/ 96732 w 95089"/>
                            <a:gd name="connsiteY1" fmla="*/ 0 h 43222"/>
                            <a:gd name="connsiteX2" fmla="*/ 101660 w 95089"/>
                            <a:gd name="connsiteY2" fmla="*/ 16943 h 43222"/>
                            <a:gd name="connsiteX3" fmla="*/ 4927 w 95089"/>
                            <a:gd name="connsiteY3" fmla="*/ 45297 h 43222"/>
                            <a:gd name="connsiteX4" fmla="*/ 0 w 95089"/>
                            <a:gd name="connsiteY4" fmla="*/ 28354 h 432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5089" h="43222">
                              <a:moveTo>
                                <a:pt x="0" y="28354"/>
                              </a:moveTo>
                              <a:lnTo>
                                <a:pt x="96732" y="0"/>
                              </a:lnTo>
                              <a:lnTo>
                                <a:pt x="101660" y="16943"/>
                              </a:lnTo>
                              <a:lnTo>
                                <a:pt x="4927" y="45297"/>
                              </a:lnTo>
                              <a:lnTo>
                                <a:pt x="0" y="283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9" name="Freihandform: Form 1208">
                          <a:extLst>
                            <a:ext uri="{FF2B5EF4-FFF2-40B4-BE49-F238E27FC236}">
                              <a16:creationId xmlns:a16="http://schemas.microsoft.com/office/drawing/2014/main" id="{1421CB8A-70F0-4350-9C44-2E54ED56E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0399" y="1950813"/>
                          <a:ext cx="103734" cy="77801"/>
                        </a:xfrm>
                        <a:custGeom>
                          <a:avLst/>
                          <a:gdLst>
                            <a:gd name="connsiteX0" fmla="*/ 42704 w 103734"/>
                            <a:gd name="connsiteY0" fmla="*/ 33973 h 77800"/>
                            <a:gd name="connsiteX1" fmla="*/ 4841 w 103734"/>
                            <a:gd name="connsiteY1" fmla="*/ 44087 h 77800"/>
                            <a:gd name="connsiteX2" fmla="*/ 0 w 103734"/>
                            <a:gd name="connsiteY2" fmla="*/ 25934 h 77800"/>
                            <a:gd name="connsiteX3" fmla="*/ 97424 w 103734"/>
                            <a:gd name="connsiteY3" fmla="*/ 0 h 77800"/>
                            <a:gd name="connsiteX4" fmla="*/ 103734 w 103734"/>
                            <a:gd name="connsiteY4" fmla="*/ 23686 h 77800"/>
                            <a:gd name="connsiteX5" fmla="*/ 102524 w 103734"/>
                            <a:gd name="connsiteY5" fmla="*/ 47804 h 77800"/>
                            <a:gd name="connsiteX6" fmla="*/ 82642 w 103734"/>
                            <a:gd name="connsiteY6" fmla="*/ 60771 h 77800"/>
                            <a:gd name="connsiteX7" fmla="*/ 53510 w 103734"/>
                            <a:gd name="connsiteY7" fmla="*/ 55152 h 77800"/>
                            <a:gd name="connsiteX8" fmla="*/ 15733 w 103734"/>
                            <a:gd name="connsiteY8" fmla="*/ 85235 h 77800"/>
                            <a:gd name="connsiteX9" fmla="*/ 10547 w 103734"/>
                            <a:gd name="connsiteY9" fmla="*/ 65871 h 77800"/>
                            <a:gd name="connsiteX10" fmla="*/ 44347 w 103734"/>
                            <a:gd name="connsiteY10" fmla="*/ 40370 h 77800"/>
                            <a:gd name="connsiteX11" fmla="*/ 42704 w 103734"/>
                            <a:gd name="connsiteY11" fmla="*/ 33973 h 77800"/>
                            <a:gd name="connsiteX12" fmla="*/ 58264 w 103734"/>
                            <a:gd name="connsiteY12" fmla="*/ 29824 h 77800"/>
                            <a:gd name="connsiteX13" fmla="*/ 59474 w 103734"/>
                            <a:gd name="connsiteY13" fmla="*/ 34492 h 77800"/>
                            <a:gd name="connsiteX14" fmla="*/ 65526 w 103734"/>
                            <a:gd name="connsiteY14" fmla="*/ 42704 h 77800"/>
                            <a:gd name="connsiteX15" fmla="*/ 77109 w 103734"/>
                            <a:gd name="connsiteY15" fmla="*/ 42618 h 77800"/>
                            <a:gd name="connsiteX16" fmla="*/ 86964 w 103734"/>
                            <a:gd name="connsiteY16" fmla="*/ 36826 h 77800"/>
                            <a:gd name="connsiteX17" fmla="*/ 87656 w 103734"/>
                            <a:gd name="connsiteY17" fmla="*/ 26798 h 77800"/>
                            <a:gd name="connsiteX18" fmla="*/ 86445 w 103734"/>
                            <a:gd name="connsiteY18" fmla="*/ 22303 h 77800"/>
                            <a:gd name="connsiteX19" fmla="*/ 58264 w 103734"/>
                            <a:gd name="connsiteY19" fmla="*/ 29824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42704" y="33973"/>
                              </a:moveTo>
                              <a:lnTo>
                                <a:pt x="4841" y="44087"/>
                              </a:lnTo>
                              <a:lnTo>
                                <a:pt x="0" y="25934"/>
                              </a:lnTo>
                              <a:lnTo>
                                <a:pt x="97424" y="0"/>
                              </a:lnTo>
                              <a:lnTo>
                                <a:pt x="103734" y="23686"/>
                              </a:lnTo>
                              <a:cubicBezTo>
                                <a:pt x="106414" y="33714"/>
                                <a:pt x="105982" y="41753"/>
                                <a:pt x="102524" y="47804"/>
                              </a:cubicBezTo>
                              <a:cubicBezTo>
                                <a:pt x="99067" y="53855"/>
                                <a:pt x="92410" y="58178"/>
                                <a:pt x="82642" y="60771"/>
                              </a:cubicBezTo>
                              <a:cubicBezTo>
                                <a:pt x="70367" y="64056"/>
                                <a:pt x="60598" y="62154"/>
                                <a:pt x="53510" y="55152"/>
                              </a:cubicBezTo>
                              <a:lnTo>
                                <a:pt x="15733" y="85235"/>
                              </a:lnTo>
                              <a:lnTo>
                                <a:pt x="10547" y="65871"/>
                              </a:lnTo>
                              <a:lnTo>
                                <a:pt x="44347" y="40370"/>
                              </a:lnTo>
                              <a:lnTo>
                                <a:pt x="42704" y="33973"/>
                              </a:lnTo>
                              <a:close/>
                              <a:moveTo>
                                <a:pt x="58264" y="29824"/>
                              </a:moveTo>
                              <a:lnTo>
                                <a:pt x="59474" y="34492"/>
                              </a:lnTo>
                              <a:cubicBezTo>
                                <a:pt x="60598" y="38727"/>
                                <a:pt x="62673" y="41494"/>
                                <a:pt x="65526" y="42704"/>
                              </a:cubicBezTo>
                              <a:cubicBezTo>
                                <a:pt x="68465" y="43914"/>
                                <a:pt x="72268" y="43914"/>
                                <a:pt x="77109" y="42618"/>
                              </a:cubicBezTo>
                              <a:cubicBezTo>
                                <a:pt x="82123" y="41321"/>
                                <a:pt x="85322" y="39333"/>
                                <a:pt x="86964" y="36826"/>
                              </a:cubicBezTo>
                              <a:cubicBezTo>
                                <a:pt x="88520" y="34319"/>
                                <a:pt x="88780" y="30947"/>
                                <a:pt x="87656" y="26798"/>
                              </a:cubicBezTo>
                              <a:lnTo>
                                <a:pt x="86445" y="22303"/>
                              </a:lnTo>
                              <a:lnTo>
                                <a:pt x="58264" y="298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0" name="Freihandform: Form 1209">
                          <a:extLst>
                            <a:ext uri="{FF2B5EF4-FFF2-40B4-BE49-F238E27FC236}">
                              <a16:creationId xmlns:a16="http://schemas.microsoft.com/office/drawing/2014/main" id="{EB600F6A-6366-430E-8441-B34BD966C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28725" y="2024205"/>
                          <a:ext cx="95090" cy="34578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23427 h 34578"/>
                            <a:gd name="connsiteX1" fmla="*/ 98029 w 95089"/>
                            <a:gd name="connsiteY1" fmla="*/ 0 h 34578"/>
                            <a:gd name="connsiteX2" fmla="*/ 102092 w 95089"/>
                            <a:gd name="connsiteY2" fmla="*/ 17203 h 34578"/>
                            <a:gd name="connsiteX3" fmla="*/ 4063 w 95089"/>
                            <a:gd name="connsiteY3" fmla="*/ 40629 h 34578"/>
                            <a:gd name="connsiteX4" fmla="*/ 0 w 95089"/>
                            <a:gd name="connsiteY4" fmla="*/ 23427 h 345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5089" h="34578">
                              <a:moveTo>
                                <a:pt x="0" y="23427"/>
                              </a:moveTo>
                              <a:lnTo>
                                <a:pt x="98029" y="0"/>
                              </a:lnTo>
                              <a:lnTo>
                                <a:pt x="102092" y="17203"/>
                              </a:lnTo>
                              <a:lnTo>
                                <a:pt x="4063" y="40629"/>
                              </a:lnTo>
                              <a:lnTo>
                                <a:pt x="0" y="234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1" name="Freihandform: Form 1210">
                          <a:extLst>
                            <a:ext uri="{FF2B5EF4-FFF2-40B4-BE49-F238E27FC236}">
                              <a16:creationId xmlns:a16="http://schemas.microsoft.com/office/drawing/2014/main" id="{3DA44686-6869-497C-9388-B79A0DC108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7543" y="2063883"/>
                          <a:ext cx="103734" cy="60512"/>
                        </a:xfrm>
                        <a:custGeom>
                          <a:avLst/>
                          <a:gdLst>
                            <a:gd name="connsiteX0" fmla="*/ 9509 w 103734"/>
                            <a:gd name="connsiteY0" fmla="*/ 65612 h 60511"/>
                            <a:gd name="connsiteX1" fmla="*/ 0 w 103734"/>
                            <a:gd name="connsiteY1" fmla="*/ 21179 h 60511"/>
                            <a:gd name="connsiteX2" fmla="*/ 98547 w 103734"/>
                            <a:gd name="connsiteY2" fmla="*/ 0 h 60511"/>
                            <a:gd name="connsiteX3" fmla="*/ 108057 w 103734"/>
                            <a:gd name="connsiteY3" fmla="*/ 44433 h 60511"/>
                            <a:gd name="connsiteX4" fmla="*/ 92237 w 103734"/>
                            <a:gd name="connsiteY4" fmla="*/ 47804 h 60511"/>
                            <a:gd name="connsiteX5" fmla="*/ 86618 w 103734"/>
                            <a:gd name="connsiteY5" fmla="*/ 21698 h 60511"/>
                            <a:gd name="connsiteX6" fmla="*/ 63192 w 103734"/>
                            <a:gd name="connsiteY6" fmla="*/ 26712 h 60511"/>
                            <a:gd name="connsiteX7" fmla="*/ 68378 w 103734"/>
                            <a:gd name="connsiteY7" fmla="*/ 50916 h 60511"/>
                            <a:gd name="connsiteX8" fmla="*/ 52472 w 103734"/>
                            <a:gd name="connsiteY8" fmla="*/ 54288 h 60511"/>
                            <a:gd name="connsiteX9" fmla="*/ 47285 w 103734"/>
                            <a:gd name="connsiteY9" fmla="*/ 30083 h 60511"/>
                            <a:gd name="connsiteX10" fmla="*/ 19969 w 103734"/>
                            <a:gd name="connsiteY10" fmla="*/ 35961 h 60511"/>
                            <a:gd name="connsiteX11" fmla="*/ 25587 w 103734"/>
                            <a:gd name="connsiteY11" fmla="*/ 62068 h 60511"/>
                            <a:gd name="connsiteX12" fmla="*/ 9509 w 103734"/>
                            <a:gd name="connsiteY12" fmla="*/ 65612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9509" y="65612"/>
                              </a:moveTo>
                              <a:lnTo>
                                <a:pt x="0" y="21179"/>
                              </a:lnTo>
                              <a:lnTo>
                                <a:pt x="98547" y="0"/>
                              </a:lnTo>
                              <a:lnTo>
                                <a:pt x="108057" y="44433"/>
                              </a:lnTo>
                              <a:lnTo>
                                <a:pt x="92237" y="47804"/>
                              </a:lnTo>
                              <a:lnTo>
                                <a:pt x="86618" y="21698"/>
                              </a:lnTo>
                              <a:lnTo>
                                <a:pt x="63192" y="26712"/>
                              </a:lnTo>
                              <a:lnTo>
                                <a:pt x="68378" y="50916"/>
                              </a:lnTo>
                              <a:lnTo>
                                <a:pt x="52472" y="54288"/>
                              </a:lnTo>
                              <a:lnTo>
                                <a:pt x="47285" y="30083"/>
                              </a:lnTo>
                              <a:lnTo>
                                <a:pt x="19969" y="35961"/>
                              </a:lnTo>
                              <a:lnTo>
                                <a:pt x="25587" y="62068"/>
                              </a:lnTo>
                              <a:lnTo>
                                <a:pt x="9509" y="656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2" name="Freihandform: Form 1211">
                          <a:extLst>
                            <a:ext uri="{FF2B5EF4-FFF2-40B4-BE49-F238E27FC236}">
                              <a16:creationId xmlns:a16="http://schemas.microsoft.com/office/drawing/2014/main" id="{E5861A8B-50C3-4CB7-A0CE-EE18C69FD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49818" y="2124741"/>
                          <a:ext cx="103734" cy="77801"/>
                        </a:xfrm>
                        <a:custGeom>
                          <a:avLst/>
                          <a:gdLst>
                            <a:gd name="connsiteX0" fmla="*/ 41926 w 103734"/>
                            <a:gd name="connsiteY0" fmla="*/ 29651 h 77800"/>
                            <a:gd name="connsiteX1" fmla="*/ 3371 w 103734"/>
                            <a:gd name="connsiteY1" fmla="*/ 36739 h 77800"/>
                            <a:gd name="connsiteX2" fmla="*/ 0 w 103734"/>
                            <a:gd name="connsiteY2" fmla="*/ 18327 h 77800"/>
                            <a:gd name="connsiteX3" fmla="*/ 99153 w 103734"/>
                            <a:gd name="connsiteY3" fmla="*/ 0 h 77800"/>
                            <a:gd name="connsiteX4" fmla="*/ 103648 w 103734"/>
                            <a:gd name="connsiteY4" fmla="*/ 24118 h 77800"/>
                            <a:gd name="connsiteX5" fmla="*/ 100536 w 103734"/>
                            <a:gd name="connsiteY5" fmla="*/ 48064 h 77800"/>
                            <a:gd name="connsiteX6" fmla="*/ 79703 w 103734"/>
                            <a:gd name="connsiteY6" fmla="*/ 59474 h 77800"/>
                            <a:gd name="connsiteX7" fmla="*/ 51090 w 103734"/>
                            <a:gd name="connsiteY7" fmla="*/ 51608 h 77800"/>
                            <a:gd name="connsiteX8" fmla="*/ 11151 w 103734"/>
                            <a:gd name="connsiteY8" fmla="*/ 78665 h 77800"/>
                            <a:gd name="connsiteX9" fmla="*/ 7521 w 103734"/>
                            <a:gd name="connsiteY9" fmla="*/ 58956 h 77800"/>
                            <a:gd name="connsiteX10" fmla="*/ 43223 w 103734"/>
                            <a:gd name="connsiteY10" fmla="*/ 36134 h 77800"/>
                            <a:gd name="connsiteX11" fmla="*/ 41926 w 103734"/>
                            <a:gd name="connsiteY11" fmla="*/ 29651 h 77800"/>
                            <a:gd name="connsiteX12" fmla="*/ 57832 w 103734"/>
                            <a:gd name="connsiteY12" fmla="*/ 26712 h 77800"/>
                            <a:gd name="connsiteX13" fmla="*/ 58696 w 103734"/>
                            <a:gd name="connsiteY13" fmla="*/ 31466 h 77800"/>
                            <a:gd name="connsiteX14" fmla="*/ 64142 w 103734"/>
                            <a:gd name="connsiteY14" fmla="*/ 40111 h 77800"/>
                            <a:gd name="connsiteX15" fmla="*/ 75640 w 103734"/>
                            <a:gd name="connsiteY15" fmla="*/ 40889 h 77800"/>
                            <a:gd name="connsiteX16" fmla="*/ 85927 w 103734"/>
                            <a:gd name="connsiteY16" fmla="*/ 35875 h 77800"/>
                            <a:gd name="connsiteX17" fmla="*/ 87396 w 103734"/>
                            <a:gd name="connsiteY17" fmla="*/ 25934 h 77800"/>
                            <a:gd name="connsiteX18" fmla="*/ 86532 w 103734"/>
                            <a:gd name="connsiteY18" fmla="*/ 21352 h 77800"/>
                            <a:gd name="connsiteX19" fmla="*/ 57832 w 103734"/>
                            <a:gd name="connsiteY19" fmla="*/ 26712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41926" y="29651"/>
                              </a:moveTo>
                              <a:lnTo>
                                <a:pt x="3371" y="36739"/>
                              </a:lnTo>
                              <a:lnTo>
                                <a:pt x="0" y="18327"/>
                              </a:lnTo>
                              <a:lnTo>
                                <a:pt x="99153" y="0"/>
                              </a:lnTo>
                              <a:lnTo>
                                <a:pt x="103648" y="24118"/>
                              </a:lnTo>
                              <a:cubicBezTo>
                                <a:pt x="105550" y="34319"/>
                                <a:pt x="104513" y="42358"/>
                                <a:pt x="100536" y="48064"/>
                              </a:cubicBezTo>
                              <a:cubicBezTo>
                                <a:pt x="96646" y="53856"/>
                                <a:pt x="89644" y="57573"/>
                                <a:pt x="79703" y="59474"/>
                              </a:cubicBezTo>
                              <a:cubicBezTo>
                                <a:pt x="67168" y="61809"/>
                                <a:pt x="57659" y="59129"/>
                                <a:pt x="51090" y="51608"/>
                              </a:cubicBezTo>
                              <a:lnTo>
                                <a:pt x="11151" y="78665"/>
                              </a:lnTo>
                              <a:lnTo>
                                <a:pt x="7521" y="58956"/>
                              </a:lnTo>
                              <a:lnTo>
                                <a:pt x="43223" y="36134"/>
                              </a:lnTo>
                              <a:lnTo>
                                <a:pt x="41926" y="29651"/>
                              </a:lnTo>
                              <a:close/>
                              <a:moveTo>
                                <a:pt x="57832" y="26712"/>
                              </a:moveTo>
                              <a:lnTo>
                                <a:pt x="58696" y="31466"/>
                              </a:lnTo>
                              <a:cubicBezTo>
                                <a:pt x="59474" y="35788"/>
                                <a:pt x="61290" y="38728"/>
                                <a:pt x="64142" y="40111"/>
                              </a:cubicBezTo>
                              <a:cubicBezTo>
                                <a:pt x="66995" y="41580"/>
                                <a:pt x="70799" y="41840"/>
                                <a:pt x="75640" y="40889"/>
                              </a:cubicBezTo>
                              <a:cubicBezTo>
                                <a:pt x="80740" y="39938"/>
                                <a:pt x="84111" y="38295"/>
                                <a:pt x="85927" y="35875"/>
                              </a:cubicBezTo>
                              <a:cubicBezTo>
                                <a:pt x="87656" y="33454"/>
                                <a:pt x="88174" y="30169"/>
                                <a:pt x="87396" y="25934"/>
                              </a:cubicBezTo>
                              <a:lnTo>
                                <a:pt x="86532" y="21352"/>
                              </a:lnTo>
                              <a:lnTo>
                                <a:pt x="57832" y="267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3" name="Freihandform: Form 1212">
                          <a:extLst>
                            <a:ext uri="{FF2B5EF4-FFF2-40B4-BE49-F238E27FC236}">
                              <a16:creationId xmlns:a16="http://schemas.microsoft.com/office/drawing/2014/main" id="{345BD63D-1A98-41E5-A910-80B99B333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2180" y="2196491"/>
                          <a:ext cx="103734" cy="51867"/>
                        </a:xfrm>
                        <a:custGeom>
                          <a:avLst/>
                          <a:gdLst>
                            <a:gd name="connsiteX0" fmla="*/ 6916 w 103734"/>
                            <a:gd name="connsiteY0" fmla="*/ 60252 h 51867"/>
                            <a:gd name="connsiteX1" fmla="*/ 0 w 103734"/>
                            <a:gd name="connsiteY1" fmla="*/ 15387 h 51867"/>
                            <a:gd name="connsiteX2" fmla="*/ 99672 w 103734"/>
                            <a:gd name="connsiteY2" fmla="*/ 0 h 51867"/>
                            <a:gd name="connsiteX3" fmla="*/ 106587 w 103734"/>
                            <a:gd name="connsiteY3" fmla="*/ 44865 h 51867"/>
                            <a:gd name="connsiteX4" fmla="*/ 90595 w 103734"/>
                            <a:gd name="connsiteY4" fmla="*/ 47372 h 51867"/>
                            <a:gd name="connsiteX5" fmla="*/ 86532 w 103734"/>
                            <a:gd name="connsiteY5" fmla="*/ 21006 h 51867"/>
                            <a:gd name="connsiteX6" fmla="*/ 62846 w 103734"/>
                            <a:gd name="connsiteY6" fmla="*/ 24637 h 51867"/>
                            <a:gd name="connsiteX7" fmla="*/ 66650 w 103734"/>
                            <a:gd name="connsiteY7" fmla="*/ 49101 h 51867"/>
                            <a:gd name="connsiteX8" fmla="*/ 50571 w 103734"/>
                            <a:gd name="connsiteY8" fmla="*/ 51608 h 51867"/>
                            <a:gd name="connsiteX9" fmla="*/ 46767 w 103734"/>
                            <a:gd name="connsiteY9" fmla="*/ 27144 h 51867"/>
                            <a:gd name="connsiteX10" fmla="*/ 19191 w 103734"/>
                            <a:gd name="connsiteY10" fmla="*/ 31380 h 51867"/>
                            <a:gd name="connsiteX11" fmla="*/ 23254 w 103734"/>
                            <a:gd name="connsiteY11" fmla="*/ 57745 h 51867"/>
                            <a:gd name="connsiteX12" fmla="*/ 6916 w 103734"/>
                            <a:gd name="connsiteY12" fmla="*/ 60252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51867">
                              <a:moveTo>
                                <a:pt x="6916" y="60252"/>
                              </a:moveTo>
                              <a:lnTo>
                                <a:pt x="0" y="15387"/>
                              </a:lnTo>
                              <a:lnTo>
                                <a:pt x="99672" y="0"/>
                              </a:lnTo>
                              <a:lnTo>
                                <a:pt x="106587" y="44865"/>
                              </a:lnTo>
                              <a:lnTo>
                                <a:pt x="90595" y="47372"/>
                              </a:lnTo>
                              <a:lnTo>
                                <a:pt x="86532" y="21006"/>
                              </a:lnTo>
                              <a:lnTo>
                                <a:pt x="62846" y="24637"/>
                              </a:lnTo>
                              <a:lnTo>
                                <a:pt x="66650" y="49101"/>
                              </a:lnTo>
                              <a:lnTo>
                                <a:pt x="50571" y="51608"/>
                              </a:lnTo>
                              <a:lnTo>
                                <a:pt x="46767" y="27144"/>
                              </a:lnTo>
                              <a:lnTo>
                                <a:pt x="19191" y="31380"/>
                              </a:lnTo>
                              <a:lnTo>
                                <a:pt x="23254" y="57745"/>
                              </a:lnTo>
                              <a:lnTo>
                                <a:pt x="6916" y="602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14" name="Freihandform: Form 1213">
                          <a:extLst>
                            <a:ext uri="{FF2B5EF4-FFF2-40B4-BE49-F238E27FC236}">
                              <a16:creationId xmlns:a16="http://schemas.microsoft.com/office/drawing/2014/main" id="{866412DF-1FC5-4B88-A248-B3E487B32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71170" y="2258645"/>
                          <a:ext cx="103734" cy="77801"/>
                        </a:xfrm>
                        <a:custGeom>
                          <a:avLst/>
                          <a:gdLst>
                            <a:gd name="connsiteX0" fmla="*/ 8471 w 103734"/>
                            <a:gd name="connsiteY0" fmla="*/ 82123 h 77800"/>
                            <a:gd name="connsiteX1" fmla="*/ 5705 w 103734"/>
                            <a:gd name="connsiteY1" fmla="*/ 59388 h 77800"/>
                            <a:gd name="connsiteX2" fmla="*/ 74516 w 103734"/>
                            <a:gd name="connsiteY2" fmla="*/ 19710 h 77800"/>
                            <a:gd name="connsiteX3" fmla="*/ 74429 w 103734"/>
                            <a:gd name="connsiteY3" fmla="*/ 18845 h 77800"/>
                            <a:gd name="connsiteX4" fmla="*/ 56794 w 103734"/>
                            <a:gd name="connsiteY4" fmla="*/ 22735 h 77800"/>
                            <a:gd name="connsiteX5" fmla="*/ 2075 w 103734"/>
                            <a:gd name="connsiteY5" fmla="*/ 29305 h 77800"/>
                            <a:gd name="connsiteX6" fmla="*/ 0 w 103734"/>
                            <a:gd name="connsiteY6" fmla="*/ 12016 h 77800"/>
                            <a:gd name="connsiteX7" fmla="*/ 100103 w 103734"/>
                            <a:gd name="connsiteY7" fmla="*/ 0 h 77800"/>
                            <a:gd name="connsiteX8" fmla="*/ 102870 w 103734"/>
                            <a:gd name="connsiteY8" fmla="*/ 22908 h 77800"/>
                            <a:gd name="connsiteX9" fmla="*/ 34837 w 103734"/>
                            <a:gd name="connsiteY9" fmla="*/ 62154 h 77800"/>
                            <a:gd name="connsiteX10" fmla="*/ 34924 w 103734"/>
                            <a:gd name="connsiteY10" fmla="*/ 62932 h 77800"/>
                            <a:gd name="connsiteX11" fmla="*/ 51867 w 103734"/>
                            <a:gd name="connsiteY11" fmla="*/ 59561 h 77800"/>
                            <a:gd name="connsiteX12" fmla="*/ 106500 w 103734"/>
                            <a:gd name="connsiteY12" fmla="*/ 52991 h 77800"/>
                            <a:gd name="connsiteX13" fmla="*/ 108575 w 103734"/>
                            <a:gd name="connsiteY13" fmla="*/ 70107 h 77800"/>
                            <a:gd name="connsiteX14" fmla="*/ 8471 w 103734"/>
                            <a:gd name="connsiteY14" fmla="*/ 82123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8471" y="82123"/>
                              </a:moveTo>
                              <a:lnTo>
                                <a:pt x="5705" y="59388"/>
                              </a:lnTo>
                              <a:lnTo>
                                <a:pt x="74516" y="19710"/>
                              </a:lnTo>
                              <a:lnTo>
                                <a:pt x="74429" y="18845"/>
                              </a:lnTo>
                              <a:cubicBezTo>
                                <a:pt x="69070" y="20661"/>
                                <a:pt x="63192" y="21957"/>
                                <a:pt x="56794" y="22735"/>
                              </a:cubicBezTo>
                              <a:lnTo>
                                <a:pt x="2075" y="29305"/>
                              </a:lnTo>
                              <a:lnTo>
                                <a:pt x="0" y="12016"/>
                              </a:lnTo>
                              <a:lnTo>
                                <a:pt x="100103" y="0"/>
                              </a:lnTo>
                              <a:lnTo>
                                <a:pt x="102870" y="22908"/>
                              </a:lnTo>
                              <a:lnTo>
                                <a:pt x="34837" y="62154"/>
                              </a:lnTo>
                              <a:lnTo>
                                <a:pt x="34924" y="62932"/>
                              </a:lnTo>
                              <a:cubicBezTo>
                                <a:pt x="39592" y="61463"/>
                                <a:pt x="45297" y="60339"/>
                                <a:pt x="51867" y="59561"/>
                              </a:cubicBezTo>
                              <a:lnTo>
                                <a:pt x="106500" y="52991"/>
                              </a:lnTo>
                              <a:lnTo>
                                <a:pt x="108575" y="70107"/>
                              </a:lnTo>
                              <a:lnTo>
                                <a:pt x="8471" y="821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8" name="Grafik 3535">
                      <a:extLst>
                        <a:ext uri="{FF2B5EF4-FFF2-40B4-BE49-F238E27FC236}">
                          <a16:creationId xmlns:a16="http://schemas.microsoft.com/office/drawing/2014/main" id="{10199B8C-A395-4D8C-8753-D6F2AA5352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0744" y="720609"/>
                      <a:ext cx="607713" cy="592583"/>
                      <a:chOff x="2710744" y="720609"/>
                      <a:chExt cx="607713" cy="592583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182" name="Grafik 3535">
                        <a:extLst>
                          <a:ext uri="{FF2B5EF4-FFF2-40B4-BE49-F238E27FC236}">
                            <a16:creationId xmlns:a16="http://schemas.microsoft.com/office/drawing/2014/main" id="{2B3D5ABE-DE55-4424-B4CB-997CDB2E22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43007" y="829098"/>
                        <a:ext cx="475450" cy="484094"/>
                        <a:chOff x="2843007" y="829098"/>
                        <a:chExt cx="475450" cy="484094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94" name="Freihandform: Form 1193">
                          <a:extLst>
                            <a:ext uri="{FF2B5EF4-FFF2-40B4-BE49-F238E27FC236}">
                              <a16:creationId xmlns:a16="http://schemas.microsoft.com/office/drawing/2014/main" id="{94A8FE1C-5DAD-415D-B530-EA98219B68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43007" y="1219312"/>
                          <a:ext cx="95090" cy="86445"/>
                        </a:xfrm>
                        <a:custGeom>
                          <a:avLst/>
                          <a:gdLst>
                            <a:gd name="connsiteX0" fmla="*/ 40801 w 95089"/>
                            <a:gd name="connsiteY0" fmla="*/ 48669 h 86445"/>
                            <a:gd name="connsiteX1" fmla="*/ 59646 w 95089"/>
                            <a:gd name="connsiteY1" fmla="*/ 24291 h 86445"/>
                            <a:gd name="connsiteX2" fmla="*/ 100621 w 95089"/>
                            <a:gd name="connsiteY2" fmla="*/ 55844 h 86445"/>
                            <a:gd name="connsiteX3" fmla="*/ 88000 w 95089"/>
                            <a:gd name="connsiteY3" fmla="*/ 81345 h 86445"/>
                            <a:gd name="connsiteX4" fmla="*/ 60856 w 95089"/>
                            <a:gd name="connsiteY4" fmla="*/ 94658 h 86445"/>
                            <a:gd name="connsiteX5" fmla="*/ 24549 w 95089"/>
                            <a:gd name="connsiteY5" fmla="*/ 78665 h 86445"/>
                            <a:gd name="connsiteX6" fmla="*/ 1122 w 95089"/>
                            <a:gd name="connsiteY6" fmla="*/ 46853 h 86445"/>
                            <a:gd name="connsiteX7" fmla="*/ 8816 w 95089"/>
                            <a:gd name="connsiteY7" fmla="*/ 14436 h 86445"/>
                            <a:gd name="connsiteX8" fmla="*/ 27747 w 95089"/>
                            <a:gd name="connsiteY8" fmla="*/ 0 h 86445"/>
                            <a:gd name="connsiteX9" fmla="*/ 36219 w 95089"/>
                            <a:gd name="connsiteY9" fmla="*/ 14004 h 86445"/>
                            <a:gd name="connsiteX10" fmla="*/ 22561 w 95089"/>
                            <a:gd name="connsiteY10" fmla="*/ 23600 h 86445"/>
                            <a:gd name="connsiteX11" fmla="*/ 19794 w 95089"/>
                            <a:gd name="connsiteY11" fmla="*/ 42877 h 86445"/>
                            <a:gd name="connsiteX12" fmla="*/ 36565 w 95089"/>
                            <a:gd name="connsiteY12" fmla="*/ 63710 h 86445"/>
                            <a:gd name="connsiteX13" fmla="*/ 59905 w 95089"/>
                            <a:gd name="connsiteY13" fmla="*/ 75985 h 86445"/>
                            <a:gd name="connsiteX14" fmla="*/ 75120 w 95089"/>
                            <a:gd name="connsiteY14" fmla="*/ 71058 h 86445"/>
                            <a:gd name="connsiteX15" fmla="*/ 79874 w 95089"/>
                            <a:gd name="connsiteY15" fmla="*/ 63019 h 86445"/>
                            <a:gd name="connsiteX16" fmla="*/ 61548 w 95089"/>
                            <a:gd name="connsiteY16" fmla="*/ 48928 h 86445"/>
                            <a:gd name="connsiteX17" fmla="*/ 53940 w 95089"/>
                            <a:gd name="connsiteY17" fmla="*/ 58783 h 86445"/>
                            <a:gd name="connsiteX18" fmla="*/ 40801 w 95089"/>
                            <a:gd name="connsiteY18" fmla="*/ 48669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95089" h="86445">
                              <a:moveTo>
                                <a:pt x="40801" y="48669"/>
                              </a:moveTo>
                              <a:lnTo>
                                <a:pt x="59646" y="24291"/>
                              </a:lnTo>
                              <a:lnTo>
                                <a:pt x="100621" y="55844"/>
                              </a:lnTo>
                              <a:cubicBezTo>
                                <a:pt x="98200" y="65007"/>
                                <a:pt x="94051" y="73565"/>
                                <a:pt x="88000" y="81345"/>
                              </a:cubicBezTo>
                              <a:cubicBezTo>
                                <a:pt x="80825" y="90595"/>
                                <a:pt x="71835" y="95090"/>
                                <a:pt x="60856" y="94658"/>
                              </a:cubicBezTo>
                              <a:cubicBezTo>
                                <a:pt x="49964" y="94225"/>
                                <a:pt x="37862" y="88866"/>
                                <a:pt x="24549" y="78665"/>
                              </a:cubicBezTo>
                              <a:cubicBezTo>
                                <a:pt x="11755" y="68810"/>
                                <a:pt x="3889" y="58178"/>
                                <a:pt x="1122" y="46853"/>
                              </a:cubicBezTo>
                              <a:cubicBezTo>
                                <a:pt x="-1730" y="35529"/>
                                <a:pt x="863" y="24723"/>
                                <a:pt x="8816" y="14436"/>
                              </a:cubicBezTo>
                              <a:cubicBezTo>
                                <a:pt x="13743" y="8039"/>
                                <a:pt x="20054" y="3285"/>
                                <a:pt x="27747" y="0"/>
                              </a:cubicBezTo>
                              <a:lnTo>
                                <a:pt x="36219" y="14004"/>
                              </a:lnTo>
                              <a:cubicBezTo>
                                <a:pt x="30168" y="16511"/>
                                <a:pt x="25586" y="19710"/>
                                <a:pt x="22561" y="23600"/>
                              </a:cubicBezTo>
                              <a:cubicBezTo>
                                <a:pt x="18238" y="29218"/>
                                <a:pt x="17288" y="35702"/>
                                <a:pt x="19794" y="42877"/>
                              </a:cubicBezTo>
                              <a:cubicBezTo>
                                <a:pt x="22301" y="50052"/>
                                <a:pt x="27920" y="56967"/>
                                <a:pt x="36565" y="63710"/>
                              </a:cubicBezTo>
                              <a:cubicBezTo>
                                <a:pt x="45555" y="70626"/>
                                <a:pt x="53335" y="74689"/>
                                <a:pt x="59905" y="75985"/>
                              </a:cubicBezTo>
                              <a:cubicBezTo>
                                <a:pt x="66475" y="77282"/>
                                <a:pt x="71575" y="75640"/>
                                <a:pt x="75120" y="71058"/>
                              </a:cubicBezTo>
                              <a:cubicBezTo>
                                <a:pt x="76935" y="68638"/>
                                <a:pt x="78577" y="65958"/>
                                <a:pt x="79874" y="63019"/>
                              </a:cubicBezTo>
                              <a:lnTo>
                                <a:pt x="61548" y="48928"/>
                              </a:lnTo>
                              <a:lnTo>
                                <a:pt x="53940" y="58783"/>
                              </a:lnTo>
                              <a:lnTo>
                                <a:pt x="40801" y="4866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5" name="Freihandform: Form 1194">
                          <a:extLst>
                            <a:ext uri="{FF2B5EF4-FFF2-40B4-BE49-F238E27FC236}">
                              <a16:creationId xmlns:a16="http://schemas.microsoft.com/office/drawing/2014/main" id="{2F9C572A-BEDE-469D-A954-FF58AE40F1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362" y="1167272"/>
                          <a:ext cx="103734" cy="95090"/>
                        </a:xfrm>
                        <a:custGeom>
                          <a:avLst/>
                          <a:gdLst>
                            <a:gd name="connsiteX0" fmla="*/ 106674 w 103734"/>
                            <a:gd name="connsiteY0" fmla="*/ 64142 h 95089"/>
                            <a:gd name="connsiteX1" fmla="*/ 77801 w 103734"/>
                            <a:gd name="connsiteY1" fmla="*/ 99239 h 95089"/>
                            <a:gd name="connsiteX2" fmla="*/ 0 w 103734"/>
                            <a:gd name="connsiteY2" fmla="*/ 35097 h 95089"/>
                            <a:gd name="connsiteX3" fmla="*/ 28873 w 103734"/>
                            <a:gd name="connsiteY3" fmla="*/ 0 h 95089"/>
                            <a:gd name="connsiteX4" fmla="*/ 41407 w 103734"/>
                            <a:gd name="connsiteY4" fmla="*/ 10287 h 95089"/>
                            <a:gd name="connsiteX5" fmla="*/ 24464 w 103734"/>
                            <a:gd name="connsiteY5" fmla="*/ 30861 h 95089"/>
                            <a:gd name="connsiteX6" fmla="*/ 42963 w 103734"/>
                            <a:gd name="connsiteY6" fmla="*/ 46162 h 95089"/>
                            <a:gd name="connsiteX7" fmla="*/ 58696 w 103734"/>
                            <a:gd name="connsiteY7" fmla="*/ 27057 h 95089"/>
                            <a:gd name="connsiteX8" fmla="*/ 71231 w 103734"/>
                            <a:gd name="connsiteY8" fmla="*/ 37431 h 95089"/>
                            <a:gd name="connsiteX9" fmla="*/ 55498 w 103734"/>
                            <a:gd name="connsiteY9" fmla="*/ 56535 h 95089"/>
                            <a:gd name="connsiteX10" fmla="*/ 77023 w 103734"/>
                            <a:gd name="connsiteY10" fmla="*/ 74257 h 95089"/>
                            <a:gd name="connsiteX11" fmla="*/ 93966 w 103734"/>
                            <a:gd name="connsiteY11" fmla="*/ 53683 h 95089"/>
                            <a:gd name="connsiteX12" fmla="*/ 106674 w 103734"/>
                            <a:gd name="connsiteY12" fmla="*/ 6414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106674" y="64142"/>
                              </a:moveTo>
                              <a:lnTo>
                                <a:pt x="77801" y="99239"/>
                              </a:lnTo>
                              <a:lnTo>
                                <a:pt x="0" y="35097"/>
                              </a:lnTo>
                              <a:lnTo>
                                <a:pt x="28873" y="0"/>
                              </a:lnTo>
                              <a:lnTo>
                                <a:pt x="41407" y="10287"/>
                              </a:lnTo>
                              <a:lnTo>
                                <a:pt x="24464" y="30861"/>
                              </a:lnTo>
                              <a:lnTo>
                                <a:pt x="42963" y="46162"/>
                              </a:lnTo>
                              <a:lnTo>
                                <a:pt x="58696" y="27057"/>
                              </a:lnTo>
                              <a:lnTo>
                                <a:pt x="71231" y="37431"/>
                              </a:lnTo>
                              <a:lnTo>
                                <a:pt x="55498" y="56535"/>
                              </a:lnTo>
                              <a:lnTo>
                                <a:pt x="77023" y="74257"/>
                              </a:lnTo>
                              <a:lnTo>
                                <a:pt x="93966" y="53683"/>
                              </a:lnTo>
                              <a:lnTo>
                                <a:pt x="106674" y="641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6" name="Freihandform: Form 1195">
                          <a:extLst>
                            <a:ext uri="{FF2B5EF4-FFF2-40B4-BE49-F238E27FC236}">
                              <a16:creationId xmlns:a16="http://schemas.microsoft.com/office/drawing/2014/main" id="{84E04857-62D0-46C9-A8D9-D802CF442F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372" y="1077542"/>
                          <a:ext cx="129668" cy="129668"/>
                        </a:xfrm>
                        <a:custGeom>
                          <a:avLst/>
                          <a:gdLst>
                            <a:gd name="connsiteX0" fmla="*/ 135892 w 129668"/>
                            <a:gd name="connsiteY0" fmla="*/ 80913 h 129668"/>
                            <a:gd name="connsiteX1" fmla="*/ 120246 w 129668"/>
                            <a:gd name="connsiteY1" fmla="*/ 98375 h 129668"/>
                            <a:gd name="connsiteX2" fmla="*/ 74343 w 129668"/>
                            <a:gd name="connsiteY2" fmla="*/ 70453 h 129668"/>
                            <a:gd name="connsiteX3" fmla="*/ 53164 w 129668"/>
                            <a:gd name="connsiteY3" fmla="*/ 55844 h 129668"/>
                            <a:gd name="connsiteX4" fmla="*/ 56622 w 129668"/>
                            <a:gd name="connsiteY4" fmla="*/ 59647 h 129668"/>
                            <a:gd name="connsiteX5" fmla="*/ 70194 w 129668"/>
                            <a:gd name="connsiteY5" fmla="*/ 75553 h 129668"/>
                            <a:gd name="connsiteX6" fmla="*/ 102956 w 129668"/>
                            <a:gd name="connsiteY6" fmla="*/ 117739 h 129668"/>
                            <a:gd name="connsiteX7" fmla="*/ 87310 w 129668"/>
                            <a:gd name="connsiteY7" fmla="*/ 135201 h 129668"/>
                            <a:gd name="connsiteX8" fmla="*/ 0 w 129668"/>
                            <a:gd name="connsiteY8" fmla="*/ 81518 h 129668"/>
                            <a:gd name="connsiteX9" fmla="*/ 12275 w 129668"/>
                            <a:gd name="connsiteY9" fmla="*/ 67773 h 129668"/>
                            <a:gd name="connsiteX10" fmla="*/ 60685 w 129668"/>
                            <a:gd name="connsiteY10" fmla="*/ 98980 h 129668"/>
                            <a:gd name="connsiteX11" fmla="*/ 82988 w 129668"/>
                            <a:gd name="connsiteY11" fmla="*/ 114281 h 129668"/>
                            <a:gd name="connsiteX12" fmla="*/ 65439 w 129668"/>
                            <a:gd name="connsiteY12" fmla="*/ 94225 h 129668"/>
                            <a:gd name="connsiteX13" fmla="*/ 29910 w 129668"/>
                            <a:gd name="connsiteY13" fmla="*/ 47977 h 129668"/>
                            <a:gd name="connsiteX14" fmla="*/ 42877 w 129668"/>
                            <a:gd name="connsiteY14" fmla="*/ 33454 h 129668"/>
                            <a:gd name="connsiteX15" fmla="*/ 92756 w 129668"/>
                            <a:gd name="connsiteY15" fmla="*/ 63624 h 129668"/>
                            <a:gd name="connsiteX16" fmla="*/ 114800 w 129668"/>
                            <a:gd name="connsiteY16" fmla="*/ 78838 h 129668"/>
                            <a:gd name="connsiteX17" fmla="*/ 97078 w 129668"/>
                            <a:gd name="connsiteY17" fmla="*/ 58264 h 129668"/>
                            <a:gd name="connsiteX18" fmla="*/ 60512 w 129668"/>
                            <a:gd name="connsiteY18" fmla="*/ 13831 h 129668"/>
                            <a:gd name="connsiteX19" fmla="*/ 72873 w 129668"/>
                            <a:gd name="connsiteY19" fmla="*/ 0 h 129668"/>
                            <a:gd name="connsiteX20" fmla="*/ 135892 w 129668"/>
                            <a:gd name="connsiteY20" fmla="*/ 80913 h 129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129668" h="129668">
                              <a:moveTo>
                                <a:pt x="135892" y="80913"/>
                              </a:moveTo>
                              <a:lnTo>
                                <a:pt x="120246" y="98375"/>
                              </a:lnTo>
                              <a:lnTo>
                                <a:pt x="74343" y="70453"/>
                              </a:lnTo>
                              <a:cubicBezTo>
                                <a:pt x="67946" y="66736"/>
                                <a:pt x="60858" y="61895"/>
                                <a:pt x="53164" y="55844"/>
                              </a:cubicBezTo>
                              <a:lnTo>
                                <a:pt x="56622" y="59647"/>
                              </a:lnTo>
                              <a:lnTo>
                                <a:pt x="70194" y="75553"/>
                              </a:lnTo>
                              <a:lnTo>
                                <a:pt x="102956" y="117739"/>
                              </a:lnTo>
                              <a:lnTo>
                                <a:pt x="87310" y="135201"/>
                              </a:lnTo>
                              <a:lnTo>
                                <a:pt x="0" y="81518"/>
                              </a:lnTo>
                              <a:lnTo>
                                <a:pt x="12275" y="67773"/>
                              </a:lnTo>
                              <a:lnTo>
                                <a:pt x="60685" y="98980"/>
                              </a:lnTo>
                              <a:cubicBezTo>
                                <a:pt x="65526" y="102092"/>
                                <a:pt x="72960" y="107192"/>
                                <a:pt x="82988" y="114281"/>
                              </a:cubicBezTo>
                              <a:cubicBezTo>
                                <a:pt x="74602" y="105204"/>
                                <a:pt x="68724" y="98548"/>
                                <a:pt x="65439" y="94225"/>
                              </a:cubicBezTo>
                              <a:lnTo>
                                <a:pt x="29910" y="47977"/>
                              </a:lnTo>
                              <a:lnTo>
                                <a:pt x="42877" y="33454"/>
                              </a:lnTo>
                              <a:lnTo>
                                <a:pt x="92756" y="63624"/>
                              </a:lnTo>
                              <a:cubicBezTo>
                                <a:pt x="100017" y="68205"/>
                                <a:pt x="107365" y="73306"/>
                                <a:pt x="114800" y="78838"/>
                              </a:cubicBezTo>
                              <a:cubicBezTo>
                                <a:pt x="105723" y="68551"/>
                                <a:pt x="99844" y="61722"/>
                                <a:pt x="97078" y="58264"/>
                              </a:cubicBezTo>
                              <a:lnTo>
                                <a:pt x="60512" y="13831"/>
                              </a:lnTo>
                              <a:lnTo>
                                <a:pt x="72873" y="0"/>
                              </a:lnTo>
                              <a:lnTo>
                                <a:pt x="135892" y="80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7" name="Freihandform: Form 1196">
                          <a:extLst>
                            <a:ext uri="{FF2B5EF4-FFF2-40B4-BE49-F238E27FC236}">
                              <a16:creationId xmlns:a16="http://schemas.microsoft.com/office/drawing/2014/main" id="{D226CE81-D9CA-4E9B-8FA0-1B5D0A008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98175" y="1053596"/>
                          <a:ext cx="77801" cy="77801"/>
                        </a:xfrm>
                        <a:custGeom>
                          <a:avLst/>
                          <a:gdLst>
                            <a:gd name="connsiteX0" fmla="*/ 72528 w 77800"/>
                            <a:gd name="connsiteY0" fmla="*/ 82642 h 77800"/>
                            <a:gd name="connsiteX1" fmla="*/ 0 w 77800"/>
                            <a:gd name="connsiteY1" fmla="*/ 12707 h 77800"/>
                            <a:gd name="connsiteX2" fmla="*/ 12275 w 77800"/>
                            <a:gd name="connsiteY2" fmla="*/ 0 h 77800"/>
                            <a:gd name="connsiteX3" fmla="*/ 84803 w 77800"/>
                            <a:gd name="connsiteY3" fmla="*/ 69934 h 77800"/>
                            <a:gd name="connsiteX4" fmla="*/ 72528 w 77800"/>
                            <a:gd name="connsiteY4" fmla="*/ 82642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77800">
                              <a:moveTo>
                                <a:pt x="72528" y="82642"/>
                              </a:moveTo>
                              <a:lnTo>
                                <a:pt x="0" y="12707"/>
                              </a:lnTo>
                              <a:lnTo>
                                <a:pt x="12275" y="0"/>
                              </a:lnTo>
                              <a:lnTo>
                                <a:pt x="84803" y="69934"/>
                              </a:lnTo>
                              <a:lnTo>
                                <a:pt x="72528" y="826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8" name="Freihandform: Form 1197">
                          <a:extLst>
                            <a:ext uri="{FF2B5EF4-FFF2-40B4-BE49-F238E27FC236}">
                              <a16:creationId xmlns:a16="http://schemas.microsoft.com/office/drawing/2014/main" id="{2DACF089-8AC4-4151-B17B-16A1F94607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6875" y="987120"/>
                          <a:ext cx="112379" cy="121024"/>
                        </a:xfrm>
                        <a:custGeom>
                          <a:avLst/>
                          <a:gdLst>
                            <a:gd name="connsiteX0" fmla="*/ 120937 w 112379"/>
                            <a:gd name="connsiteY0" fmla="*/ 72182 h 121023"/>
                            <a:gd name="connsiteX1" fmla="*/ 104513 w 112379"/>
                            <a:gd name="connsiteY1" fmla="*/ 88174 h 121023"/>
                            <a:gd name="connsiteX2" fmla="*/ 31207 w 112379"/>
                            <a:gd name="connsiteY2" fmla="*/ 57573 h 121023"/>
                            <a:gd name="connsiteX3" fmla="*/ 30602 w 112379"/>
                            <a:gd name="connsiteY3" fmla="*/ 58178 h 121023"/>
                            <a:gd name="connsiteX4" fmla="*/ 44346 w 112379"/>
                            <a:gd name="connsiteY4" fmla="*/ 69848 h 121023"/>
                            <a:gd name="connsiteX5" fmla="*/ 82815 w 112379"/>
                            <a:gd name="connsiteY5" fmla="*/ 109267 h 121023"/>
                            <a:gd name="connsiteX6" fmla="*/ 70367 w 112379"/>
                            <a:gd name="connsiteY6" fmla="*/ 121369 h 121023"/>
                            <a:gd name="connsiteX7" fmla="*/ 0 w 112379"/>
                            <a:gd name="connsiteY7" fmla="*/ 49187 h 121023"/>
                            <a:gd name="connsiteX8" fmla="*/ 16511 w 112379"/>
                            <a:gd name="connsiteY8" fmla="*/ 33109 h 121023"/>
                            <a:gd name="connsiteX9" fmla="*/ 89039 w 112379"/>
                            <a:gd name="connsiteY9" fmla="*/ 63364 h 121023"/>
                            <a:gd name="connsiteX10" fmla="*/ 89557 w 112379"/>
                            <a:gd name="connsiteY10" fmla="*/ 62846 h 121023"/>
                            <a:gd name="connsiteX11" fmla="*/ 76591 w 112379"/>
                            <a:gd name="connsiteY11" fmla="*/ 51435 h 121023"/>
                            <a:gd name="connsiteX12" fmla="*/ 38209 w 112379"/>
                            <a:gd name="connsiteY12" fmla="*/ 12016 h 121023"/>
                            <a:gd name="connsiteX13" fmla="*/ 50571 w 112379"/>
                            <a:gd name="connsiteY13" fmla="*/ 0 h 121023"/>
                            <a:gd name="connsiteX14" fmla="*/ 120937 w 112379"/>
                            <a:gd name="connsiteY14" fmla="*/ 72182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21023">
                              <a:moveTo>
                                <a:pt x="120937" y="72182"/>
                              </a:moveTo>
                              <a:lnTo>
                                <a:pt x="104513" y="88174"/>
                              </a:lnTo>
                              <a:lnTo>
                                <a:pt x="31207" y="57573"/>
                              </a:lnTo>
                              <a:lnTo>
                                <a:pt x="30602" y="58178"/>
                              </a:lnTo>
                              <a:cubicBezTo>
                                <a:pt x="35270" y="61376"/>
                                <a:pt x="39851" y="65266"/>
                                <a:pt x="44346" y="69848"/>
                              </a:cubicBezTo>
                              <a:lnTo>
                                <a:pt x="82815" y="109267"/>
                              </a:lnTo>
                              <a:lnTo>
                                <a:pt x="70367" y="121369"/>
                              </a:lnTo>
                              <a:lnTo>
                                <a:pt x="0" y="49187"/>
                              </a:lnTo>
                              <a:lnTo>
                                <a:pt x="16511" y="33109"/>
                              </a:lnTo>
                              <a:lnTo>
                                <a:pt x="89039" y="63364"/>
                              </a:lnTo>
                              <a:lnTo>
                                <a:pt x="89557" y="62846"/>
                              </a:lnTo>
                              <a:cubicBezTo>
                                <a:pt x="85581" y="59993"/>
                                <a:pt x="81259" y="56189"/>
                                <a:pt x="76591" y="51435"/>
                              </a:cubicBezTo>
                              <a:lnTo>
                                <a:pt x="38209" y="12016"/>
                              </a:lnTo>
                              <a:lnTo>
                                <a:pt x="50571" y="0"/>
                              </a:lnTo>
                              <a:lnTo>
                                <a:pt x="120937" y="7218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9" name="Freihandform: Form 1198">
                          <a:extLst>
                            <a:ext uri="{FF2B5EF4-FFF2-40B4-BE49-F238E27FC236}">
                              <a16:creationId xmlns:a16="http://schemas.microsoft.com/office/drawing/2014/main" id="{DBCBBEBF-2303-4BB3-9779-270856DF81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2919" y="925744"/>
                          <a:ext cx="112379" cy="121024"/>
                        </a:xfrm>
                        <a:custGeom>
                          <a:avLst/>
                          <a:gdLst>
                            <a:gd name="connsiteX0" fmla="*/ 119813 w 112379"/>
                            <a:gd name="connsiteY0" fmla="*/ 75035 h 121023"/>
                            <a:gd name="connsiteX1" fmla="*/ 102783 w 112379"/>
                            <a:gd name="connsiteY1" fmla="*/ 90335 h 121023"/>
                            <a:gd name="connsiteX2" fmla="*/ 30861 w 112379"/>
                            <a:gd name="connsiteY2" fmla="*/ 56708 h 121023"/>
                            <a:gd name="connsiteX3" fmla="*/ 30169 w 112379"/>
                            <a:gd name="connsiteY3" fmla="*/ 57313 h 121023"/>
                            <a:gd name="connsiteX4" fmla="*/ 43396 w 112379"/>
                            <a:gd name="connsiteY4" fmla="*/ 69502 h 121023"/>
                            <a:gd name="connsiteX5" fmla="*/ 80135 w 112379"/>
                            <a:gd name="connsiteY5" fmla="*/ 110564 h 121023"/>
                            <a:gd name="connsiteX6" fmla="*/ 67168 w 112379"/>
                            <a:gd name="connsiteY6" fmla="*/ 122147 h 121023"/>
                            <a:gd name="connsiteX7" fmla="*/ 0 w 112379"/>
                            <a:gd name="connsiteY7" fmla="*/ 47026 h 121023"/>
                            <a:gd name="connsiteX8" fmla="*/ 17203 w 112379"/>
                            <a:gd name="connsiteY8" fmla="*/ 31639 h 121023"/>
                            <a:gd name="connsiteX9" fmla="*/ 88434 w 112379"/>
                            <a:gd name="connsiteY9" fmla="*/ 64920 h 121023"/>
                            <a:gd name="connsiteX10" fmla="*/ 89039 w 112379"/>
                            <a:gd name="connsiteY10" fmla="*/ 64402 h 121023"/>
                            <a:gd name="connsiteX11" fmla="*/ 76591 w 112379"/>
                            <a:gd name="connsiteY11" fmla="*/ 52472 h 121023"/>
                            <a:gd name="connsiteX12" fmla="*/ 39938 w 112379"/>
                            <a:gd name="connsiteY12" fmla="*/ 11497 h 121023"/>
                            <a:gd name="connsiteX13" fmla="*/ 52818 w 112379"/>
                            <a:gd name="connsiteY13" fmla="*/ 0 h 121023"/>
                            <a:gd name="connsiteX14" fmla="*/ 119813 w 112379"/>
                            <a:gd name="connsiteY14" fmla="*/ 75035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21023">
                              <a:moveTo>
                                <a:pt x="119813" y="75035"/>
                              </a:moveTo>
                              <a:lnTo>
                                <a:pt x="102783" y="90335"/>
                              </a:lnTo>
                              <a:lnTo>
                                <a:pt x="30861" y="56708"/>
                              </a:lnTo>
                              <a:lnTo>
                                <a:pt x="30169" y="57313"/>
                              </a:lnTo>
                              <a:cubicBezTo>
                                <a:pt x="34751" y="60685"/>
                                <a:pt x="39160" y="64748"/>
                                <a:pt x="43396" y="69502"/>
                              </a:cubicBezTo>
                              <a:lnTo>
                                <a:pt x="80135" y="110564"/>
                              </a:lnTo>
                              <a:lnTo>
                                <a:pt x="67168" y="122147"/>
                              </a:lnTo>
                              <a:lnTo>
                                <a:pt x="0" y="47026"/>
                              </a:lnTo>
                              <a:lnTo>
                                <a:pt x="17203" y="31639"/>
                              </a:lnTo>
                              <a:lnTo>
                                <a:pt x="88434" y="64920"/>
                              </a:lnTo>
                              <a:lnTo>
                                <a:pt x="89039" y="64402"/>
                              </a:lnTo>
                              <a:cubicBezTo>
                                <a:pt x="85149" y="61376"/>
                                <a:pt x="80999" y="57400"/>
                                <a:pt x="76591" y="52472"/>
                              </a:cubicBezTo>
                              <a:lnTo>
                                <a:pt x="39938" y="11497"/>
                              </a:lnTo>
                              <a:lnTo>
                                <a:pt x="52818" y="0"/>
                              </a:lnTo>
                              <a:lnTo>
                                <a:pt x="119813" y="750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0" name="Freihandform: Form 1199">
                          <a:extLst>
                            <a:ext uri="{FF2B5EF4-FFF2-40B4-BE49-F238E27FC236}">
                              <a16:creationId xmlns:a16="http://schemas.microsoft.com/office/drawing/2014/main" id="{00ACCB98-1CB6-43E0-8F13-8C03E93349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1211" y="883299"/>
                          <a:ext cx="95090" cy="103734"/>
                        </a:xfrm>
                        <a:custGeom>
                          <a:avLst/>
                          <a:gdLst>
                            <a:gd name="connsiteX0" fmla="*/ 99412 w 95089"/>
                            <a:gd name="connsiteY0" fmla="*/ 77455 h 103734"/>
                            <a:gd name="connsiteX1" fmla="*/ 64488 w 95089"/>
                            <a:gd name="connsiteY1" fmla="*/ 106501 h 103734"/>
                            <a:gd name="connsiteX2" fmla="*/ 0 w 95089"/>
                            <a:gd name="connsiteY2" fmla="*/ 29046 h 103734"/>
                            <a:gd name="connsiteX3" fmla="*/ 34924 w 95089"/>
                            <a:gd name="connsiteY3" fmla="*/ 0 h 103734"/>
                            <a:gd name="connsiteX4" fmla="*/ 45297 w 95089"/>
                            <a:gd name="connsiteY4" fmla="*/ 12448 h 103734"/>
                            <a:gd name="connsiteX5" fmla="*/ 24810 w 95089"/>
                            <a:gd name="connsiteY5" fmla="*/ 29478 h 103734"/>
                            <a:gd name="connsiteX6" fmla="*/ 40197 w 95089"/>
                            <a:gd name="connsiteY6" fmla="*/ 47891 h 103734"/>
                            <a:gd name="connsiteX7" fmla="*/ 59215 w 95089"/>
                            <a:gd name="connsiteY7" fmla="*/ 32071 h 103734"/>
                            <a:gd name="connsiteX8" fmla="*/ 69589 w 95089"/>
                            <a:gd name="connsiteY8" fmla="*/ 44606 h 103734"/>
                            <a:gd name="connsiteX9" fmla="*/ 50570 w 95089"/>
                            <a:gd name="connsiteY9" fmla="*/ 60425 h 103734"/>
                            <a:gd name="connsiteX10" fmla="*/ 68465 w 95089"/>
                            <a:gd name="connsiteY10" fmla="*/ 81864 h 103734"/>
                            <a:gd name="connsiteX11" fmla="*/ 88952 w 95089"/>
                            <a:gd name="connsiteY11" fmla="*/ 64834 h 103734"/>
                            <a:gd name="connsiteX12" fmla="*/ 99412 w 95089"/>
                            <a:gd name="connsiteY12" fmla="*/ 77455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99412" y="77455"/>
                              </a:moveTo>
                              <a:lnTo>
                                <a:pt x="64488" y="106501"/>
                              </a:lnTo>
                              <a:lnTo>
                                <a:pt x="0" y="29046"/>
                              </a:lnTo>
                              <a:lnTo>
                                <a:pt x="34924" y="0"/>
                              </a:lnTo>
                              <a:lnTo>
                                <a:pt x="45297" y="12448"/>
                              </a:lnTo>
                              <a:lnTo>
                                <a:pt x="24810" y="29478"/>
                              </a:lnTo>
                              <a:lnTo>
                                <a:pt x="40197" y="47891"/>
                              </a:lnTo>
                              <a:lnTo>
                                <a:pt x="59215" y="32071"/>
                              </a:lnTo>
                              <a:lnTo>
                                <a:pt x="69589" y="44606"/>
                              </a:lnTo>
                              <a:lnTo>
                                <a:pt x="50570" y="60425"/>
                              </a:lnTo>
                              <a:lnTo>
                                <a:pt x="68465" y="81864"/>
                              </a:lnTo>
                              <a:lnTo>
                                <a:pt x="88952" y="64834"/>
                              </a:lnTo>
                              <a:lnTo>
                                <a:pt x="99412" y="774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201" name="Freihandform: Form 1200">
                          <a:extLst>
                            <a:ext uri="{FF2B5EF4-FFF2-40B4-BE49-F238E27FC236}">
                              <a16:creationId xmlns:a16="http://schemas.microsoft.com/office/drawing/2014/main" id="{A5A0D3A3-7A33-4263-9CD2-EE00681DC4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09620" y="829098"/>
                          <a:ext cx="112379" cy="121024"/>
                        </a:xfrm>
                        <a:custGeom>
                          <a:avLst/>
                          <a:gdLst>
                            <a:gd name="connsiteX0" fmla="*/ 117479 w 112379"/>
                            <a:gd name="connsiteY0" fmla="*/ 79703 h 121023"/>
                            <a:gd name="connsiteX1" fmla="*/ 99412 w 112379"/>
                            <a:gd name="connsiteY1" fmla="*/ 93707 h 121023"/>
                            <a:gd name="connsiteX2" fmla="*/ 30083 w 112379"/>
                            <a:gd name="connsiteY2" fmla="*/ 54979 h 121023"/>
                            <a:gd name="connsiteX3" fmla="*/ 29392 w 112379"/>
                            <a:gd name="connsiteY3" fmla="*/ 55498 h 121023"/>
                            <a:gd name="connsiteX4" fmla="*/ 41753 w 112379"/>
                            <a:gd name="connsiteY4" fmla="*/ 68638 h 121023"/>
                            <a:gd name="connsiteX5" fmla="*/ 75467 w 112379"/>
                            <a:gd name="connsiteY5" fmla="*/ 112206 h 121023"/>
                            <a:gd name="connsiteX6" fmla="*/ 61722 w 112379"/>
                            <a:gd name="connsiteY6" fmla="*/ 122839 h 121023"/>
                            <a:gd name="connsiteX7" fmla="*/ 0 w 112379"/>
                            <a:gd name="connsiteY7" fmla="*/ 43136 h 121023"/>
                            <a:gd name="connsiteX8" fmla="*/ 18240 w 112379"/>
                            <a:gd name="connsiteY8" fmla="*/ 29046 h 121023"/>
                            <a:gd name="connsiteX9" fmla="*/ 86878 w 112379"/>
                            <a:gd name="connsiteY9" fmla="*/ 67254 h 121023"/>
                            <a:gd name="connsiteX10" fmla="*/ 87483 w 112379"/>
                            <a:gd name="connsiteY10" fmla="*/ 66822 h 121023"/>
                            <a:gd name="connsiteX11" fmla="*/ 75899 w 112379"/>
                            <a:gd name="connsiteY11" fmla="*/ 54028 h 121023"/>
                            <a:gd name="connsiteX12" fmla="*/ 42272 w 112379"/>
                            <a:gd name="connsiteY12" fmla="*/ 10546 h 121023"/>
                            <a:gd name="connsiteX13" fmla="*/ 55930 w 112379"/>
                            <a:gd name="connsiteY13" fmla="*/ 0 h 121023"/>
                            <a:gd name="connsiteX14" fmla="*/ 117479 w 112379"/>
                            <a:gd name="connsiteY14" fmla="*/ 79703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21023">
                              <a:moveTo>
                                <a:pt x="117479" y="79703"/>
                              </a:moveTo>
                              <a:lnTo>
                                <a:pt x="99412" y="93707"/>
                              </a:lnTo>
                              <a:lnTo>
                                <a:pt x="30083" y="54979"/>
                              </a:lnTo>
                              <a:lnTo>
                                <a:pt x="29392" y="55498"/>
                              </a:lnTo>
                              <a:cubicBezTo>
                                <a:pt x="33714" y="59215"/>
                                <a:pt x="37777" y="63537"/>
                                <a:pt x="41753" y="68638"/>
                              </a:cubicBezTo>
                              <a:lnTo>
                                <a:pt x="75467" y="112206"/>
                              </a:lnTo>
                              <a:lnTo>
                                <a:pt x="61722" y="122839"/>
                              </a:lnTo>
                              <a:lnTo>
                                <a:pt x="0" y="43136"/>
                              </a:lnTo>
                              <a:lnTo>
                                <a:pt x="18240" y="29046"/>
                              </a:lnTo>
                              <a:lnTo>
                                <a:pt x="86878" y="67254"/>
                              </a:lnTo>
                              <a:lnTo>
                                <a:pt x="87483" y="66822"/>
                              </a:lnTo>
                              <a:cubicBezTo>
                                <a:pt x="83852" y="63537"/>
                                <a:pt x="79962" y="59301"/>
                                <a:pt x="75899" y="54028"/>
                              </a:cubicBezTo>
                              <a:lnTo>
                                <a:pt x="42272" y="10546"/>
                              </a:lnTo>
                              <a:lnTo>
                                <a:pt x="55930" y="0"/>
                              </a:lnTo>
                              <a:lnTo>
                                <a:pt x="117479" y="797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183" name="Grafik 3535">
                        <a:extLst>
                          <a:ext uri="{FF2B5EF4-FFF2-40B4-BE49-F238E27FC236}">
                            <a16:creationId xmlns:a16="http://schemas.microsoft.com/office/drawing/2014/main" id="{884F5B68-869F-499F-9BB3-7183C19A6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10744" y="720609"/>
                        <a:ext cx="518672" cy="518672"/>
                        <a:chOff x="2710744" y="720609"/>
                        <a:chExt cx="518672" cy="518672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84" name="Freihandform: Form 1183">
                          <a:extLst>
                            <a:ext uri="{FF2B5EF4-FFF2-40B4-BE49-F238E27FC236}">
                              <a16:creationId xmlns:a16="http://schemas.microsoft.com/office/drawing/2014/main" id="{0975D1DD-93FF-4DF7-83BC-075122CD9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0744" y="1146055"/>
                          <a:ext cx="103734" cy="95090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35221 h 95089"/>
                            <a:gd name="connsiteX1" fmla="*/ 15647 w 103734"/>
                            <a:gd name="connsiteY1" fmla="*/ 14820 h 95089"/>
                            <a:gd name="connsiteX2" fmla="*/ 34405 w 103734"/>
                            <a:gd name="connsiteY2" fmla="*/ 383 h 95089"/>
                            <a:gd name="connsiteX3" fmla="*/ 54201 w 103734"/>
                            <a:gd name="connsiteY3" fmla="*/ 6434 h 95089"/>
                            <a:gd name="connsiteX4" fmla="*/ 63537 w 103734"/>
                            <a:gd name="connsiteY4" fmla="*/ 18364 h 95089"/>
                            <a:gd name="connsiteX5" fmla="*/ 62932 w 103734"/>
                            <a:gd name="connsiteY5" fmla="*/ 30898 h 95089"/>
                            <a:gd name="connsiteX6" fmla="*/ 63451 w 103734"/>
                            <a:gd name="connsiteY6" fmla="*/ 31331 h 95089"/>
                            <a:gd name="connsiteX7" fmla="*/ 77282 w 103734"/>
                            <a:gd name="connsiteY7" fmla="*/ 26403 h 95089"/>
                            <a:gd name="connsiteX8" fmla="*/ 91978 w 103734"/>
                            <a:gd name="connsiteY8" fmla="*/ 32887 h 95089"/>
                            <a:gd name="connsiteX9" fmla="*/ 104599 w 103734"/>
                            <a:gd name="connsiteY9" fmla="*/ 51732 h 95089"/>
                            <a:gd name="connsiteX10" fmla="*/ 98548 w 103734"/>
                            <a:gd name="connsiteY10" fmla="*/ 72392 h 95089"/>
                            <a:gd name="connsiteX11" fmla="*/ 80135 w 103734"/>
                            <a:gd name="connsiteY11" fmla="*/ 96511 h 95089"/>
                            <a:gd name="connsiteX12" fmla="*/ 0 w 103734"/>
                            <a:gd name="connsiteY12" fmla="*/ 35221 h 95089"/>
                            <a:gd name="connsiteX13" fmla="*/ 42877 w 103734"/>
                            <a:gd name="connsiteY13" fmla="*/ 45767 h 95089"/>
                            <a:gd name="connsiteX14" fmla="*/ 48150 w 103734"/>
                            <a:gd name="connsiteY14" fmla="*/ 38938 h 95089"/>
                            <a:gd name="connsiteX15" fmla="*/ 50743 w 103734"/>
                            <a:gd name="connsiteY15" fmla="*/ 30380 h 95089"/>
                            <a:gd name="connsiteX16" fmla="*/ 44692 w 103734"/>
                            <a:gd name="connsiteY16" fmla="*/ 22686 h 95089"/>
                            <a:gd name="connsiteX17" fmla="*/ 35875 w 103734"/>
                            <a:gd name="connsiteY17" fmla="*/ 19401 h 95089"/>
                            <a:gd name="connsiteX18" fmla="*/ 28441 w 103734"/>
                            <a:gd name="connsiteY18" fmla="*/ 24674 h 95089"/>
                            <a:gd name="connsiteX19" fmla="*/ 23600 w 103734"/>
                            <a:gd name="connsiteY19" fmla="*/ 30985 h 95089"/>
                            <a:gd name="connsiteX20" fmla="*/ 42877 w 103734"/>
                            <a:gd name="connsiteY20" fmla="*/ 45767 h 95089"/>
                            <a:gd name="connsiteX21" fmla="*/ 55325 w 103734"/>
                            <a:gd name="connsiteY21" fmla="*/ 55276 h 95089"/>
                            <a:gd name="connsiteX22" fmla="*/ 77714 w 103734"/>
                            <a:gd name="connsiteY22" fmla="*/ 72392 h 95089"/>
                            <a:gd name="connsiteX23" fmla="*/ 83420 w 103734"/>
                            <a:gd name="connsiteY23" fmla="*/ 64872 h 95089"/>
                            <a:gd name="connsiteX24" fmla="*/ 85840 w 103734"/>
                            <a:gd name="connsiteY24" fmla="*/ 55795 h 95089"/>
                            <a:gd name="connsiteX25" fmla="*/ 78752 w 103734"/>
                            <a:gd name="connsiteY25" fmla="*/ 46804 h 95089"/>
                            <a:gd name="connsiteX26" fmla="*/ 60771 w 103734"/>
                            <a:gd name="connsiteY26" fmla="*/ 48015 h 95089"/>
                            <a:gd name="connsiteX27" fmla="*/ 55325 w 103734"/>
                            <a:gd name="connsiteY27" fmla="*/ 55276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0" y="35221"/>
                              </a:moveTo>
                              <a:lnTo>
                                <a:pt x="15647" y="14820"/>
                              </a:lnTo>
                              <a:cubicBezTo>
                                <a:pt x="22044" y="6521"/>
                                <a:pt x="28268" y="1680"/>
                                <a:pt x="34405" y="383"/>
                              </a:cubicBezTo>
                              <a:cubicBezTo>
                                <a:pt x="40543" y="-913"/>
                                <a:pt x="47113" y="1075"/>
                                <a:pt x="54201" y="6434"/>
                              </a:cubicBezTo>
                              <a:cubicBezTo>
                                <a:pt x="58869" y="9979"/>
                                <a:pt x="61981" y="13955"/>
                                <a:pt x="63537" y="18364"/>
                              </a:cubicBezTo>
                              <a:cubicBezTo>
                                <a:pt x="65093" y="22773"/>
                                <a:pt x="64920" y="26922"/>
                                <a:pt x="62932" y="30898"/>
                              </a:cubicBezTo>
                              <a:lnTo>
                                <a:pt x="63451" y="31331"/>
                              </a:lnTo>
                              <a:cubicBezTo>
                                <a:pt x="68032" y="27700"/>
                                <a:pt x="72614" y="26057"/>
                                <a:pt x="77282" y="26403"/>
                              </a:cubicBezTo>
                              <a:cubicBezTo>
                                <a:pt x="81950" y="26749"/>
                                <a:pt x="86791" y="28910"/>
                                <a:pt x="91978" y="32887"/>
                              </a:cubicBezTo>
                              <a:cubicBezTo>
                                <a:pt x="99239" y="38419"/>
                                <a:pt x="103475" y="44730"/>
                                <a:pt x="104599" y="51732"/>
                              </a:cubicBezTo>
                              <a:cubicBezTo>
                                <a:pt x="105723" y="58734"/>
                                <a:pt x="103734" y="65649"/>
                                <a:pt x="98548" y="72392"/>
                              </a:cubicBezTo>
                              <a:lnTo>
                                <a:pt x="80135" y="96511"/>
                              </a:lnTo>
                              <a:lnTo>
                                <a:pt x="0" y="35221"/>
                              </a:lnTo>
                              <a:close/>
                              <a:moveTo>
                                <a:pt x="42877" y="45767"/>
                              </a:moveTo>
                              <a:lnTo>
                                <a:pt x="48150" y="38938"/>
                              </a:lnTo>
                              <a:cubicBezTo>
                                <a:pt x="50571" y="35826"/>
                                <a:pt x="51435" y="32973"/>
                                <a:pt x="50743" y="30380"/>
                              </a:cubicBezTo>
                              <a:cubicBezTo>
                                <a:pt x="50052" y="27786"/>
                                <a:pt x="48064" y="25280"/>
                                <a:pt x="44692" y="22686"/>
                              </a:cubicBezTo>
                              <a:cubicBezTo>
                                <a:pt x="41407" y="20179"/>
                                <a:pt x="38468" y="19055"/>
                                <a:pt x="35875" y="19401"/>
                              </a:cubicBezTo>
                              <a:cubicBezTo>
                                <a:pt x="33281" y="19747"/>
                                <a:pt x="30861" y="21476"/>
                                <a:pt x="28441" y="24674"/>
                              </a:cubicBezTo>
                              <a:lnTo>
                                <a:pt x="23600" y="30985"/>
                              </a:lnTo>
                              <a:lnTo>
                                <a:pt x="42877" y="45767"/>
                              </a:lnTo>
                              <a:close/>
                              <a:moveTo>
                                <a:pt x="55325" y="55276"/>
                              </a:moveTo>
                              <a:lnTo>
                                <a:pt x="77714" y="72392"/>
                              </a:lnTo>
                              <a:lnTo>
                                <a:pt x="83420" y="64872"/>
                              </a:lnTo>
                              <a:cubicBezTo>
                                <a:pt x="85754" y="61759"/>
                                <a:pt x="86618" y="58734"/>
                                <a:pt x="85840" y="55795"/>
                              </a:cubicBezTo>
                              <a:cubicBezTo>
                                <a:pt x="85062" y="52856"/>
                                <a:pt x="82728" y="49830"/>
                                <a:pt x="78752" y="46804"/>
                              </a:cubicBezTo>
                              <a:cubicBezTo>
                                <a:pt x="71577" y="41358"/>
                                <a:pt x="65612" y="41704"/>
                                <a:pt x="60771" y="48015"/>
                              </a:cubicBezTo>
                              <a:lnTo>
                                <a:pt x="55325" y="552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5" name="Freihandform: Form 1184">
                          <a:extLst>
                            <a:ext uri="{FF2B5EF4-FFF2-40B4-BE49-F238E27FC236}">
                              <a16:creationId xmlns:a16="http://schemas.microsoft.com/office/drawing/2014/main" id="{83053D25-7A3D-4F9B-A23B-D8679556D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55782" y="1087742"/>
                          <a:ext cx="103734" cy="95090"/>
                        </a:xfrm>
                        <a:custGeom>
                          <a:avLst/>
                          <a:gdLst>
                            <a:gd name="connsiteX0" fmla="*/ 106847 w 103734"/>
                            <a:gd name="connsiteY0" fmla="*/ 63537 h 95089"/>
                            <a:gd name="connsiteX1" fmla="*/ 78233 w 103734"/>
                            <a:gd name="connsiteY1" fmla="*/ 98807 h 95089"/>
                            <a:gd name="connsiteX2" fmla="*/ 0 w 103734"/>
                            <a:gd name="connsiteY2" fmla="*/ 35270 h 95089"/>
                            <a:gd name="connsiteX3" fmla="*/ 28613 w 103734"/>
                            <a:gd name="connsiteY3" fmla="*/ 0 h 95089"/>
                            <a:gd name="connsiteX4" fmla="*/ 41234 w 103734"/>
                            <a:gd name="connsiteY4" fmla="*/ 10201 h 95089"/>
                            <a:gd name="connsiteX5" fmla="*/ 24378 w 103734"/>
                            <a:gd name="connsiteY5" fmla="*/ 30947 h 95089"/>
                            <a:gd name="connsiteX6" fmla="*/ 42963 w 103734"/>
                            <a:gd name="connsiteY6" fmla="*/ 46075 h 95089"/>
                            <a:gd name="connsiteX7" fmla="*/ 58610 w 103734"/>
                            <a:gd name="connsiteY7" fmla="*/ 26885 h 95089"/>
                            <a:gd name="connsiteX8" fmla="*/ 71231 w 103734"/>
                            <a:gd name="connsiteY8" fmla="*/ 37172 h 95089"/>
                            <a:gd name="connsiteX9" fmla="*/ 55584 w 103734"/>
                            <a:gd name="connsiteY9" fmla="*/ 56362 h 95089"/>
                            <a:gd name="connsiteX10" fmla="*/ 77282 w 103734"/>
                            <a:gd name="connsiteY10" fmla="*/ 73997 h 95089"/>
                            <a:gd name="connsiteX11" fmla="*/ 94139 w 103734"/>
                            <a:gd name="connsiteY11" fmla="*/ 53250 h 95089"/>
                            <a:gd name="connsiteX12" fmla="*/ 106847 w 103734"/>
                            <a:gd name="connsiteY12" fmla="*/ 63537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106847" y="63537"/>
                              </a:moveTo>
                              <a:lnTo>
                                <a:pt x="78233" y="98807"/>
                              </a:lnTo>
                              <a:lnTo>
                                <a:pt x="0" y="35270"/>
                              </a:lnTo>
                              <a:lnTo>
                                <a:pt x="28613" y="0"/>
                              </a:lnTo>
                              <a:lnTo>
                                <a:pt x="41234" y="10201"/>
                              </a:lnTo>
                              <a:lnTo>
                                <a:pt x="24378" y="30947"/>
                              </a:lnTo>
                              <a:lnTo>
                                <a:pt x="42963" y="46075"/>
                              </a:lnTo>
                              <a:lnTo>
                                <a:pt x="58610" y="26885"/>
                              </a:lnTo>
                              <a:lnTo>
                                <a:pt x="71231" y="37172"/>
                              </a:lnTo>
                              <a:lnTo>
                                <a:pt x="55584" y="56362"/>
                              </a:lnTo>
                              <a:lnTo>
                                <a:pt x="77282" y="73997"/>
                              </a:lnTo>
                              <a:lnTo>
                                <a:pt x="94139" y="53250"/>
                              </a:lnTo>
                              <a:lnTo>
                                <a:pt x="106847" y="6353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6" name="Freihandform: Form 1185">
                          <a:extLst>
                            <a:ext uri="{FF2B5EF4-FFF2-40B4-BE49-F238E27FC236}">
                              <a16:creationId xmlns:a16="http://schemas.microsoft.com/office/drawing/2014/main" id="{3AFC7895-68C5-4D32-8358-D9A4146492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08975" y="1031380"/>
                          <a:ext cx="95090" cy="95090"/>
                        </a:xfrm>
                        <a:custGeom>
                          <a:avLst/>
                          <a:gdLst>
                            <a:gd name="connsiteX0" fmla="*/ 40168 w 95089"/>
                            <a:gd name="connsiteY0" fmla="*/ 49447 h 95089"/>
                            <a:gd name="connsiteX1" fmla="*/ 60310 w 95089"/>
                            <a:gd name="connsiteY1" fmla="*/ 26107 h 95089"/>
                            <a:gd name="connsiteX2" fmla="*/ 99470 w 95089"/>
                            <a:gd name="connsiteY2" fmla="*/ 59907 h 95089"/>
                            <a:gd name="connsiteX3" fmla="*/ 85466 w 95089"/>
                            <a:gd name="connsiteY3" fmla="*/ 84630 h 95089"/>
                            <a:gd name="connsiteX4" fmla="*/ 57630 w 95089"/>
                            <a:gd name="connsiteY4" fmla="*/ 96387 h 95089"/>
                            <a:gd name="connsiteX5" fmla="*/ 22274 w 95089"/>
                            <a:gd name="connsiteY5" fmla="*/ 78406 h 95089"/>
                            <a:gd name="connsiteX6" fmla="*/ 663 w 95089"/>
                            <a:gd name="connsiteY6" fmla="*/ 45384 h 95089"/>
                            <a:gd name="connsiteX7" fmla="*/ 10172 w 95089"/>
                            <a:gd name="connsiteY7" fmla="*/ 13399 h 95089"/>
                            <a:gd name="connsiteX8" fmla="*/ 29968 w 95089"/>
                            <a:gd name="connsiteY8" fmla="*/ 0 h 95089"/>
                            <a:gd name="connsiteX9" fmla="*/ 37661 w 95089"/>
                            <a:gd name="connsiteY9" fmla="*/ 14523 h 95089"/>
                            <a:gd name="connsiteX10" fmla="*/ 23484 w 95089"/>
                            <a:gd name="connsiteY10" fmla="*/ 23340 h 95089"/>
                            <a:gd name="connsiteX11" fmla="*/ 19681 w 95089"/>
                            <a:gd name="connsiteY11" fmla="*/ 42358 h 95089"/>
                            <a:gd name="connsiteX12" fmla="*/ 35327 w 95089"/>
                            <a:gd name="connsiteY12" fmla="*/ 64143 h 95089"/>
                            <a:gd name="connsiteX13" fmla="*/ 57976 w 95089"/>
                            <a:gd name="connsiteY13" fmla="*/ 77714 h 95089"/>
                            <a:gd name="connsiteX14" fmla="*/ 73363 w 95089"/>
                            <a:gd name="connsiteY14" fmla="*/ 73652 h 95089"/>
                            <a:gd name="connsiteX15" fmla="*/ 78550 w 95089"/>
                            <a:gd name="connsiteY15" fmla="*/ 65871 h 95089"/>
                            <a:gd name="connsiteX16" fmla="*/ 61088 w 95089"/>
                            <a:gd name="connsiteY16" fmla="*/ 50743 h 95089"/>
                            <a:gd name="connsiteX17" fmla="*/ 52962 w 95089"/>
                            <a:gd name="connsiteY17" fmla="*/ 60166 h 95089"/>
                            <a:gd name="connsiteX18" fmla="*/ 40168 w 95089"/>
                            <a:gd name="connsiteY18" fmla="*/ 49447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95089" h="95089">
                              <a:moveTo>
                                <a:pt x="40168" y="49447"/>
                              </a:moveTo>
                              <a:lnTo>
                                <a:pt x="60310" y="26107"/>
                              </a:lnTo>
                              <a:lnTo>
                                <a:pt x="99470" y="59907"/>
                              </a:lnTo>
                              <a:cubicBezTo>
                                <a:pt x="96617" y="68983"/>
                                <a:pt x="91949" y="77196"/>
                                <a:pt x="85466" y="84630"/>
                              </a:cubicBezTo>
                              <a:cubicBezTo>
                                <a:pt x="77772" y="93534"/>
                                <a:pt x="68522" y="97424"/>
                                <a:pt x="57630" y="96387"/>
                              </a:cubicBezTo>
                              <a:cubicBezTo>
                                <a:pt x="46738" y="95349"/>
                                <a:pt x="34982" y="89298"/>
                                <a:pt x="22274" y="78406"/>
                              </a:cubicBezTo>
                              <a:cubicBezTo>
                                <a:pt x="9999" y="67860"/>
                                <a:pt x="2824" y="56795"/>
                                <a:pt x="663" y="45384"/>
                              </a:cubicBezTo>
                              <a:cubicBezTo>
                                <a:pt x="-1498" y="33973"/>
                                <a:pt x="1614" y="23254"/>
                                <a:pt x="10172" y="13399"/>
                              </a:cubicBezTo>
                              <a:cubicBezTo>
                                <a:pt x="15445" y="7348"/>
                                <a:pt x="22015" y="2853"/>
                                <a:pt x="29968" y="0"/>
                              </a:cubicBezTo>
                              <a:lnTo>
                                <a:pt x="37661" y="14523"/>
                              </a:lnTo>
                              <a:cubicBezTo>
                                <a:pt x="31437" y="16684"/>
                                <a:pt x="26683" y="19623"/>
                                <a:pt x="23484" y="23340"/>
                              </a:cubicBezTo>
                              <a:cubicBezTo>
                                <a:pt x="18816" y="28700"/>
                                <a:pt x="17520" y="35097"/>
                                <a:pt x="19681" y="42358"/>
                              </a:cubicBezTo>
                              <a:cubicBezTo>
                                <a:pt x="21842" y="49620"/>
                                <a:pt x="27029" y="56881"/>
                                <a:pt x="35327" y="64143"/>
                              </a:cubicBezTo>
                              <a:cubicBezTo>
                                <a:pt x="43885" y="71490"/>
                                <a:pt x="51406" y="76072"/>
                                <a:pt x="57976" y="77714"/>
                              </a:cubicBezTo>
                              <a:cubicBezTo>
                                <a:pt x="64460" y="79357"/>
                                <a:pt x="69646" y="78060"/>
                                <a:pt x="73363" y="73652"/>
                              </a:cubicBezTo>
                              <a:cubicBezTo>
                                <a:pt x="75352" y="71317"/>
                                <a:pt x="77081" y="68811"/>
                                <a:pt x="78550" y="65871"/>
                              </a:cubicBezTo>
                              <a:lnTo>
                                <a:pt x="61088" y="50743"/>
                              </a:lnTo>
                              <a:lnTo>
                                <a:pt x="52962" y="60166"/>
                              </a:lnTo>
                              <a:lnTo>
                                <a:pt x="40168" y="4944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7" name="Freihandform: Form 1186">
                          <a:extLst>
                            <a:ext uri="{FF2B5EF4-FFF2-40B4-BE49-F238E27FC236}">
                              <a16:creationId xmlns:a16="http://schemas.microsoft.com/office/drawing/2014/main" id="{4F026037-E00A-403D-AAB2-5FDC1BAAB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47328" y="981414"/>
                          <a:ext cx="103734" cy="95090"/>
                        </a:xfrm>
                        <a:custGeom>
                          <a:avLst/>
                          <a:gdLst>
                            <a:gd name="connsiteX0" fmla="*/ 105031 w 103734"/>
                            <a:gd name="connsiteY0" fmla="*/ 68205 h 95089"/>
                            <a:gd name="connsiteX1" fmla="*/ 74257 w 103734"/>
                            <a:gd name="connsiteY1" fmla="*/ 101660 h 95089"/>
                            <a:gd name="connsiteX2" fmla="*/ 0 w 103734"/>
                            <a:gd name="connsiteY2" fmla="*/ 33454 h 95089"/>
                            <a:gd name="connsiteX3" fmla="*/ 30775 w 103734"/>
                            <a:gd name="connsiteY3" fmla="*/ 0 h 95089"/>
                            <a:gd name="connsiteX4" fmla="*/ 42704 w 103734"/>
                            <a:gd name="connsiteY4" fmla="*/ 10979 h 95089"/>
                            <a:gd name="connsiteX5" fmla="*/ 24637 w 103734"/>
                            <a:gd name="connsiteY5" fmla="*/ 30602 h 95089"/>
                            <a:gd name="connsiteX6" fmla="*/ 42272 w 103734"/>
                            <a:gd name="connsiteY6" fmla="*/ 46853 h 95089"/>
                            <a:gd name="connsiteX7" fmla="*/ 59042 w 103734"/>
                            <a:gd name="connsiteY7" fmla="*/ 28613 h 95089"/>
                            <a:gd name="connsiteX8" fmla="*/ 71058 w 103734"/>
                            <a:gd name="connsiteY8" fmla="*/ 39592 h 95089"/>
                            <a:gd name="connsiteX9" fmla="*/ 54288 w 103734"/>
                            <a:gd name="connsiteY9" fmla="*/ 57832 h 95089"/>
                            <a:gd name="connsiteX10" fmla="*/ 74862 w 103734"/>
                            <a:gd name="connsiteY10" fmla="*/ 76764 h 95089"/>
                            <a:gd name="connsiteX11" fmla="*/ 92929 w 103734"/>
                            <a:gd name="connsiteY11" fmla="*/ 57140 h 95089"/>
                            <a:gd name="connsiteX12" fmla="*/ 105031 w 103734"/>
                            <a:gd name="connsiteY12" fmla="*/ 68205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105031" y="68205"/>
                              </a:moveTo>
                              <a:lnTo>
                                <a:pt x="74257" y="101660"/>
                              </a:lnTo>
                              <a:lnTo>
                                <a:pt x="0" y="33454"/>
                              </a:lnTo>
                              <a:lnTo>
                                <a:pt x="30775" y="0"/>
                              </a:lnTo>
                              <a:lnTo>
                                <a:pt x="42704" y="10979"/>
                              </a:lnTo>
                              <a:lnTo>
                                <a:pt x="24637" y="30602"/>
                              </a:lnTo>
                              <a:lnTo>
                                <a:pt x="42272" y="46853"/>
                              </a:lnTo>
                              <a:lnTo>
                                <a:pt x="59042" y="28613"/>
                              </a:lnTo>
                              <a:lnTo>
                                <a:pt x="71058" y="39592"/>
                              </a:lnTo>
                              <a:lnTo>
                                <a:pt x="54288" y="57832"/>
                              </a:lnTo>
                              <a:lnTo>
                                <a:pt x="74862" y="76764"/>
                              </a:lnTo>
                              <a:lnTo>
                                <a:pt x="92929" y="57140"/>
                              </a:lnTo>
                              <a:lnTo>
                                <a:pt x="105031" y="682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8" name="Freihandform: Form 1187">
                          <a:extLst>
                            <a:ext uri="{FF2B5EF4-FFF2-40B4-BE49-F238E27FC236}">
                              <a16:creationId xmlns:a16="http://schemas.microsoft.com/office/drawing/2014/main" id="{2F6F2167-6684-4D4B-A267-4FF7B3993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91847" y="954530"/>
                          <a:ext cx="77801" cy="77801"/>
                        </a:xfrm>
                        <a:custGeom>
                          <a:avLst/>
                          <a:gdLst>
                            <a:gd name="connsiteX0" fmla="*/ 72614 w 77800"/>
                            <a:gd name="connsiteY0" fmla="*/ 82555 h 77800"/>
                            <a:gd name="connsiteX1" fmla="*/ 0 w 77800"/>
                            <a:gd name="connsiteY1" fmla="*/ 12707 h 77800"/>
                            <a:gd name="connsiteX2" fmla="*/ 12275 w 77800"/>
                            <a:gd name="connsiteY2" fmla="*/ 0 h 77800"/>
                            <a:gd name="connsiteX3" fmla="*/ 84889 w 77800"/>
                            <a:gd name="connsiteY3" fmla="*/ 69934 h 77800"/>
                            <a:gd name="connsiteX4" fmla="*/ 72614 w 77800"/>
                            <a:gd name="connsiteY4" fmla="*/ 82555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77800">
                              <a:moveTo>
                                <a:pt x="72614" y="82555"/>
                              </a:moveTo>
                              <a:lnTo>
                                <a:pt x="0" y="12707"/>
                              </a:lnTo>
                              <a:lnTo>
                                <a:pt x="12275" y="0"/>
                              </a:lnTo>
                              <a:lnTo>
                                <a:pt x="84889" y="69934"/>
                              </a:lnTo>
                              <a:lnTo>
                                <a:pt x="72614" y="825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9" name="Freihandform: Form 1188">
                          <a:extLst>
                            <a:ext uri="{FF2B5EF4-FFF2-40B4-BE49-F238E27FC236}">
                              <a16:creationId xmlns:a16="http://schemas.microsoft.com/office/drawing/2014/main" id="{AFAEF53E-9766-44FF-81B6-5ABBFEE43C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27023" y="909751"/>
                          <a:ext cx="86445" cy="95090"/>
                        </a:xfrm>
                        <a:custGeom>
                          <a:avLst/>
                          <a:gdLst>
                            <a:gd name="connsiteX0" fmla="*/ 77117 w 86445"/>
                            <a:gd name="connsiteY0" fmla="*/ 47718 h 95089"/>
                            <a:gd name="connsiteX1" fmla="*/ 87317 w 86445"/>
                            <a:gd name="connsiteY1" fmla="*/ 68119 h 95089"/>
                            <a:gd name="connsiteX2" fmla="*/ 77981 w 86445"/>
                            <a:gd name="connsiteY2" fmla="*/ 87915 h 95089"/>
                            <a:gd name="connsiteX3" fmla="*/ 58445 w 86445"/>
                            <a:gd name="connsiteY3" fmla="*/ 100017 h 95089"/>
                            <a:gd name="connsiteX4" fmla="*/ 45391 w 86445"/>
                            <a:gd name="connsiteY4" fmla="*/ 86878 h 95089"/>
                            <a:gd name="connsiteX5" fmla="*/ 65274 w 86445"/>
                            <a:gd name="connsiteY5" fmla="*/ 77455 h 95089"/>
                            <a:gd name="connsiteX6" fmla="*/ 68905 w 86445"/>
                            <a:gd name="connsiteY6" fmla="*/ 69675 h 95089"/>
                            <a:gd name="connsiteX7" fmla="*/ 65101 w 86445"/>
                            <a:gd name="connsiteY7" fmla="*/ 62068 h 95089"/>
                            <a:gd name="connsiteX8" fmla="*/ 56284 w 86445"/>
                            <a:gd name="connsiteY8" fmla="*/ 57832 h 95089"/>
                            <a:gd name="connsiteX9" fmla="*/ 42193 w 86445"/>
                            <a:gd name="connsiteY9" fmla="*/ 58783 h 95089"/>
                            <a:gd name="connsiteX10" fmla="*/ 29140 w 86445"/>
                            <a:gd name="connsiteY10" fmla="*/ 59647 h 95089"/>
                            <a:gd name="connsiteX11" fmla="*/ 19026 w 86445"/>
                            <a:gd name="connsiteY11" fmla="*/ 56795 h 95089"/>
                            <a:gd name="connsiteX12" fmla="*/ 9344 w 86445"/>
                            <a:gd name="connsiteY12" fmla="*/ 49706 h 95089"/>
                            <a:gd name="connsiteX13" fmla="*/ 8 w 86445"/>
                            <a:gd name="connsiteY13" fmla="*/ 30083 h 95089"/>
                            <a:gd name="connsiteX14" fmla="*/ 8393 w 86445"/>
                            <a:gd name="connsiteY14" fmla="*/ 11065 h 95089"/>
                            <a:gd name="connsiteX15" fmla="*/ 28794 w 86445"/>
                            <a:gd name="connsiteY15" fmla="*/ 0 h 95089"/>
                            <a:gd name="connsiteX16" fmla="*/ 35018 w 86445"/>
                            <a:gd name="connsiteY16" fmla="*/ 15042 h 95089"/>
                            <a:gd name="connsiteX17" fmla="*/ 27670 w 86445"/>
                            <a:gd name="connsiteY17" fmla="*/ 17462 h 95089"/>
                            <a:gd name="connsiteX18" fmla="*/ 21100 w 86445"/>
                            <a:gd name="connsiteY18" fmla="*/ 21871 h 95089"/>
                            <a:gd name="connsiteX19" fmla="*/ 18248 w 86445"/>
                            <a:gd name="connsiteY19" fmla="*/ 28959 h 95089"/>
                            <a:gd name="connsiteX20" fmla="*/ 22224 w 86445"/>
                            <a:gd name="connsiteY20" fmla="*/ 36480 h 95089"/>
                            <a:gd name="connsiteX21" fmla="*/ 30609 w 86445"/>
                            <a:gd name="connsiteY21" fmla="*/ 40716 h 95089"/>
                            <a:gd name="connsiteX22" fmla="*/ 43922 w 86445"/>
                            <a:gd name="connsiteY22" fmla="*/ 39592 h 95089"/>
                            <a:gd name="connsiteX23" fmla="*/ 63199 w 86445"/>
                            <a:gd name="connsiteY23" fmla="*/ 39506 h 95089"/>
                            <a:gd name="connsiteX24" fmla="*/ 77117 w 86445"/>
                            <a:gd name="connsiteY24" fmla="*/ 47718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86445" h="95089">
                              <a:moveTo>
                                <a:pt x="77117" y="47718"/>
                              </a:moveTo>
                              <a:cubicBezTo>
                                <a:pt x="83773" y="54374"/>
                                <a:pt x="87145" y="61203"/>
                                <a:pt x="87317" y="68119"/>
                              </a:cubicBezTo>
                              <a:cubicBezTo>
                                <a:pt x="87490" y="75035"/>
                                <a:pt x="84378" y="81604"/>
                                <a:pt x="77981" y="87915"/>
                              </a:cubicBezTo>
                              <a:cubicBezTo>
                                <a:pt x="71757" y="94139"/>
                                <a:pt x="65274" y="98115"/>
                                <a:pt x="58445" y="100017"/>
                              </a:cubicBezTo>
                              <a:lnTo>
                                <a:pt x="45391" y="86878"/>
                              </a:lnTo>
                              <a:cubicBezTo>
                                <a:pt x="54209" y="85062"/>
                                <a:pt x="60865" y="81950"/>
                                <a:pt x="65274" y="77455"/>
                              </a:cubicBezTo>
                              <a:cubicBezTo>
                                <a:pt x="67781" y="74948"/>
                                <a:pt x="69077" y="72355"/>
                                <a:pt x="68905" y="69675"/>
                              </a:cubicBezTo>
                              <a:cubicBezTo>
                                <a:pt x="68818" y="66995"/>
                                <a:pt x="67521" y="64402"/>
                                <a:pt x="65101" y="62068"/>
                              </a:cubicBezTo>
                              <a:cubicBezTo>
                                <a:pt x="62767" y="59647"/>
                                <a:pt x="59828" y="58264"/>
                                <a:pt x="56284" y="57832"/>
                              </a:cubicBezTo>
                              <a:cubicBezTo>
                                <a:pt x="52826" y="57400"/>
                                <a:pt x="48071" y="57659"/>
                                <a:pt x="42193" y="58783"/>
                              </a:cubicBezTo>
                              <a:cubicBezTo>
                                <a:pt x="37006" y="59734"/>
                                <a:pt x="32684" y="59993"/>
                                <a:pt x="29140" y="59647"/>
                              </a:cubicBezTo>
                              <a:cubicBezTo>
                                <a:pt x="25595" y="59302"/>
                                <a:pt x="22224" y="58351"/>
                                <a:pt x="19026" y="56795"/>
                              </a:cubicBezTo>
                              <a:cubicBezTo>
                                <a:pt x="15741" y="55239"/>
                                <a:pt x="12542" y="52905"/>
                                <a:pt x="9344" y="49706"/>
                              </a:cubicBezTo>
                              <a:cubicBezTo>
                                <a:pt x="3293" y="43568"/>
                                <a:pt x="94" y="36999"/>
                                <a:pt x="8" y="30083"/>
                              </a:cubicBezTo>
                              <a:cubicBezTo>
                                <a:pt x="-165" y="23081"/>
                                <a:pt x="2601" y="16770"/>
                                <a:pt x="8393" y="11065"/>
                              </a:cubicBezTo>
                              <a:cubicBezTo>
                                <a:pt x="13839" y="5619"/>
                                <a:pt x="20668" y="1902"/>
                                <a:pt x="28794" y="0"/>
                              </a:cubicBezTo>
                              <a:lnTo>
                                <a:pt x="35018" y="15042"/>
                              </a:lnTo>
                              <a:cubicBezTo>
                                <a:pt x="32511" y="15647"/>
                                <a:pt x="30091" y="16511"/>
                                <a:pt x="27670" y="17462"/>
                              </a:cubicBezTo>
                              <a:cubicBezTo>
                                <a:pt x="25250" y="18413"/>
                                <a:pt x="23089" y="19882"/>
                                <a:pt x="21100" y="21871"/>
                              </a:cubicBezTo>
                              <a:cubicBezTo>
                                <a:pt x="18939" y="24032"/>
                                <a:pt x="17988" y="26366"/>
                                <a:pt x="18248" y="28959"/>
                              </a:cubicBezTo>
                              <a:cubicBezTo>
                                <a:pt x="18507" y="31553"/>
                                <a:pt x="19804" y="34060"/>
                                <a:pt x="22224" y="36480"/>
                              </a:cubicBezTo>
                              <a:cubicBezTo>
                                <a:pt x="24645" y="38900"/>
                                <a:pt x="27411" y="40284"/>
                                <a:pt x="30609" y="40716"/>
                              </a:cubicBezTo>
                              <a:cubicBezTo>
                                <a:pt x="33808" y="41148"/>
                                <a:pt x="38216" y="40802"/>
                                <a:pt x="43922" y="39592"/>
                              </a:cubicBezTo>
                              <a:cubicBezTo>
                                <a:pt x="51702" y="38122"/>
                                <a:pt x="58099" y="38036"/>
                                <a:pt x="63199" y="39506"/>
                              </a:cubicBezTo>
                              <a:cubicBezTo>
                                <a:pt x="68299" y="40716"/>
                                <a:pt x="72968" y="43482"/>
                                <a:pt x="77117" y="4771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0" name="Freihandform: Form 1189">
                          <a:extLst>
                            <a:ext uri="{FF2B5EF4-FFF2-40B4-BE49-F238E27FC236}">
                              <a16:creationId xmlns:a16="http://schemas.microsoft.com/office/drawing/2014/main" id="{622FC17C-DC1C-4BFA-8078-BC0DB70ED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57978" y="861082"/>
                          <a:ext cx="95090" cy="95090"/>
                        </a:xfrm>
                        <a:custGeom>
                          <a:avLst/>
                          <a:gdLst>
                            <a:gd name="connsiteX0" fmla="*/ 96819 w 95089"/>
                            <a:gd name="connsiteY0" fmla="*/ 86618 h 95089"/>
                            <a:gd name="connsiteX1" fmla="*/ 83247 w 95089"/>
                            <a:gd name="connsiteY1" fmla="*/ 99412 h 95089"/>
                            <a:gd name="connsiteX2" fmla="*/ 25415 w 95089"/>
                            <a:gd name="connsiteY2" fmla="*/ 38036 h 95089"/>
                            <a:gd name="connsiteX3" fmla="*/ 11324 w 95089"/>
                            <a:gd name="connsiteY3" fmla="*/ 51262 h 95089"/>
                            <a:gd name="connsiteX4" fmla="*/ 0 w 95089"/>
                            <a:gd name="connsiteY4" fmla="*/ 39246 h 95089"/>
                            <a:gd name="connsiteX5" fmla="*/ 41753 w 95089"/>
                            <a:gd name="connsiteY5" fmla="*/ 0 h 95089"/>
                            <a:gd name="connsiteX6" fmla="*/ 53077 w 95089"/>
                            <a:gd name="connsiteY6" fmla="*/ 12016 h 95089"/>
                            <a:gd name="connsiteX7" fmla="*/ 38987 w 95089"/>
                            <a:gd name="connsiteY7" fmla="*/ 25242 h 95089"/>
                            <a:gd name="connsiteX8" fmla="*/ 96819 w 95089"/>
                            <a:gd name="connsiteY8" fmla="*/ 86618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95089" h="95089">
                              <a:moveTo>
                                <a:pt x="96819" y="86618"/>
                              </a:moveTo>
                              <a:lnTo>
                                <a:pt x="83247" y="99412"/>
                              </a:lnTo>
                              <a:lnTo>
                                <a:pt x="25415" y="38036"/>
                              </a:lnTo>
                              <a:lnTo>
                                <a:pt x="11324" y="51262"/>
                              </a:lnTo>
                              <a:lnTo>
                                <a:pt x="0" y="39246"/>
                              </a:lnTo>
                              <a:lnTo>
                                <a:pt x="41753" y="0"/>
                              </a:lnTo>
                              <a:lnTo>
                                <a:pt x="53077" y="12016"/>
                              </a:lnTo>
                              <a:lnTo>
                                <a:pt x="38987" y="25242"/>
                              </a:lnTo>
                              <a:lnTo>
                                <a:pt x="96819" y="866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1" name="Freihandform: Form 1190">
                          <a:extLst>
                            <a:ext uri="{FF2B5EF4-FFF2-40B4-BE49-F238E27FC236}">
                              <a16:creationId xmlns:a16="http://schemas.microsoft.com/office/drawing/2014/main" id="{05D48F4F-6FD8-4342-8430-E99C1AE10C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9240" y="822355"/>
                          <a:ext cx="95090" cy="103734"/>
                        </a:xfrm>
                        <a:custGeom>
                          <a:avLst/>
                          <a:gdLst>
                            <a:gd name="connsiteX0" fmla="*/ 100968 w 95089"/>
                            <a:gd name="connsiteY0" fmla="*/ 75208 h 103734"/>
                            <a:gd name="connsiteX1" fmla="*/ 67082 w 95089"/>
                            <a:gd name="connsiteY1" fmla="*/ 105463 h 103734"/>
                            <a:gd name="connsiteX2" fmla="*/ 0 w 95089"/>
                            <a:gd name="connsiteY2" fmla="*/ 30256 h 103734"/>
                            <a:gd name="connsiteX3" fmla="*/ 33887 w 95089"/>
                            <a:gd name="connsiteY3" fmla="*/ 0 h 103734"/>
                            <a:gd name="connsiteX4" fmla="*/ 44692 w 95089"/>
                            <a:gd name="connsiteY4" fmla="*/ 12102 h 103734"/>
                            <a:gd name="connsiteX5" fmla="*/ 24810 w 95089"/>
                            <a:gd name="connsiteY5" fmla="*/ 29824 h 103734"/>
                            <a:gd name="connsiteX6" fmla="*/ 40802 w 95089"/>
                            <a:gd name="connsiteY6" fmla="*/ 47718 h 103734"/>
                            <a:gd name="connsiteX7" fmla="*/ 59302 w 95089"/>
                            <a:gd name="connsiteY7" fmla="*/ 31207 h 103734"/>
                            <a:gd name="connsiteX8" fmla="*/ 70107 w 95089"/>
                            <a:gd name="connsiteY8" fmla="*/ 43396 h 103734"/>
                            <a:gd name="connsiteX9" fmla="*/ 51608 w 95089"/>
                            <a:gd name="connsiteY9" fmla="*/ 59907 h 103734"/>
                            <a:gd name="connsiteX10" fmla="*/ 70194 w 95089"/>
                            <a:gd name="connsiteY10" fmla="*/ 80740 h 103734"/>
                            <a:gd name="connsiteX11" fmla="*/ 90076 w 95089"/>
                            <a:gd name="connsiteY11" fmla="*/ 63019 h 103734"/>
                            <a:gd name="connsiteX12" fmla="*/ 100968 w 95089"/>
                            <a:gd name="connsiteY12" fmla="*/ 75208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100968" y="75208"/>
                              </a:moveTo>
                              <a:lnTo>
                                <a:pt x="67082" y="105463"/>
                              </a:lnTo>
                              <a:lnTo>
                                <a:pt x="0" y="30256"/>
                              </a:lnTo>
                              <a:lnTo>
                                <a:pt x="33887" y="0"/>
                              </a:lnTo>
                              <a:lnTo>
                                <a:pt x="44692" y="12102"/>
                              </a:lnTo>
                              <a:lnTo>
                                <a:pt x="24810" y="29824"/>
                              </a:lnTo>
                              <a:lnTo>
                                <a:pt x="40802" y="47718"/>
                              </a:lnTo>
                              <a:lnTo>
                                <a:pt x="59302" y="31207"/>
                              </a:lnTo>
                              <a:lnTo>
                                <a:pt x="70107" y="43396"/>
                              </a:lnTo>
                              <a:lnTo>
                                <a:pt x="51608" y="59907"/>
                              </a:lnTo>
                              <a:lnTo>
                                <a:pt x="70194" y="80740"/>
                              </a:lnTo>
                              <a:lnTo>
                                <a:pt x="90076" y="63019"/>
                              </a:lnTo>
                              <a:lnTo>
                                <a:pt x="100968" y="752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2" name="Freihandform: Form 1191">
                          <a:extLst>
                            <a:ext uri="{FF2B5EF4-FFF2-40B4-BE49-F238E27FC236}">
                              <a16:creationId xmlns:a16="http://schemas.microsoft.com/office/drawing/2014/main" id="{209B878E-ACE5-469D-A1F0-0A2F8DDE8B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55834" y="786233"/>
                          <a:ext cx="103734" cy="95090"/>
                        </a:xfrm>
                        <a:custGeom>
                          <a:avLst/>
                          <a:gdLst>
                            <a:gd name="connsiteX0" fmla="*/ 53942 w 103734"/>
                            <a:gd name="connsiteY0" fmla="*/ 60154 h 95089"/>
                            <a:gd name="connsiteX1" fmla="*/ 79184 w 103734"/>
                            <a:gd name="connsiteY1" fmla="*/ 90150 h 95089"/>
                            <a:gd name="connsiteX2" fmla="*/ 64834 w 103734"/>
                            <a:gd name="connsiteY2" fmla="*/ 102252 h 95089"/>
                            <a:gd name="connsiteX3" fmla="*/ 0 w 103734"/>
                            <a:gd name="connsiteY3" fmla="*/ 25057 h 95089"/>
                            <a:gd name="connsiteX4" fmla="*/ 18759 w 103734"/>
                            <a:gd name="connsiteY4" fmla="*/ 9237 h 95089"/>
                            <a:gd name="connsiteX5" fmla="*/ 41148 w 103734"/>
                            <a:gd name="connsiteY5" fmla="*/ 74 h 95089"/>
                            <a:gd name="connsiteX6" fmla="*/ 61290 w 103734"/>
                            <a:gd name="connsiteY6" fmla="*/ 12522 h 95089"/>
                            <a:gd name="connsiteX7" fmla="*/ 68551 w 103734"/>
                            <a:gd name="connsiteY7" fmla="*/ 41222 h 95089"/>
                            <a:gd name="connsiteX8" fmla="*/ 111860 w 103734"/>
                            <a:gd name="connsiteY8" fmla="*/ 62574 h 95089"/>
                            <a:gd name="connsiteX9" fmla="*/ 96473 w 103734"/>
                            <a:gd name="connsiteY9" fmla="*/ 75454 h 95089"/>
                            <a:gd name="connsiteX10" fmla="*/ 59042 w 103734"/>
                            <a:gd name="connsiteY10" fmla="*/ 55658 h 95089"/>
                            <a:gd name="connsiteX11" fmla="*/ 53942 w 103734"/>
                            <a:gd name="connsiteY11" fmla="*/ 60154 h 95089"/>
                            <a:gd name="connsiteX12" fmla="*/ 43568 w 103734"/>
                            <a:gd name="connsiteY12" fmla="*/ 47792 h 95089"/>
                            <a:gd name="connsiteX13" fmla="*/ 47286 w 103734"/>
                            <a:gd name="connsiteY13" fmla="*/ 44680 h 95089"/>
                            <a:gd name="connsiteX14" fmla="*/ 52127 w 103734"/>
                            <a:gd name="connsiteY14" fmla="*/ 35689 h 95089"/>
                            <a:gd name="connsiteX15" fmla="*/ 47113 w 103734"/>
                            <a:gd name="connsiteY15" fmla="*/ 25230 h 95089"/>
                            <a:gd name="connsiteX16" fmla="*/ 37690 w 103734"/>
                            <a:gd name="connsiteY16" fmla="*/ 18746 h 95089"/>
                            <a:gd name="connsiteX17" fmla="*/ 28354 w 103734"/>
                            <a:gd name="connsiteY17" fmla="*/ 22377 h 95089"/>
                            <a:gd name="connsiteX18" fmla="*/ 24723 w 103734"/>
                            <a:gd name="connsiteY18" fmla="*/ 25402 h 95089"/>
                            <a:gd name="connsiteX19" fmla="*/ 43568 w 103734"/>
                            <a:gd name="connsiteY19" fmla="*/ 4779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53942" y="60154"/>
                              </a:moveTo>
                              <a:lnTo>
                                <a:pt x="79184" y="90150"/>
                              </a:lnTo>
                              <a:lnTo>
                                <a:pt x="64834" y="102252"/>
                              </a:lnTo>
                              <a:lnTo>
                                <a:pt x="0" y="25057"/>
                              </a:lnTo>
                              <a:lnTo>
                                <a:pt x="18759" y="9237"/>
                              </a:lnTo>
                              <a:cubicBezTo>
                                <a:pt x="26712" y="2581"/>
                                <a:pt x="34146" y="-531"/>
                                <a:pt x="41148" y="74"/>
                              </a:cubicBezTo>
                              <a:cubicBezTo>
                                <a:pt x="48064" y="679"/>
                                <a:pt x="54806" y="4828"/>
                                <a:pt x="61290" y="12522"/>
                              </a:cubicBezTo>
                              <a:cubicBezTo>
                                <a:pt x="69502" y="22290"/>
                                <a:pt x="71922" y="31886"/>
                                <a:pt x="68551" y="41222"/>
                              </a:cubicBezTo>
                              <a:lnTo>
                                <a:pt x="111860" y="62574"/>
                              </a:lnTo>
                              <a:lnTo>
                                <a:pt x="96473" y="75454"/>
                              </a:lnTo>
                              <a:lnTo>
                                <a:pt x="59042" y="55658"/>
                              </a:lnTo>
                              <a:lnTo>
                                <a:pt x="53942" y="60154"/>
                              </a:lnTo>
                              <a:close/>
                              <a:moveTo>
                                <a:pt x="43568" y="47792"/>
                              </a:moveTo>
                              <a:lnTo>
                                <a:pt x="47286" y="44680"/>
                              </a:lnTo>
                              <a:cubicBezTo>
                                <a:pt x="50657" y="41827"/>
                                <a:pt x="52299" y="38888"/>
                                <a:pt x="52127" y="35689"/>
                              </a:cubicBezTo>
                              <a:cubicBezTo>
                                <a:pt x="51954" y="32491"/>
                                <a:pt x="50311" y="29033"/>
                                <a:pt x="47113" y="25230"/>
                              </a:cubicBezTo>
                              <a:cubicBezTo>
                                <a:pt x="43828" y="21253"/>
                                <a:pt x="40629" y="19178"/>
                                <a:pt x="37690" y="18746"/>
                              </a:cubicBezTo>
                              <a:cubicBezTo>
                                <a:pt x="34751" y="18314"/>
                                <a:pt x="31639" y="19611"/>
                                <a:pt x="28354" y="22377"/>
                              </a:cubicBezTo>
                              <a:lnTo>
                                <a:pt x="24723" y="25402"/>
                              </a:lnTo>
                              <a:lnTo>
                                <a:pt x="43568" y="477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93" name="Freihandform: Form 1192">
                          <a:extLst>
                            <a:ext uri="{FF2B5EF4-FFF2-40B4-BE49-F238E27FC236}">
                              <a16:creationId xmlns:a16="http://schemas.microsoft.com/office/drawing/2014/main" id="{8C3F4255-CAAB-4953-B50E-541D680D8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12196" y="720609"/>
                          <a:ext cx="112379" cy="121024"/>
                        </a:xfrm>
                        <a:custGeom>
                          <a:avLst/>
                          <a:gdLst>
                            <a:gd name="connsiteX0" fmla="*/ 117739 w 112379"/>
                            <a:gd name="connsiteY0" fmla="*/ 79530 h 121023"/>
                            <a:gd name="connsiteX1" fmla="*/ 99672 w 112379"/>
                            <a:gd name="connsiteY1" fmla="*/ 93620 h 121023"/>
                            <a:gd name="connsiteX2" fmla="*/ 30169 w 112379"/>
                            <a:gd name="connsiteY2" fmla="*/ 55239 h 121023"/>
                            <a:gd name="connsiteX3" fmla="*/ 29478 w 112379"/>
                            <a:gd name="connsiteY3" fmla="*/ 55757 h 121023"/>
                            <a:gd name="connsiteX4" fmla="*/ 41840 w 112379"/>
                            <a:gd name="connsiteY4" fmla="*/ 68811 h 121023"/>
                            <a:gd name="connsiteX5" fmla="*/ 75726 w 112379"/>
                            <a:gd name="connsiteY5" fmla="*/ 112206 h 121023"/>
                            <a:gd name="connsiteX6" fmla="*/ 62068 w 112379"/>
                            <a:gd name="connsiteY6" fmla="*/ 122925 h 121023"/>
                            <a:gd name="connsiteX7" fmla="*/ 0 w 112379"/>
                            <a:gd name="connsiteY7" fmla="*/ 43482 h 121023"/>
                            <a:gd name="connsiteX8" fmla="*/ 18153 w 112379"/>
                            <a:gd name="connsiteY8" fmla="*/ 29305 h 121023"/>
                            <a:gd name="connsiteX9" fmla="*/ 86964 w 112379"/>
                            <a:gd name="connsiteY9" fmla="*/ 67254 h 121023"/>
                            <a:gd name="connsiteX10" fmla="*/ 87569 w 112379"/>
                            <a:gd name="connsiteY10" fmla="*/ 66822 h 121023"/>
                            <a:gd name="connsiteX11" fmla="*/ 75899 w 112379"/>
                            <a:gd name="connsiteY11" fmla="*/ 54028 h 121023"/>
                            <a:gd name="connsiteX12" fmla="*/ 42099 w 112379"/>
                            <a:gd name="connsiteY12" fmla="*/ 10633 h 121023"/>
                            <a:gd name="connsiteX13" fmla="*/ 55671 w 112379"/>
                            <a:gd name="connsiteY13" fmla="*/ 0 h 121023"/>
                            <a:gd name="connsiteX14" fmla="*/ 117739 w 112379"/>
                            <a:gd name="connsiteY14" fmla="*/ 79530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21023">
                              <a:moveTo>
                                <a:pt x="117739" y="79530"/>
                              </a:moveTo>
                              <a:lnTo>
                                <a:pt x="99672" y="93620"/>
                              </a:lnTo>
                              <a:lnTo>
                                <a:pt x="30169" y="55239"/>
                              </a:lnTo>
                              <a:lnTo>
                                <a:pt x="29478" y="55757"/>
                              </a:lnTo>
                              <a:cubicBezTo>
                                <a:pt x="33800" y="59474"/>
                                <a:pt x="37950" y="63797"/>
                                <a:pt x="41840" y="68811"/>
                              </a:cubicBezTo>
                              <a:lnTo>
                                <a:pt x="75726" y="112206"/>
                              </a:lnTo>
                              <a:lnTo>
                                <a:pt x="62068" y="122925"/>
                              </a:lnTo>
                              <a:lnTo>
                                <a:pt x="0" y="43482"/>
                              </a:lnTo>
                              <a:lnTo>
                                <a:pt x="18153" y="29305"/>
                              </a:lnTo>
                              <a:lnTo>
                                <a:pt x="86964" y="67254"/>
                              </a:lnTo>
                              <a:lnTo>
                                <a:pt x="87569" y="66822"/>
                              </a:lnTo>
                              <a:cubicBezTo>
                                <a:pt x="83938" y="63537"/>
                                <a:pt x="80048" y="59302"/>
                                <a:pt x="75899" y="54028"/>
                              </a:cubicBezTo>
                              <a:lnTo>
                                <a:pt x="42099" y="10633"/>
                              </a:lnTo>
                              <a:lnTo>
                                <a:pt x="55671" y="0"/>
                              </a:lnTo>
                              <a:lnTo>
                                <a:pt x="117739" y="795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19" name="Grafik 3535">
                      <a:extLst>
                        <a:ext uri="{FF2B5EF4-FFF2-40B4-BE49-F238E27FC236}">
                          <a16:creationId xmlns:a16="http://schemas.microsoft.com/office/drawing/2014/main" id="{0268F0C1-05EE-4D13-B40C-E3296FE525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4690" y="2792436"/>
                      <a:ext cx="392635" cy="752075"/>
                      <a:chOff x="6484690" y="2792436"/>
                      <a:chExt cx="392635" cy="752075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161" name="Grafik 3535">
                        <a:extLst>
                          <a:ext uri="{FF2B5EF4-FFF2-40B4-BE49-F238E27FC236}">
                            <a16:creationId xmlns:a16="http://schemas.microsoft.com/office/drawing/2014/main" id="{9288C994-2A89-4694-9E03-0DF8E92AC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4690" y="2871456"/>
                        <a:ext cx="233403" cy="535961"/>
                        <a:chOff x="6484690" y="2871456"/>
                        <a:chExt cx="233403" cy="535961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74" name="Freihandform: Form 1173">
                          <a:extLst>
                            <a:ext uri="{FF2B5EF4-FFF2-40B4-BE49-F238E27FC236}">
                              <a16:creationId xmlns:a16="http://schemas.microsoft.com/office/drawing/2014/main" id="{B8146ED3-8174-4875-93BA-6B1D5E912C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17297" y="2871456"/>
                          <a:ext cx="103734" cy="51867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44865 h 51867"/>
                            <a:gd name="connsiteX1" fmla="*/ 7002 w 103734"/>
                            <a:gd name="connsiteY1" fmla="*/ 0 h 51867"/>
                            <a:gd name="connsiteX2" fmla="*/ 106587 w 103734"/>
                            <a:gd name="connsiteY2" fmla="*/ 15474 h 51867"/>
                            <a:gd name="connsiteX3" fmla="*/ 99585 w 103734"/>
                            <a:gd name="connsiteY3" fmla="*/ 60339 h 51867"/>
                            <a:gd name="connsiteX4" fmla="*/ 83593 w 103734"/>
                            <a:gd name="connsiteY4" fmla="*/ 57832 h 51867"/>
                            <a:gd name="connsiteX5" fmla="*/ 87656 w 103734"/>
                            <a:gd name="connsiteY5" fmla="*/ 31466 h 51867"/>
                            <a:gd name="connsiteX6" fmla="*/ 63970 w 103734"/>
                            <a:gd name="connsiteY6" fmla="*/ 27749 h 51867"/>
                            <a:gd name="connsiteX7" fmla="*/ 60166 w 103734"/>
                            <a:gd name="connsiteY7" fmla="*/ 52213 h 51867"/>
                            <a:gd name="connsiteX8" fmla="*/ 44087 w 103734"/>
                            <a:gd name="connsiteY8" fmla="*/ 49706 h 51867"/>
                            <a:gd name="connsiteX9" fmla="*/ 47891 w 103734"/>
                            <a:gd name="connsiteY9" fmla="*/ 25242 h 51867"/>
                            <a:gd name="connsiteX10" fmla="*/ 20315 w 103734"/>
                            <a:gd name="connsiteY10" fmla="*/ 20920 h 51867"/>
                            <a:gd name="connsiteX11" fmla="*/ 16252 w 103734"/>
                            <a:gd name="connsiteY11" fmla="*/ 47286 h 51867"/>
                            <a:gd name="connsiteX12" fmla="*/ 0 w 103734"/>
                            <a:gd name="connsiteY12" fmla="*/ 44865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51867">
                              <a:moveTo>
                                <a:pt x="0" y="44865"/>
                              </a:moveTo>
                              <a:lnTo>
                                <a:pt x="7002" y="0"/>
                              </a:lnTo>
                              <a:lnTo>
                                <a:pt x="106587" y="15474"/>
                              </a:lnTo>
                              <a:lnTo>
                                <a:pt x="99585" y="60339"/>
                              </a:lnTo>
                              <a:lnTo>
                                <a:pt x="83593" y="57832"/>
                              </a:lnTo>
                              <a:lnTo>
                                <a:pt x="87656" y="31466"/>
                              </a:lnTo>
                              <a:lnTo>
                                <a:pt x="63970" y="27749"/>
                              </a:lnTo>
                              <a:lnTo>
                                <a:pt x="60166" y="52213"/>
                              </a:lnTo>
                              <a:lnTo>
                                <a:pt x="44087" y="49706"/>
                              </a:lnTo>
                              <a:lnTo>
                                <a:pt x="47891" y="25242"/>
                              </a:lnTo>
                              <a:lnTo>
                                <a:pt x="20315" y="20920"/>
                              </a:lnTo>
                              <a:lnTo>
                                <a:pt x="16252" y="47286"/>
                              </a:lnTo>
                              <a:lnTo>
                                <a:pt x="0" y="448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5" name="Freihandform: Form 1174">
                          <a:extLst>
                            <a:ext uri="{FF2B5EF4-FFF2-40B4-BE49-F238E27FC236}">
                              <a16:creationId xmlns:a16="http://schemas.microsoft.com/office/drawing/2014/main" id="{FD393664-CDC5-4625-B702-FC60E7503A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03639" y="2930066"/>
                          <a:ext cx="103734" cy="60512"/>
                        </a:xfrm>
                        <a:custGeom>
                          <a:avLst/>
                          <a:gdLst>
                            <a:gd name="connsiteX0" fmla="*/ 46421 w 103734"/>
                            <a:gd name="connsiteY0" fmla="*/ 25674 h 60511"/>
                            <a:gd name="connsiteX1" fmla="*/ 7866 w 103734"/>
                            <a:gd name="connsiteY1" fmla="*/ 18413 h 60511"/>
                            <a:gd name="connsiteX2" fmla="*/ 11324 w 103734"/>
                            <a:gd name="connsiteY2" fmla="*/ 0 h 60511"/>
                            <a:gd name="connsiteX3" fmla="*/ 110390 w 103734"/>
                            <a:gd name="connsiteY3" fmla="*/ 18586 h 60511"/>
                            <a:gd name="connsiteX4" fmla="*/ 105896 w 103734"/>
                            <a:gd name="connsiteY4" fmla="*/ 42704 h 60511"/>
                            <a:gd name="connsiteX5" fmla="*/ 94398 w 103734"/>
                            <a:gd name="connsiteY5" fmla="*/ 63970 h 60511"/>
                            <a:gd name="connsiteX6" fmla="*/ 70885 w 103734"/>
                            <a:gd name="connsiteY6" fmla="*/ 67081 h 60511"/>
                            <a:gd name="connsiteX7" fmla="*/ 47026 w 103734"/>
                            <a:gd name="connsiteY7" fmla="*/ 49533 h 60511"/>
                            <a:gd name="connsiteX8" fmla="*/ 0 w 103734"/>
                            <a:gd name="connsiteY8" fmla="*/ 60425 h 60511"/>
                            <a:gd name="connsiteX9" fmla="*/ 3717 w 103734"/>
                            <a:gd name="connsiteY9" fmla="*/ 40716 h 60511"/>
                            <a:gd name="connsiteX10" fmla="*/ 45211 w 103734"/>
                            <a:gd name="connsiteY10" fmla="*/ 32330 h 60511"/>
                            <a:gd name="connsiteX11" fmla="*/ 46421 w 103734"/>
                            <a:gd name="connsiteY11" fmla="*/ 25674 h 60511"/>
                            <a:gd name="connsiteX12" fmla="*/ 62240 w 103734"/>
                            <a:gd name="connsiteY12" fmla="*/ 28613 h 60511"/>
                            <a:gd name="connsiteX13" fmla="*/ 61376 w 103734"/>
                            <a:gd name="connsiteY13" fmla="*/ 33368 h 60511"/>
                            <a:gd name="connsiteX14" fmla="*/ 63278 w 103734"/>
                            <a:gd name="connsiteY14" fmla="*/ 43395 h 60511"/>
                            <a:gd name="connsiteX15" fmla="*/ 73738 w 103734"/>
                            <a:gd name="connsiteY15" fmla="*/ 48323 h 60511"/>
                            <a:gd name="connsiteX16" fmla="*/ 85062 w 103734"/>
                            <a:gd name="connsiteY16" fmla="*/ 47372 h 60511"/>
                            <a:gd name="connsiteX17" fmla="*/ 89989 w 103734"/>
                            <a:gd name="connsiteY17" fmla="*/ 38641 h 60511"/>
                            <a:gd name="connsiteX18" fmla="*/ 90854 w 103734"/>
                            <a:gd name="connsiteY18" fmla="*/ 34060 h 60511"/>
                            <a:gd name="connsiteX19" fmla="*/ 62240 w 103734"/>
                            <a:gd name="connsiteY19" fmla="*/ 28613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46421" y="25674"/>
                              </a:moveTo>
                              <a:lnTo>
                                <a:pt x="7866" y="18413"/>
                              </a:lnTo>
                              <a:lnTo>
                                <a:pt x="11324" y="0"/>
                              </a:lnTo>
                              <a:lnTo>
                                <a:pt x="110390" y="18586"/>
                              </a:lnTo>
                              <a:lnTo>
                                <a:pt x="105896" y="42704"/>
                              </a:lnTo>
                              <a:cubicBezTo>
                                <a:pt x="103994" y="52905"/>
                                <a:pt x="100190" y="59993"/>
                                <a:pt x="94398" y="63970"/>
                              </a:cubicBezTo>
                              <a:cubicBezTo>
                                <a:pt x="88693" y="67946"/>
                                <a:pt x="80826" y="68983"/>
                                <a:pt x="70885" y="67081"/>
                              </a:cubicBezTo>
                              <a:cubicBezTo>
                                <a:pt x="58351" y="64748"/>
                                <a:pt x="50397" y="58869"/>
                                <a:pt x="47026" y="49533"/>
                              </a:cubicBezTo>
                              <a:lnTo>
                                <a:pt x="0" y="60425"/>
                              </a:lnTo>
                              <a:lnTo>
                                <a:pt x="3717" y="40716"/>
                              </a:lnTo>
                              <a:lnTo>
                                <a:pt x="45211" y="32330"/>
                              </a:lnTo>
                              <a:lnTo>
                                <a:pt x="46421" y="25674"/>
                              </a:lnTo>
                              <a:close/>
                              <a:moveTo>
                                <a:pt x="62240" y="28613"/>
                              </a:moveTo>
                              <a:lnTo>
                                <a:pt x="61376" y="33368"/>
                              </a:lnTo>
                              <a:cubicBezTo>
                                <a:pt x="60598" y="37690"/>
                                <a:pt x="61203" y="41062"/>
                                <a:pt x="63278" y="43395"/>
                              </a:cubicBezTo>
                              <a:cubicBezTo>
                                <a:pt x="65353" y="45729"/>
                                <a:pt x="68897" y="47372"/>
                                <a:pt x="73738" y="48323"/>
                              </a:cubicBezTo>
                              <a:cubicBezTo>
                                <a:pt x="78752" y="49274"/>
                                <a:pt x="82555" y="48928"/>
                                <a:pt x="85062" y="47372"/>
                              </a:cubicBezTo>
                              <a:cubicBezTo>
                                <a:pt x="87569" y="45729"/>
                                <a:pt x="89212" y="42877"/>
                                <a:pt x="89989" y="38641"/>
                              </a:cubicBezTo>
                              <a:lnTo>
                                <a:pt x="90854" y="34060"/>
                              </a:lnTo>
                              <a:lnTo>
                                <a:pt x="62240" y="286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6" name="Freihandform: Form 1175">
                          <a:extLst>
                            <a:ext uri="{FF2B5EF4-FFF2-40B4-BE49-F238E27FC236}">
                              <a16:creationId xmlns:a16="http://schemas.microsoft.com/office/drawing/2014/main" id="{58177F00-F357-4F43-8AB2-FD4367A3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7674" y="2998790"/>
                          <a:ext cx="95090" cy="60512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18154 h 60511"/>
                            <a:gd name="connsiteX1" fmla="*/ 3976 w 95089"/>
                            <a:gd name="connsiteY1" fmla="*/ 0 h 60511"/>
                            <a:gd name="connsiteX2" fmla="*/ 102438 w 95089"/>
                            <a:gd name="connsiteY2" fmla="*/ 21611 h 60511"/>
                            <a:gd name="connsiteX3" fmla="*/ 92756 w 95089"/>
                            <a:gd name="connsiteY3" fmla="*/ 65699 h 60511"/>
                            <a:gd name="connsiteX4" fmla="*/ 76936 w 95089"/>
                            <a:gd name="connsiteY4" fmla="*/ 62241 h 60511"/>
                            <a:gd name="connsiteX5" fmla="*/ 82642 w 95089"/>
                            <a:gd name="connsiteY5" fmla="*/ 36307 h 60511"/>
                            <a:gd name="connsiteX6" fmla="*/ 55325 w 95089"/>
                            <a:gd name="connsiteY6" fmla="*/ 30342 h 60511"/>
                            <a:gd name="connsiteX7" fmla="*/ 50052 w 95089"/>
                            <a:gd name="connsiteY7" fmla="*/ 54547 h 60511"/>
                            <a:gd name="connsiteX8" fmla="*/ 34232 w 95089"/>
                            <a:gd name="connsiteY8" fmla="*/ 51089 h 60511"/>
                            <a:gd name="connsiteX9" fmla="*/ 39506 w 95089"/>
                            <a:gd name="connsiteY9" fmla="*/ 26885 h 60511"/>
                            <a:gd name="connsiteX10" fmla="*/ 0 w 95089"/>
                            <a:gd name="connsiteY10" fmla="*/ 18154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089" h="60511">
                              <a:moveTo>
                                <a:pt x="0" y="18154"/>
                              </a:moveTo>
                              <a:lnTo>
                                <a:pt x="3976" y="0"/>
                              </a:lnTo>
                              <a:lnTo>
                                <a:pt x="102438" y="21611"/>
                              </a:lnTo>
                              <a:lnTo>
                                <a:pt x="92756" y="65699"/>
                              </a:lnTo>
                              <a:lnTo>
                                <a:pt x="76936" y="62241"/>
                              </a:lnTo>
                              <a:lnTo>
                                <a:pt x="82642" y="36307"/>
                              </a:lnTo>
                              <a:lnTo>
                                <a:pt x="55325" y="30342"/>
                              </a:lnTo>
                              <a:lnTo>
                                <a:pt x="50052" y="54547"/>
                              </a:lnTo>
                              <a:lnTo>
                                <a:pt x="34232" y="51089"/>
                              </a:lnTo>
                              <a:lnTo>
                                <a:pt x="39506" y="26885"/>
                              </a:lnTo>
                              <a:lnTo>
                                <a:pt x="0" y="181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7" name="Freihandform: Form 1176">
                          <a:extLst>
                            <a:ext uri="{FF2B5EF4-FFF2-40B4-BE49-F238E27FC236}">
                              <a16:creationId xmlns:a16="http://schemas.microsoft.com/office/drawing/2014/main" id="{51FAA231-0DBD-46FE-8C06-DF98F4913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74421" y="3054374"/>
                          <a:ext cx="112379" cy="69156"/>
                        </a:xfrm>
                        <a:custGeom>
                          <a:avLst/>
                          <a:gdLst>
                            <a:gd name="connsiteX0" fmla="*/ 48409 w 112379"/>
                            <a:gd name="connsiteY0" fmla="*/ 27749 h 69156"/>
                            <a:gd name="connsiteX1" fmla="*/ 10374 w 112379"/>
                            <a:gd name="connsiteY1" fmla="*/ 18154 h 69156"/>
                            <a:gd name="connsiteX2" fmla="*/ 14955 w 112379"/>
                            <a:gd name="connsiteY2" fmla="*/ 0 h 69156"/>
                            <a:gd name="connsiteX3" fmla="*/ 112725 w 112379"/>
                            <a:gd name="connsiteY3" fmla="*/ 24637 h 69156"/>
                            <a:gd name="connsiteX4" fmla="*/ 106760 w 112379"/>
                            <a:gd name="connsiteY4" fmla="*/ 48409 h 69156"/>
                            <a:gd name="connsiteX5" fmla="*/ 93966 w 112379"/>
                            <a:gd name="connsiteY5" fmla="*/ 68897 h 69156"/>
                            <a:gd name="connsiteX6" fmla="*/ 70280 w 112379"/>
                            <a:gd name="connsiteY6" fmla="*/ 70539 h 69156"/>
                            <a:gd name="connsiteX7" fmla="*/ 47545 w 112379"/>
                            <a:gd name="connsiteY7" fmla="*/ 51522 h 69156"/>
                            <a:gd name="connsiteX8" fmla="*/ 0 w 112379"/>
                            <a:gd name="connsiteY8" fmla="*/ 59474 h 69156"/>
                            <a:gd name="connsiteX9" fmla="*/ 4927 w 112379"/>
                            <a:gd name="connsiteY9" fmla="*/ 40024 h 69156"/>
                            <a:gd name="connsiteX10" fmla="*/ 46853 w 112379"/>
                            <a:gd name="connsiteY10" fmla="*/ 34146 h 69156"/>
                            <a:gd name="connsiteX11" fmla="*/ 48409 w 112379"/>
                            <a:gd name="connsiteY11" fmla="*/ 27749 h 69156"/>
                            <a:gd name="connsiteX12" fmla="*/ 64056 w 112379"/>
                            <a:gd name="connsiteY12" fmla="*/ 31639 h 69156"/>
                            <a:gd name="connsiteX13" fmla="*/ 62845 w 112379"/>
                            <a:gd name="connsiteY13" fmla="*/ 36307 h 69156"/>
                            <a:gd name="connsiteX14" fmla="*/ 64142 w 112379"/>
                            <a:gd name="connsiteY14" fmla="*/ 46421 h 69156"/>
                            <a:gd name="connsiteX15" fmla="*/ 74343 w 112379"/>
                            <a:gd name="connsiteY15" fmla="*/ 51954 h 69156"/>
                            <a:gd name="connsiteX16" fmla="*/ 85754 w 112379"/>
                            <a:gd name="connsiteY16" fmla="*/ 51694 h 69156"/>
                            <a:gd name="connsiteX17" fmla="*/ 91200 w 112379"/>
                            <a:gd name="connsiteY17" fmla="*/ 43309 h 69156"/>
                            <a:gd name="connsiteX18" fmla="*/ 92324 w 112379"/>
                            <a:gd name="connsiteY18" fmla="*/ 38728 h 69156"/>
                            <a:gd name="connsiteX19" fmla="*/ 64056 w 112379"/>
                            <a:gd name="connsiteY19" fmla="*/ 31639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12379" h="69156">
                              <a:moveTo>
                                <a:pt x="48409" y="27749"/>
                              </a:moveTo>
                              <a:lnTo>
                                <a:pt x="10374" y="18154"/>
                              </a:lnTo>
                              <a:lnTo>
                                <a:pt x="14955" y="0"/>
                              </a:lnTo>
                              <a:lnTo>
                                <a:pt x="112725" y="24637"/>
                              </a:lnTo>
                              <a:lnTo>
                                <a:pt x="106760" y="48409"/>
                              </a:lnTo>
                              <a:cubicBezTo>
                                <a:pt x="104253" y="58524"/>
                                <a:pt x="99931" y="65266"/>
                                <a:pt x="93966" y="68897"/>
                              </a:cubicBezTo>
                              <a:cubicBezTo>
                                <a:pt x="88001" y="72441"/>
                                <a:pt x="80135" y="73046"/>
                                <a:pt x="70280" y="70539"/>
                              </a:cubicBezTo>
                              <a:cubicBezTo>
                                <a:pt x="57919" y="67428"/>
                                <a:pt x="50311" y="61117"/>
                                <a:pt x="47545" y="51522"/>
                              </a:cubicBezTo>
                              <a:lnTo>
                                <a:pt x="0" y="59474"/>
                              </a:lnTo>
                              <a:lnTo>
                                <a:pt x="4927" y="40024"/>
                              </a:lnTo>
                              <a:lnTo>
                                <a:pt x="46853" y="34146"/>
                              </a:lnTo>
                              <a:lnTo>
                                <a:pt x="48409" y="27749"/>
                              </a:lnTo>
                              <a:close/>
                              <a:moveTo>
                                <a:pt x="64056" y="31639"/>
                              </a:moveTo>
                              <a:lnTo>
                                <a:pt x="62845" y="36307"/>
                              </a:lnTo>
                              <a:cubicBezTo>
                                <a:pt x="61808" y="40629"/>
                                <a:pt x="62241" y="44001"/>
                                <a:pt x="64142" y="46421"/>
                              </a:cubicBezTo>
                              <a:cubicBezTo>
                                <a:pt x="66130" y="48928"/>
                                <a:pt x="69502" y="50744"/>
                                <a:pt x="74343" y="51954"/>
                              </a:cubicBezTo>
                              <a:cubicBezTo>
                                <a:pt x="79357" y="53250"/>
                                <a:pt x="83160" y="53078"/>
                                <a:pt x="85754" y="51694"/>
                              </a:cubicBezTo>
                              <a:cubicBezTo>
                                <a:pt x="88347" y="50225"/>
                                <a:pt x="90162" y="47459"/>
                                <a:pt x="91200" y="43309"/>
                              </a:cubicBezTo>
                              <a:lnTo>
                                <a:pt x="92324" y="38728"/>
                              </a:lnTo>
                              <a:lnTo>
                                <a:pt x="64056" y="316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8" name="Freihandform: Form 1177">
                          <a:extLst>
                            <a:ext uri="{FF2B5EF4-FFF2-40B4-BE49-F238E27FC236}">
                              <a16:creationId xmlns:a16="http://schemas.microsoft.com/office/drawing/2014/main" id="{A1C6A933-E5A3-46F9-9136-8E646123F5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59465" y="3122061"/>
                          <a:ext cx="103734" cy="69156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43655 h 69156"/>
                            <a:gd name="connsiteX1" fmla="*/ 12448 w 103734"/>
                            <a:gd name="connsiteY1" fmla="*/ 0 h 69156"/>
                            <a:gd name="connsiteX2" fmla="*/ 109354 w 103734"/>
                            <a:gd name="connsiteY2" fmla="*/ 27662 h 69156"/>
                            <a:gd name="connsiteX3" fmla="*/ 96905 w 103734"/>
                            <a:gd name="connsiteY3" fmla="*/ 71317 h 69156"/>
                            <a:gd name="connsiteX4" fmla="*/ 81345 w 103734"/>
                            <a:gd name="connsiteY4" fmla="*/ 66909 h 69156"/>
                            <a:gd name="connsiteX5" fmla="*/ 88693 w 103734"/>
                            <a:gd name="connsiteY5" fmla="*/ 41234 h 69156"/>
                            <a:gd name="connsiteX6" fmla="*/ 65612 w 103734"/>
                            <a:gd name="connsiteY6" fmla="*/ 34665 h 69156"/>
                            <a:gd name="connsiteX7" fmla="*/ 58869 w 103734"/>
                            <a:gd name="connsiteY7" fmla="*/ 58437 h 69156"/>
                            <a:gd name="connsiteX8" fmla="*/ 43223 w 103734"/>
                            <a:gd name="connsiteY8" fmla="*/ 53942 h 69156"/>
                            <a:gd name="connsiteX9" fmla="*/ 50052 w 103734"/>
                            <a:gd name="connsiteY9" fmla="*/ 30169 h 69156"/>
                            <a:gd name="connsiteX10" fmla="*/ 23168 w 103734"/>
                            <a:gd name="connsiteY10" fmla="*/ 22476 h 69156"/>
                            <a:gd name="connsiteX11" fmla="*/ 15820 w 103734"/>
                            <a:gd name="connsiteY11" fmla="*/ 48150 h 69156"/>
                            <a:gd name="connsiteX12" fmla="*/ 0 w 103734"/>
                            <a:gd name="connsiteY12" fmla="*/ 43655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0" y="43655"/>
                              </a:moveTo>
                              <a:lnTo>
                                <a:pt x="12448" y="0"/>
                              </a:lnTo>
                              <a:lnTo>
                                <a:pt x="109354" y="27662"/>
                              </a:lnTo>
                              <a:lnTo>
                                <a:pt x="96905" y="71317"/>
                              </a:lnTo>
                              <a:lnTo>
                                <a:pt x="81345" y="66909"/>
                              </a:lnTo>
                              <a:lnTo>
                                <a:pt x="88693" y="41234"/>
                              </a:lnTo>
                              <a:lnTo>
                                <a:pt x="65612" y="34665"/>
                              </a:lnTo>
                              <a:lnTo>
                                <a:pt x="58869" y="58437"/>
                              </a:lnTo>
                              <a:lnTo>
                                <a:pt x="43223" y="53942"/>
                              </a:lnTo>
                              <a:lnTo>
                                <a:pt x="50052" y="30169"/>
                              </a:lnTo>
                              <a:lnTo>
                                <a:pt x="23168" y="22476"/>
                              </a:lnTo>
                              <a:lnTo>
                                <a:pt x="15820" y="48150"/>
                              </a:lnTo>
                              <a:lnTo>
                                <a:pt x="0" y="436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9" name="Freihandform: Form 1178">
                          <a:extLst>
                            <a:ext uri="{FF2B5EF4-FFF2-40B4-BE49-F238E27FC236}">
                              <a16:creationId xmlns:a16="http://schemas.microsoft.com/office/drawing/2014/main" id="{10145F22-5C07-4B6C-A779-144A90929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42902" y="3186847"/>
                          <a:ext cx="103734" cy="77801"/>
                        </a:xfrm>
                        <a:custGeom>
                          <a:avLst/>
                          <a:gdLst>
                            <a:gd name="connsiteX0" fmla="*/ 89523 w 103734"/>
                            <a:gd name="connsiteY0" fmla="*/ 82344 h 77800"/>
                            <a:gd name="connsiteX1" fmla="*/ 27455 w 103734"/>
                            <a:gd name="connsiteY1" fmla="*/ 62375 h 77800"/>
                            <a:gd name="connsiteX2" fmla="*/ 3769 w 103734"/>
                            <a:gd name="connsiteY2" fmla="*/ 46210 h 77800"/>
                            <a:gd name="connsiteX3" fmla="*/ 1954 w 103734"/>
                            <a:gd name="connsiteY3" fmla="*/ 20968 h 77800"/>
                            <a:gd name="connsiteX4" fmla="*/ 17947 w 103734"/>
                            <a:gd name="connsiteY4" fmla="*/ 2037 h 77800"/>
                            <a:gd name="connsiteX5" fmla="*/ 46819 w 103734"/>
                            <a:gd name="connsiteY5" fmla="*/ 3074 h 77800"/>
                            <a:gd name="connsiteX6" fmla="*/ 108628 w 103734"/>
                            <a:gd name="connsiteY6" fmla="*/ 22956 h 77800"/>
                            <a:gd name="connsiteX7" fmla="*/ 102923 w 103734"/>
                            <a:gd name="connsiteY7" fmla="*/ 40677 h 77800"/>
                            <a:gd name="connsiteX8" fmla="*/ 39817 w 103734"/>
                            <a:gd name="connsiteY8" fmla="*/ 20363 h 77800"/>
                            <a:gd name="connsiteX9" fmla="*/ 17601 w 103734"/>
                            <a:gd name="connsiteY9" fmla="*/ 26587 h 77800"/>
                            <a:gd name="connsiteX10" fmla="*/ 19416 w 103734"/>
                            <a:gd name="connsiteY10" fmla="*/ 36788 h 77800"/>
                            <a:gd name="connsiteX11" fmla="*/ 31691 w 103734"/>
                            <a:gd name="connsiteY11" fmla="*/ 44135 h 77800"/>
                            <a:gd name="connsiteX12" fmla="*/ 95229 w 103734"/>
                            <a:gd name="connsiteY12" fmla="*/ 64623 h 77800"/>
                            <a:gd name="connsiteX13" fmla="*/ 89523 w 103734"/>
                            <a:gd name="connsiteY13" fmla="*/ 82344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89523" y="82344"/>
                              </a:moveTo>
                              <a:lnTo>
                                <a:pt x="27455" y="62375"/>
                              </a:lnTo>
                              <a:cubicBezTo>
                                <a:pt x="16045" y="58658"/>
                                <a:pt x="8178" y="53299"/>
                                <a:pt x="3769" y="46210"/>
                              </a:cubicBezTo>
                              <a:cubicBezTo>
                                <a:pt x="-553" y="39121"/>
                                <a:pt x="-1158" y="30650"/>
                                <a:pt x="1954" y="20968"/>
                              </a:cubicBezTo>
                              <a:cubicBezTo>
                                <a:pt x="5066" y="11459"/>
                                <a:pt x="10339" y="5148"/>
                                <a:pt x="17947" y="2037"/>
                              </a:cubicBezTo>
                              <a:cubicBezTo>
                                <a:pt x="25554" y="-989"/>
                                <a:pt x="35149" y="-643"/>
                                <a:pt x="46819" y="3074"/>
                              </a:cubicBezTo>
                              <a:lnTo>
                                <a:pt x="108628" y="22956"/>
                              </a:lnTo>
                              <a:lnTo>
                                <a:pt x="102923" y="40677"/>
                              </a:lnTo>
                              <a:lnTo>
                                <a:pt x="39817" y="20363"/>
                              </a:lnTo>
                              <a:cubicBezTo>
                                <a:pt x="27628" y="16473"/>
                                <a:pt x="20194" y="18547"/>
                                <a:pt x="17601" y="26587"/>
                              </a:cubicBezTo>
                              <a:cubicBezTo>
                                <a:pt x="16391" y="30304"/>
                                <a:pt x="16996" y="33762"/>
                                <a:pt x="19416" y="36788"/>
                              </a:cubicBezTo>
                              <a:cubicBezTo>
                                <a:pt x="21837" y="39813"/>
                                <a:pt x="25899" y="42320"/>
                                <a:pt x="31691" y="44135"/>
                              </a:cubicBezTo>
                              <a:lnTo>
                                <a:pt x="95229" y="64623"/>
                              </a:lnTo>
                              <a:lnTo>
                                <a:pt x="89523" y="823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0" name="Freihandform: Form 1179">
                          <a:extLst>
                            <a:ext uri="{FF2B5EF4-FFF2-40B4-BE49-F238E27FC236}">
                              <a16:creationId xmlns:a16="http://schemas.microsoft.com/office/drawing/2014/main" id="{9E909E74-E3BF-4F75-882D-3DD9C4E5A9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15551" y="3253891"/>
                          <a:ext cx="103734" cy="69156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42790 h 69156"/>
                            <a:gd name="connsiteX1" fmla="*/ 15387 w 103734"/>
                            <a:gd name="connsiteY1" fmla="*/ 0 h 69156"/>
                            <a:gd name="connsiteX2" fmla="*/ 110218 w 103734"/>
                            <a:gd name="connsiteY2" fmla="*/ 34060 h 69156"/>
                            <a:gd name="connsiteX3" fmla="*/ 94830 w 103734"/>
                            <a:gd name="connsiteY3" fmla="*/ 76850 h 69156"/>
                            <a:gd name="connsiteX4" fmla="*/ 79616 w 103734"/>
                            <a:gd name="connsiteY4" fmla="*/ 71317 h 69156"/>
                            <a:gd name="connsiteX5" fmla="*/ 88607 w 103734"/>
                            <a:gd name="connsiteY5" fmla="*/ 46248 h 69156"/>
                            <a:gd name="connsiteX6" fmla="*/ 66044 w 103734"/>
                            <a:gd name="connsiteY6" fmla="*/ 38122 h 69156"/>
                            <a:gd name="connsiteX7" fmla="*/ 57659 w 103734"/>
                            <a:gd name="connsiteY7" fmla="*/ 61376 h 69156"/>
                            <a:gd name="connsiteX8" fmla="*/ 42358 w 103734"/>
                            <a:gd name="connsiteY8" fmla="*/ 55844 h 69156"/>
                            <a:gd name="connsiteX9" fmla="*/ 50743 w 103734"/>
                            <a:gd name="connsiteY9" fmla="*/ 32590 h 69156"/>
                            <a:gd name="connsiteX10" fmla="*/ 24464 w 103734"/>
                            <a:gd name="connsiteY10" fmla="*/ 23167 h 69156"/>
                            <a:gd name="connsiteX11" fmla="*/ 15474 w 103734"/>
                            <a:gd name="connsiteY11" fmla="*/ 48236 h 69156"/>
                            <a:gd name="connsiteX12" fmla="*/ 0 w 103734"/>
                            <a:gd name="connsiteY12" fmla="*/ 42790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0" y="42790"/>
                              </a:moveTo>
                              <a:lnTo>
                                <a:pt x="15387" y="0"/>
                              </a:lnTo>
                              <a:lnTo>
                                <a:pt x="110218" y="34060"/>
                              </a:lnTo>
                              <a:lnTo>
                                <a:pt x="94830" y="76850"/>
                              </a:lnTo>
                              <a:lnTo>
                                <a:pt x="79616" y="71317"/>
                              </a:lnTo>
                              <a:lnTo>
                                <a:pt x="88607" y="46248"/>
                              </a:lnTo>
                              <a:lnTo>
                                <a:pt x="66044" y="38122"/>
                              </a:lnTo>
                              <a:lnTo>
                                <a:pt x="57659" y="61376"/>
                              </a:lnTo>
                              <a:lnTo>
                                <a:pt x="42358" y="55844"/>
                              </a:lnTo>
                              <a:lnTo>
                                <a:pt x="50743" y="32590"/>
                              </a:lnTo>
                              <a:lnTo>
                                <a:pt x="24464" y="23167"/>
                              </a:lnTo>
                              <a:lnTo>
                                <a:pt x="15474" y="48236"/>
                              </a:lnTo>
                              <a:lnTo>
                                <a:pt x="0" y="427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81" name="Freihandform: Form 1180">
                          <a:extLst>
                            <a:ext uri="{FF2B5EF4-FFF2-40B4-BE49-F238E27FC236}">
                              <a16:creationId xmlns:a16="http://schemas.microsoft.com/office/drawing/2014/main" id="{19DB92ED-D082-4B2F-8D97-C73149DBD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4690" y="3309475"/>
                          <a:ext cx="112379" cy="95090"/>
                        </a:xfrm>
                        <a:custGeom>
                          <a:avLst/>
                          <a:gdLst>
                            <a:gd name="connsiteX0" fmla="*/ 0 w 112379"/>
                            <a:gd name="connsiteY0" fmla="*/ 65612 h 95089"/>
                            <a:gd name="connsiteX1" fmla="*/ 8471 w 112379"/>
                            <a:gd name="connsiteY1" fmla="*/ 44347 h 95089"/>
                            <a:gd name="connsiteX2" fmla="*/ 87828 w 112379"/>
                            <a:gd name="connsiteY2" fmla="*/ 42531 h 95089"/>
                            <a:gd name="connsiteX3" fmla="*/ 88174 w 112379"/>
                            <a:gd name="connsiteY3" fmla="*/ 41667 h 95089"/>
                            <a:gd name="connsiteX4" fmla="*/ 70885 w 112379"/>
                            <a:gd name="connsiteY4" fmla="*/ 36653 h 95089"/>
                            <a:gd name="connsiteX5" fmla="*/ 19709 w 112379"/>
                            <a:gd name="connsiteY5" fmla="*/ 16165 h 95089"/>
                            <a:gd name="connsiteX6" fmla="*/ 26193 w 112379"/>
                            <a:gd name="connsiteY6" fmla="*/ 0 h 95089"/>
                            <a:gd name="connsiteX7" fmla="*/ 119813 w 112379"/>
                            <a:gd name="connsiteY7" fmla="*/ 37431 h 95089"/>
                            <a:gd name="connsiteX8" fmla="*/ 111255 w 112379"/>
                            <a:gd name="connsiteY8" fmla="*/ 58783 h 95089"/>
                            <a:gd name="connsiteX9" fmla="*/ 32676 w 112379"/>
                            <a:gd name="connsiteY9" fmla="*/ 60598 h 95089"/>
                            <a:gd name="connsiteX10" fmla="*/ 32417 w 112379"/>
                            <a:gd name="connsiteY10" fmla="*/ 61290 h 95089"/>
                            <a:gd name="connsiteX11" fmla="*/ 48928 w 112379"/>
                            <a:gd name="connsiteY11" fmla="*/ 66477 h 95089"/>
                            <a:gd name="connsiteX12" fmla="*/ 100017 w 112379"/>
                            <a:gd name="connsiteY12" fmla="*/ 86878 h 95089"/>
                            <a:gd name="connsiteX13" fmla="*/ 93621 w 112379"/>
                            <a:gd name="connsiteY13" fmla="*/ 102870 h 95089"/>
                            <a:gd name="connsiteX14" fmla="*/ 0 w 112379"/>
                            <a:gd name="connsiteY14" fmla="*/ 6561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95089">
                              <a:moveTo>
                                <a:pt x="0" y="65612"/>
                              </a:moveTo>
                              <a:lnTo>
                                <a:pt x="8471" y="44347"/>
                              </a:lnTo>
                              <a:lnTo>
                                <a:pt x="87828" y="42531"/>
                              </a:lnTo>
                              <a:lnTo>
                                <a:pt x="88174" y="41667"/>
                              </a:lnTo>
                              <a:cubicBezTo>
                                <a:pt x="82555" y="40629"/>
                                <a:pt x="76850" y="38987"/>
                                <a:pt x="70885" y="36653"/>
                              </a:cubicBezTo>
                              <a:lnTo>
                                <a:pt x="19709" y="16165"/>
                              </a:lnTo>
                              <a:lnTo>
                                <a:pt x="26193" y="0"/>
                              </a:lnTo>
                              <a:lnTo>
                                <a:pt x="119813" y="37431"/>
                              </a:lnTo>
                              <a:lnTo>
                                <a:pt x="111255" y="58783"/>
                              </a:lnTo>
                              <a:lnTo>
                                <a:pt x="32676" y="60598"/>
                              </a:lnTo>
                              <a:lnTo>
                                <a:pt x="32417" y="61290"/>
                              </a:lnTo>
                              <a:cubicBezTo>
                                <a:pt x="37258" y="62241"/>
                                <a:pt x="42704" y="63970"/>
                                <a:pt x="48928" y="66477"/>
                              </a:cubicBezTo>
                              <a:lnTo>
                                <a:pt x="100017" y="86878"/>
                              </a:lnTo>
                              <a:lnTo>
                                <a:pt x="93621" y="102870"/>
                              </a:lnTo>
                              <a:lnTo>
                                <a:pt x="0" y="656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162" name="Grafik 3535">
                        <a:extLst>
                          <a:ext uri="{FF2B5EF4-FFF2-40B4-BE49-F238E27FC236}">
                            <a16:creationId xmlns:a16="http://schemas.microsoft.com/office/drawing/2014/main" id="{512B18E3-D1A8-47E0-87EA-BECD3FF8B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83411" y="2792436"/>
                        <a:ext cx="293914" cy="752075"/>
                        <a:chOff x="6583411" y="2792436"/>
                        <a:chExt cx="293914" cy="75207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63" name="Freihandform: Form 1162">
                          <a:extLst>
                            <a:ext uri="{FF2B5EF4-FFF2-40B4-BE49-F238E27FC236}">
                              <a16:creationId xmlns:a16="http://schemas.microsoft.com/office/drawing/2014/main" id="{A8CB9FEC-C786-4919-9017-CCCC45253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75564" y="2792436"/>
                          <a:ext cx="103734" cy="69156"/>
                        </a:xfrm>
                        <a:custGeom>
                          <a:avLst/>
                          <a:gdLst>
                            <a:gd name="connsiteX0" fmla="*/ 98304 w 103734"/>
                            <a:gd name="connsiteY0" fmla="*/ 69684 h 69156"/>
                            <a:gd name="connsiteX1" fmla="*/ 33470 w 103734"/>
                            <a:gd name="connsiteY1" fmla="*/ 62422 h 69156"/>
                            <a:gd name="connsiteX2" fmla="*/ 7104 w 103734"/>
                            <a:gd name="connsiteY2" fmla="*/ 51271 h 69156"/>
                            <a:gd name="connsiteX3" fmla="*/ 275 w 103734"/>
                            <a:gd name="connsiteY3" fmla="*/ 26894 h 69156"/>
                            <a:gd name="connsiteX4" fmla="*/ 12204 w 103734"/>
                            <a:gd name="connsiteY4" fmla="*/ 5196 h 69156"/>
                            <a:gd name="connsiteX5" fmla="*/ 40731 w 103734"/>
                            <a:gd name="connsiteY5" fmla="*/ 441 h 69156"/>
                            <a:gd name="connsiteX6" fmla="*/ 105306 w 103734"/>
                            <a:gd name="connsiteY6" fmla="*/ 7616 h 69156"/>
                            <a:gd name="connsiteX7" fmla="*/ 103231 w 103734"/>
                            <a:gd name="connsiteY7" fmla="*/ 26115 h 69156"/>
                            <a:gd name="connsiteX8" fmla="*/ 37273 w 103734"/>
                            <a:gd name="connsiteY8" fmla="*/ 18768 h 69156"/>
                            <a:gd name="connsiteX9" fmla="*/ 16700 w 103734"/>
                            <a:gd name="connsiteY9" fmla="*/ 29314 h 69156"/>
                            <a:gd name="connsiteX10" fmla="*/ 20589 w 103734"/>
                            <a:gd name="connsiteY10" fmla="*/ 38996 h 69156"/>
                            <a:gd name="connsiteX11" fmla="*/ 34075 w 103734"/>
                            <a:gd name="connsiteY11" fmla="*/ 43750 h 69156"/>
                            <a:gd name="connsiteX12" fmla="*/ 100379 w 103734"/>
                            <a:gd name="connsiteY12" fmla="*/ 51185 h 69156"/>
                            <a:gd name="connsiteX13" fmla="*/ 98304 w 103734"/>
                            <a:gd name="connsiteY13" fmla="*/ 69684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98304" y="69684"/>
                              </a:moveTo>
                              <a:lnTo>
                                <a:pt x="33470" y="62422"/>
                              </a:lnTo>
                              <a:cubicBezTo>
                                <a:pt x="21540" y="61126"/>
                                <a:pt x="12723" y="57409"/>
                                <a:pt x="7104" y="51271"/>
                              </a:cubicBezTo>
                              <a:cubicBezTo>
                                <a:pt x="1485" y="45133"/>
                                <a:pt x="-849" y="37008"/>
                                <a:pt x="275" y="26894"/>
                              </a:cubicBezTo>
                              <a:cubicBezTo>
                                <a:pt x="1399" y="16952"/>
                                <a:pt x="5375" y="9691"/>
                                <a:pt x="12204" y="5196"/>
                              </a:cubicBezTo>
                              <a:cubicBezTo>
                                <a:pt x="19033" y="700"/>
                                <a:pt x="28542" y="-856"/>
                                <a:pt x="40731" y="441"/>
                              </a:cubicBezTo>
                              <a:lnTo>
                                <a:pt x="105306" y="7616"/>
                              </a:lnTo>
                              <a:lnTo>
                                <a:pt x="103231" y="26115"/>
                              </a:lnTo>
                              <a:lnTo>
                                <a:pt x="37273" y="18768"/>
                              </a:lnTo>
                              <a:cubicBezTo>
                                <a:pt x="24566" y="17385"/>
                                <a:pt x="17650" y="20842"/>
                                <a:pt x="16700" y="29314"/>
                              </a:cubicBezTo>
                              <a:cubicBezTo>
                                <a:pt x="16267" y="33204"/>
                                <a:pt x="17564" y="36489"/>
                                <a:pt x="20589" y="38996"/>
                              </a:cubicBezTo>
                              <a:cubicBezTo>
                                <a:pt x="23615" y="41503"/>
                                <a:pt x="28110" y="43059"/>
                                <a:pt x="34075" y="43750"/>
                              </a:cubicBezTo>
                              <a:lnTo>
                                <a:pt x="100379" y="51185"/>
                              </a:lnTo>
                              <a:lnTo>
                                <a:pt x="98304" y="6968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4" name="Freihandform: Form 1163">
                          <a:extLst>
                            <a:ext uri="{FF2B5EF4-FFF2-40B4-BE49-F238E27FC236}">
                              <a16:creationId xmlns:a16="http://schemas.microsoft.com/office/drawing/2014/main" id="{3CBA9B53-DA7A-41CC-8E51-896180F49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1229" y="2867393"/>
                          <a:ext cx="103734" cy="77801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69848 h 77800"/>
                            <a:gd name="connsiteX1" fmla="*/ 3371 w 103734"/>
                            <a:gd name="connsiteY1" fmla="*/ 47199 h 77800"/>
                            <a:gd name="connsiteX2" fmla="*/ 80222 w 103734"/>
                            <a:gd name="connsiteY2" fmla="*/ 27144 h 77800"/>
                            <a:gd name="connsiteX3" fmla="*/ 80394 w 103734"/>
                            <a:gd name="connsiteY3" fmla="*/ 26279 h 77800"/>
                            <a:gd name="connsiteX4" fmla="*/ 62413 w 103734"/>
                            <a:gd name="connsiteY4" fmla="*/ 25328 h 77800"/>
                            <a:gd name="connsiteX5" fmla="*/ 7953 w 103734"/>
                            <a:gd name="connsiteY5" fmla="*/ 17203 h 77800"/>
                            <a:gd name="connsiteX6" fmla="*/ 10546 w 103734"/>
                            <a:gd name="connsiteY6" fmla="*/ 0 h 77800"/>
                            <a:gd name="connsiteX7" fmla="*/ 110218 w 103734"/>
                            <a:gd name="connsiteY7" fmla="*/ 14955 h 77800"/>
                            <a:gd name="connsiteX8" fmla="*/ 106846 w 103734"/>
                            <a:gd name="connsiteY8" fmla="*/ 37690 h 77800"/>
                            <a:gd name="connsiteX9" fmla="*/ 30775 w 103734"/>
                            <a:gd name="connsiteY9" fmla="*/ 57572 h 77800"/>
                            <a:gd name="connsiteX10" fmla="*/ 30688 w 103734"/>
                            <a:gd name="connsiteY10" fmla="*/ 58351 h 77800"/>
                            <a:gd name="connsiteX11" fmla="*/ 47891 w 103734"/>
                            <a:gd name="connsiteY11" fmla="*/ 59647 h 77800"/>
                            <a:gd name="connsiteX12" fmla="*/ 102352 w 103734"/>
                            <a:gd name="connsiteY12" fmla="*/ 67773 h 77800"/>
                            <a:gd name="connsiteX13" fmla="*/ 99758 w 103734"/>
                            <a:gd name="connsiteY13" fmla="*/ 84803 h 77800"/>
                            <a:gd name="connsiteX14" fmla="*/ 0 w 103734"/>
                            <a:gd name="connsiteY14" fmla="*/ 69848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0" y="69848"/>
                              </a:moveTo>
                              <a:lnTo>
                                <a:pt x="3371" y="47199"/>
                              </a:lnTo>
                              <a:lnTo>
                                <a:pt x="80222" y="27144"/>
                              </a:lnTo>
                              <a:lnTo>
                                <a:pt x="80394" y="26279"/>
                              </a:lnTo>
                              <a:cubicBezTo>
                                <a:pt x="74689" y="26625"/>
                                <a:pt x="68724" y="26279"/>
                                <a:pt x="62413" y="25328"/>
                              </a:cubicBezTo>
                              <a:lnTo>
                                <a:pt x="7953" y="17203"/>
                              </a:lnTo>
                              <a:lnTo>
                                <a:pt x="10546" y="0"/>
                              </a:lnTo>
                              <a:lnTo>
                                <a:pt x="110218" y="14955"/>
                              </a:lnTo>
                              <a:lnTo>
                                <a:pt x="106846" y="37690"/>
                              </a:lnTo>
                              <a:lnTo>
                                <a:pt x="30775" y="57572"/>
                              </a:lnTo>
                              <a:lnTo>
                                <a:pt x="30688" y="58351"/>
                              </a:lnTo>
                              <a:cubicBezTo>
                                <a:pt x="35615" y="58178"/>
                                <a:pt x="41321" y="58610"/>
                                <a:pt x="47891" y="59647"/>
                              </a:cubicBezTo>
                              <a:lnTo>
                                <a:pt x="102352" y="67773"/>
                              </a:lnTo>
                              <a:lnTo>
                                <a:pt x="99758" y="84803"/>
                              </a:lnTo>
                              <a:lnTo>
                                <a:pt x="0" y="698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5" name="Freihandform: Form 1164">
                          <a:extLst>
                            <a:ext uri="{FF2B5EF4-FFF2-40B4-BE49-F238E27FC236}">
                              <a16:creationId xmlns:a16="http://schemas.microsoft.com/office/drawing/2014/main" id="{7293367F-710F-46EF-B610-89AE6B224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52584" y="2962051"/>
                          <a:ext cx="103734" cy="51867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22217 h 51867"/>
                            <a:gd name="connsiteX1" fmla="*/ 3371 w 103734"/>
                            <a:gd name="connsiteY1" fmla="*/ 3804 h 51867"/>
                            <a:gd name="connsiteX2" fmla="*/ 86272 w 103734"/>
                            <a:gd name="connsiteY2" fmla="*/ 19018 h 51867"/>
                            <a:gd name="connsiteX3" fmla="*/ 89730 w 103734"/>
                            <a:gd name="connsiteY3" fmla="*/ 0 h 51867"/>
                            <a:gd name="connsiteX4" fmla="*/ 105896 w 103734"/>
                            <a:gd name="connsiteY4" fmla="*/ 2939 h 51867"/>
                            <a:gd name="connsiteX5" fmla="*/ 95522 w 103734"/>
                            <a:gd name="connsiteY5" fmla="*/ 59302 h 51867"/>
                            <a:gd name="connsiteX6" fmla="*/ 79357 w 103734"/>
                            <a:gd name="connsiteY6" fmla="*/ 56363 h 51867"/>
                            <a:gd name="connsiteX7" fmla="*/ 82815 w 103734"/>
                            <a:gd name="connsiteY7" fmla="*/ 37344 h 51867"/>
                            <a:gd name="connsiteX8" fmla="*/ 0 w 103734"/>
                            <a:gd name="connsiteY8" fmla="*/ 22217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03734" h="51867">
                              <a:moveTo>
                                <a:pt x="0" y="22217"/>
                              </a:moveTo>
                              <a:lnTo>
                                <a:pt x="3371" y="3804"/>
                              </a:lnTo>
                              <a:lnTo>
                                <a:pt x="86272" y="19018"/>
                              </a:lnTo>
                              <a:lnTo>
                                <a:pt x="89730" y="0"/>
                              </a:lnTo>
                              <a:lnTo>
                                <a:pt x="105896" y="2939"/>
                              </a:lnTo>
                              <a:lnTo>
                                <a:pt x="95522" y="59302"/>
                              </a:lnTo>
                              <a:lnTo>
                                <a:pt x="79357" y="56363"/>
                              </a:lnTo>
                              <a:lnTo>
                                <a:pt x="82815" y="37344"/>
                              </a:lnTo>
                              <a:lnTo>
                                <a:pt x="0" y="222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6" name="Freihandform: Form 1165">
                          <a:extLst>
                            <a:ext uri="{FF2B5EF4-FFF2-40B4-BE49-F238E27FC236}">
                              <a16:creationId xmlns:a16="http://schemas.microsoft.com/office/drawing/2014/main" id="{FB9AE2DF-F997-4866-B48D-F68810BEF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7629" y="3013313"/>
                          <a:ext cx="103734" cy="60512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44433 h 60511"/>
                            <a:gd name="connsiteX1" fmla="*/ 9422 w 103734"/>
                            <a:gd name="connsiteY1" fmla="*/ 0 h 60511"/>
                            <a:gd name="connsiteX2" fmla="*/ 108057 w 103734"/>
                            <a:gd name="connsiteY2" fmla="*/ 20920 h 60511"/>
                            <a:gd name="connsiteX3" fmla="*/ 98634 w 103734"/>
                            <a:gd name="connsiteY3" fmla="*/ 65353 h 60511"/>
                            <a:gd name="connsiteX4" fmla="*/ 82814 w 103734"/>
                            <a:gd name="connsiteY4" fmla="*/ 61981 h 60511"/>
                            <a:gd name="connsiteX5" fmla="*/ 88347 w 103734"/>
                            <a:gd name="connsiteY5" fmla="*/ 35875 h 60511"/>
                            <a:gd name="connsiteX6" fmla="*/ 64834 w 103734"/>
                            <a:gd name="connsiteY6" fmla="*/ 30861 h 60511"/>
                            <a:gd name="connsiteX7" fmla="*/ 59734 w 103734"/>
                            <a:gd name="connsiteY7" fmla="*/ 55066 h 60511"/>
                            <a:gd name="connsiteX8" fmla="*/ 43828 w 103734"/>
                            <a:gd name="connsiteY8" fmla="*/ 51694 h 60511"/>
                            <a:gd name="connsiteX9" fmla="*/ 48928 w 103734"/>
                            <a:gd name="connsiteY9" fmla="*/ 27490 h 60511"/>
                            <a:gd name="connsiteX10" fmla="*/ 21611 w 103734"/>
                            <a:gd name="connsiteY10" fmla="*/ 21698 h 60511"/>
                            <a:gd name="connsiteX11" fmla="*/ 16079 w 103734"/>
                            <a:gd name="connsiteY11" fmla="*/ 47804 h 60511"/>
                            <a:gd name="connsiteX12" fmla="*/ 0 w 103734"/>
                            <a:gd name="connsiteY12" fmla="*/ 44433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0" y="44433"/>
                              </a:moveTo>
                              <a:lnTo>
                                <a:pt x="9422" y="0"/>
                              </a:lnTo>
                              <a:lnTo>
                                <a:pt x="108057" y="20920"/>
                              </a:lnTo>
                              <a:lnTo>
                                <a:pt x="98634" y="65353"/>
                              </a:lnTo>
                              <a:lnTo>
                                <a:pt x="82814" y="61981"/>
                              </a:lnTo>
                              <a:lnTo>
                                <a:pt x="88347" y="35875"/>
                              </a:lnTo>
                              <a:lnTo>
                                <a:pt x="64834" y="30861"/>
                              </a:lnTo>
                              <a:lnTo>
                                <a:pt x="59734" y="55066"/>
                              </a:lnTo>
                              <a:lnTo>
                                <a:pt x="43828" y="51694"/>
                              </a:lnTo>
                              <a:lnTo>
                                <a:pt x="48928" y="27490"/>
                              </a:lnTo>
                              <a:lnTo>
                                <a:pt x="21611" y="21698"/>
                              </a:lnTo>
                              <a:lnTo>
                                <a:pt x="16079" y="47804"/>
                              </a:lnTo>
                              <a:lnTo>
                                <a:pt x="0" y="444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7" name="Freihandform: Form 1166">
                          <a:extLst>
                            <a:ext uri="{FF2B5EF4-FFF2-40B4-BE49-F238E27FC236}">
                              <a16:creationId xmlns:a16="http://schemas.microsoft.com/office/drawing/2014/main" id="{FFC87FD1-26B7-4AEB-983B-4070922E8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9908" y="3071491"/>
                          <a:ext cx="112379" cy="69156"/>
                        </a:xfrm>
                        <a:custGeom>
                          <a:avLst/>
                          <a:gdLst>
                            <a:gd name="connsiteX0" fmla="*/ 48323 w 112379"/>
                            <a:gd name="connsiteY0" fmla="*/ 27490 h 69156"/>
                            <a:gd name="connsiteX1" fmla="*/ 10201 w 112379"/>
                            <a:gd name="connsiteY1" fmla="*/ 18240 h 69156"/>
                            <a:gd name="connsiteX2" fmla="*/ 14609 w 112379"/>
                            <a:gd name="connsiteY2" fmla="*/ 0 h 69156"/>
                            <a:gd name="connsiteX3" fmla="*/ 112552 w 112379"/>
                            <a:gd name="connsiteY3" fmla="*/ 23772 h 69156"/>
                            <a:gd name="connsiteX4" fmla="*/ 106760 w 112379"/>
                            <a:gd name="connsiteY4" fmla="*/ 47631 h 69156"/>
                            <a:gd name="connsiteX5" fmla="*/ 94139 w 112379"/>
                            <a:gd name="connsiteY5" fmla="*/ 68206 h 69156"/>
                            <a:gd name="connsiteX6" fmla="*/ 70453 w 112379"/>
                            <a:gd name="connsiteY6" fmla="*/ 70107 h 69156"/>
                            <a:gd name="connsiteX7" fmla="*/ 47545 w 112379"/>
                            <a:gd name="connsiteY7" fmla="*/ 51262 h 69156"/>
                            <a:gd name="connsiteX8" fmla="*/ 0 w 112379"/>
                            <a:gd name="connsiteY8" fmla="*/ 59647 h 69156"/>
                            <a:gd name="connsiteX9" fmla="*/ 4755 w 112379"/>
                            <a:gd name="connsiteY9" fmla="*/ 40111 h 69156"/>
                            <a:gd name="connsiteX10" fmla="*/ 46594 w 112379"/>
                            <a:gd name="connsiteY10" fmla="*/ 33887 h 69156"/>
                            <a:gd name="connsiteX11" fmla="*/ 48323 w 112379"/>
                            <a:gd name="connsiteY11" fmla="*/ 27490 h 69156"/>
                            <a:gd name="connsiteX12" fmla="*/ 63970 w 112379"/>
                            <a:gd name="connsiteY12" fmla="*/ 31293 h 69156"/>
                            <a:gd name="connsiteX13" fmla="*/ 62846 w 112379"/>
                            <a:gd name="connsiteY13" fmla="*/ 35961 h 69156"/>
                            <a:gd name="connsiteX14" fmla="*/ 64229 w 112379"/>
                            <a:gd name="connsiteY14" fmla="*/ 46076 h 69156"/>
                            <a:gd name="connsiteX15" fmla="*/ 74430 w 112379"/>
                            <a:gd name="connsiteY15" fmla="*/ 51521 h 69156"/>
                            <a:gd name="connsiteX16" fmla="*/ 85841 w 112379"/>
                            <a:gd name="connsiteY16" fmla="*/ 51089 h 69156"/>
                            <a:gd name="connsiteX17" fmla="*/ 91287 w 112379"/>
                            <a:gd name="connsiteY17" fmla="*/ 42618 h 69156"/>
                            <a:gd name="connsiteX18" fmla="*/ 92410 w 112379"/>
                            <a:gd name="connsiteY18" fmla="*/ 38036 h 69156"/>
                            <a:gd name="connsiteX19" fmla="*/ 63970 w 112379"/>
                            <a:gd name="connsiteY19" fmla="*/ 31293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12379" h="69156">
                              <a:moveTo>
                                <a:pt x="48323" y="27490"/>
                              </a:moveTo>
                              <a:lnTo>
                                <a:pt x="10201" y="18240"/>
                              </a:lnTo>
                              <a:lnTo>
                                <a:pt x="14609" y="0"/>
                              </a:lnTo>
                              <a:lnTo>
                                <a:pt x="112552" y="23772"/>
                              </a:lnTo>
                              <a:lnTo>
                                <a:pt x="106760" y="47631"/>
                              </a:lnTo>
                              <a:cubicBezTo>
                                <a:pt x="104340" y="57745"/>
                                <a:pt x="100104" y="64575"/>
                                <a:pt x="94139" y="68206"/>
                              </a:cubicBezTo>
                              <a:cubicBezTo>
                                <a:pt x="88174" y="71836"/>
                                <a:pt x="80308" y="72441"/>
                                <a:pt x="70453" y="70107"/>
                              </a:cubicBezTo>
                              <a:cubicBezTo>
                                <a:pt x="58092" y="67082"/>
                                <a:pt x="50484" y="60858"/>
                                <a:pt x="47545" y="51262"/>
                              </a:cubicBezTo>
                              <a:lnTo>
                                <a:pt x="0" y="59647"/>
                              </a:lnTo>
                              <a:lnTo>
                                <a:pt x="4755" y="40111"/>
                              </a:lnTo>
                              <a:lnTo>
                                <a:pt x="46594" y="33887"/>
                              </a:lnTo>
                              <a:lnTo>
                                <a:pt x="48323" y="27490"/>
                              </a:lnTo>
                              <a:close/>
                              <a:moveTo>
                                <a:pt x="63970" y="31293"/>
                              </a:moveTo>
                              <a:lnTo>
                                <a:pt x="62846" y="35961"/>
                              </a:lnTo>
                              <a:cubicBezTo>
                                <a:pt x="61809" y="40284"/>
                                <a:pt x="62241" y="43655"/>
                                <a:pt x="64229" y="46076"/>
                              </a:cubicBezTo>
                              <a:cubicBezTo>
                                <a:pt x="66217" y="48582"/>
                                <a:pt x="69589" y="50398"/>
                                <a:pt x="74430" y="51521"/>
                              </a:cubicBezTo>
                              <a:cubicBezTo>
                                <a:pt x="79443" y="52732"/>
                                <a:pt x="83247" y="52559"/>
                                <a:pt x="85841" y="51089"/>
                              </a:cubicBezTo>
                              <a:cubicBezTo>
                                <a:pt x="88434" y="49620"/>
                                <a:pt x="90249" y="46767"/>
                                <a:pt x="91287" y="42618"/>
                              </a:cubicBezTo>
                              <a:lnTo>
                                <a:pt x="92410" y="38036"/>
                              </a:lnTo>
                              <a:lnTo>
                                <a:pt x="63970" y="312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8" name="Freihandform: Form 1167">
                          <a:extLst>
                            <a:ext uri="{FF2B5EF4-FFF2-40B4-BE49-F238E27FC236}">
                              <a16:creationId xmlns:a16="http://schemas.microsoft.com/office/drawing/2014/main" id="{3F031D72-53E1-4CBD-A7B5-B397DA6D58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1149" y="3139091"/>
                          <a:ext cx="112379" cy="86445"/>
                        </a:xfrm>
                        <a:custGeom>
                          <a:avLst/>
                          <a:gdLst>
                            <a:gd name="connsiteX0" fmla="*/ 0 w 112379"/>
                            <a:gd name="connsiteY0" fmla="*/ 59993 h 86445"/>
                            <a:gd name="connsiteX1" fmla="*/ 5014 w 112379"/>
                            <a:gd name="connsiteY1" fmla="*/ 41926 h 86445"/>
                            <a:gd name="connsiteX2" fmla="*/ 47545 w 112379"/>
                            <a:gd name="connsiteY2" fmla="*/ 53769 h 86445"/>
                            <a:gd name="connsiteX3" fmla="*/ 54201 w 112379"/>
                            <a:gd name="connsiteY3" fmla="*/ 29910 h 86445"/>
                            <a:gd name="connsiteX4" fmla="*/ 11670 w 112379"/>
                            <a:gd name="connsiteY4" fmla="*/ 18067 h 86445"/>
                            <a:gd name="connsiteX5" fmla="*/ 16684 w 112379"/>
                            <a:gd name="connsiteY5" fmla="*/ 0 h 86445"/>
                            <a:gd name="connsiteX6" fmla="*/ 113762 w 112379"/>
                            <a:gd name="connsiteY6" fmla="*/ 27057 h 86445"/>
                            <a:gd name="connsiteX7" fmla="*/ 108748 w 112379"/>
                            <a:gd name="connsiteY7" fmla="*/ 45124 h 86445"/>
                            <a:gd name="connsiteX8" fmla="*/ 70194 w 112379"/>
                            <a:gd name="connsiteY8" fmla="*/ 34405 h 86445"/>
                            <a:gd name="connsiteX9" fmla="*/ 63538 w 112379"/>
                            <a:gd name="connsiteY9" fmla="*/ 58264 h 86445"/>
                            <a:gd name="connsiteX10" fmla="*/ 102092 w 112379"/>
                            <a:gd name="connsiteY10" fmla="*/ 68983 h 86445"/>
                            <a:gd name="connsiteX11" fmla="*/ 97079 w 112379"/>
                            <a:gd name="connsiteY11" fmla="*/ 87051 h 86445"/>
                            <a:gd name="connsiteX12" fmla="*/ 0 w 112379"/>
                            <a:gd name="connsiteY12" fmla="*/ 59993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12379" h="86445">
                              <a:moveTo>
                                <a:pt x="0" y="59993"/>
                              </a:moveTo>
                              <a:lnTo>
                                <a:pt x="5014" y="41926"/>
                              </a:lnTo>
                              <a:lnTo>
                                <a:pt x="47545" y="53769"/>
                              </a:lnTo>
                              <a:lnTo>
                                <a:pt x="54201" y="29910"/>
                              </a:lnTo>
                              <a:lnTo>
                                <a:pt x="11670" y="18067"/>
                              </a:lnTo>
                              <a:lnTo>
                                <a:pt x="16684" y="0"/>
                              </a:lnTo>
                              <a:lnTo>
                                <a:pt x="113762" y="27057"/>
                              </a:lnTo>
                              <a:lnTo>
                                <a:pt x="108748" y="45124"/>
                              </a:lnTo>
                              <a:lnTo>
                                <a:pt x="70194" y="34405"/>
                              </a:lnTo>
                              <a:lnTo>
                                <a:pt x="63538" y="58264"/>
                              </a:lnTo>
                              <a:lnTo>
                                <a:pt x="102092" y="68983"/>
                              </a:lnTo>
                              <a:lnTo>
                                <a:pt x="97079" y="87051"/>
                              </a:lnTo>
                              <a:lnTo>
                                <a:pt x="0" y="599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9" name="Freihandform: Form 1168">
                          <a:extLst>
                            <a:ext uri="{FF2B5EF4-FFF2-40B4-BE49-F238E27FC236}">
                              <a16:creationId xmlns:a16="http://schemas.microsoft.com/office/drawing/2014/main" id="{6265F7DB-440A-483E-9A06-DB1485C423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76166" y="3206864"/>
                          <a:ext cx="103734" cy="77801"/>
                        </a:xfrm>
                        <a:custGeom>
                          <a:avLst/>
                          <a:gdLst>
                            <a:gd name="connsiteX0" fmla="*/ 5706 w 103734"/>
                            <a:gd name="connsiteY0" fmla="*/ 54028 h 77800"/>
                            <a:gd name="connsiteX1" fmla="*/ 31726 w 103734"/>
                            <a:gd name="connsiteY1" fmla="*/ 56189 h 77800"/>
                            <a:gd name="connsiteX2" fmla="*/ 39679 w 103734"/>
                            <a:gd name="connsiteY2" fmla="*/ 31120 h 77800"/>
                            <a:gd name="connsiteX3" fmla="*/ 17203 w 103734"/>
                            <a:gd name="connsiteY3" fmla="*/ 17894 h 77800"/>
                            <a:gd name="connsiteX4" fmla="*/ 22822 w 103734"/>
                            <a:gd name="connsiteY4" fmla="*/ 0 h 77800"/>
                            <a:gd name="connsiteX5" fmla="*/ 111774 w 103734"/>
                            <a:gd name="connsiteY5" fmla="*/ 54374 h 77800"/>
                            <a:gd name="connsiteX6" fmla="*/ 104081 w 103734"/>
                            <a:gd name="connsiteY6" fmla="*/ 78665 h 77800"/>
                            <a:gd name="connsiteX7" fmla="*/ 0 w 103734"/>
                            <a:gd name="connsiteY7" fmla="*/ 72009 h 77800"/>
                            <a:gd name="connsiteX8" fmla="*/ 5706 w 103734"/>
                            <a:gd name="connsiteY8" fmla="*/ 54028 h 77800"/>
                            <a:gd name="connsiteX9" fmla="*/ 48669 w 103734"/>
                            <a:gd name="connsiteY9" fmla="*/ 57832 h 77800"/>
                            <a:gd name="connsiteX10" fmla="*/ 72614 w 103734"/>
                            <a:gd name="connsiteY10" fmla="*/ 59820 h 77800"/>
                            <a:gd name="connsiteX11" fmla="*/ 83507 w 103734"/>
                            <a:gd name="connsiteY11" fmla="*/ 60944 h 77800"/>
                            <a:gd name="connsiteX12" fmla="*/ 95090 w 103734"/>
                            <a:gd name="connsiteY12" fmla="*/ 62500 h 77800"/>
                            <a:gd name="connsiteX13" fmla="*/ 83333 w 103734"/>
                            <a:gd name="connsiteY13" fmla="*/ 56362 h 77800"/>
                            <a:gd name="connsiteX14" fmla="*/ 54461 w 103734"/>
                            <a:gd name="connsiteY14" fmla="*/ 39678 h 77800"/>
                            <a:gd name="connsiteX15" fmla="*/ 48669 w 103734"/>
                            <a:gd name="connsiteY15" fmla="*/ 57832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5706" y="54028"/>
                              </a:moveTo>
                              <a:lnTo>
                                <a:pt x="31726" y="56189"/>
                              </a:lnTo>
                              <a:lnTo>
                                <a:pt x="39679" y="31120"/>
                              </a:lnTo>
                              <a:lnTo>
                                <a:pt x="17203" y="17894"/>
                              </a:lnTo>
                              <a:lnTo>
                                <a:pt x="22822" y="0"/>
                              </a:lnTo>
                              <a:lnTo>
                                <a:pt x="111774" y="54374"/>
                              </a:lnTo>
                              <a:lnTo>
                                <a:pt x="104081" y="78665"/>
                              </a:lnTo>
                              <a:lnTo>
                                <a:pt x="0" y="72009"/>
                              </a:lnTo>
                              <a:lnTo>
                                <a:pt x="5706" y="54028"/>
                              </a:lnTo>
                              <a:close/>
                              <a:moveTo>
                                <a:pt x="48669" y="57832"/>
                              </a:moveTo>
                              <a:lnTo>
                                <a:pt x="72614" y="59820"/>
                              </a:lnTo>
                              <a:cubicBezTo>
                                <a:pt x="74084" y="59907"/>
                                <a:pt x="77715" y="60339"/>
                                <a:pt x="83507" y="60944"/>
                              </a:cubicBezTo>
                              <a:cubicBezTo>
                                <a:pt x="89298" y="61636"/>
                                <a:pt x="93188" y="62068"/>
                                <a:pt x="95090" y="62500"/>
                              </a:cubicBezTo>
                              <a:cubicBezTo>
                                <a:pt x="91459" y="60771"/>
                                <a:pt x="87569" y="58696"/>
                                <a:pt x="83333" y="56362"/>
                              </a:cubicBezTo>
                              <a:cubicBezTo>
                                <a:pt x="79098" y="54028"/>
                                <a:pt x="69416" y="48496"/>
                                <a:pt x="54461" y="39678"/>
                              </a:cubicBezTo>
                              <a:lnTo>
                                <a:pt x="48669" y="578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0" name="Freihandform: Form 1169">
                          <a:extLst>
                            <a:ext uri="{FF2B5EF4-FFF2-40B4-BE49-F238E27FC236}">
                              <a16:creationId xmlns:a16="http://schemas.microsoft.com/office/drawing/2014/main" id="{506973F7-AA10-4B12-BB32-E2634BB8D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8532" y="3286653"/>
                          <a:ext cx="103734" cy="43223"/>
                        </a:xfrm>
                        <a:custGeom>
                          <a:avLst/>
                          <a:gdLst>
                            <a:gd name="connsiteX0" fmla="*/ 14782 w 103734"/>
                            <a:gd name="connsiteY0" fmla="*/ 0 h 43222"/>
                            <a:gd name="connsiteX1" fmla="*/ 109959 w 103734"/>
                            <a:gd name="connsiteY1" fmla="*/ 33281 h 43222"/>
                            <a:gd name="connsiteX2" fmla="*/ 103734 w 103734"/>
                            <a:gd name="connsiteY2" fmla="*/ 51003 h 43222"/>
                            <a:gd name="connsiteX3" fmla="*/ 24032 w 103734"/>
                            <a:gd name="connsiteY3" fmla="*/ 23167 h 43222"/>
                            <a:gd name="connsiteX4" fmla="*/ 15474 w 103734"/>
                            <a:gd name="connsiteY4" fmla="*/ 47718 h 43222"/>
                            <a:gd name="connsiteX5" fmla="*/ 0 w 103734"/>
                            <a:gd name="connsiteY5" fmla="*/ 42272 h 43222"/>
                            <a:gd name="connsiteX6" fmla="*/ 14782 w 103734"/>
                            <a:gd name="connsiteY6" fmla="*/ 0 h 432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3734" h="43222">
                              <a:moveTo>
                                <a:pt x="14782" y="0"/>
                              </a:moveTo>
                              <a:lnTo>
                                <a:pt x="109959" y="33281"/>
                              </a:lnTo>
                              <a:lnTo>
                                <a:pt x="103734" y="51003"/>
                              </a:lnTo>
                              <a:lnTo>
                                <a:pt x="24032" y="23167"/>
                              </a:lnTo>
                              <a:lnTo>
                                <a:pt x="15474" y="47718"/>
                              </a:lnTo>
                              <a:lnTo>
                                <a:pt x="0" y="42272"/>
                              </a:lnTo>
                              <a:lnTo>
                                <a:pt x="1478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1" name="Freihandform: Form 1170">
                          <a:extLst>
                            <a:ext uri="{FF2B5EF4-FFF2-40B4-BE49-F238E27FC236}">
                              <a16:creationId xmlns:a16="http://schemas.microsoft.com/office/drawing/2014/main" id="{54332844-E900-4126-934B-B5F0FA7B3B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45392" y="3346387"/>
                          <a:ext cx="103734" cy="69156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17462 h 69156"/>
                            <a:gd name="connsiteX1" fmla="*/ 6570 w 103734"/>
                            <a:gd name="connsiteY1" fmla="*/ 0 h 69156"/>
                            <a:gd name="connsiteX2" fmla="*/ 85495 w 103734"/>
                            <a:gd name="connsiteY2" fmla="*/ 29737 h 69156"/>
                            <a:gd name="connsiteX3" fmla="*/ 92324 w 103734"/>
                            <a:gd name="connsiteY3" fmla="*/ 11670 h 69156"/>
                            <a:gd name="connsiteX4" fmla="*/ 107711 w 103734"/>
                            <a:gd name="connsiteY4" fmla="*/ 17462 h 69156"/>
                            <a:gd name="connsiteX5" fmla="*/ 87483 w 103734"/>
                            <a:gd name="connsiteY5" fmla="*/ 71058 h 69156"/>
                            <a:gd name="connsiteX6" fmla="*/ 72096 w 103734"/>
                            <a:gd name="connsiteY6" fmla="*/ 65266 h 69156"/>
                            <a:gd name="connsiteX7" fmla="*/ 78925 w 103734"/>
                            <a:gd name="connsiteY7" fmla="*/ 47199 h 69156"/>
                            <a:gd name="connsiteX8" fmla="*/ 0 w 103734"/>
                            <a:gd name="connsiteY8" fmla="*/ 17462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0" y="17462"/>
                              </a:moveTo>
                              <a:lnTo>
                                <a:pt x="6570" y="0"/>
                              </a:lnTo>
                              <a:lnTo>
                                <a:pt x="85495" y="29737"/>
                              </a:lnTo>
                              <a:lnTo>
                                <a:pt x="92324" y="11670"/>
                              </a:lnTo>
                              <a:lnTo>
                                <a:pt x="107711" y="17462"/>
                              </a:lnTo>
                              <a:lnTo>
                                <a:pt x="87483" y="71058"/>
                              </a:lnTo>
                              <a:lnTo>
                                <a:pt x="72096" y="65266"/>
                              </a:lnTo>
                              <a:lnTo>
                                <a:pt x="78925" y="47199"/>
                              </a:lnTo>
                              <a:lnTo>
                                <a:pt x="0" y="174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2" name="Freihandform: Form 1171">
                          <a:extLst>
                            <a:ext uri="{FF2B5EF4-FFF2-40B4-BE49-F238E27FC236}">
                              <a16:creationId xmlns:a16="http://schemas.microsoft.com/office/drawing/2014/main" id="{0838D885-F6D0-4AE0-8F5F-65C4858E41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17643" y="3391252"/>
                          <a:ext cx="103734" cy="77801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42099 h 77800"/>
                            <a:gd name="connsiteX1" fmla="*/ 17203 w 103734"/>
                            <a:gd name="connsiteY1" fmla="*/ 0 h 77800"/>
                            <a:gd name="connsiteX2" fmla="*/ 110563 w 103734"/>
                            <a:gd name="connsiteY2" fmla="*/ 38122 h 77800"/>
                            <a:gd name="connsiteX3" fmla="*/ 93361 w 103734"/>
                            <a:gd name="connsiteY3" fmla="*/ 80221 h 77800"/>
                            <a:gd name="connsiteX4" fmla="*/ 78320 w 103734"/>
                            <a:gd name="connsiteY4" fmla="*/ 74084 h 77800"/>
                            <a:gd name="connsiteX5" fmla="*/ 88433 w 103734"/>
                            <a:gd name="connsiteY5" fmla="*/ 49361 h 77800"/>
                            <a:gd name="connsiteX6" fmla="*/ 66217 w 103734"/>
                            <a:gd name="connsiteY6" fmla="*/ 40284 h 77800"/>
                            <a:gd name="connsiteX7" fmla="*/ 56881 w 103734"/>
                            <a:gd name="connsiteY7" fmla="*/ 63192 h 77800"/>
                            <a:gd name="connsiteX8" fmla="*/ 41839 w 103734"/>
                            <a:gd name="connsiteY8" fmla="*/ 57054 h 77800"/>
                            <a:gd name="connsiteX9" fmla="*/ 51176 w 103734"/>
                            <a:gd name="connsiteY9" fmla="*/ 34146 h 77800"/>
                            <a:gd name="connsiteX10" fmla="*/ 25328 w 103734"/>
                            <a:gd name="connsiteY10" fmla="*/ 23600 h 77800"/>
                            <a:gd name="connsiteX11" fmla="*/ 15214 w 103734"/>
                            <a:gd name="connsiteY11" fmla="*/ 48323 h 77800"/>
                            <a:gd name="connsiteX12" fmla="*/ 0 w 103734"/>
                            <a:gd name="connsiteY12" fmla="*/ 42099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0" y="42099"/>
                              </a:moveTo>
                              <a:lnTo>
                                <a:pt x="17203" y="0"/>
                              </a:lnTo>
                              <a:lnTo>
                                <a:pt x="110563" y="38122"/>
                              </a:lnTo>
                              <a:lnTo>
                                <a:pt x="93361" y="80221"/>
                              </a:lnTo>
                              <a:lnTo>
                                <a:pt x="78320" y="74084"/>
                              </a:lnTo>
                              <a:lnTo>
                                <a:pt x="88433" y="49361"/>
                              </a:lnTo>
                              <a:lnTo>
                                <a:pt x="66217" y="40284"/>
                              </a:lnTo>
                              <a:lnTo>
                                <a:pt x="56881" y="63192"/>
                              </a:lnTo>
                              <a:lnTo>
                                <a:pt x="41839" y="57054"/>
                              </a:lnTo>
                              <a:lnTo>
                                <a:pt x="51176" y="34146"/>
                              </a:lnTo>
                              <a:lnTo>
                                <a:pt x="25328" y="23600"/>
                              </a:lnTo>
                              <a:lnTo>
                                <a:pt x="15214" y="48323"/>
                              </a:lnTo>
                              <a:lnTo>
                                <a:pt x="0" y="4209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73" name="Freihandform: Form 1172">
                          <a:extLst>
                            <a:ext uri="{FF2B5EF4-FFF2-40B4-BE49-F238E27FC236}">
                              <a16:creationId xmlns:a16="http://schemas.microsoft.com/office/drawing/2014/main" id="{4A5FB106-3483-47A3-8A02-07174F82F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83411" y="3446318"/>
                          <a:ext cx="112379" cy="103734"/>
                        </a:xfrm>
                        <a:custGeom>
                          <a:avLst/>
                          <a:gdLst>
                            <a:gd name="connsiteX0" fmla="*/ 0 w 112379"/>
                            <a:gd name="connsiteY0" fmla="*/ 64402 h 103734"/>
                            <a:gd name="connsiteX1" fmla="*/ 9336 w 112379"/>
                            <a:gd name="connsiteY1" fmla="*/ 43482 h 103734"/>
                            <a:gd name="connsiteX2" fmla="*/ 88693 w 112379"/>
                            <a:gd name="connsiteY2" fmla="*/ 44865 h 103734"/>
                            <a:gd name="connsiteX3" fmla="*/ 89039 w 112379"/>
                            <a:gd name="connsiteY3" fmla="*/ 44087 h 103734"/>
                            <a:gd name="connsiteX4" fmla="*/ 72009 w 112379"/>
                            <a:gd name="connsiteY4" fmla="*/ 38295 h 103734"/>
                            <a:gd name="connsiteX5" fmla="*/ 21698 w 112379"/>
                            <a:gd name="connsiteY5" fmla="*/ 15819 h 103734"/>
                            <a:gd name="connsiteX6" fmla="*/ 28786 w 112379"/>
                            <a:gd name="connsiteY6" fmla="*/ 0 h 103734"/>
                            <a:gd name="connsiteX7" fmla="*/ 120764 w 112379"/>
                            <a:gd name="connsiteY7" fmla="*/ 41234 h 103734"/>
                            <a:gd name="connsiteX8" fmla="*/ 111342 w 112379"/>
                            <a:gd name="connsiteY8" fmla="*/ 62241 h 103734"/>
                            <a:gd name="connsiteX9" fmla="*/ 32763 w 112379"/>
                            <a:gd name="connsiteY9" fmla="*/ 60857 h 103734"/>
                            <a:gd name="connsiteX10" fmla="*/ 32504 w 112379"/>
                            <a:gd name="connsiteY10" fmla="*/ 61549 h 103734"/>
                            <a:gd name="connsiteX11" fmla="*/ 48755 w 112379"/>
                            <a:gd name="connsiteY11" fmla="*/ 67427 h 103734"/>
                            <a:gd name="connsiteX12" fmla="*/ 98980 w 112379"/>
                            <a:gd name="connsiteY12" fmla="*/ 89903 h 103734"/>
                            <a:gd name="connsiteX13" fmla="*/ 91978 w 112379"/>
                            <a:gd name="connsiteY13" fmla="*/ 105636 h 103734"/>
                            <a:gd name="connsiteX14" fmla="*/ 0 w 112379"/>
                            <a:gd name="connsiteY14" fmla="*/ 64402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03734">
                              <a:moveTo>
                                <a:pt x="0" y="64402"/>
                              </a:moveTo>
                              <a:lnTo>
                                <a:pt x="9336" y="43482"/>
                              </a:lnTo>
                              <a:lnTo>
                                <a:pt x="88693" y="44865"/>
                              </a:lnTo>
                              <a:lnTo>
                                <a:pt x="89039" y="44087"/>
                              </a:lnTo>
                              <a:cubicBezTo>
                                <a:pt x="83507" y="42877"/>
                                <a:pt x="77801" y="40975"/>
                                <a:pt x="72009" y="38295"/>
                              </a:cubicBezTo>
                              <a:lnTo>
                                <a:pt x="21698" y="15819"/>
                              </a:lnTo>
                              <a:lnTo>
                                <a:pt x="28786" y="0"/>
                              </a:lnTo>
                              <a:lnTo>
                                <a:pt x="120764" y="41234"/>
                              </a:lnTo>
                              <a:lnTo>
                                <a:pt x="111342" y="62241"/>
                              </a:lnTo>
                              <a:lnTo>
                                <a:pt x="32763" y="60857"/>
                              </a:lnTo>
                              <a:lnTo>
                                <a:pt x="32504" y="61549"/>
                              </a:lnTo>
                              <a:cubicBezTo>
                                <a:pt x="37258" y="62759"/>
                                <a:pt x="42704" y="64661"/>
                                <a:pt x="48755" y="67427"/>
                              </a:cubicBezTo>
                              <a:lnTo>
                                <a:pt x="98980" y="89903"/>
                              </a:lnTo>
                              <a:lnTo>
                                <a:pt x="91978" y="105636"/>
                              </a:lnTo>
                              <a:lnTo>
                                <a:pt x="0" y="644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20" name="Grafik 3535">
                      <a:extLst>
                        <a:ext uri="{FF2B5EF4-FFF2-40B4-BE49-F238E27FC236}">
                          <a16:creationId xmlns:a16="http://schemas.microsoft.com/office/drawing/2014/main" id="{0BC912D7-D79F-46CC-8BD7-9997FD12B6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36401" y="1632607"/>
                      <a:ext cx="450744" cy="753459"/>
                      <a:chOff x="2236401" y="1632607"/>
                      <a:chExt cx="450744" cy="753459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139" name="Grafik 3535">
                        <a:extLst>
                          <a:ext uri="{FF2B5EF4-FFF2-40B4-BE49-F238E27FC236}">
                            <a16:creationId xmlns:a16="http://schemas.microsoft.com/office/drawing/2014/main" id="{7EC445E8-5755-4C84-A85C-E40F59D09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01875" y="1633991"/>
                        <a:ext cx="285270" cy="752075"/>
                        <a:chOff x="2401875" y="1633991"/>
                        <a:chExt cx="285270" cy="75207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51" name="Freihandform: Form 1150">
                          <a:extLst>
                            <a:ext uri="{FF2B5EF4-FFF2-40B4-BE49-F238E27FC236}">
                              <a16:creationId xmlns:a16="http://schemas.microsoft.com/office/drawing/2014/main" id="{C2F2F160-D789-4A5E-A8DB-6BC1D953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01875" y="2330913"/>
                          <a:ext cx="103734" cy="60512"/>
                        </a:xfrm>
                        <a:custGeom>
                          <a:avLst/>
                          <a:gdLst>
                            <a:gd name="connsiteX0" fmla="*/ 105550 w 103734"/>
                            <a:gd name="connsiteY0" fmla="*/ 8817 h 60511"/>
                            <a:gd name="connsiteX1" fmla="*/ 100190 w 103734"/>
                            <a:gd name="connsiteY1" fmla="*/ 63105 h 60511"/>
                            <a:gd name="connsiteX2" fmla="*/ 87137 w 103734"/>
                            <a:gd name="connsiteY2" fmla="*/ 61808 h 60511"/>
                            <a:gd name="connsiteX3" fmla="*/ 19277 w 103734"/>
                            <a:gd name="connsiteY3" fmla="*/ 22821 h 60511"/>
                            <a:gd name="connsiteX4" fmla="*/ 16252 w 103734"/>
                            <a:gd name="connsiteY4" fmla="*/ 53942 h 60511"/>
                            <a:gd name="connsiteX5" fmla="*/ 0 w 103734"/>
                            <a:gd name="connsiteY5" fmla="*/ 52299 h 60511"/>
                            <a:gd name="connsiteX6" fmla="*/ 5100 w 103734"/>
                            <a:gd name="connsiteY6" fmla="*/ 0 h 60511"/>
                            <a:gd name="connsiteX7" fmla="*/ 18154 w 103734"/>
                            <a:gd name="connsiteY7" fmla="*/ 1297 h 60511"/>
                            <a:gd name="connsiteX8" fmla="*/ 85927 w 103734"/>
                            <a:gd name="connsiteY8" fmla="*/ 40283 h 60511"/>
                            <a:gd name="connsiteX9" fmla="*/ 89212 w 103734"/>
                            <a:gd name="connsiteY9" fmla="*/ 7175 h 60511"/>
                            <a:gd name="connsiteX10" fmla="*/ 105550 w 103734"/>
                            <a:gd name="connsiteY10" fmla="*/ 8817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105550" y="8817"/>
                              </a:moveTo>
                              <a:lnTo>
                                <a:pt x="100190" y="63105"/>
                              </a:lnTo>
                              <a:lnTo>
                                <a:pt x="87137" y="61808"/>
                              </a:lnTo>
                              <a:lnTo>
                                <a:pt x="19277" y="22821"/>
                              </a:lnTo>
                              <a:lnTo>
                                <a:pt x="16252" y="53942"/>
                              </a:lnTo>
                              <a:lnTo>
                                <a:pt x="0" y="52299"/>
                              </a:lnTo>
                              <a:lnTo>
                                <a:pt x="5100" y="0"/>
                              </a:lnTo>
                              <a:lnTo>
                                <a:pt x="18154" y="1297"/>
                              </a:lnTo>
                              <a:lnTo>
                                <a:pt x="85927" y="40283"/>
                              </a:lnTo>
                              <a:lnTo>
                                <a:pt x="89212" y="7175"/>
                              </a:lnTo>
                              <a:lnTo>
                                <a:pt x="105550" y="88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2" name="Freihandform: Form 1151">
                          <a:extLst>
                            <a:ext uri="{FF2B5EF4-FFF2-40B4-BE49-F238E27FC236}">
                              <a16:creationId xmlns:a16="http://schemas.microsoft.com/office/drawing/2014/main" id="{58EF80D2-C621-480A-9F88-30E0B6D2B2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08531" y="2254063"/>
                          <a:ext cx="103734" cy="69156"/>
                        </a:xfrm>
                        <a:custGeom>
                          <a:avLst/>
                          <a:gdLst>
                            <a:gd name="connsiteX0" fmla="*/ 8212 w 103734"/>
                            <a:gd name="connsiteY0" fmla="*/ 0 h 69156"/>
                            <a:gd name="connsiteX1" fmla="*/ 72873 w 103734"/>
                            <a:gd name="connsiteY1" fmla="*/ 8558 h 69156"/>
                            <a:gd name="connsiteX2" fmla="*/ 99066 w 103734"/>
                            <a:gd name="connsiteY2" fmla="*/ 20228 h 69156"/>
                            <a:gd name="connsiteX3" fmla="*/ 105377 w 103734"/>
                            <a:gd name="connsiteY3" fmla="*/ 44779 h 69156"/>
                            <a:gd name="connsiteX4" fmla="*/ 93015 w 103734"/>
                            <a:gd name="connsiteY4" fmla="*/ 66217 h 69156"/>
                            <a:gd name="connsiteX5" fmla="*/ 64402 w 103734"/>
                            <a:gd name="connsiteY5" fmla="*/ 70367 h 69156"/>
                            <a:gd name="connsiteX6" fmla="*/ 0 w 103734"/>
                            <a:gd name="connsiteY6" fmla="*/ 61895 h 69156"/>
                            <a:gd name="connsiteX7" fmla="*/ 2420 w 103734"/>
                            <a:gd name="connsiteY7" fmla="*/ 43482 h 69156"/>
                            <a:gd name="connsiteX8" fmla="*/ 68205 w 103734"/>
                            <a:gd name="connsiteY8" fmla="*/ 52127 h 69156"/>
                            <a:gd name="connsiteX9" fmla="*/ 88952 w 103734"/>
                            <a:gd name="connsiteY9" fmla="*/ 42012 h 69156"/>
                            <a:gd name="connsiteX10" fmla="*/ 85322 w 103734"/>
                            <a:gd name="connsiteY10" fmla="*/ 32244 h 69156"/>
                            <a:gd name="connsiteX11" fmla="*/ 71923 w 103734"/>
                            <a:gd name="connsiteY11" fmla="*/ 27230 h 69156"/>
                            <a:gd name="connsiteX12" fmla="*/ 5792 w 103734"/>
                            <a:gd name="connsiteY12" fmla="*/ 18499 h 69156"/>
                            <a:gd name="connsiteX13" fmla="*/ 8212 w 103734"/>
                            <a:gd name="connsiteY13" fmla="*/ 0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8212" y="0"/>
                              </a:moveTo>
                              <a:lnTo>
                                <a:pt x="72873" y="8558"/>
                              </a:lnTo>
                              <a:cubicBezTo>
                                <a:pt x="84803" y="10114"/>
                                <a:pt x="93534" y="14004"/>
                                <a:pt x="99066" y="20228"/>
                              </a:cubicBezTo>
                              <a:cubicBezTo>
                                <a:pt x="104599" y="26452"/>
                                <a:pt x="106760" y="34578"/>
                                <a:pt x="105377" y="44779"/>
                              </a:cubicBezTo>
                              <a:cubicBezTo>
                                <a:pt x="104080" y="54720"/>
                                <a:pt x="99931" y="61895"/>
                                <a:pt x="93015" y="66217"/>
                              </a:cubicBezTo>
                              <a:cubicBezTo>
                                <a:pt x="86100" y="70626"/>
                                <a:pt x="76591" y="72009"/>
                                <a:pt x="64402" y="70367"/>
                              </a:cubicBezTo>
                              <a:lnTo>
                                <a:pt x="0" y="61895"/>
                              </a:lnTo>
                              <a:lnTo>
                                <a:pt x="2420" y="43482"/>
                              </a:lnTo>
                              <a:lnTo>
                                <a:pt x="68205" y="52127"/>
                              </a:lnTo>
                              <a:cubicBezTo>
                                <a:pt x="80913" y="53769"/>
                                <a:pt x="87829" y="50398"/>
                                <a:pt x="88952" y="42012"/>
                              </a:cubicBezTo>
                              <a:cubicBezTo>
                                <a:pt x="89471" y="38122"/>
                                <a:pt x="88261" y="34837"/>
                                <a:pt x="85322" y="32244"/>
                              </a:cubicBezTo>
                              <a:cubicBezTo>
                                <a:pt x="82382" y="29651"/>
                                <a:pt x="77887" y="28008"/>
                                <a:pt x="71923" y="27230"/>
                              </a:cubicBezTo>
                              <a:lnTo>
                                <a:pt x="5792" y="18499"/>
                              </a:lnTo>
                              <a:lnTo>
                                <a:pt x="821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3" name="Freihandform: Form 1152">
                          <a:extLst>
                            <a:ext uri="{FF2B5EF4-FFF2-40B4-BE49-F238E27FC236}">
                              <a16:creationId xmlns:a16="http://schemas.microsoft.com/office/drawing/2014/main" id="{8DE987F9-9325-4F47-BDCF-CFB78ACA3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21721" y="2190439"/>
                          <a:ext cx="95090" cy="60512"/>
                        </a:xfrm>
                        <a:custGeom>
                          <a:avLst/>
                          <a:gdLst>
                            <a:gd name="connsiteX0" fmla="*/ 77664 w 95089"/>
                            <a:gd name="connsiteY0" fmla="*/ 10546 h 60511"/>
                            <a:gd name="connsiteX1" fmla="*/ 97892 w 95089"/>
                            <a:gd name="connsiteY1" fmla="*/ 21093 h 60511"/>
                            <a:gd name="connsiteX2" fmla="*/ 101955 w 95089"/>
                            <a:gd name="connsiteY2" fmla="*/ 42618 h 60511"/>
                            <a:gd name="connsiteX3" fmla="*/ 93224 w 95089"/>
                            <a:gd name="connsiteY3" fmla="*/ 63883 h 60511"/>
                            <a:gd name="connsiteX4" fmla="*/ 74898 w 95089"/>
                            <a:gd name="connsiteY4" fmla="*/ 60857 h 60511"/>
                            <a:gd name="connsiteX5" fmla="*/ 85530 w 95089"/>
                            <a:gd name="connsiteY5" fmla="*/ 41580 h 60511"/>
                            <a:gd name="connsiteX6" fmla="*/ 83974 w 95089"/>
                            <a:gd name="connsiteY6" fmla="*/ 33109 h 60511"/>
                            <a:gd name="connsiteX7" fmla="*/ 76454 w 95089"/>
                            <a:gd name="connsiteY7" fmla="*/ 29132 h 60511"/>
                            <a:gd name="connsiteX8" fmla="*/ 66858 w 95089"/>
                            <a:gd name="connsiteY8" fmla="*/ 30861 h 60511"/>
                            <a:gd name="connsiteX9" fmla="*/ 55966 w 95089"/>
                            <a:gd name="connsiteY9" fmla="*/ 39938 h 60511"/>
                            <a:gd name="connsiteX10" fmla="*/ 45852 w 95089"/>
                            <a:gd name="connsiteY10" fmla="*/ 48237 h 60511"/>
                            <a:gd name="connsiteX11" fmla="*/ 35911 w 95089"/>
                            <a:gd name="connsiteY11" fmla="*/ 51867 h 60511"/>
                            <a:gd name="connsiteX12" fmla="*/ 23895 w 95089"/>
                            <a:gd name="connsiteY12" fmla="*/ 51694 h 60511"/>
                            <a:gd name="connsiteX13" fmla="*/ 4790 w 95089"/>
                            <a:gd name="connsiteY13" fmla="*/ 41234 h 60511"/>
                            <a:gd name="connsiteX14" fmla="*/ 468 w 95089"/>
                            <a:gd name="connsiteY14" fmla="*/ 20920 h 60511"/>
                            <a:gd name="connsiteX15" fmla="*/ 10496 w 95089"/>
                            <a:gd name="connsiteY15" fmla="*/ 0 h 60511"/>
                            <a:gd name="connsiteX16" fmla="*/ 24327 w 95089"/>
                            <a:gd name="connsiteY16" fmla="*/ 8558 h 60511"/>
                            <a:gd name="connsiteX17" fmla="*/ 19832 w 95089"/>
                            <a:gd name="connsiteY17" fmla="*/ 14869 h 60511"/>
                            <a:gd name="connsiteX18" fmla="*/ 17066 w 95089"/>
                            <a:gd name="connsiteY18" fmla="*/ 22303 h 60511"/>
                            <a:gd name="connsiteX19" fmla="*/ 18881 w 95089"/>
                            <a:gd name="connsiteY19" fmla="*/ 29651 h 60511"/>
                            <a:gd name="connsiteX20" fmla="*/ 26575 w 95089"/>
                            <a:gd name="connsiteY20" fmla="*/ 33368 h 60511"/>
                            <a:gd name="connsiteX21" fmla="*/ 35824 w 95089"/>
                            <a:gd name="connsiteY21" fmla="*/ 31898 h 60511"/>
                            <a:gd name="connsiteX22" fmla="*/ 46025 w 95089"/>
                            <a:gd name="connsiteY22" fmla="*/ 23167 h 60511"/>
                            <a:gd name="connsiteX23" fmla="*/ 61585 w 95089"/>
                            <a:gd name="connsiteY23" fmla="*/ 11843 h 60511"/>
                            <a:gd name="connsiteX24" fmla="*/ 77664 w 95089"/>
                            <a:gd name="connsiteY24" fmla="*/ 10546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95089" h="60511">
                              <a:moveTo>
                                <a:pt x="77664" y="10546"/>
                              </a:moveTo>
                              <a:cubicBezTo>
                                <a:pt x="87000" y="12102"/>
                                <a:pt x="93656" y="15647"/>
                                <a:pt x="97892" y="21093"/>
                              </a:cubicBezTo>
                              <a:cubicBezTo>
                                <a:pt x="102041" y="26625"/>
                                <a:pt x="103425" y="33800"/>
                                <a:pt x="101955" y="42618"/>
                              </a:cubicBezTo>
                              <a:cubicBezTo>
                                <a:pt x="100485" y="51262"/>
                                <a:pt x="97633" y="58351"/>
                                <a:pt x="93224" y="63883"/>
                              </a:cubicBezTo>
                              <a:lnTo>
                                <a:pt x="74898" y="60857"/>
                              </a:lnTo>
                              <a:cubicBezTo>
                                <a:pt x="80949" y="54201"/>
                                <a:pt x="84580" y="47804"/>
                                <a:pt x="85530" y="41580"/>
                              </a:cubicBezTo>
                              <a:cubicBezTo>
                                <a:pt x="86136" y="38036"/>
                                <a:pt x="85617" y="35183"/>
                                <a:pt x="83974" y="33109"/>
                              </a:cubicBezTo>
                              <a:cubicBezTo>
                                <a:pt x="82332" y="31034"/>
                                <a:pt x="79825" y="29651"/>
                                <a:pt x="76454" y="29132"/>
                              </a:cubicBezTo>
                              <a:cubicBezTo>
                                <a:pt x="73169" y="28614"/>
                                <a:pt x="69970" y="29132"/>
                                <a:pt x="66858" y="30861"/>
                              </a:cubicBezTo>
                              <a:cubicBezTo>
                                <a:pt x="63746" y="32503"/>
                                <a:pt x="60115" y="35529"/>
                                <a:pt x="55966" y="39938"/>
                              </a:cubicBezTo>
                              <a:cubicBezTo>
                                <a:pt x="52335" y="43741"/>
                                <a:pt x="48964" y="46508"/>
                                <a:pt x="45852" y="48237"/>
                              </a:cubicBezTo>
                              <a:cubicBezTo>
                                <a:pt x="42826" y="49966"/>
                                <a:pt x="39455" y="51176"/>
                                <a:pt x="35911" y="51867"/>
                              </a:cubicBezTo>
                              <a:cubicBezTo>
                                <a:pt x="32366" y="52472"/>
                                <a:pt x="28390" y="52472"/>
                                <a:pt x="23895" y="51694"/>
                              </a:cubicBezTo>
                              <a:cubicBezTo>
                                <a:pt x="15337" y="50311"/>
                                <a:pt x="9026" y="46767"/>
                                <a:pt x="4790" y="41234"/>
                              </a:cubicBezTo>
                              <a:cubicBezTo>
                                <a:pt x="555" y="35702"/>
                                <a:pt x="-829" y="28873"/>
                                <a:pt x="468" y="20920"/>
                              </a:cubicBezTo>
                              <a:cubicBezTo>
                                <a:pt x="1765" y="13313"/>
                                <a:pt x="5050" y="6310"/>
                                <a:pt x="10496" y="0"/>
                              </a:cubicBezTo>
                              <a:lnTo>
                                <a:pt x="24327" y="8558"/>
                              </a:lnTo>
                              <a:cubicBezTo>
                                <a:pt x="22685" y="10546"/>
                                <a:pt x="21215" y="12621"/>
                                <a:pt x="19832" y="14869"/>
                              </a:cubicBezTo>
                              <a:cubicBezTo>
                                <a:pt x="18449" y="17116"/>
                                <a:pt x="17498" y="19537"/>
                                <a:pt x="17066" y="22303"/>
                              </a:cubicBezTo>
                              <a:cubicBezTo>
                                <a:pt x="16547" y="25329"/>
                                <a:pt x="17152" y="27749"/>
                                <a:pt x="18881" y="29651"/>
                              </a:cubicBezTo>
                              <a:cubicBezTo>
                                <a:pt x="20610" y="31553"/>
                                <a:pt x="23117" y="32849"/>
                                <a:pt x="26575" y="33368"/>
                              </a:cubicBezTo>
                              <a:cubicBezTo>
                                <a:pt x="29946" y="33887"/>
                                <a:pt x="32972" y="33454"/>
                                <a:pt x="35824" y="31898"/>
                              </a:cubicBezTo>
                              <a:cubicBezTo>
                                <a:pt x="38677" y="30429"/>
                                <a:pt x="42048" y="27490"/>
                                <a:pt x="46025" y="23167"/>
                              </a:cubicBezTo>
                              <a:cubicBezTo>
                                <a:pt x="51471" y="17375"/>
                                <a:pt x="56658" y="13658"/>
                                <a:pt x="61585" y="11843"/>
                              </a:cubicBezTo>
                              <a:cubicBezTo>
                                <a:pt x="66512" y="10028"/>
                                <a:pt x="71872" y="9595"/>
                                <a:pt x="77664" y="1054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4" name="Freihandform: Form 1153">
                          <a:extLst>
                            <a:ext uri="{FF2B5EF4-FFF2-40B4-BE49-F238E27FC236}">
                              <a16:creationId xmlns:a16="http://schemas.microsoft.com/office/drawing/2014/main" id="{2AEAE8C2-9F58-4319-A885-93525545F9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28759" y="2125519"/>
                          <a:ext cx="103734" cy="51867"/>
                        </a:xfrm>
                        <a:custGeom>
                          <a:avLst/>
                          <a:gdLst>
                            <a:gd name="connsiteX0" fmla="*/ 106155 w 103734"/>
                            <a:gd name="connsiteY0" fmla="*/ 38295 h 51867"/>
                            <a:gd name="connsiteX1" fmla="*/ 102611 w 103734"/>
                            <a:gd name="connsiteY1" fmla="*/ 56622 h 51867"/>
                            <a:gd name="connsiteX2" fmla="*/ 19882 w 103734"/>
                            <a:gd name="connsiteY2" fmla="*/ 40456 h 51867"/>
                            <a:gd name="connsiteX3" fmla="*/ 16165 w 103734"/>
                            <a:gd name="connsiteY3" fmla="*/ 59388 h 51867"/>
                            <a:gd name="connsiteX4" fmla="*/ 0 w 103734"/>
                            <a:gd name="connsiteY4" fmla="*/ 56276 h 51867"/>
                            <a:gd name="connsiteX5" fmla="*/ 10979 w 103734"/>
                            <a:gd name="connsiteY5" fmla="*/ 0 h 51867"/>
                            <a:gd name="connsiteX6" fmla="*/ 27144 w 103734"/>
                            <a:gd name="connsiteY6" fmla="*/ 3112 h 51867"/>
                            <a:gd name="connsiteX7" fmla="*/ 23427 w 103734"/>
                            <a:gd name="connsiteY7" fmla="*/ 22043 h 51867"/>
                            <a:gd name="connsiteX8" fmla="*/ 106155 w 103734"/>
                            <a:gd name="connsiteY8" fmla="*/ 38295 h 51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03734" h="51867">
                              <a:moveTo>
                                <a:pt x="106155" y="38295"/>
                              </a:moveTo>
                              <a:lnTo>
                                <a:pt x="102611" y="56622"/>
                              </a:lnTo>
                              <a:lnTo>
                                <a:pt x="19882" y="40456"/>
                              </a:lnTo>
                              <a:lnTo>
                                <a:pt x="16165" y="59388"/>
                              </a:lnTo>
                              <a:lnTo>
                                <a:pt x="0" y="56276"/>
                              </a:lnTo>
                              <a:lnTo>
                                <a:pt x="10979" y="0"/>
                              </a:lnTo>
                              <a:lnTo>
                                <a:pt x="27144" y="3112"/>
                              </a:lnTo>
                              <a:lnTo>
                                <a:pt x="23427" y="22043"/>
                              </a:lnTo>
                              <a:lnTo>
                                <a:pt x="106155" y="382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5" name="Freihandform: Form 1154">
                          <a:extLst>
                            <a:ext uri="{FF2B5EF4-FFF2-40B4-BE49-F238E27FC236}">
                              <a16:creationId xmlns:a16="http://schemas.microsoft.com/office/drawing/2014/main" id="{3D8A5EA2-BE65-44AA-9D75-0DF692EF25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3109" y="2092497"/>
                          <a:ext cx="95090" cy="34578"/>
                        </a:xfrm>
                        <a:custGeom>
                          <a:avLst/>
                          <a:gdLst>
                            <a:gd name="connsiteX0" fmla="*/ 98461 w 95089"/>
                            <a:gd name="connsiteY0" fmla="*/ 38900 h 34578"/>
                            <a:gd name="connsiteX1" fmla="*/ 0 w 95089"/>
                            <a:gd name="connsiteY1" fmla="*/ 17203 h 34578"/>
                            <a:gd name="connsiteX2" fmla="*/ 3804 w 95089"/>
                            <a:gd name="connsiteY2" fmla="*/ 0 h 34578"/>
                            <a:gd name="connsiteX3" fmla="*/ 102265 w 95089"/>
                            <a:gd name="connsiteY3" fmla="*/ 21698 h 34578"/>
                            <a:gd name="connsiteX4" fmla="*/ 98461 w 95089"/>
                            <a:gd name="connsiteY4" fmla="*/ 38900 h 345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5089" h="34578">
                              <a:moveTo>
                                <a:pt x="98461" y="38900"/>
                              </a:moveTo>
                              <a:lnTo>
                                <a:pt x="0" y="17203"/>
                              </a:lnTo>
                              <a:lnTo>
                                <a:pt x="3804" y="0"/>
                              </a:lnTo>
                              <a:lnTo>
                                <a:pt x="102265" y="21698"/>
                              </a:lnTo>
                              <a:lnTo>
                                <a:pt x="98461" y="389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6" name="Freihandform: Form 1155">
                          <a:extLst>
                            <a:ext uri="{FF2B5EF4-FFF2-40B4-BE49-F238E27FC236}">
                              <a16:creationId xmlns:a16="http://schemas.microsoft.com/office/drawing/2014/main" id="{768AB10B-2F8A-4FA1-87B7-CA848F645D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51926" y="1978735"/>
                          <a:ext cx="121024" cy="112379"/>
                        </a:xfrm>
                        <a:custGeom>
                          <a:avLst/>
                          <a:gdLst>
                            <a:gd name="connsiteX0" fmla="*/ 106587 w 121023"/>
                            <a:gd name="connsiteY0" fmla="*/ 80481 h 112378"/>
                            <a:gd name="connsiteX1" fmla="*/ 18672 w 121023"/>
                            <a:gd name="connsiteY1" fmla="*/ 77455 h 112378"/>
                            <a:gd name="connsiteX2" fmla="*/ 18499 w 121023"/>
                            <a:gd name="connsiteY2" fmla="*/ 78147 h 112378"/>
                            <a:gd name="connsiteX3" fmla="*/ 36480 w 121023"/>
                            <a:gd name="connsiteY3" fmla="*/ 81432 h 112378"/>
                            <a:gd name="connsiteX4" fmla="*/ 101919 w 121023"/>
                            <a:gd name="connsiteY4" fmla="*/ 98461 h 112378"/>
                            <a:gd name="connsiteX5" fmla="*/ 97597 w 121023"/>
                            <a:gd name="connsiteY5" fmla="*/ 115318 h 112378"/>
                            <a:gd name="connsiteX6" fmla="*/ 0 w 121023"/>
                            <a:gd name="connsiteY6" fmla="*/ 89990 h 112378"/>
                            <a:gd name="connsiteX7" fmla="*/ 7261 w 121023"/>
                            <a:gd name="connsiteY7" fmla="*/ 62068 h 112378"/>
                            <a:gd name="connsiteX8" fmla="*/ 88261 w 121023"/>
                            <a:gd name="connsiteY8" fmla="*/ 65266 h 112378"/>
                            <a:gd name="connsiteX9" fmla="*/ 88434 w 121023"/>
                            <a:gd name="connsiteY9" fmla="*/ 64748 h 112378"/>
                            <a:gd name="connsiteX10" fmla="*/ 16079 w 121023"/>
                            <a:gd name="connsiteY10" fmla="*/ 28268 h 112378"/>
                            <a:gd name="connsiteX11" fmla="*/ 23427 w 121023"/>
                            <a:gd name="connsiteY11" fmla="*/ 0 h 112378"/>
                            <a:gd name="connsiteX12" fmla="*/ 121024 w 121023"/>
                            <a:gd name="connsiteY12" fmla="*/ 25329 h 112378"/>
                            <a:gd name="connsiteX13" fmla="*/ 116528 w 121023"/>
                            <a:gd name="connsiteY13" fmla="*/ 42531 h 112378"/>
                            <a:gd name="connsiteX14" fmla="*/ 50398 w 121023"/>
                            <a:gd name="connsiteY14" fmla="*/ 25329 h 112378"/>
                            <a:gd name="connsiteX15" fmla="*/ 33800 w 121023"/>
                            <a:gd name="connsiteY15" fmla="*/ 20055 h 112378"/>
                            <a:gd name="connsiteX16" fmla="*/ 33627 w 121023"/>
                            <a:gd name="connsiteY16" fmla="*/ 20574 h 112378"/>
                            <a:gd name="connsiteX17" fmla="*/ 111774 w 121023"/>
                            <a:gd name="connsiteY17" fmla="*/ 60598 h 112378"/>
                            <a:gd name="connsiteX18" fmla="*/ 106587 w 121023"/>
                            <a:gd name="connsiteY18" fmla="*/ 80481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106587" y="80481"/>
                              </a:moveTo>
                              <a:lnTo>
                                <a:pt x="18672" y="77455"/>
                              </a:lnTo>
                              <a:lnTo>
                                <a:pt x="18499" y="78147"/>
                              </a:lnTo>
                              <a:cubicBezTo>
                                <a:pt x="25156" y="78925"/>
                                <a:pt x="31120" y="80049"/>
                                <a:pt x="36480" y="81432"/>
                              </a:cubicBezTo>
                              <a:lnTo>
                                <a:pt x="101919" y="98461"/>
                              </a:lnTo>
                              <a:lnTo>
                                <a:pt x="97597" y="115318"/>
                              </a:lnTo>
                              <a:lnTo>
                                <a:pt x="0" y="89990"/>
                              </a:lnTo>
                              <a:lnTo>
                                <a:pt x="7261" y="62068"/>
                              </a:lnTo>
                              <a:lnTo>
                                <a:pt x="88261" y="65266"/>
                              </a:lnTo>
                              <a:lnTo>
                                <a:pt x="88434" y="64748"/>
                              </a:lnTo>
                              <a:lnTo>
                                <a:pt x="16079" y="28268"/>
                              </a:lnTo>
                              <a:lnTo>
                                <a:pt x="23427" y="0"/>
                              </a:lnTo>
                              <a:lnTo>
                                <a:pt x="121024" y="25329"/>
                              </a:lnTo>
                              <a:lnTo>
                                <a:pt x="116528" y="42531"/>
                              </a:lnTo>
                              <a:lnTo>
                                <a:pt x="50398" y="25329"/>
                              </a:lnTo>
                              <a:cubicBezTo>
                                <a:pt x="44952" y="23945"/>
                                <a:pt x="39419" y="22130"/>
                                <a:pt x="33800" y="20055"/>
                              </a:cubicBezTo>
                              <a:lnTo>
                                <a:pt x="33627" y="20574"/>
                              </a:lnTo>
                              <a:lnTo>
                                <a:pt x="111774" y="60598"/>
                              </a:lnTo>
                              <a:lnTo>
                                <a:pt x="106587" y="8048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7" name="Freihandform: Form 1156">
                          <a:extLst>
                            <a:ext uri="{FF2B5EF4-FFF2-40B4-BE49-F238E27FC236}">
                              <a16:creationId xmlns:a16="http://schemas.microsoft.com/office/drawing/2014/main" id="{38A45063-8F09-4C7A-8B0A-08AFA7D205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81318" y="1869295"/>
                          <a:ext cx="121024" cy="112379"/>
                        </a:xfrm>
                        <a:custGeom>
                          <a:avLst/>
                          <a:gdLst>
                            <a:gd name="connsiteX0" fmla="*/ 107019 w 121023"/>
                            <a:gd name="connsiteY0" fmla="*/ 84716 h 112378"/>
                            <a:gd name="connsiteX1" fmla="*/ 19364 w 121023"/>
                            <a:gd name="connsiteY1" fmla="*/ 77023 h 112378"/>
                            <a:gd name="connsiteX2" fmla="*/ 19104 w 121023"/>
                            <a:gd name="connsiteY2" fmla="*/ 77714 h 112378"/>
                            <a:gd name="connsiteX3" fmla="*/ 36826 w 121023"/>
                            <a:gd name="connsiteY3" fmla="*/ 81950 h 112378"/>
                            <a:gd name="connsiteX4" fmla="*/ 101314 w 121023"/>
                            <a:gd name="connsiteY4" fmla="*/ 102351 h 112378"/>
                            <a:gd name="connsiteX5" fmla="*/ 96041 w 121023"/>
                            <a:gd name="connsiteY5" fmla="*/ 118949 h 112378"/>
                            <a:gd name="connsiteX6" fmla="*/ 0 w 121023"/>
                            <a:gd name="connsiteY6" fmla="*/ 88520 h 112378"/>
                            <a:gd name="connsiteX7" fmla="*/ 8731 w 121023"/>
                            <a:gd name="connsiteY7" fmla="*/ 61030 h 112378"/>
                            <a:gd name="connsiteX8" fmla="*/ 89471 w 121023"/>
                            <a:gd name="connsiteY8" fmla="*/ 68551 h 112378"/>
                            <a:gd name="connsiteX9" fmla="*/ 89644 w 121023"/>
                            <a:gd name="connsiteY9" fmla="*/ 68032 h 112378"/>
                            <a:gd name="connsiteX10" fmla="*/ 19277 w 121023"/>
                            <a:gd name="connsiteY10" fmla="*/ 27835 h 112378"/>
                            <a:gd name="connsiteX11" fmla="*/ 28095 w 121023"/>
                            <a:gd name="connsiteY11" fmla="*/ 0 h 112378"/>
                            <a:gd name="connsiteX12" fmla="*/ 124222 w 121023"/>
                            <a:gd name="connsiteY12" fmla="*/ 30429 h 112378"/>
                            <a:gd name="connsiteX13" fmla="*/ 118862 w 121023"/>
                            <a:gd name="connsiteY13" fmla="*/ 47372 h 112378"/>
                            <a:gd name="connsiteX14" fmla="*/ 53769 w 121023"/>
                            <a:gd name="connsiteY14" fmla="*/ 26712 h 112378"/>
                            <a:gd name="connsiteX15" fmla="*/ 37517 w 121023"/>
                            <a:gd name="connsiteY15" fmla="*/ 20574 h 112378"/>
                            <a:gd name="connsiteX16" fmla="*/ 37344 w 121023"/>
                            <a:gd name="connsiteY16" fmla="*/ 21093 h 112378"/>
                            <a:gd name="connsiteX17" fmla="*/ 113243 w 121023"/>
                            <a:gd name="connsiteY17" fmla="*/ 65180 h 112378"/>
                            <a:gd name="connsiteX18" fmla="*/ 107019 w 121023"/>
                            <a:gd name="connsiteY18" fmla="*/ 84716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107019" y="84716"/>
                              </a:moveTo>
                              <a:lnTo>
                                <a:pt x="19364" y="77023"/>
                              </a:lnTo>
                              <a:lnTo>
                                <a:pt x="19104" y="77714"/>
                              </a:lnTo>
                              <a:cubicBezTo>
                                <a:pt x="25674" y="78838"/>
                                <a:pt x="31639" y="80308"/>
                                <a:pt x="36826" y="81950"/>
                              </a:cubicBezTo>
                              <a:lnTo>
                                <a:pt x="101314" y="102351"/>
                              </a:lnTo>
                              <a:lnTo>
                                <a:pt x="96041" y="118949"/>
                              </a:lnTo>
                              <a:lnTo>
                                <a:pt x="0" y="88520"/>
                              </a:lnTo>
                              <a:lnTo>
                                <a:pt x="8731" y="61030"/>
                              </a:lnTo>
                              <a:lnTo>
                                <a:pt x="89471" y="68551"/>
                              </a:lnTo>
                              <a:lnTo>
                                <a:pt x="89644" y="68032"/>
                              </a:lnTo>
                              <a:lnTo>
                                <a:pt x="19277" y="27835"/>
                              </a:lnTo>
                              <a:lnTo>
                                <a:pt x="28095" y="0"/>
                              </a:lnTo>
                              <a:lnTo>
                                <a:pt x="124222" y="30429"/>
                              </a:lnTo>
                              <a:lnTo>
                                <a:pt x="118862" y="47372"/>
                              </a:lnTo>
                              <a:lnTo>
                                <a:pt x="53769" y="26712"/>
                              </a:lnTo>
                              <a:cubicBezTo>
                                <a:pt x="48409" y="24983"/>
                                <a:pt x="42963" y="22908"/>
                                <a:pt x="37517" y="20574"/>
                              </a:cubicBezTo>
                              <a:lnTo>
                                <a:pt x="37344" y="21093"/>
                              </a:lnTo>
                              <a:lnTo>
                                <a:pt x="113243" y="65180"/>
                              </a:lnTo>
                              <a:lnTo>
                                <a:pt x="107019" y="847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8" name="Freihandform: Form 1157">
                          <a:extLst>
                            <a:ext uri="{FF2B5EF4-FFF2-40B4-BE49-F238E27FC236}">
                              <a16:creationId xmlns:a16="http://schemas.microsoft.com/office/drawing/2014/main" id="{DF9EF44F-0238-4DBC-AA4C-1764563A31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16501" y="1790975"/>
                          <a:ext cx="103734" cy="77801"/>
                        </a:xfrm>
                        <a:custGeom>
                          <a:avLst/>
                          <a:gdLst>
                            <a:gd name="connsiteX0" fmla="*/ 21525 w 103734"/>
                            <a:gd name="connsiteY0" fmla="*/ 0 h 77800"/>
                            <a:gd name="connsiteX1" fmla="*/ 82728 w 103734"/>
                            <a:gd name="connsiteY1" fmla="*/ 22562 h 77800"/>
                            <a:gd name="connsiteX2" fmla="*/ 105723 w 103734"/>
                            <a:gd name="connsiteY2" fmla="*/ 39679 h 77800"/>
                            <a:gd name="connsiteX3" fmla="*/ 106501 w 103734"/>
                            <a:gd name="connsiteY3" fmla="*/ 65007 h 77800"/>
                            <a:gd name="connsiteX4" fmla="*/ 89730 w 103734"/>
                            <a:gd name="connsiteY4" fmla="*/ 83247 h 77800"/>
                            <a:gd name="connsiteX5" fmla="*/ 60944 w 103734"/>
                            <a:gd name="connsiteY5" fmla="*/ 80999 h 77800"/>
                            <a:gd name="connsiteX6" fmla="*/ 0 w 103734"/>
                            <a:gd name="connsiteY6" fmla="*/ 58610 h 77800"/>
                            <a:gd name="connsiteX7" fmla="*/ 6397 w 103734"/>
                            <a:gd name="connsiteY7" fmla="*/ 41148 h 77800"/>
                            <a:gd name="connsiteX8" fmla="*/ 68638 w 103734"/>
                            <a:gd name="connsiteY8" fmla="*/ 64056 h 77800"/>
                            <a:gd name="connsiteX9" fmla="*/ 91113 w 103734"/>
                            <a:gd name="connsiteY9" fmla="*/ 58696 h 77800"/>
                            <a:gd name="connsiteX10" fmla="*/ 89644 w 103734"/>
                            <a:gd name="connsiteY10" fmla="*/ 48409 h 77800"/>
                            <a:gd name="connsiteX11" fmla="*/ 77714 w 103734"/>
                            <a:gd name="connsiteY11" fmla="*/ 40543 h 77800"/>
                            <a:gd name="connsiteX12" fmla="*/ 15041 w 103734"/>
                            <a:gd name="connsiteY12" fmla="*/ 17462 h 77800"/>
                            <a:gd name="connsiteX13" fmla="*/ 21525 w 103734"/>
                            <a:gd name="connsiteY13" fmla="*/ 0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21525" y="0"/>
                              </a:moveTo>
                              <a:lnTo>
                                <a:pt x="82728" y="22562"/>
                              </a:lnTo>
                              <a:cubicBezTo>
                                <a:pt x="93966" y="26712"/>
                                <a:pt x="101660" y="32417"/>
                                <a:pt x="105723" y="39679"/>
                              </a:cubicBezTo>
                              <a:cubicBezTo>
                                <a:pt x="109786" y="46940"/>
                                <a:pt x="110045" y="55412"/>
                                <a:pt x="106501" y="65007"/>
                              </a:cubicBezTo>
                              <a:cubicBezTo>
                                <a:pt x="103043" y="74429"/>
                                <a:pt x="97424" y="80481"/>
                                <a:pt x="89730" y="83247"/>
                              </a:cubicBezTo>
                              <a:cubicBezTo>
                                <a:pt x="82037" y="86013"/>
                                <a:pt x="72441" y="85235"/>
                                <a:pt x="60944" y="80999"/>
                              </a:cubicBezTo>
                              <a:lnTo>
                                <a:pt x="0" y="58610"/>
                              </a:lnTo>
                              <a:lnTo>
                                <a:pt x="6397" y="41148"/>
                              </a:lnTo>
                              <a:lnTo>
                                <a:pt x="68638" y="64056"/>
                              </a:lnTo>
                              <a:cubicBezTo>
                                <a:pt x="80654" y="68465"/>
                                <a:pt x="88174" y="66736"/>
                                <a:pt x="91113" y="58696"/>
                              </a:cubicBezTo>
                              <a:cubicBezTo>
                                <a:pt x="92497" y="54979"/>
                                <a:pt x="91978" y="51522"/>
                                <a:pt x="89644" y="48409"/>
                              </a:cubicBezTo>
                              <a:cubicBezTo>
                                <a:pt x="87310" y="45297"/>
                                <a:pt x="83333" y="42618"/>
                                <a:pt x="77714" y="40543"/>
                              </a:cubicBezTo>
                              <a:lnTo>
                                <a:pt x="15041" y="17462"/>
                              </a:lnTo>
                              <a:lnTo>
                                <a:pt x="215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9" name="Freihandform: Form 1158">
                          <a:extLst>
                            <a:ext uri="{FF2B5EF4-FFF2-40B4-BE49-F238E27FC236}">
                              <a16:creationId xmlns:a16="http://schemas.microsoft.com/office/drawing/2014/main" id="{6CD0F2DC-55CD-455D-9358-71D065B571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5547" y="1706864"/>
                          <a:ext cx="112379" cy="103734"/>
                        </a:xfrm>
                        <a:custGeom>
                          <a:avLst/>
                          <a:gdLst>
                            <a:gd name="connsiteX0" fmla="*/ 120073 w 112379"/>
                            <a:gd name="connsiteY0" fmla="*/ 38382 h 103734"/>
                            <a:gd name="connsiteX1" fmla="*/ 111342 w 112379"/>
                            <a:gd name="connsiteY1" fmla="*/ 59561 h 103734"/>
                            <a:gd name="connsiteX2" fmla="*/ 31985 w 112379"/>
                            <a:gd name="connsiteY2" fmla="*/ 60425 h 103734"/>
                            <a:gd name="connsiteX3" fmla="*/ 31639 w 112379"/>
                            <a:gd name="connsiteY3" fmla="*/ 61290 h 103734"/>
                            <a:gd name="connsiteX4" fmla="*/ 48842 w 112379"/>
                            <a:gd name="connsiteY4" fmla="*/ 66563 h 103734"/>
                            <a:gd name="connsiteX5" fmla="*/ 99758 w 112379"/>
                            <a:gd name="connsiteY5" fmla="*/ 87656 h 103734"/>
                            <a:gd name="connsiteX6" fmla="*/ 93102 w 112379"/>
                            <a:gd name="connsiteY6" fmla="*/ 103734 h 103734"/>
                            <a:gd name="connsiteX7" fmla="*/ 0 w 112379"/>
                            <a:gd name="connsiteY7" fmla="*/ 65180 h 103734"/>
                            <a:gd name="connsiteX8" fmla="*/ 8817 w 112379"/>
                            <a:gd name="connsiteY8" fmla="*/ 43914 h 103734"/>
                            <a:gd name="connsiteX9" fmla="*/ 87396 w 112379"/>
                            <a:gd name="connsiteY9" fmla="*/ 43050 h 103734"/>
                            <a:gd name="connsiteX10" fmla="*/ 87656 w 112379"/>
                            <a:gd name="connsiteY10" fmla="*/ 42358 h 103734"/>
                            <a:gd name="connsiteX11" fmla="*/ 71231 w 112379"/>
                            <a:gd name="connsiteY11" fmla="*/ 36999 h 103734"/>
                            <a:gd name="connsiteX12" fmla="*/ 20401 w 112379"/>
                            <a:gd name="connsiteY12" fmla="*/ 15906 h 103734"/>
                            <a:gd name="connsiteX13" fmla="*/ 26971 w 112379"/>
                            <a:gd name="connsiteY13" fmla="*/ 0 h 103734"/>
                            <a:gd name="connsiteX14" fmla="*/ 120073 w 112379"/>
                            <a:gd name="connsiteY14" fmla="*/ 38382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03734">
                              <a:moveTo>
                                <a:pt x="120073" y="38382"/>
                              </a:moveTo>
                              <a:lnTo>
                                <a:pt x="111342" y="59561"/>
                              </a:lnTo>
                              <a:lnTo>
                                <a:pt x="31985" y="60425"/>
                              </a:lnTo>
                              <a:lnTo>
                                <a:pt x="31639" y="61290"/>
                              </a:lnTo>
                              <a:cubicBezTo>
                                <a:pt x="37258" y="62327"/>
                                <a:pt x="42963" y="64142"/>
                                <a:pt x="48842" y="66563"/>
                              </a:cubicBezTo>
                              <a:lnTo>
                                <a:pt x="99758" y="87656"/>
                              </a:lnTo>
                              <a:lnTo>
                                <a:pt x="93102" y="103734"/>
                              </a:lnTo>
                              <a:lnTo>
                                <a:pt x="0" y="65180"/>
                              </a:lnTo>
                              <a:lnTo>
                                <a:pt x="8817" y="43914"/>
                              </a:lnTo>
                              <a:lnTo>
                                <a:pt x="87396" y="43050"/>
                              </a:lnTo>
                              <a:lnTo>
                                <a:pt x="87656" y="42358"/>
                              </a:lnTo>
                              <a:cubicBezTo>
                                <a:pt x="82901" y="41321"/>
                                <a:pt x="77369" y="39506"/>
                                <a:pt x="71231" y="36999"/>
                              </a:cubicBezTo>
                              <a:lnTo>
                                <a:pt x="20401" y="15906"/>
                              </a:lnTo>
                              <a:lnTo>
                                <a:pt x="26971" y="0"/>
                              </a:lnTo>
                              <a:lnTo>
                                <a:pt x="120073" y="3838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60" name="Freihandform: Form 1159">
                          <a:extLst>
                            <a:ext uri="{FF2B5EF4-FFF2-40B4-BE49-F238E27FC236}">
                              <a16:creationId xmlns:a16="http://schemas.microsoft.com/office/drawing/2014/main" id="{6DBEA3EB-E984-430F-8651-8D956EA39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91448" y="1633991"/>
                          <a:ext cx="95090" cy="77801"/>
                        </a:xfrm>
                        <a:custGeom>
                          <a:avLst/>
                          <a:gdLst>
                            <a:gd name="connsiteX0" fmla="*/ 43051 w 95089"/>
                            <a:gd name="connsiteY0" fmla="*/ 44692 h 77800"/>
                            <a:gd name="connsiteX1" fmla="*/ 55931 w 95089"/>
                            <a:gd name="connsiteY1" fmla="*/ 16684 h 77800"/>
                            <a:gd name="connsiteX2" fmla="*/ 102871 w 95089"/>
                            <a:gd name="connsiteY2" fmla="*/ 38382 h 77800"/>
                            <a:gd name="connsiteX3" fmla="*/ 96301 w 95089"/>
                            <a:gd name="connsiteY3" fmla="*/ 65958 h 77800"/>
                            <a:gd name="connsiteX4" fmla="*/ 72788 w 95089"/>
                            <a:gd name="connsiteY4" fmla="*/ 84889 h 77800"/>
                            <a:gd name="connsiteX5" fmla="*/ 33801 w 95089"/>
                            <a:gd name="connsiteY5" fmla="*/ 77369 h 77800"/>
                            <a:gd name="connsiteX6" fmla="*/ 3891 w 95089"/>
                            <a:gd name="connsiteY6" fmla="*/ 51608 h 77800"/>
                            <a:gd name="connsiteX7" fmla="*/ 4150 w 95089"/>
                            <a:gd name="connsiteY7" fmla="*/ 18326 h 77800"/>
                            <a:gd name="connsiteX8" fmla="*/ 19451 w 95089"/>
                            <a:gd name="connsiteY8" fmla="*/ 0 h 77800"/>
                            <a:gd name="connsiteX9" fmla="*/ 30862 w 95089"/>
                            <a:gd name="connsiteY9" fmla="*/ 11843 h 77800"/>
                            <a:gd name="connsiteX10" fmla="*/ 19624 w 95089"/>
                            <a:gd name="connsiteY10" fmla="*/ 24291 h 77800"/>
                            <a:gd name="connsiteX11" fmla="*/ 21180 w 95089"/>
                            <a:gd name="connsiteY11" fmla="*/ 43655 h 77800"/>
                            <a:gd name="connsiteX12" fmla="*/ 42186 w 95089"/>
                            <a:gd name="connsiteY12" fmla="*/ 60252 h 77800"/>
                            <a:gd name="connsiteX13" fmla="*/ 67688 w 95089"/>
                            <a:gd name="connsiteY13" fmla="*/ 67082 h 77800"/>
                            <a:gd name="connsiteX14" fmla="*/ 81433 w 95089"/>
                            <a:gd name="connsiteY14" fmla="*/ 58956 h 77800"/>
                            <a:gd name="connsiteX15" fmla="*/ 84199 w 95089"/>
                            <a:gd name="connsiteY15" fmla="*/ 50052 h 77800"/>
                            <a:gd name="connsiteX16" fmla="*/ 63193 w 95089"/>
                            <a:gd name="connsiteY16" fmla="*/ 40370 h 77800"/>
                            <a:gd name="connsiteX17" fmla="*/ 57919 w 95089"/>
                            <a:gd name="connsiteY17" fmla="*/ 51694 h 77800"/>
                            <a:gd name="connsiteX18" fmla="*/ 43051 w 95089"/>
                            <a:gd name="connsiteY18" fmla="*/ 44692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95089" h="77800">
                              <a:moveTo>
                                <a:pt x="43051" y="44692"/>
                              </a:moveTo>
                              <a:lnTo>
                                <a:pt x="55931" y="16684"/>
                              </a:lnTo>
                              <a:lnTo>
                                <a:pt x="102871" y="38382"/>
                              </a:lnTo>
                              <a:cubicBezTo>
                                <a:pt x="102612" y="47891"/>
                                <a:pt x="100364" y="57054"/>
                                <a:pt x="96301" y="65958"/>
                              </a:cubicBezTo>
                              <a:cubicBezTo>
                                <a:pt x="91374" y="76591"/>
                                <a:pt x="83594" y="82901"/>
                                <a:pt x="72788" y="84889"/>
                              </a:cubicBezTo>
                              <a:cubicBezTo>
                                <a:pt x="62069" y="86878"/>
                                <a:pt x="49102" y="84371"/>
                                <a:pt x="33801" y="77369"/>
                              </a:cubicBezTo>
                              <a:cubicBezTo>
                                <a:pt x="19105" y="70539"/>
                                <a:pt x="9164" y="61981"/>
                                <a:pt x="3891" y="51608"/>
                              </a:cubicBezTo>
                              <a:cubicBezTo>
                                <a:pt x="-1382" y="41234"/>
                                <a:pt x="-1296" y="30083"/>
                                <a:pt x="4150" y="18326"/>
                              </a:cubicBezTo>
                              <a:cubicBezTo>
                                <a:pt x="7522" y="10978"/>
                                <a:pt x="12622" y="4927"/>
                                <a:pt x="19451" y="0"/>
                              </a:cubicBezTo>
                              <a:lnTo>
                                <a:pt x="30862" y="11843"/>
                              </a:lnTo>
                              <a:cubicBezTo>
                                <a:pt x="25502" y="15647"/>
                                <a:pt x="21699" y="19796"/>
                                <a:pt x="19624" y="24291"/>
                              </a:cubicBezTo>
                              <a:cubicBezTo>
                                <a:pt x="16599" y="30775"/>
                                <a:pt x="17117" y="37258"/>
                                <a:pt x="21180" y="43655"/>
                              </a:cubicBezTo>
                              <a:cubicBezTo>
                                <a:pt x="25243" y="50138"/>
                                <a:pt x="32245" y="55584"/>
                                <a:pt x="42186" y="60252"/>
                              </a:cubicBezTo>
                              <a:cubicBezTo>
                                <a:pt x="52473" y="65007"/>
                                <a:pt x="60945" y="67254"/>
                                <a:pt x="67688" y="67082"/>
                              </a:cubicBezTo>
                              <a:cubicBezTo>
                                <a:pt x="74431" y="66909"/>
                                <a:pt x="79012" y="64142"/>
                                <a:pt x="81433" y="58956"/>
                              </a:cubicBezTo>
                              <a:cubicBezTo>
                                <a:pt x="82729" y="56189"/>
                                <a:pt x="83594" y="53250"/>
                                <a:pt x="84199" y="50052"/>
                              </a:cubicBezTo>
                              <a:lnTo>
                                <a:pt x="63193" y="40370"/>
                              </a:lnTo>
                              <a:lnTo>
                                <a:pt x="57919" y="51694"/>
                              </a:lnTo>
                              <a:lnTo>
                                <a:pt x="43051" y="446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140" name="Grafik 3535">
                        <a:extLst>
                          <a:ext uri="{FF2B5EF4-FFF2-40B4-BE49-F238E27FC236}">
                            <a16:creationId xmlns:a16="http://schemas.microsoft.com/office/drawing/2014/main" id="{18EB76BF-C481-4EE0-B195-AD23E32800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401" y="1632607"/>
                        <a:ext cx="302559" cy="691563"/>
                        <a:chOff x="2236401" y="1632607"/>
                        <a:chExt cx="302559" cy="69156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41" name="Freihandform: Form 1140">
                          <a:extLst>
                            <a:ext uri="{FF2B5EF4-FFF2-40B4-BE49-F238E27FC236}">
                              <a16:creationId xmlns:a16="http://schemas.microsoft.com/office/drawing/2014/main" id="{594AC811-F77B-490A-9554-946AB9532D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6401" y="2254409"/>
                          <a:ext cx="129668" cy="69156"/>
                        </a:xfrm>
                        <a:custGeom>
                          <a:avLst/>
                          <a:gdLst>
                            <a:gd name="connsiteX0" fmla="*/ 33558 w 129668"/>
                            <a:gd name="connsiteY0" fmla="*/ 0 h 69156"/>
                            <a:gd name="connsiteX1" fmla="*/ 98306 w 129668"/>
                            <a:gd name="connsiteY1" fmla="*/ 7953 h 69156"/>
                            <a:gd name="connsiteX2" fmla="*/ 124585 w 129668"/>
                            <a:gd name="connsiteY2" fmla="*/ 19364 h 69156"/>
                            <a:gd name="connsiteX3" fmla="*/ 131155 w 129668"/>
                            <a:gd name="connsiteY3" fmla="*/ 43828 h 69156"/>
                            <a:gd name="connsiteX4" fmla="*/ 119053 w 129668"/>
                            <a:gd name="connsiteY4" fmla="*/ 65439 h 69156"/>
                            <a:gd name="connsiteX5" fmla="*/ 90439 w 129668"/>
                            <a:gd name="connsiteY5" fmla="*/ 69848 h 69156"/>
                            <a:gd name="connsiteX6" fmla="*/ 25951 w 129668"/>
                            <a:gd name="connsiteY6" fmla="*/ 61895 h 69156"/>
                            <a:gd name="connsiteX7" fmla="*/ 28198 w 129668"/>
                            <a:gd name="connsiteY7" fmla="*/ 43395 h 69156"/>
                            <a:gd name="connsiteX8" fmla="*/ 93983 w 129668"/>
                            <a:gd name="connsiteY8" fmla="*/ 51521 h 69156"/>
                            <a:gd name="connsiteX9" fmla="*/ 114644 w 129668"/>
                            <a:gd name="connsiteY9" fmla="*/ 41234 h 69156"/>
                            <a:gd name="connsiteX10" fmla="*/ 110927 w 129668"/>
                            <a:gd name="connsiteY10" fmla="*/ 31553 h 69156"/>
                            <a:gd name="connsiteX11" fmla="*/ 97528 w 129668"/>
                            <a:gd name="connsiteY11" fmla="*/ 26625 h 69156"/>
                            <a:gd name="connsiteX12" fmla="*/ 31311 w 129668"/>
                            <a:gd name="connsiteY12" fmla="*/ 18413 h 69156"/>
                            <a:gd name="connsiteX13" fmla="*/ 33558 w 129668"/>
                            <a:gd name="connsiteY13" fmla="*/ 0 h 69156"/>
                            <a:gd name="connsiteX14" fmla="*/ 7884 w 129668"/>
                            <a:gd name="connsiteY14" fmla="*/ 51349 h 69156"/>
                            <a:gd name="connsiteX15" fmla="*/ 1660 w 129668"/>
                            <a:gd name="connsiteY15" fmla="*/ 48150 h 69156"/>
                            <a:gd name="connsiteX16" fmla="*/ 104 w 129668"/>
                            <a:gd name="connsiteY16" fmla="*/ 41234 h 69156"/>
                            <a:gd name="connsiteX17" fmla="*/ 3389 w 129668"/>
                            <a:gd name="connsiteY17" fmla="*/ 34837 h 69156"/>
                            <a:gd name="connsiteX18" fmla="*/ 10131 w 129668"/>
                            <a:gd name="connsiteY18" fmla="*/ 33195 h 69156"/>
                            <a:gd name="connsiteX19" fmla="*/ 16096 w 129668"/>
                            <a:gd name="connsiteY19" fmla="*/ 36393 h 69156"/>
                            <a:gd name="connsiteX20" fmla="*/ 17652 w 129668"/>
                            <a:gd name="connsiteY20" fmla="*/ 43395 h 69156"/>
                            <a:gd name="connsiteX21" fmla="*/ 14540 w 129668"/>
                            <a:gd name="connsiteY21" fmla="*/ 49792 h 69156"/>
                            <a:gd name="connsiteX22" fmla="*/ 7884 w 129668"/>
                            <a:gd name="connsiteY22" fmla="*/ 51349 h 69156"/>
                            <a:gd name="connsiteX23" fmla="*/ 11255 w 129668"/>
                            <a:gd name="connsiteY23" fmla="*/ 24118 h 69156"/>
                            <a:gd name="connsiteX24" fmla="*/ 5118 w 129668"/>
                            <a:gd name="connsiteY24" fmla="*/ 20920 h 69156"/>
                            <a:gd name="connsiteX25" fmla="*/ 3562 w 129668"/>
                            <a:gd name="connsiteY25" fmla="*/ 13918 h 69156"/>
                            <a:gd name="connsiteX26" fmla="*/ 6674 w 129668"/>
                            <a:gd name="connsiteY26" fmla="*/ 7607 h 69156"/>
                            <a:gd name="connsiteX27" fmla="*/ 13503 w 129668"/>
                            <a:gd name="connsiteY27" fmla="*/ 5965 h 69156"/>
                            <a:gd name="connsiteX28" fmla="*/ 19554 w 129668"/>
                            <a:gd name="connsiteY28" fmla="*/ 9163 h 69156"/>
                            <a:gd name="connsiteX29" fmla="*/ 21024 w 129668"/>
                            <a:gd name="connsiteY29" fmla="*/ 16165 h 69156"/>
                            <a:gd name="connsiteX30" fmla="*/ 17825 w 129668"/>
                            <a:gd name="connsiteY30" fmla="*/ 22562 h 69156"/>
                            <a:gd name="connsiteX31" fmla="*/ 11255 w 129668"/>
                            <a:gd name="connsiteY31" fmla="*/ 24118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</a:cxnLst>
                          <a:rect l="l" t="t" r="r" b="b"/>
                          <a:pathLst>
                            <a:path w="129668" h="69156">
                              <a:moveTo>
                                <a:pt x="33558" y="0"/>
                              </a:moveTo>
                              <a:lnTo>
                                <a:pt x="98306" y="7953"/>
                              </a:lnTo>
                              <a:cubicBezTo>
                                <a:pt x="110235" y="9423"/>
                                <a:pt x="118966" y="13226"/>
                                <a:pt x="124585" y="19364"/>
                              </a:cubicBezTo>
                              <a:cubicBezTo>
                                <a:pt x="130204" y="25501"/>
                                <a:pt x="132365" y="33714"/>
                                <a:pt x="131155" y="43828"/>
                              </a:cubicBezTo>
                              <a:cubicBezTo>
                                <a:pt x="129945" y="53769"/>
                                <a:pt x="125882" y="60944"/>
                                <a:pt x="119053" y="65439"/>
                              </a:cubicBezTo>
                              <a:cubicBezTo>
                                <a:pt x="112137" y="69848"/>
                                <a:pt x="102628" y="71317"/>
                                <a:pt x="90439" y="69848"/>
                              </a:cubicBezTo>
                              <a:lnTo>
                                <a:pt x="25951" y="61895"/>
                              </a:lnTo>
                              <a:lnTo>
                                <a:pt x="28198" y="43395"/>
                              </a:lnTo>
                              <a:lnTo>
                                <a:pt x="93983" y="51521"/>
                              </a:lnTo>
                              <a:cubicBezTo>
                                <a:pt x="106691" y="53077"/>
                                <a:pt x="113607" y="49620"/>
                                <a:pt x="114644" y="41234"/>
                              </a:cubicBezTo>
                              <a:cubicBezTo>
                                <a:pt x="115163" y="37344"/>
                                <a:pt x="113866" y="34060"/>
                                <a:pt x="110927" y="31553"/>
                              </a:cubicBezTo>
                              <a:cubicBezTo>
                                <a:pt x="107988" y="29046"/>
                                <a:pt x="103492" y="27403"/>
                                <a:pt x="97528" y="26625"/>
                              </a:cubicBezTo>
                              <a:lnTo>
                                <a:pt x="31311" y="18413"/>
                              </a:lnTo>
                              <a:lnTo>
                                <a:pt x="33558" y="0"/>
                              </a:lnTo>
                              <a:close/>
                              <a:moveTo>
                                <a:pt x="7884" y="51349"/>
                              </a:moveTo>
                              <a:cubicBezTo>
                                <a:pt x="5118" y="51003"/>
                                <a:pt x="3043" y="49965"/>
                                <a:pt x="1660" y="48150"/>
                              </a:cubicBezTo>
                              <a:cubicBezTo>
                                <a:pt x="277" y="46335"/>
                                <a:pt x="-242" y="44087"/>
                                <a:pt x="104" y="41234"/>
                              </a:cubicBezTo>
                              <a:cubicBezTo>
                                <a:pt x="450" y="38382"/>
                                <a:pt x="1573" y="36307"/>
                                <a:pt x="3389" y="34837"/>
                              </a:cubicBezTo>
                              <a:cubicBezTo>
                                <a:pt x="5204" y="33454"/>
                                <a:pt x="7452" y="32849"/>
                                <a:pt x="10131" y="33195"/>
                              </a:cubicBezTo>
                              <a:cubicBezTo>
                                <a:pt x="12725" y="33541"/>
                                <a:pt x="14713" y="34578"/>
                                <a:pt x="16096" y="36393"/>
                              </a:cubicBezTo>
                              <a:cubicBezTo>
                                <a:pt x="17479" y="38209"/>
                                <a:pt x="17998" y="40543"/>
                                <a:pt x="17652" y="43395"/>
                              </a:cubicBezTo>
                              <a:cubicBezTo>
                                <a:pt x="17306" y="46248"/>
                                <a:pt x="16269" y="48323"/>
                                <a:pt x="14540" y="49792"/>
                              </a:cubicBezTo>
                              <a:cubicBezTo>
                                <a:pt x="12811" y="51176"/>
                                <a:pt x="10650" y="51694"/>
                                <a:pt x="7884" y="51349"/>
                              </a:cubicBezTo>
                              <a:close/>
                              <a:moveTo>
                                <a:pt x="11255" y="24118"/>
                              </a:moveTo>
                              <a:cubicBezTo>
                                <a:pt x="8489" y="23772"/>
                                <a:pt x="6414" y="22735"/>
                                <a:pt x="5118" y="20920"/>
                              </a:cubicBezTo>
                              <a:cubicBezTo>
                                <a:pt x="3734" y="19104"/>
                                <a:pt x="3216" y="16770"/>
                                <a:pt x="3562" y="13918"/>
                              </a:cubicBezTo>
                              <a:cubicBezTo>
                                <a:pt x="3907" y="11151"/>
                                <a:pt x="4945" y="8990"/>
                                <a:pt x="6674" y="7607"/>
                              </a:cubicBezTo>
                              <a:cubicBezTo>
                                <a:pt x="8402" y="6138"/>
                                <a:pt x="10737" y="5619"/>
                                <a:pt x="13503" y="5965"/>
                              </a:cubicBezTo>
                              <a:cubicBezTo>
                                <a:pt x="16183" y="6310"/>
                                <a:pt x="18257" y="7348"/>
                                <a:pt x="19554" y="9163"/>
                              </a:cubicBezTo>
                              <a:cubicBezTo>
                                <a:pt x="20937" y="10978"/>
                                <a:pt x="21369" y="13312"/>
                                <a:pt x="21024" y="16165"/>
                              </a:cubicBezTo>
                              <a:cubicBezTo>
                                <a:pt x="20678" y="19018"/>
                                <a:pt x="19640" y="21093"/>
                                <a:pt x="17825" y="22562"/>
                              </a:cubicBezTo>
                              <a:cubicBezTo>
                                <a:pt x="16096" y="23945"/>
                                <a:pt x="13849" y="24464"/>
                                <a:pt x="11255" y="2411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2" name="Freihandform: Form 1141">
                          <a:extLst>
                            <a:ext uri="{FF2B5EF4-FFF2-40B4-BE49-F238E27FC236}">
                              <a16:creationId xmlns:a16="http://schemas.microsoft.com/office/drawing/2014/main" id="{6B955983-E607-4E95-8AC2-1EF68B406A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2812" y="2183090"/>
                          <a:ext cx="103734" cy="60512"/>
                        </a:xfrm>
                        <a:custGeom>
                          <a:avLst/>
                          <a:gdLst>
                            <a:gd name="connsiteX0" fmla="*/ 0 w 103734"/>
                            <a:gd name="connsiteY0" fmla="*/ 51696 h 60511"/>
                            <a:gd name="connsiteX1" fmla="*/ 3977 w 103734"/>
                            <a:gd name="connsiteY1" fmla="*/ 26281 h 60511"/>
                            <a:gd name="connsiteX2" fmla="*/ 13572 w 103734"/>
                            <a:gd name="connsiteY2" fmla="*/ 4583 h 60511"/>
                            <a:gd name="connsiteX3" fmla="*/ 33887 w 103734"/>
                            <a:gd name="connsiteY3" fmla="*/ 520 h 60511"/>
                            <a:gd name="connsiteX4" fmla="*/ 47804 w 103734"/>
                            <a:gd name="connsiteY4" fmla="*/ 6571 h 60511"/>
                            <a:gd name="connsiteX5" fmla="*/ 53250 w 103734"/>
                            <a:gd name="connsiteY5" fmla="*/ 17896 h 60511"/>
                            <a:gd name="connsiteX6" fmla="*/ 53942 w 103734"/>
                            <a:gd name="connsiteY6" fmla="*/ 17982 h 60511"/>
                            <a:gd name="connsiteX7" fmla="*/ 63797 w 103734"/>
                            <a:gd name="connsiteY7" fmla="*/ 7003 h 60511"/>
                            <a:gd name="connsiteX8" fmla="*/ 79789 w 103734"/>
                            <a:gd name="connsiteY8" fmla="*/ 5707 h 60511"/>
                            <a:gd name="connsiteX9" fmla="*/ 99844 w 103734"/>
                            <a:gd name="connsiteY9" fmla="*/ 16339 h 60511"/>
                            <a:gd name="connsiteX10" fmla="*/ 104426 w 103734"/>
                            <a:gd name="connsiteY10" fmla="*/ 37432 h 60511"/>
                            <a:gd name="connsiteX11" fmla="*/ 99672 w 103734"/>
                            <a:gd name="connsiteY11" fmla="*/ 67429 h 60511"/>
                            <a:gd name="connsiteX12" fmla="*/ 0 w 103734"/>
                            <a:gd name="connsiteY12" fmla="*/ 51696 h 60511"/>
                            <a:gd name="connsiteX13" fmla="*/ 42877 w 103734"/>
                            <a:gd name="connsiteY13" fmla="*/ 40631 h 60511"/>
                            <a:gd name="connsiteX14" fmla="*/ 44174 w 103734"/>
                            <a:gd name="connsiteY14" fmla="*/ 32073 h 60511"/>
                            <a:gd name="connsiteX15" fmla="*/ 42358 w 103734"/>
                            <a:gd name="connsiteY15" fmla="*/ 23342 h 60511"/>
                            <a:gd name="connsiteX16" fmla="*/ 33368 w 103734"/>
                            <a:gd name="connsiteY16" fmla="*/ 19451 h 60511"/>
                            <a:gd name="connsiteX17" fmla="*/ 24032 w 103734"/>
                            <a:gd name="connsiteY17" fmla="*/ 20748 h 60511"/>
                            <a:gd name="connsiteX18" fmla="*/ 19969 w 103734"/>
                            <a:gd name="connsiteY18" fmla="*/ 28874 h 60511"/>
                            <a:gd name="connsiteX19" fmla="*/ 18759 w 103734"/>
                            <a:gd name="connsiteY19" fmla="*/ 36741 h 60511"/>
                            <a:gd name="connsiteX20" fmla="*/ 42877 w 103734"/>
                            <a:gd name="connsiteY20" fmla="*/ 40631 h 60511"/>
                            <a:gd name="connsiteX21" fmla="*/ 58264 w 103734"/>
                            <a:gd name="connsiteY21" fmla="*/ 43051 h 60511"/>
                            <a:gd name="connsiteX22" fmla="*/ 86100 w 103734"/>
                            <a:gd name="connsiteY22" fmla="*/ 47460 h 60511"/>
                            <a:gd name="connsiteX23" fmla="*/ 87569 w 103734"/>
                            <a:gd name="connsiteY23" fmla="*/ 38124 h 60511"/>
                            <a:gd name="connsiteX24" fmla="*/ 85408 w 103734"/>
                            <a:gd name="connsiteY24" fmla="*/ 28961 h 60511"/>
                            <a:gd name="connsiteX25" fmla="*/ 74862 w 103734"/>
                            <a:gd name="connsiteY25" fmla="*/ 24379 h 60511"/>
                            <a:gd name="connsiteX26" fmla="*/ 59647 w 103734"/>
                            <a:gd name="connsiteY26" fmla="*/ 33974 h 60511"/>
                            <a:gd name="connsiteX27" fmla="*/ 58264 w 103734"/>
                            <a:gd name="connsiteY27" fmla="*/ 43051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0" y="51696"/>
                              </a:moveTo>
                              <a:lnTo>
                                <a:pt x="3977" y="26281"/>
                              </a:lnTo>
                              <a:cubicBezTo>
                                <a:pt x="5619" y="15907"/>
                                <a:pt x="8817" y="8732"/>
                                <a:pt x="13572" y="4583"/>
                              </a:cubicBezTo>
                              <a:cubicBezTo>
                                <a:pt x="18326" y="520"/>
                                <a:pt x="25069" y="-863"/>
                                <a:pt x="33887" y="520"/>
                              </a:cubicBezTo>
                              <a:cubicBezTo>
                                <a:pt x="39678" y="1471"/>
                                <a:pt x="44260" y="3459"/>
                                <a:pt x="47804" y="6571"/>
                              </a:cubicBezTo>
                              <a:cubicBezTo>
                                <a:pt x="51262" y="9683"/>
                                <a:pt x="53077" y="13487"/>
                                <a:pt x="53250" y="17896"/>
                              </a:cubicBezTo>
                              <a:lnTo>
                                <a:pt x="53942" y="17982"/>
                              </a:lnTo>
                              <a:cubicBezTo>
                                <a:pt x="56276" y="12536"/>
                                <a:pt x="59474" y="8905"/>
                                <a:pt x="63797" y="7003"/>
                              </a:cubicBezTo>
                              <a:cubicBezTo>
                                <a:pt x="68033" y="5102"/>
                                <a:pt x="73392" y="4669"/>
                                <a:pt x="79789" y="5707"/>
                              </a:cubicBezTo>
                              <a:cubicBezTo>
                                <a:pt x="88866" y="7090"/>
                                <a:pt x="95522" y="10634"/>
                                <a:pt x="99844" y="16339"/>
                              </a:cubicBezTo>
                              <a:cubicBezTo>
                                <a:pt x="104167" y="21958"/>
                                <a:pt x="105723" y="28961"/>
                                <a:pt x="104426" y="37432"/>
                              </a:cubicBezTo>
                              <a:lnTo>
                                <a:pt x="99672" y="67429"/>
                              </a:lnTo>
                              <a:lnTo>
                                <a:pt x="0" y="51696"/>
                              </a:lnTo>
                              <a:close/>
                              <a:moveTo>
                                <a:pt x="42877" y="40631"/>
                              </a:moveTo>
                              <a:lnTo>
                                <a:pt x="44174" y="32073"/>
                              </a:lnTo>
                              <a:cubicBezTo>
                                <a:pt x="44779" y="28183"/>
                                <a:pt x="44174" y="25243"/>
                                <a:pt x="42358" y="23342"/>
                              </a:cubicBezTo>
                              <a:cubicBezTo>
                                <a:pt x="40543" y="21440"/>
                                <a:pt x="37517" y="20143"/>
                                <a:pt x="33368" y="19451"/>
                              </a:cubicBezTo>
                              <a:cubicBezTo>
                                <a:pt x="29219" y="18760"/>
                                <a:pt x="26107" y="19279"/>
                                <a:pt x="24032" y="20748"/>
                              </a:cubicBezTo>
                              <a:cubicBezTo>
                                <a:pt x="21957" y="22304"/>
                                <a:pt x="20574" y="24984"/>
                                <a:pt x="19969" y="28874"/>
                              </a:cubicBezTo>
                              <a:lnTo>
                                <a:pt x="18759" y="36741"/>
                              </a:lnTo>
                              <a:lnTo>
                                <a:pt x="42877" y="40631"/>
                              </a:lnTo>
                              <a:close/>
                              <a:moveTo>
                                <a:pt x="58264" y="43051"/>
                              </a:moveTo>
                              <a:lnTo>
                                <a:pt x="86100" y="47460"/>
                              </a:lnTo>
                              <a:lnTo>
                                <a:pt x="87569" y="38124"/>
                              </a:lnTo>
                              <a:cubicBezTo>
                                <a:pt x="88174" y="34234"/>
                                <a:pt x="87483" y="31208"/>
                                <a:pt x="85408" y="28961"/>
                              </a:cubicBezTo>
                              <a:cubicBezTo>
                                <a:pt x="83333" y="26713"/>
                                <a:pt x="79876" y="25157"/>
                                <a:pt x="74862" y="24379"/>
                              </a:cubicBezTo>
                              <a:cubicBezTo>
                                <a:pt x="65958" y="22996"/>
                                <a:pt x="60858" y="26194"/>
                                <a:pt x="59647" y="33974"/>
                              </a:cubicBezTo>
                              <a:lnTo>
                                <a:pt x="58264" y="4305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3" name="Freihandform: Form 1142">
                          <a:extLst>
                            <a:ext uri="{FF2B5EF4-FFF2-40B4-BE49-F238E27FC236}">
                              <a16:creationId xmlns:a16="http://schemas.microsoft.com/office/drawing/2014/main" id="{C12EDB0C-2B18-43BC-B395-30D826C22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4741" y="2116961"/>
                          <a:ext cx="103734" cy="60512"/>
                        </a:xfrm>
                        <a:custGeom>
                          <a:avLst/>
                          <a:gdLst>
                            <a:gd name="connsiteX0" fmla="*/ 107452 w 103734"/>
                            <a:gd name="connsiteY0" fmla="*/ 18672 h 60511"/>
                            <a:gd name="connsiteX1" fmla="*/ 99066 w 103734"/>
                            <a:gd name="connsiteY1" fmla="*/ 63364 h 60511"/>
                            <a:gd name="connsiteX2" fmla="*/ 0 w 103734"/>
                            <a:gd name="connsiteY2" fmla="*/ 44692 h 60511"/>
                            <a:gd name="connsiteX3" fmla="*/ 8385 w 103734"/>
                            <a:gd name="connsiteY3" fmla="*/ 0 h 60511"/>
                            <a:gd name="connsiteX4" fmla="*/ 24291 w 103734"/>
                            <a:gd name="connsiteY4" fmla="*/ 3026 h 60511"/>
                            <a:gd name="connsiteX5" fmla="*/ 19364 w 103734"/>
                            <a:gd name="connsiteY5" fmla="*/ 29219 h 60511"/>
                            <a:gd name="connsiteX6" fmla="*/ 42963 w 103734"/>
                            <a:gd name="connsiteY6" fmla="*/ 33627 h 60511"/>
                            <a:gd name="connsiteX7" fmla="*/ 47545 w 103734"/>
                            <a:gd name="connsiteY7" fmla="*/ 9336 h 60511"/>
                            <a:gd name="connsiteX8" fmla="*/ 63537 w 103734"/>
                            <a:gd name="connsiteY8" fmla="*/ 12362 h 60511"/>
                            <a:gd name="connsiteX9" fmla="*/ 58956 w 103734"/>
                            <a:gd name="connsiteY9" fmla="*/ 36653 h 60511"/>
                            <a:gd name="connsiteX10" fmla="*/ 86359 w 103734"/>
                            <a:gd name="connsiteY10" fmla="*/ 41840 h 60511"/>
                            <a:gd name="connsiteX11" fmla="*/ 91286 w 103734"/>
                            <a:gd name="connsiteY11" fmla="*/ 15647 h 60511"/>
                            <a:gd name="connsiteX12" fmla="*/ 107452 w 103734"/>
                            <a:gd name="connsiteY12" fmla="*/ 18672 h 605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0511">
                              <a:moveTo>
                                <a:pt x="107452" y="18672"/>
                              </a:moveTo>
                              <a:lnTo>
                                <a:pt x="99066" y="63364"/>
                              </a:lnTo>
                              <a:lnTo>
                                <a:pt x="0" y="44692"/>
                              </a:lnTo>
                              <a:lnTo>
                                <a:pt x="8385" y="0"/>
                              </a:lnTo>
                              <a:lnTo>
                                <a:pt x="24291" y="3026"/>
                              </a:lnTo>
                              <a:lnTo>
                                <a:pt x="19364" y="29219"/>
                              </a:lnTo>
                              <a:lnTo>
                                <a:pt x="42963" y="33627"/>
                              </a:lnTo>
                              <a:lnTo>
                                <a:pt x="47545" y="9336"/>
                              </a:lnTo>
                              <a:lnTo>
                                <a:pt x="63537" y="12362"/>
                              </a:lnTo>
                              <a:lnTo>
                                <a:pt x="58956" y="36653"/>
                              </a:lnTo>
                              <a:lnTo>
                                <a:pt x="86359" y="41840"/>
                              </a:lnTo>
                              <a:lnTo>
                                <a:pt x="91286" y="15647"/>
                              </a:lnTo>
                              <a:lnTo>
                                <a:pt x="107452" y="186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4" name="Freihandform: Form 1143">
                          <a:extLst>
                            <a:ext uri="{FF2B5EF4-FFF2-40B4-BE49-F238E27FC236}">
                              <a16:creationId xmlns:a16="http://schemas.microsoft.com/office/drawing/2014/main" id="{D3602584-2532-4827-B594-2BA9D85647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96498" y="2051890"/>
                          <a:ext cx="103734" cy="69156"/>
                        </a:xfrm>
                        <a:custGeom>
                          <a:avLst/>
                          <a:gdLst>
                            <a:gd name="connsiteX0" fmla="*/ 64142 w 103734"/>
                            <a:gd name="connsiteY0" fmla="*/ 43286 h 69156"/>
                            <a:gd name="connsiteX1" fmla="*/ 102438 w 103734"/>
                            <a:gd name="connsiteY1" fmla="*/ 51672 h 69156"/>
                            <a:gd name="connsiteX2" fmla="*/ 98461 w 103734"/>
                            <a:gd name="connsiteY2" fmla="*/ 69998 h 69156"/>
                            <a:gd name="connsiteX3" fmla="*/ 0 w 103734"/>
                            <a:gd name="connsiteY3" fmla="*/ 48473 h 69156"/>
                            <a:gd name="connsiteX4" fmla="*/ 5273 w 103734"/>
                            <a:gd name="connsiteY4" fmla="*/ 24528 h 69156"/>
                            <a:gd name="connsiteX5" fmla="*/ 17376 w 103734"/>
                            <a:gd name="connsiteY5" fmla="*/ 3608 h 69156"/>
                            <a:gd name="connsiteX6" fmla="*/ 40975 w 103734"/>
                            <a:gd name="connsiteY6" fmla="*/ 1188 h 69156"/>
                            <a:gd name="connsiteX7" fmla="*/ 64315 w 103734"/>
                            <a:gd name="connsiteY7" fmla="*/ 19514 h 69156"/>
                            <a:gd name="connsiteX8" fmla="*/ 111601 w 103734"/>
                            <a:gd name="connsiteY8" fmla="*/ 10005 h 69156"/>
                            <a:gd name="connsiteX9" fmla="*/ 107279 w 103734"/>
                            <a:gd name="connsiteY9" fmla="*/ 29628 h 69156"/>
                            <a:gd name="connsiteX10" fmla="*/ 65526 w 103734"/>
                            <a:gd name="connsiteY10" fmla="*/ 36803 h 69156"/>
                            <a:gd name="connsiteX11" fmla="*/ 64142 w 103734"/>
                            <a:gd name="connsiteY11" fmla="*/ 43286 h 69156"/>
                            <a:gd name="connsiteX12" fmla="*/ 48409 w 103734"/>
                            <a:gd name="connsiteY12" fmla="*/ 39829 h 69156"/>
                            <a:gd name="connsiteX13" fmla="*/ 49447 w 103734"/>
                            <a:gd name="connsiteY13" fmla="*/ 35074 h 69156"/>
                            <a:gd name="connsiteX14" fmla="*/ 47804 w 103734"/>
                            <a:gd name="connsiteY14" fmla="*/ 24960 h 69156"/>
                            <a:gd name="connsiteX15" fmla="*/ 37431 w 103734"/>
                            <a:gd name="connsiteY15" fmla="*/ 19773 h 69156"/>
                            <a:gd name="connsiteX16" fmla="*/ 26020 w 103734"/>
                            <a:gd name="connsiteY16" fmla="*/ 20465 h 69156"/>
                            <a:gd name="connsiteX17" fmla="*/ 20833 w 103734"/>
                            <a:gd name="connsiteY17" fmla="*/ 29023 h 69156"/>
                            <a:gd name="connsiteX18" fmla="*/ 19796 w 103734"/>
                            <a:gd name="connsiteY18" fmla="*/ 33605 h 69156"/>
                            <a:gd name="connsiteX19" fmla="*/ 48409 w 103734"/>
                            <a:gd name="connsiteY19" fmla="*/ 39829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64142" y="43286"/>
                              </a:moveTo>
                              <a:lnTo>
                                <a:pt x="102438" y="51672"/>
                              </a:lnTo>
                              <a:lnTo>
                                <a:pt x="98461" y="69998"/>
                              </a:lnTo>
                              <a:lnTo>
                                <a:pt x="0" y="48473"/>
                              </a:lnTo>
                              <a:lnTo>
                                <a:pt x="5273" y="24528"/>
                              </a:lnTo>
                              <a:cubicBezTo>
                                <a:pt x="7521" y="14414"/>
                                <a:pt x="11497" y="7412"/>
                                <a:pt x="17376" y="3608"/>
                              </a:cubicBezTo>
                              <a:cubicBezTo>
                                <a:pt x="23254" y="-196"/>
                                <a:pt x="31120" y="-974"/>
                                <a:pt x="40975" y="1188"/>
                              </a:cubicBezTo>
                              <a:cubicBezTo>
                                <a:pt x="53423" y="3867"/>
                                <a:pt x="61203" y="10005"/>
                                <a:pt x="64315" y="19514"/>
                              </a:cubicBezTo>
                              <a:lnTo>
                                <a:pt x="111601" y="10005"/>
                              </a:lnTo>
                              <a:lnTo>
                                <a:pt x="107279" y="29628"/>
                              </a:lnTo>
                              <a:lnTo>
                                <a:pt x="65526" y="36803"/>
                              </a:lnTo>
                              <a:lnTo>
                                <a:pt x="64142" y="43286"/>
                              </a:lnTo>
                              <a:close/>
                              <a:moveTo>
                                <a:pt x="48409" y="39829"/>
                              </a:moveTo>
                              <a:lnTo>
                                <a:pt x="49447" y="35074"/>
                              </a:lnTo>
                              <a:cubicBezTo>
                                <a:pt x="50398" y="30752"/>
                                <a:pt x="49879" y="27380"/>
                                <a:pt x="47804" y="24960"/>
                              </a:cubicBezTo>
                              <a:cubicBezTo>
                                <a:pt x="45730" y="22540"/>
                                <a:pt x="42358" y="20811"/>
                                <a:pt x="37431" y="19773"/>
                              </a:cubicBezTo>
                              <a:cubicBezTo>
                                <a:pt x="32417" y="18650"/>
                                <a:pt x="28613" y="18909"/>
                                <a:pt x="26020" y="20465"/>
                              </a:cubicBezTo>
                              <a:cubicBezTo>
                                <a:pt x="23427" y="22021"/>
                                <a:pt x="21698" y="24874"/>
                                <a:pt x="20833" y="29023"/>
                              </a:cubicBezTo>
                              <a:lnTo>
                                <a:pt x="19796" y="33605"/>
                              </a:lnTo>
                              <a:lnTo>
                                <a:pt x="48409" y="398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5" name="Freihandform: Form 1144">
                          <a:extLst>
                            <a:ext uri="{FF2B5EF4-FFF2-40B4-BE49-F238E27FC236}">
                              <a16:creationId xmlns:a16="http://schemas.microsoft.com/office/drawing/2014/main" id="{D3714457-5BF6-43A3-AA13-B830580B7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280" y="1983057"/>
                          <a:ext cx="103734" cy="69156"/>
                        </a:xfrm>
                        <a:custGeom>
                          <a:avLst/>
                          <a:gdLst>
                            <a:gd name="connsiteX0" fmla="*/ 110737 w 103734"/>
                            <a:gd name="connsiteY0" fmla="*/ 23427 h 69156"/>
                            <a:gd name="connsiteX1" fmla="*/ 97510 w 103734"/>
                            <a:gd name="connsiteY1" fmla="*/ 76331 h 69156"/>
                            <a:gd name="connsiteX2" fmla="*/ 84803 w 103734"/>
                            <a:gd name="connsiteY2" fmla="*/ 73133 h 69156"/>
                            <a:gd name="connsiteX3" fmla="*/ 23340 w 103734"/>
                            <a:gd name="connsiteY3" fmla="*/ 24637 h 69156"/>
                            <a:gd name="connsiteX4" fmla="*/ 15820 w 103734"/>
                            <a:gd name="connsiteY4" fmla="*/ 54979 h 69156"/>
                            <a:gd name="connsiteX5" fmla="*/ 0 w 103734"/>
                            <a:gd name="connsiteY5" fmla="*/ 51003 h 69156"/>
                            <a:gd name="connsiteX6" fmla="*/ 12707 w 103734"/>
                            <a:gd name="connsiteY6" fmla="*/ 0 h 69156"/>
                            <a:gd name="connsiteX7" fmla="*/ 25415 w 103734"/>
                            <a:gd name="connsiteY7" fmla="*/ 3199 h 69156"/>
                            <a:gd name="connsiteX8" fmla="*/ 86791 w 103734"/>
                            <a:gd name="connsiteY8" fmla="*/ 51694 h 69156"/>
                            <a:gd name="connsiteX9" fmla="*/ 94831 w 103734"/>
                            <a:gd name="connsiteY9" fmla="*/ 19450 h 69156"/>
                            <a:gd name="connsiteX10" fmla="*/ 110737 w 103734"/>
                            <a:gd name="connsiteY10" fmla="*/ 23427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110737" y="23427"/>
                              </a:moveTo>
                              <a:lnTo>
                                <a:pt x="97510" y="76331"/>
                              </a:lnTo>
                              <a:lnTo>
                                <a:pt x="84803" y="73133"/>
                              </a:lnTo>
                              <a:lnTo>
                                <a:pt x="23340" y="24637"/>
                              </a:lnTo>
                              <a:lnTo>
                                <a:pt x="15820" y="54979"/>
                              </a:lnTo>
                              <a:lnTo>
                                <a:pt x="0" y="51003"/>
                              </a:lnTo>
                              <a:lnTo>
                                <a:pt x="12707" y="0"/>
                              </a:lnTo>
                              <a:lnTo>
                                <a:pt x="25415" y="3199"/>
                              </a:lnTo>
                              <a:lnTo>
                                <a:pt x="86791" y="51694"/>
                              </a:lnTo>
                              <a:lnTo>
                                <a:pt x="94831" y="19450"/>
                              </a:lnTo>
                              <a:lnTo>
                                <a:pt x="110737" y="234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6" name="Freihandform: Form 1145">
                          <a:extLst>
                            <a:ext uri="{FF2B5EF4-FFF2-40B4-BE49-F238E27FC236}">
                              <a16:creationId xmlns:a16="http://schemas.microsoft.com/office/drawing/2014/main" id="{93F0018B-EB24-48CB-8A69-2F3859882A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27791" y="1925139"/>
                          <a:ext cx="103734" cy="69156"/>
                        </a:xfrm>
                        <a:custGeom>
                          <a:avLst/>
                          <a:gdLst>
                            <a:gd name="connsiteX0" fmla="*/ 109267 w 103734"/>
                            <a:gd name="connsiteY0" fmla="*/ 26971 h 69156"/>
                            <a:gd name="connsiteX1" fmla="*/ 97078 w 103734"/>
                            <a:gd name="connsiteY1" fmla="*/ 70712 h 69156"/>
                            <a:gd name="connsiteX2" fmla="*/ 0 w 103734"/>
                            <a:gd name="connsiteY2" fmla="*/ 43741 h 69156"/>
                            <a:gd name="connsiteX3" fmla="*/ 12189 w 103734"/>
                            <a:gd name="connsiteY3" fmla="*/ 0 h 69156"/>
                            <a:gd name="connsiteX4" fmla="*/ 27835 w 103734"/>
                            <a:gd name="connsiteY4" fmla="*/ 4322 h 69156"/>
                            <a:gd name="connsiteX5" fmla="*/ 20660 w 103734"/>
                            <a:gd name="connsiteY5" fmla="*/ 29997 h 69156"/>
                            <a:gd name="connsiteX6" fmla="*/ 43741 w 103734"/>
                            <a:gd name="connsiteY6" fmla="*/ 36394 h 69156"/>
                            <a:gd name="connsiteX7" fmla="*/ 50398 w 103734"/>
                            <a:gd name="connsiteY7" fmla="*/ 12535 h 69156"/>
                            <a:gd name="connsiteX8" fmla="*/ 66044 w 103734"/>
                            <a:gd name="connsiteY8" fmla="*/ 16857 h 69156"/>
                            <a:gd name="connsiteX9" fmla="*/ 59388 w 103734"/>
                            <a:gd name="connsiteY9" fmla="*/ 40716 h 69156"/>
                            <a:gd name="connsiteX10" fmla="*/ 86272 w 103734"/>
                            <a:gd name="connsiteY10" fmla="*/ 48237 h 69156"/>
                            <a:gd name="connsiteX11" fmla="*/ 93447 w 103734"/>
                            <a:gd name="connsiteY11" fmla="*/ 22562 h 69156"/>
                            <a:gd name="connsiteX12" fmla="*/ 109267 w 103734"/>
                            <a:gd name="connsiteY12" fmla="*/ 26971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69156">
                              <a:moveTo>
                                <a:pt x="109267" y="26971"/>
                              </a:moveTo>
                              <a:lnTo>
                                <a:pt x="97078" y="70712"/>
                              </a:lnTo>
                              <a:lnTo>
                                <a:pt x="0" y="43741"/>
                              </a:lnTo>
                              <a:lnTo>
                                <a:pt x="12189" y="0"/>
                              </a:lnTo>
                              <a:lnTo>
                                <a:pt x="27835" y="4322"/>
                              </a:lnTo>
                              <a:lnTo>
                                <a:pt x="20660" y="29997"/>
                              </a:lnTo>
                              <a:lnTo>
                                <a:pt x="43741" y="36394"/>
                              </a:lnTo>
                              <a:lnTo>
                                <a:pt x="50398" y="12535"/>
                              </a:lnTo>
                              <a:lnTo>
                                <a:pt x="66044" y="16857"/>
                              </a:lnTo>
                              <a:lnTo>
                                <a:pt x="59388" y="40716"/>
                              </a:lnTo>
                              <a:lnTo>
                                <a:pt x="86272" y="48237"/>
                              </a:lnTo>
                              <a:lnTo>
                                <a:pt x="93447" y="22562"/>
                              </a:lnTo>
                              <a:lnTo>
                                <a:pt x="109267" y="2697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7" name="Freihandform: Form 1146">
                          <a:extLst>
                            <a:ext uri="{FF2B5EF4-FFF2-40B4-BE49-F238E27FC236}">
                              <a16:creationId xmlns:a16="http://schemas.microsoft.com/office/drawing/2014/main" id="{1DA20CF2-216A-4014-8A89-844B872CA5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4561" y="1849585"/>
                          <a:ext cx="103734" cy="77801"/>
                        </a:xfrm>
                        <a:custGeom>
                          <a:avLst/>
                          <a:gdLst>
                            <a:gd name="connsiteX0" fmla="*/ 18586 w 103734"/>
                            <a:gd name="connsiteY0" fmla="*/ 0 h 77800"/>
                            <a:gd name="connsiteX1" fmla="*/ 80826 w 103734"/>
                            <a:gd name="connsiteY1" fmla="*/ 19450 h 77800"/>
                            <a:gd name="connsiteX2" fmla="*/ 104599 w 103734"/>
                            <a:gd name="connsiteY2" fmla="*/ 35443 h 77800"/>
                            <a:gd name="connsiteX3" fmla="*/ 106674 w 103734"/>
                            <a:gd name="connsiteY3" fmla="*/ 60685 h 77800"/>
                            <a:gd name="connsiteX4" fmla="*/ 90854 w 103734"/>
                            <a:gd name="connsiteY4" fmla="*/ 79703 h 77800"/>
                            <a:gd name="connsiteX5" fmla="*/ 61981 w 103734"/>
                            <a:gd name="connsiteY5" fmla="*/ 78925 h 77800"/>
                            <a:gd name="connsiteX6" fmla="*/ 0 w 103734"/>
                            <a:gd name="connsiteY6" fmla="*/ 59561 h 77800"/>
                            <a:gd name="connsiteX7" fmla="*/ 5532 w 103734"/>
                            <a:gd name="connsiteY7" fmla="*/ 41753 h 77800"/>
                            <a:gd name="connsiteX8" fmla="*/ 68811 w 103734"/>
                            <a:gd name="connsiteY8" fmla="*/ 61549 h 77800"/>
                            <a:gd name="connsiteX9" fmla="*/ 90941 w 103734"/>
                            <a:gd name="connsiteY9" fmla="*/ 55066 h 77800"/>
                            <a:gd name="connsiteX10" fmla="*/ 89039 w 103734"/>
                            <a:gd name="connsiteY10" fmla="*/ 44865 h 77800"/>
                            <a:gd name="connsiteX11" fmla="*/ 76677 w 103734"/>
                            <a:gd name="connsiteY11" fmla="*/ 37604 h 77800"/>
                            <a:gd name="connsiteX12" fmla="*/ 12967 w 103734"/>
                            <a:gd name="connsiteY12" fmla="*/ 17721 h 77800"/>
                            <a:gd name="connsiteX13" fmla="*/ 18586 w 103734"/>
                            <a:gd name="connsiteY13" fmla="*/ 0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18586" y="0"/>
                              </a:moveTo>
                              <a:lnTo>
                                <a:pt x="80826" y="19450"/>
                              </a:lnTo>
                              <a:cubicBezTo>
                                <a:pt x="92324" y="22994"/>
                                <a:pt x="100190" y="28354"/>
                                <a:pt x="104599" y="35443"/>
                              </a:cubicBezTo>
                              <a:cubicBezTo>
                                <a:pt x="109008" y="42531"/>
                                <a:pt x="109699" y="50916"/>
                                <a:pt x="106674" y="60685"/>
                              </a:cubicBezTo>
                              <a:cubicBezTo>
                                <a:pt x="103734" y="70280"/>
                                <a:pt x="98461" y="76591"/>
                                <a:pt x="90854" y="79703"/>
                              </a:cubicBezTo>
                              <a:cubicBezTo>
                                <a:pt x="83333" y="82815"/>
                                <a:pt x="73651" y="82555"/>
                                <a:pt x="61981" y="78925"/>
                              </a:cubicBezTo>
                              <a:lnTo>
                                <a:pt x="0" y="59561"/>
                              </a:lnTo>
                              <a:lnTo>
                                <a:pt x="5532" y="41753"/>
                              </a:lnTo>
                              <a:lnTo>
                                <a:pt x="68811" y="61549"/>
                              </a:lnTo>
                              <a:cubicBezTo>
                                <a:pt x="81086" y="65353"/>
                                <a:pt x="88434" y="63192"/>
                                <a:pt x="90941" y="55066"/>
                              </a:cubicBezTo>
                              <a:cubicBezTo>
                                <a:pt x="92151" y="51262"/>
                                <a:pt x="91459" y="47891"/>
                                <a:pt x="89039" y="44865"/>
                              </a:cubicBezTo>
                              <a:cubicBezTo>
                                <a:pt x="86532" y="41840"/>
                                <a:pt x="82469" y="39419"/>
                                <a:pt x="76677" y="37604"/>
                              </a:cubicBezTo>
                              <a:lnTo>
                                <a:pt x="12967" y="17721"/>
                              </a:lnTo>
                              <a:lnTo>
                                <a:pt x="185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8" name="Freihandform: Form 1147">
                          <a:extLst>
                            <a:ext uri="{FF2B5EF4-FFF2-40B4-BE49-F238E27FC236}">
                              <a16:creationId xmlns:a16="http://schemas.microsoft.com/office/drawing/2014/main" id="{EA0E8C6D-D8DC-4289-8C59-6C3998286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8125" y="1774378"/>
                          <a:ext cx="95090" cy="77801"/>
                        </a:xfrm>
                        <a:custGeom>
                          <a:avLst/>
                          <a:gdLst>
                            <a:gd name="connsiteX0" fmla="*/ 43805 w 95089"/>
                            <a:gd name="connsiteY0" fmla="*/ 42272 h 77800"/>
                            <a:gd name="connsiteX1" fmla="*/ 54006 w 95089"/>
                            <a:gd name="connsiteY1" fmla="*/ 13226 h 77800"/>
                            <a:gd name="connsiteX2" fmla="*/ 102847 w 95089"/>
                            <a:gd name="connsiteY2" fmla="*/ 30342 h 77800"/>
                            <a:gd name="connsiteX3" fmla="*/ 98871 w 95089"/>
                            <a:gd name="connsiteY3" fmla="*/ 58437 h 77800"/>
                            <a:gd name="connsiteX4" fmla="*/ 77260 w 95089"/>
                            <a:gd name="connsiteY4" fmla="*/ 79530 h 77800"/>
                            <a:gd name="connsiteX5" fmla="*/ 37754 w 95089"/>
                            <a:gd name="connsiteY5" fmla="*/ 75726 h 77800"/>
                            <a:gd name="connsiteX6" fmla="*/ 5510 w 95089"/>
                            <a:gd name="connsiteY6" fmla="*/ 52905 h 77800"/>
                            <a:gd name="connsiteX7" fmla="*/ 2657 w 95089"/>
                            <a:gd name="connsiteY7" fmla="*/ 19710 h 77800"/>
                            <a:gd name="connsiteX8" fmla="*/ 16143 w 95089"/>
                            <a:gd name="connsiteY8" fmla="*/ 0 h 77800"/>
                            <a:gd name="connsiteX9" fmla="*/ 28591 w 95089"/>
                            <a:gd name="connsiteY9" fmla="*/ 10633 h 77800"/>
                            <a:gd name="connsiteX10" fmla="*/ 18563 w 95089"/>
                            <a:gd name="connsiteY10" fmla="*/ 24118 h 77800"/>
                            <a:gd name="connsiteX11" fmla="*/ 21934 w 95089"/>
                            <a:gd name="connsiteY11" fmla="*/ 43223 h 77800"/>
                            <a:gd name="connsiteX12" fmla="*/ 44410 w 95089"/>
                            <a:gd name="connsiteY12" fmla="*/ 57746 h 77800"/>
                            <a:gd name="connsiteX13" fmla="*/ 70430 w 95089"/>
                            <a:gd name="connsiteY13" fmla="*/ 62068 h 77800"/>
                            <a:gd name="connsiteX14" fmla="*/ 83311 w 95089"/>
                            <a:gd name="connsiteY14" fmla="*/ 52645 h 77800"/>
                            <a:gd name="connsiteX15" fmla="*/ 85299 w 95089"/>
                            <a:gd name="connsiteY15" fmla="*/ 43569 h 77800"/>
                            <a:gd name="connsiteX16" fmla="*/ 63515 w 95089"/>
                            <a:gd name="connsiteY16" fmla="*/ 35875 h 77800"/>
                            <a:gd name="connsiteX17" fmla="*/ 59365 w 95089"/>
                            <a:gd name="connsiteY17" fmla="*/ 47631 h 77800"/>
                            <a:gd name="connsiteX18" fmla="*/ 43805 w 95089"/>
                            <a:gd name="connsiteY18" fmla="*/ 42272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95089" h="77800">
                              <a:moveTo>
                                <a:pt x="43805" y="42272"/>
                              </a:moveTo>
                              <a:lnTo>
                                <a:pt x="54006" y="13226"/>
                              </a:lnTo>
                              <a:lnTo>
                                <a:pt x="102847" y="30342"/>
                              </a:lnTo>
                              <a:cubicBezTo>
                                <a:pt x="103452" y="39851"/>
                                <a:pt x="102156" y="49187"/>
                                <a:pt x="98871" y="58437"/>
                              </a:cubicBezTo>
                              <a:cubicBezTo>
                                <a:pt x="94981" y="69502"/>
                                <a:pt x="87806" y="76504"/>
                                <a:pt x="77260" y="79530"/>
                              </a:cubicBezTo>
                              <a:cubicBezTo>
                                <a:pt x="66713" y="82555"/>
                                <a:pt x="53573" y="81259"/>
                                <a:pt x="37754" y="75726"/>
                              </a:cubicBezTo>
                              <a:cubicBezTo>
                                <a:pt x="22453" y="70367"/>
                                <a:pt x="11734" y="62759"/>
                                <a:pt x="5510" y="52905"/>
                              </a:cubicBezTo>
                              <a:cubicBezTo>
                                <a:pt x="-714" y="43050"/>
                                <a:pt x="-1665" y="31985"/>
                                <a:pt x="2657" y="19710"/>
                              </a:cubicBezTo>
                              <a:cubicBezTo>
                                <a:pt x="5337" y="12102"/>
                                <a:pt x="9832" y="5532"/>
                                <a:pt x="16143" y="0"/>
                              </a:cubicBezTo>
                              <a:lnTo>
                                <a:pt x="28591" y="10633"/>
                              </a:lnTo>
                              <a:cubicBezTo>
                                <a:pt x="23577" y="14955"/>
                                <a:pt x="20292" y="19364"/>
                                <a:pt x="18563" y="24118"/>
                              </a:cubicBezTo>
                              <a:cubicBezTo>
                                <a:pt x="16229" y="30861"/>
                                <a:pt x="17353" y="37258"/>
                                <a:pt x="21934" y="43223"/>
                              </a:cubicBezTo>
                              <a:cubicBezTo>
                                <a:pt x="26603" y="49274"/>
                                <a:pt x="34037" y="54115"/>
                                <a:pt x="44410" y="57746"/>
                              </a:cubicBezTo>
                              <a:cubicBezTo>
                                <a:pt x="55043" y="61463"/>
                                <a:pt x="63774" y="62932"/>
                                <a:pt x="70430" y="62068"/>
                              </a:cubicBezTo>
                              <a:cubicBezTo>
                                <a:pt x="77087" y="61203"/>
                                <a:pt x="81409" y="58091"/>
                                <a:pt x="83311" y="52645"/>
                              </a:cubicBezTo>
                              <a:cubicBezTo>
                                <a:pt x="84348" y="49793"/>
                                <a:pt x="84953" y="46767"/>
                                <a:pt x="85299" y="43569"/>
                              </a:cubicBezTo>
                              <a:lnTo>
                                <a:pt x="63515" y="35875"/>
                              </a:lnTo>
                              <a:lnTo>
                                <a:pt x="59365" y="47631"/>
                              </a:lnTo>
                              <a:lnTo>
                                <a:pt x="43805" y="422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49" name="Freihandform: Form 1148">
                          <a:extLst>
                            <a:ext uri="{FF2B5EF4-FFF2-40B4-BE49-F238E27FC236}">
                              <a16:creationId xmlns:a16="http://schemas.microsoft.com/office/drawing/2014/main" id="{8A5B73D0-C279-4E53-8204-2D1CE789F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6083" y="1713693"/>
                          <a:ext cx="103734" cy="77801"/>
                        </a:xfrm>
                        <a:custGeom>
                          <a:avLst/>
                          <a:gdLst>
                            <a:gd name="connsiteX0" fmla="*/ 110391 w 103734"/>
                            <a:gd name="connsiteY0" fmla="*/ 36307 h 77800"/>
                            <a:gd name="connsiteX1" fmla="*/ 94053 w 103734"/>
                            <a:gd name="connsiteY1" fmla="*/ 78665 h 77800"/>
                            <a:gd name="connsiteX2" fmla="*/ 0 w 103734"/>
                            <a:gd name="connsiteY2" fmla="*/ 42358 h 77800"/>
                            <a:gd name="connsiteX3" fmla="*/ 16338 w 103734"/>
                            <a:gd name="connsiteY3" fmla="*/ 0 h 77800"/>
                            <a:gd name="connsiteX4" fmla="*/ 31466 w 103734"/>
                            <a:gd name="connsiteY4" fmla="*/ 5878 h 77800"/>
                            <a:gd name="connsiteX5" fmla="*/ 21871 w 103734"/>
                            <a:gd name="connsiteY5" fmla="*/ 30775 h 77800"/>
                            <a:gd name="connsiteX6" fmla="*/ 44260 w 103734"/>
                            <a:gd name="connsiteY6" fmla="*/ 39419 h 77800"/>
                            <a:gd name="connsiteX7" fmla="*/ 53164 w 103734"/>
                            <a:gd name="connsiteY7" fmla="*/ 16338 h 77800"/>
                            <a:gd name="connsiteX8" fmla="*/ 68378 w 103734"/>
                            <a:gd name="connsiteY8" fmla="*/ 22216 h 77800"/>
                            <a:gd name="connsiteX9" fmla="*/ 59474 w 103734"/>
                            <a:gd name="connsiteY9" fmla="*/ 45297 h 77800"/>
                            <a:gd name="connsiteX10" fmla="*/ 85494 w 103734"/>
                            <a:gd name="connsiteY10" fmla="*/ 55325 h 77800"/>
                            <a:gd name="connsiteX11" fmla="*/ 95090 w 103734"/>
                            <a:gd name="connsiteY11" fmla="*/ 30429 h 77800"/>
                            <a:gd name="connsiteX12" fmla="*/ 110391 w 103734"/>
                            <a:gd name="connsiteY12" fmla="*/ 36307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77800">
                              <a:moveTo>
                                <a:pt x="110391" y="36307"/>
                              </a:moveTo>
                              <a:lnTo>
                                <a:pt x="94053" y="78665"/>
                              </a:lnTo>
                              <a:lnTo>
                                <a:pt x="0" y="42358"/>
                              </a:lnTo>
                              <a:lnTo>
                                <a:pt x="16338" y="0"/>
                              </a:lnTo>
                              <a:lnTo>
                                <a:pt x="31466" y="5878"/>
                              </a:lnTo>
                              <a:lnTo>
                                <a:pt x="21871" y="30775"/>
                              </a:lnTo>
                              <a:lnTo>
                                <a:pt x="44260" y="39419"/>
                              </a:lnTo>
                              <a:lnTo>
                                <a:pt x="53164" y="16338"/>
                              </a:lnTo>
                              <a:lnTo>
                                <a:pt x="68378" y="22216"/>
                              </a:lnTo>
                              <a:lnTo>
                                <a:pt x="59474" y="45297"/>
                              </a:lnTo>
                              <a:lnTo>
                                <a:pt x="85494" y="55325"/>
                              </a:lnTo>
                              <a:lnTo>
                                <a:pt x="95090" y="30429"/>
                              </a:lnTo>
                              <a:lnTo>
                                <a:pt x="110391" y="3630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50" name="Freihandform: Form 1149">
                          <a:extLst>
                            <a:ext uri="{FF2B5EF4-FFF2-40B4-BE49-F238E27FC236}">
                              <a16:creationId xmlns:a16="http://schemas.microsoft.com/office/drawing/2014/main" id="{A1DA4FF1-CCE1-4377-879C-4245BD3F33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8904" y="1632607"/>
                          <a:ext cx="112379" cy="103734"/>
                        </a:xfrm>
                        <a:custGeom>
                          <a:avLst/>
                          <a:gdLst>
                            <a:gd name="connsiteX0" fmla="*/ 120246 w 112379"/>
                            <a:gd name="connsiteY0" fmla="*/ 39246 h 103734"/>
                            <a:gd name="connsiteX1" fmla="*/ 111342 w 112379"/>
                            <a:gd name="connsiteY1" fmla="*/ 60339 h 103734"/>
                            <a:gd name="connsiteX2" fmla="*/ 31985 w 112379"/>
                            <a:gd name="connsiteY2" fmla="*/ 60512 h 103734"/>
                            <a:gd name="connsiteX3" fmla="*/ 31639 w 112379"/>
                            <a:gd name="connsiteY3" fmla="*/ 61376 h 103734"/>
                            <a:gd name="connsiteX4" fmla="*/ 48842 w 112379"/>
                            <a:gd name="connsiteY4" fmla="*/ 66822 h 103734"/>
                            <a:gd name="connsiteX5" fmla="*/ 99585 w 112379"/>
                            <a:gd name="connsiteY5" fmla="*/ 88347 h 103734"/>
                            <a:gd name="connsiteX6" fmla="*/ 92756 w 112379"/>
                            <a:gd name="connsiteY6" fmla="*/ 104340 h 103734"/>
                            <a:gd name="connsiteX7" fmla="*/ 0 w 112379"/>
                            <a:gd name="connsiteY7" fmla="*/ 64920 h 103734"/>
                            <a:gd name="connsiteX8" fmla="*/ 8990 w 112379"/>
                            <a:gd name="connsiteY8" fmla="*/ 43741 h 103734"/>
                            <a:gd name="connsiteX9" fmla="*/ 87569 w 112379"/>
                            <a:gd name="connsiteY9" fmla="*/ 43568 h 103734"/>
                            <a:gd name="connsiteX10" fmla="*/ 87829 w 112379"/>
                            <a:gd name="connsiteY10" fmla="*/ 42877 h 103734"/>
                            <a:gd name="connsiteX11" fmla="*/ 71490 w 112379"/>
                            <a:gd name="connsiteY11" fmla="*/ 37344 h 103734"/>
                            <a:gd name="connsiteX12" fmla="*/ 20833 w 112379"/>
                            <a:gd name="connsiteY12" fmla="*/ 15820 h 103734"/>
                            <a:gd name="connsiteX13" fmla="*/ 27576 w 112379"/>
                            <a:gd name="connsiteY13" fmla="*/ 0 h 103734"/>
                            <a:gd name="connsiteX14" fmla="*/ 120246 w 112379"/>
                            <a:gd name="connsiteY14" fmla="*/ 39246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12379" h="103734">
                              <a:moveTo>
                                <a:pt x="120246" y="39246"/>
                              </a:moveTo>
                              <a:lnTo>
                                <a:pt x="111342" y="60339"/>
                              </a:lnTo>
                              <a:lnTo>
                                <a:pt x="31985" y="60512"/>
                              </a:lnTo>
                              <a:lnTo>
                                <a:pt x="31639" y="61376"/>
                              </a:lnTo>
                              <a:cubicBezTo>
                                <a:pt x="37172" y="62500"/>
                                <a:pt x="42963" y="64315"/>
                                <a:pt x="48842" y="66822"/>
                              </a:cubicBezTo>
                              <a:lnTo>
                                <a:pt x="99585" y="88347"/>
                              </a:lnTo>
                              <a:lnTo>
                                <a:pt x="92756" y="104340"/>
                              </a:lnTo>
                              <a:lnTo>
                                <a:pt x="0" y="64920"/>
                              </a:lnTo>
                              <a:lnTo>
                                <a:pt x="8990" y="43741"/>
                              </a:lnTo>
                              <a:lnTo>
                                <a:pt x="87569" y="43568"/>
                              </a:lnTo>
                              <a:lnTo>
                                <a:pt x="87829" y="42877"/>
                              </a:lnTo>
                              <a:cubicBezTo>
                                <a:pt x="83074" y="41753"/>
                                <a:pt x="77628" y="39938"/>
                                <a:pt x="71490" y="37344"/>
                              </a:cubicBezTo>
                              <a:lnTo>
                                <a:pt x="20833" y="15820"/>
                              </a:lnTo>
                              <a:lnTo>
                                <a:pt x="27576" y="0"/>
                              </a:lnTo>
                              <a:lnTo>
                                <a:pt x="120246" y="39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121" name="Grafik 3535">
                      <a:extLst>
                        <a:ext uri="{FF2B5EF4-FFF2-40B4-BE49-F238E27FC236}">
                          <a16:creationId xmlns:a16="http://schemas.microsoft.com/office/drawing/2014/main" id="{74962165-FD5C-4ADD-9ABB-B7F5398A10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3683" y="3881657"/>
                      <a:ext cx="514264" cy="524723"/>
                      <a:chOff x="2713683" y="3881657"/>
                      <a:chExt cx="514264" cy="524723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122" name="Grafik 3535">
                        <a:extLst>
                          <a:ext uri="{FF2B5EF4-FFF2-40B4-BE49-F238E27FC236}">
                            <a16:creationId xmlns:a16="http://schemas.microsoft.com/office/drawing/2014/main" id="{6957DB76-A596-4D99-80F4-5D80DF8AC2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2165" y="3881657"/>
                        <a:ext cx="345782" cy="354426"/>
                        <a:chOff x="2882165" y="3881657"/>
                        <a:chExt cx="345782" cy="354426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33" name="Freihandform: Form 1132">
                          <a:extLst>
                            <a:ext uri="{FF2B5EF4-FFF2-40B4-BE49-F238E27FC236}">
                              <a16:creationId xmlns:a16="http://schemas.microsoft.com/office/drawing/2014/main" id="{1DE9C9FB-0AFC-4F56-833A-B1D2443F3D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6197" y="4132954"/>
                          <a:ext cx="77801" cy="103734"/>
                        </a:xfrm>
                        <a:custGeom>
                          <a:avLst/>
                          <a:gdLst>
                            <a:gd name="connsiteX0" fmla="*/ 79703 w 77800"/>
                            <a:gd name="connsiteY0" fmla="*/ 29046 h 103734"/>
                            <a:gd name="connsiteX1" fmla="*/ 14263 w 77800"/>
                            <a:gd name="connsiteY1" fmla="*/ 105723 h 103734"/>
                            <a:gd name="connsiteX2" fmla="*/ 0 w 77800"/>
                            <a:gd name="connsiteY2" fmla="*/ 93534 h 103734"/>
                            <a:gd name="connsiteX3" fmla="*/ 54806 w 77800"/>
                            <a:gd name="connsiteY3" fmla="*/ 29305 h 103734"/>
                            <a:gd name="connsiteX4" fmla="*/ 35010 w 77800"/>
                            <a:gd name="connsiteY4" fmla="*/ 12448 h 103734"/>
                            <a:gd name="connsiteX5" fmla="*/ 45643 w 77800"/>
                            <a:gd name="connsiteY5" fmla="*/ 0 h 103734"/>
                            <a:gd name="connsiteX6" fmla="*/ 79703 w 77800"/>
                            <a:gd name="connsiteY6" fmla="*/ 29046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7800" h="103734">
                              <a:moveTo>
                                <a:pt x="79703" y="29046"/>
                              </a:moveTo>
                              <a:lnTo>
                                <a:pt x="14263" y="105723"/>
                              </a:lnTo>
                              <a:lnTo>
                                <a:pt x="0" y="93534"/>
                              </a:lnTo>
                              <a:lnTo>
                                <a:pt x="54806" y="29305"/>
                              </a:lnTo>
                              <a:lnTo>
                                <a:pt x="35010" y="12448"/>
                              </a:lnTo>
                              <a:lnTo>
                                <a:pt x="45643" y="0"/>
                              </a:lnTo>
                              <a:lnTo>
                                <a:pt x="79703" y="290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4" name="Freihandform: Form 1133">
                          <a:extLst>
                            <a:ext uri="{FF2B5EF4-FFF2-40B4-BE49-F238E27FC236}">
                              <a16:creationId xmlns:a16="http://schemas.microsoft.com/office/drawing/2014/main" id="{A3A9D822-C024-4394-9158-93D73C259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1968" y="4094831"/>
                          <a:ext cx="95090" cy="103734"/>
                        </a:xfrm>
                        <a:custGeom>
                          <a:avLst/>
                          <a:gdLst>
                            <a:gd name="connsiteX0" fmla="*/ 67600 w 95089"/>
                            <a:gd name="connsiteY0" fmla="*/ 0 h 103734"/>
                            <a:gd name="connsiteX1" fmla="*/ 101314 w 95089"/>
                            <a:gd name="connsiteY1" fmla="*/ 30429 h 103734"/>
                            <a:gd name="connsiteX2" fmla="*/ 33714 w 95089"/>
                            <a:gd name="connsiteY2" fmla="*/ 105204 h 103734"/>
                            <a:gd name="connsiteX3" fmla="*/ 0 w 95089"/>
                            <a:gd name="connsiteY3" fmla="*/ 74775 h 103734"/>
                            <a:gd name="connsiteX4" fmla="*/ 10892 w 95089"/>
                            <a:gd name="connsiteY4" fmla="*/ 62759 h 103734"/>
                            <a:gd name="connsiteX5" fmla="*/ 30688 w 95089"/>
                            <a:gd name="connsiteY5" fmla="*/ 80653 h 103734"/>
                            <a:gd name="connsiteX6" fmla="*/ 46767 w 95089"/>
                            <a:gd name="connsiteY6" fmla="*/ 62846 h 103734"/>
                            <a:gd name="connsiteX7" fmla="*/ 28354 w 95089"/>
                            <a:gd name="connsiteY7" fmla="*/ 46248 h 103734"/>
                            <a:gd name="connsiteX8" fmla="*/ 39246 w 95089"/>
                            <a:gd name="connsiteY8" fmla="*/ 34146 h 103734"/>
                            <a:gd name="connsiteX9" fmla="*/ 57659 w 95089"/>
                            <a:gd name="connsiteY9" fmla="*/ 50743 h 103734"/>
                            <a:gd name="connsiteX10" fmla="*/ 76331 w 95089"/>
                            <a:gd name="connsiteY10" fmla="*/ 29997 h 103734"/>
                            <a:gd name="connsiteX11" fmla="*/ 56535 w 95089"/>
                            <a:gd name="connsiteY11" fmla="*/ 12102 h 103734"/>
                            <a:gd name="connsiteX12" fmla="*/ 67600 w 95089"/>
                            <a:gd name="connsiteY12" fmla="*/ 0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67600" y="0"/>
                              </a:moveTo>
                              <a:lnTo>
                                <a:pt x="101314" y="30429"/>
                              </a:lnTo>
                              <a:lnTo>
                                <a:pt x="33714" y="105204"/>
                              </a:lnTo>
                              <a:lnTo>
                                <a:pt x="0" y="74775"/>
                              </a:lnTo>
                              <a:lnTo>
                                <a:pt x="10892" y="62759"/>
                              </a:lnTo>
                              <a:lnTo>
                                <a:pt x="30688" y="80653"/>
                              </a:lnTo>
                              <a:lnTo>
                                <a:pt x="46767" y="62846"/>
                              </a:lnTo>
                              <a:lnTo>
                                <a:pt x="28354" y="46248"/>
                              </a:lnTo>
                              <a:lnTo>
                                <a:pt x="39246" y="34146"/>
                              </a:lnTo>
                              <a:lnTo>
                                <a:pt x="57659" y="50743"/>
                              </a:lnTo>
                              <a:lnTo>
                                <a:pt x="76331" y="29997"/>
                              </a:lnTo>
                              <a:lnTo>
                                <a:pt x="56535" y="12102"/>
                              </a:lnTo>
                              <a:lnTo>
                                <a:pt x="67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5" name="Freihandform: Form 1134">
                          <a:extLst>
                            <a:ext uri="{FF2B5EF4-FFF2-40B4-BE49-F238E27FC236}">
                              <a16:creationId xmlns:a16="http://schemas.microsoft.com/office/drawing/2014/main" id="{A3E66DB8-9C8C-498C-AF93-2D2E3D89B4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482" y="4042099"/>
                          <a:ext cx="112379" cy="112379"/>
                        </a:xfrm>
                        <a:custGeom>
                          <a:avLst/>
                          <a:gdLst>
                            <a:gd name="connsiteX0" fmla="*/ 70021 w 112379"/>
                            <a:gd name="connsiteY0" fmla="*/ 0 h 112378"/>
                            <a:gd name="connsiteX1" fmla="*/ 83506 w 112379"/>
                            <a:gd name="connsiteY1" fmla="*/ 13053 h 112378"/>
                            <a:gd name="connsiteX2" fmla="*/ 52818 w 112379"/>
                            <a:gd name="connsiteY2" fmla="*/ 44865 h 112378"/>
                            <a:gd name="connsiteX3" fmla="*/ 70626 w 112379"/>
                            <a:gd name="connsiteY3" fmla="*/ 62068 h 112378"/>
                            <a:gd name="connsiteX4" fmla="*/ 101314 w 112379"/>
                            <a:gd name="connsiteY4" fmla="*/ 30256 h 112378"/>
                            <a:gd name="connsiteX5" fmla="*/ 114799 w 112379"/>
                            <a:gd name="connsiteY5" fmla="*/ 43309 h 112378"/>
                            <a:gd name="connsiteX6" fmla="*/ 44779 w 112379"/>
                            <a:gd name="connsiteY6" fmla="*/ 115837 h 112378"/>
                            <a:gd name="connsiteX7" fmla="*/ 31293 w 112379"/>
                            <a:gd name="connsiteY7" fmla="*/ 102784 h 112378"/>
                            <a:gd name="connsiteX8" fmla="*/ 59129 w 112379"/>
                            <a:gd name="connsiteY8" fmla="*/ 73997 h 112378"/>
                            <a:gd name="connsiteX9" fmla="*/ 41321 w 112379"/>
                            <a:gd name="connsiteY9" fmla="*/ 56795 h 112378"/>
                            <a:gd name="connsiteX10" fmla="*/ 13485 w 112379"/>
                            <a:gd name="connsiteY10" fmla="*/ 85581 h 112378"/>
                            <a:gd name="connsiteX11" fmla="*/ 0 w 112379"/>
                            <a:gd name="connsiteY11" fmla="*/ 72528 h 112378"/>
                            <a:gd name="connsiteX12" fmla="*/ 70021 w 112379"/>
                            <a:gd name="connsiteY12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12379" h="112378">
                              <a:moveTo>
                                <a:pt x="70021" y="0"/>
                              </a:moveTo>
                              <a:lnTo>
                                <a:pt x="83506" y="13053"/>
                              </a:lnTo>
                              <a:lnTo>
                                <a:pt x="52818" y="44865"/>
                              </a:lnTo>
                              <a:lnTo>
                                <a:pt x="70626" y="62068"/>
                              </a:lnTo>
                              <a:lnTo>
                                <a:pt x="101314" y="30256"/>
                              </a:lnTo>
                              <a:lnTo>
                                <a:pt x="114799" y="43309"/>
                              </a:lnTo>
                              <a:lnTo>
                                <a:pt x="44779" y="115837"/>
                              </a:lnTo>
                              <a:lnTo>
                                <a:pt x="31293" y="102784"/>
                              </a:lnTo>
                              <a:lnTo>
                                <a:pt x="59129" y="73997"/>
                              </a:lnTo>
                              <a:lnTo>
                                <a:pt x="41321" y="56795"/>
                              </a:lnTo>
                              <a:lnTo>
                                <a:pt x="13485" y="85581"/>
                              </a:lnTo>
                              <a:lnTo>
                                <a:pt x="0" y="72528"/>
                              </a:lnTo>
                              <a:lnTo>
                                <a:pt x="70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6" name="Freihandform: Form 1135">
                          <a:extLst>
                            <a:ext uri="{FF2B5EF4-FFF2-40B4-BE49-F238E27FC236}">
                              <a16:creationId xmlns:a16="http://schemas.microsoft.com/office/drawing/2014/main" id="{6F6AD6C4-F92C-44C5-8846-5E74CD15C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92295" y="3985651"/>
                          <a:ext cx="95090" cy="112379"/>
                        </a:xfrm>
                        <a:custGeom>
                          <a:avLst/>
                          <a:gdLst>
                            <a:gd name="connsiteX0" fmla="*/ 59044 w 95089"/>
                            <a:gd name="connsiteY0" fmla="*/ 58091 h 112378"/>
                            <a:gd name="connsiteX1" fmla="*/ 87311 w 95089"/>
                            <a:gd name="connsiteY1" fmla="*/ 30861 h 112378"/>
                            <a:gd name="connsiteX2" fmla="*/ 100278 w 95089"/>
                            <a:gd name="connsiteY2" fmla="*/ 44347 h 112378"/>
                            <a:gd name="connsiteX3" fmla="*/ 27664 w 95089"/>
                            <a:gd name="connsiteY3" fmla="*/ 114281 h 112378"/>
                            <a:gd name="connsiteX4" fmla="*/ 10634 w 95089"/>
                            <a:gd name="connsiteY4" fmla="*/ 96560 h 112378"/>
                            <a:gd name="connsiteX5" fmla="*/ 2 w 95089"/>
                            <a:gd name="connsiteY5" fmla="*/ 74862 h 112378"/>
                            <a:gd name="connsiteX6" fmla="*/ 11067 w 95089"/>
                            <a:gd name="connsiteY6" fmla="*/ 53856 h 112378"/>
                            <a:gd name="connsiteX7" fmla="*/ 39248 w 95089"/>
                            <a:gd name="connsiteY7" fmla="*/ 44606 h 112378"/>
                            <a:gd name="connsiteX8" fmla="*/ 57661 w 95089"/>
                            <a:gd name="connsiteY8" fmla="*/ 0 h 112378"/>
                            <a:gd name="connsiteX9" fmla="*/ 71578 w 95089"/>
                            <a:gd name="connsiteY9" fmla="*/ 14436 h 112378"/>
                            <a:gd name="connsiteX10" fmla="*/ 54376 w 95089"/>
                            <a:gd name="connsiteY10" fmla="*/ 53164 h 112378"/>
                            <a:gd name="connsiteX11" fmla="*/ 59044 w 95089"/>
                            <a:gd name="connsiteY11" fmla="*/ 58091 h 112378"/>
                            <a:gd name="connsiteX12" fmla="*/ 47374 w 95089"/>
                            <a:gd name="connsiteY12" fmla="*/ 69329 h 112378"/>
                            <a:gd name="connsiteX13" fmla="*/ 44002 w 95089"/>
                            <a:gd name="connsiteY13" fmla="*/ 65871 h 112378"/>
                            <a:gd name="connsiteX14" fmla="*/ 34666 w 95089"/>
                            <a:gd name="connsiteY14" fmla="*/ 61636 h 112378"/>
                            <a:gd name="connsiteX15" fmla="*/ 24552 w 95089"/>
                            <a:gd name="connsiteY15" fmla="*/ 67341 h 112378"/>
                            <a:gd name="connsiteX16" fmla="*/ 18760 w 95089"/>
                            <a:gd name="connsiteY16" fmla="*/ 77196 h 112378"/>
                            <a:gd name="connsiteX17" fmla="*/ 22996 w 95089"/>
                            <a:gd name="connsiteY17" fmla="*/ 86273 h 112378"/>
                            <a:gd name="connsiteX18" fmla="*/ 26281 w 95089"/>
                            <a:gd name="connsiteY18" fmla="*/ 89644 h 112378"/>
                            <a:gd name="connsiteX19" fmla="*/ 47374 w 95089"/>
                            <a:gd name="connsiteY19" fmla="*/ 69329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95089" h="112378">
                              <a:moveTo>
                                <a:pt x="59044" y="58091"/>
                              </a:moveTo>
                              <a:lnTo>
                                <a:pt x="87311" y="30861"/>
                              </a:lnTo>
                              <a:lnTo>
                                <a:pt x="100278" y="44347"/>
                              </a:lnTo>
                              <a:lnTo>
                                <a:pt x="27664" y="114281"/>
                              </a:lnTo>
                              <a:lnTo>
                                <a:pt x="10634" y="96560"/>
                              </a:lnTo>
                              <a:cubicBezTo>
                                <a:pt x="3459" y="89039"/>
                                <a:pt x="-85" y="81864"/>
                                <a:pt x="2" y="74862"/>
                              </a:cubicBezTo>
                              <a:cubicBezTo>
                                <a:pt x="88" y="67860"/>
                                <a:pt x="3805" y="60858"/>
                                <a:pt x="11067" y="53856"/>
                              </a:cubicBezTo>
                              <a:cubicBezTo>
                                <a:pt x="20230" y="45038"/>
                                <a:pt x="29652" y="41926"/>
                                <a:pt x="39248" y="44606"/>
                              </a:cubicBezTo>
                              <a:lnTo>
                                <a:pt x="57661" y="0"/>
                              </a:lnTo>
                              <a:lnTo>
                                <a:pt x="71578" y="14436"/>
                              </a:lnTo>
                              <a:lnTo>
                                <a:pt x="54376" y="53164"/>
                              </a:lnTo>
                              <a:lnTo>
                                <a:pt x="59044" y="58091"/>
                              </a:lnTo>
                              <a:close/>
                              <a:moveTo>
                                <a:pt x="47374" y="69329"/>
                              </a:moveTo>
                              <a:lnTo>
                                <a:pt x="44002" y="65871"/>
                              </a:lnTo>
                              <a:cubicBezTo>
                                <a:pt x="40977" y="62673"/>
                                <a:pt x="37865" y="61290"/>
                                <a:pt x="34666" y="61636"/>
                              </a:cubicBezTo>
                              <a:cubicBezTo>
                                <a:pt x="31468" y="61981"/>
                                <a:pt x="28183" y="63883"/>
                                <a:pt x="24552" y="67341"/>
                              </a:cubicBezTo>
                              <a:cubicBezTo>
                                <a:pt x="20835" y="70885"/>
                                <a:pt x="18933" y="74170"/>
                                <a:pt x="18760" y="77196"/>
                              </a:cubicBezTo>
                              <a:cubicBezTo>
                                <a:pt x="18587" y="80221"/>
                                <a:pt x="19970" y="83247"/>
                                <a:pt x="22996" y="86273"/>
                              </a:cubicBezTo>
                              <a:lnTo>
                                <a:pt x="26281" y="89644"/>
                              </a:lnTo>
                              <a:lnTo>
                                <a:pt x="47374" y="693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7" name="Freihandform: Form 1136">
                          <a:extLst>
                            <a:ext uri="{FF2B5EF4-FFF2-40B4-BE49-F238E27FC236}">
                              <a16:creationId xmlns:a16="http://schemas.microsoft.com/office/drawing/2014/main" id="{1DB6AEF8-9E1B-4D0B-A35D-5B3B83A46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39219" y="3945886"/>
                          <a:ext cx="103734" cy="95090"/>
                        </a:xfrm>
                        <a:custGeom>
                          <a:avLst/>
                          <a:gdLst>
                            <a:gd name="connsiteX0" fmla="*/ 74775 w 103734"/>
                            <a:gd name="connsiteY0" fmla="*/ 0 h 95089"/>
                            <a:gd name="connsiteX1" fmla="*/ 105290 w 103734"/>
                            <a:gd name="connsiteY1" fmla="*/ 33714 h 95089"/>
                            <a:gd name="connsiteX2" fmla="*/ 30515 w 103734"/>
                            <a:gd name="connsiteY2" fmla="*/ 101314 h 95089"/>
                            <a:gd name="connsiteX3" fmla="*/ 0 w 103734"/>
                            <a:gd name="connsiteY3" fmla="*/ 67600 h 95089"/>
                            <a:gd name="connsiteX4" fmla="*/ 12016 w 103734"/>
                            <a:gd name="connsiteY4" fmla="*/ 56708 h 95089"/>
                            <a:gd name="connsiteX5" fmla="*/ 29910 w 103734"/>
                            <a:gd name="connsiteY5" fmla="*/ 76504 h 95089"/>
                            <a:gd name="connsiteX6" fmla="*/ 47718 w 103734"/>
                            <a:gd name="connsiteY6" fmla="*/ 60426 h 95089"/>
                            <a:gd name="connsiteX7" fmla="*/ 31120 w 103734"/>
                            <a:gd name="connsiteY7" fmla="*/ 42099 h 95089"/>
                            <a:gd name="connsiteX8" fmla="*/ 43223 w 103734"/>
                            <a:gd name="connsiteY8" fmla="*/ 31207 h 95089"/>
                            <a:gd name="connsiteX9" fmla="*/ 59820 w 103734"/>
                            <a:gd name="connsiteY9" fmla="*/ 49533 h 95089"/>
                            <a:gd name="connsiteX10" fmla="*/ 80567 w 103734"/>
                            <a:gd name="connsiteY10" fmla="*/ 30775 h 95089"/>
                            <a:gd name="connsiteX11" fmla="*/ 62673 w 103734"/>
                            <a:gd name="connsiteY11" fmla="*/ 10979 h 95089"/>
                            <a:gd name="connsiteX12" fmla="*/ 74775 w 103734"/>
                            <a:gd name="connsiteY12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74775" y="0"/>
                              </a:moveTo>
                              <a:lnTo>
                                <a:pt x="105290" y="33714"/>
                              </a:lnTo>
                              <a:lnTo>
                                <a:pt x="30515" y="101314"/>
                              </a:lnTo>
                              <a:lnTo>
                                <a:pt x="0" y="67600"/>
                              </a:lnTo>
                              <a:lnTo>
                                <a:pt x="12016" y="56708"/>
                              </a:lnTo>
                              <a:lnTo>
                                <a:pt x="29910" y="76504"/>
                              </a:lnTo>
                              <a:lnTo>
                                <a:pt x="47718" y="60426"/>
                              </a:lnTo>
                              <a:lnTo>
                                <a:pt x="31120" y="42099"/>
                              </a:lnTo>
                              <a:lnTo>
                                <a:pt x="43223" y="31207"/>
                              </a:lnTo>
                              <a:lnTo>
                                <a:pt x="59820" y="49533"/>
                              </a:lnTo>
                              <a:lnTo>
                                <a:pt x="80567" y="30775"/>
                              </a:lnTo>
                              <a:lnTo>
                                <a:pt x="62673" y="10979"/>
                              </a:lnTo>
                              <a:lnTo>
                                <a:pt x="747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8" name="Freihandform: Form 1137">
                          <a:extLst>
                            <a:ext uri="{FF2B5EF4-FFF2-40B4-BE49-F238E27FC236}">
                              <a16:creationId xmlns:a16="http://schemas.microsoft.com/office/drawing/2014/main" id="{FE25006A-7507-4F26-BC3C-CA5769D158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165" y="3881657"/>
                          <a:ext cx="121024" cy="112379"/>
                        </a:xfrm>
                        <a:custGeom>
                          <a:avLst/>
                          <a:gdLst>
                            <a:gd name="connsiteX0" fmla="*/ 77109 w 121023"/>
                            <a:gd name="connsiteY0" fmla="*/ 0 h 112378"/>
                            <a:gd name="connsiteX1" fmla="*/ 91891 w 121023"/>
                            <a:gd name="connsiteY1" fmla="*/ 17548 h 112378"/>
                            <a:gd name="connsiteX2" fmla="*/ 56103 w 121023"/>
                            <a:gd name="connsiteY2" fmla="*/ 88434 h 112378"/>
                            <a:gd name="connsiteX3" fmla="*/ 56708 w 121023"/>
                            <a:gd name="connsiteY3" fmla="*/ 89125 h 112378"/>
                            <a:gd name="connsiteX4" fmla="*/ 69329 w 121023"/>
                            <a:gd name="connsiteY4" fmla="*/ 76245 h 112378"/>
                            <a:gd name="connsiteX5" fmla="*/ 111515 w 121023"/>
                            <a:gd name="connsiteY5" fmla="*/ 40802 h 112378"/>
                            <a:gd name="connsiteX6" fmla="*/ 122666 w 121023"/>
                            <a:gd name="connsiteY6" fmla="*/ 54115 h 112378"/>
                            <a:gd name="connsiteX7" fmla="*/ 45557 w 121023"/>
                            <a:gd name="connsiteY7" fmla="*/ 119035 h 112378"/>
                            <a:gd name="connsiteX8" fmla="*/ 30688 w 121023"/>
                            <a:gd name="connsiteY8" fmla="*/ 101401 h 112378"/>
                            <a:gd name="connsiteX9" fmla="*/ 66044 w 121023"/>
                            <a:gd name="connsiteY9" fmla="*/ 31207 h 112378"/>
                            <a:gd name="connsiteX10" fmla="*/ 65526 w 121023"/>
                            <a:gd name="connsiteY10" fmla="*/ 30602 h 112378"/>
                            <a:gd name="connsiteX11" fmla="*/ 53164 w 121023"/>
                            <a:gd name="connsiteY11" fmla="*/ 42704 h 112378"/>
                            <a:gd name="connsiteX12" fmla="*/ 11065 w 121023"/>
                            <a:gd name="connsiteY12" fmla="*/ 78147 h 112378"/>
                            <a:gd name="connsiteX13" fmla="*/ 0 w 121023"/>
                            <a:gd name="connsiteY13" fmla="*/ 64921 h 112378"/>
                            <a:gd name="connsiteX14" fmla="*/ 77109 w 121023"/>
                            <a:gd name="connsiteY14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77109" y="0"/>
                              </a:moveTo>
                              <a:lnTo>
                                <a:pt x="91891" y="17548"/>
                              </a:lnTo>
                              <a:lnTo>
                                <a:pt x="56103" y="88434"/>
                              </a:lnTo>
                              <a:lnTo>
                                <a:pt x="56708" y="89125"/>
                              </a:lnTo>
                              <a:cubicBezTo>
                                <a:pt x="60252" y="84630"/>
                                <a:pt x="64402" y="80394"/>
                                <a:pt x="69329" y="76245"/>
                              </a:cubicBezTo>
                              <a:lnTo>
                                <a:pt x="111515" y="40802"/>
                              </a:lnTo>
                              <a:lnTo>
                                <a:pt x="122666" y="54115"/>
                              </a:lnTo>
                              <a:lnTo>
                                <a:pt x="45557" y="119035"/>
                              </a:lnTo>
                              <a:lnTo>
                                <a:pt x="30688" y="101401"/>
                              </a:lnTo>
                              <a:lnTo>
                                <a:pt x="66044" y="31207"/>
                              </a:lnTo>
                              <a:lnTo>
                                <a:pt x="65526" y="30602"/>
                              </a:lnTo>
                              <a:cubicBezTo>
                                <a:pt x="62414" y="34405"/>
                                <a:pt x="58264" y="38382"/>
                                <a:pt x="53164" y="42704"/>
                              </a:cubicBezTo>
                              <a:lnTo>
                                <a:pt x="11065" y="78147"/>
                              </a:lnTo>
                              <a:lnTo>
                                <a:pt x="0" y="64921"/>
                              </a:lnTo>
                              <a:lnTo>
                                <a:pt x="7710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123" name="Grafik 3535">
                        <a:extLst>
                          <a:ext uri="{FF2B5EF4-FFF2-40B4-BE49-F238E27FC236}">
                            <a16:creationId xmlns:a16="http://schemas.microsoft.com/office/drawing/2014/main" id="{FA5E48C8-6EDB-43B4-BA74-4AA347D5E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13683" y="3904997"/>
                        <a:ext cx="510028" cy="501383"/>
                        <a:chOff x="2713683" y="3904997"/>
                        <a:chExt cx="510028" cy="50138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24" name="Freihandform: Form 1123">
                          <a:extLst>
                            <a:ext uri="{FF2B5EF4-FFF2-40B4-BE49-F238E27FC236}">
                              <a16:creationId xmlns:a16="http://schemas.microsoft.com/office/drawing/2014/main" id="{B7F7A73B-34F6-4086-85D2-FCFA9DADB9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28189" y="4296940"/>
                          <a:ext cx="95090" cy="103734"/>
                        </a:xfrm>
                        <a:custGeom>
                          <a:avLst/>
                          <a:gdLst>
                            <a:gd name="connsiteX0" fmla="*/ 57573 w 95089"/>
                            <a:gd name="connsiteY0" fmla="*/ 11584 h 103734"/>
                            <a:gd name="connsiteX1" fmla="*/ 46421 w 95089"/>
                            <a:gd name="connsiteY1" fmla="*/ 35183 h 103734"/>
                            <a:gd name="connsiteX2" fmla="*/ 67082 w 95089"/>
                            <a:gd name="connsiteY2" fmla="*/ 51349 h 103734"/>
                            <a:gd name="connsiteX3" fmla="*/ 87310 w 95089"/>
                            <a:gd name="connsiteY3" fmla="*/ 34837 h 103734"/>
                            <a:gd name="connsiteX4" fmla="*/ 102092 w 95089"/>
                            <a:gd name="connsiteY4" fmla="*/ 46421 h 103734"/>
                            <a:gd name="connsiteX5" fmla="*/ 20055 w 95089"/>
                            <a:gd name="connsiteY5" fmla="*/ 110823 h 103734"/>
                            <a:gd name="connsiteX6" fmla="*/ 0 w 95089"/>
                            <a:gd name="connsiteY6" fmla="*/ 95176 h 103734"/>
                            <a:gd name="connsiteX7" fmla="*/ 42618 w 95089"/>
                            <a:gd name="connsiteY7" fmla="*/ 0 h 103734"/>
                            <a:gd name="connsiteX8" fmla="*/ 57573 w 95089"/>
                            <a:gd name="connsiteY8" fmla="*/ 11584 h 103734"/>
                            <a:gd name="connsiteX9" fmla="*/ 39073 w 95089"/>
                            <a:gd name="connsiteY9" fmla="*/ 50484 h 103734"/>
                            <a:gd name="connsiteX10" fmla="*/ 28873 w 95089"/>
                            <a:gd name="connsiteY10" fmla="*/ 72268 h 103734"/>
                            <a:gd name="connsiteX11" fmla="*/ 23945 w 95089"/>
                            <a:gd name="connsiteY11" fmla="*/ 82037 h 103734"/>
                            <a:gd name="connsiteX12" fmla="*/ 18499 w 95089"/>
                            <a:gd name="connsiteY12" fmla="*/ 92324 h 103734"/>
                            <a:gd name="connsiteX13" fmla="*/ 28354 w 95089"/>
                            <a:gd name="connsiteY13" fmla="*/ 83420 h 103734"/>
                            <a:gd name="connsiteX14" fmla="*/ 54028 w 95089"/>
                            <a:gd name="connsiteY14" fmla="*/ 62154 h 103734"/>
                            <a:gd name="connsiteX15" fmla="*/ 39073 w 95089"/>
                            <a:gd name="connsiteY15" fmla="*/ 50484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57573" y="11584"/>
                              </a:moveTo>
                              <a:lnTo>
                                <a:pt x="46421" y="35183"/>
                              </a:lnTo>
                              <a:lnTo>
                                <a:pt x="67082" y="51349"/>
                              </a:lnTo>
                              <a:lnTo>
                                <a:pt x="87310" y="34837"/>
                              </a:lnTo>
                              <a:lnTo>
                                <a:pt x="102092" y="46421"/>
                              </a:lnTo>
                              <a:lnTo>
                                <a:pt x="20055" y="110823"/>
                              </a:lnTo>
                              <a:lnTo>
                                <a:pt x="0" y="95176"/>
                              </a:lnTo>
                              <a:lnTo>
                                <a:pt x="42618" y="0"/>
                              </a:lnTo>
                              <a:lnTo>
                                <a:pt x="57573" y="11584"/>
                              </a:lnTo>
                              <a:close/>
                              <a:moveTo>
                                <a:pt x="39073" y="50484"/>
                              </a:moveTo>
                              <a:lnTo>
                                <a:pt x="28873" y="72268"/>
                              </a:lnTo>
                              <a:cubicBezTo>
                                <a:pt x="28268" y="73565"/>
                                <a:pt x="26625" y="76850"/>
                                <a:pt x="23945" y="82037"/>
                              </a:cubicBezTo>
                              <a:cubicBezTo>
                                <a:pt x="21266" y="87223"/>
                                <a:pt x="19450" y="90681"/>
                                <a:pt x="18499" y="92324"/>
                              </a:cubicBezTo>
                              <a:cubicBezTo>
                                <a:pt x="21352" y="89557"/>
                                <a:pt x="24723" y="86618"/>
                                <a:pt x="28354" y="83420"/>
                              </a:cubicBezTo>
                              <a:cubicBezTo>
                                <a:pt x="31985" y="80221"/>
                                <a:pt x="40543" y="73133"/>
                                <a:pt x="54028" y="62154"/>
                              </a:cubicBezTo>
                              <a:lnTo>
                                <a:pt x="39073" y="5048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25" name="Freihandform: Form 1124">
                          <a:extLst>
                            <a:ext uri="{FF2B5EF4-FFF2-40B4-BE49-F238E27FC236}">
                              <a16:creationId xmlns:a16="http://schemas.microsoft.com/office/drawing/2014/main" id="{ED4AA863-69B2-40CC-A97F-DEAE79BCB8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52376" y="4262959"/>
                          <a:ext cx="95090" cy="103734"/>
                        </a:xfrm>
                        <a:custGeom>
                          <a:avLst/>
                          <a:gdLst>
                            <a:gd name="connsiteX0" fmla="*/ 0 w 95089"/>
                            <a:gd name="connsiteY0" fmla="*/ 66139 h 103734"/>
                            <a:gd name="connsiteX1" fmla="*/ 41926 w 95089"/>
                            <a:gd name="connsiteY1" fmla="*/ 16174 h 103734"/>
                            <a:gd name="connsiteX2" fmla="*/ 65785 w 95089"/>
                            <a:gd name="connsiteY2" fmla="*/ 354 h 103734"/>
                            <a:gd name="connsiteX3" fmla="*/ 89903 w 95089"/>
                            <a:gd name="connsiteY3" fmla="*/ 8221 h 103734"/>
                            <a:gd name="connsiteX4" fmla="*/ 101400 w 95089"/>
                            <a:gd name="connsiteY4" fmla="*/ 30178 h 103734"/>
                            <a:gd name="connsiteX5" fmla="*/ 89557 w 95089"/>
                            <a:gd name="connsiteY5" fmla="*/ 56544 h 103734"/>
                            <a:gd name="connsiteX6" fmla="*/ 47804 w 95089"/>
                            <a:gd name="connsiteY6" fmla="*/ 106336 h 103734"/>
                            <a:gd name="connsiteX7" fmla="*/ 33541 w 95089"/>
                            <a:gd name="connsiteY7" fmla="*/ 94407 h 103734"/>
                            <a:gd name="connsiteX8" fmla="*/ 76158 w 95089"/>
                            <a:gd name="connsiteY8" fmla="*/ 43577 h 103734"/>
                            <a:gd name="connsiteX9" fmla="*/ 78752 w 95089"/>
                            <a:gd name="connsiteY9" fmla="*/ 20669 h 103734"/>
                            <a:gd name="connsiteX10" fmla="*/ 68551 w 95089"/>
                            <a:gd name="connsiteY10" fmla="*/ 18508 h 103734"/>
                            <a:gd name="connsiteX11" fmla="*/ 57140 w 95089"/>
                            <a:gd name="connsiteY11" fmla="*/ 27066 h 103734"/>
                            <a:gd name="connsiteX12" fmla="*/ 14264 w 95089"/>
                            <a:gd name="connsiteY12" fmla="*/ 78155 h 103734"/>
                            <a:gd name="connsiteX13" fmla="*/ 0 w 95089"/>
                            <a:gd name="connsiteY13" fmla="*/ 66139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95089" h="103734">
                              <a:moveTo>
                                <a:pt x="0" y="66139"/>
                              </a:moveTo>
                              <a:lnTo>
                                <a:pt x="41926" y="16174"/>
                              </a:lnTo>
                              <a:cubicBezTo>
                                <a:pt x="49620" y="7010"/>
                                <a:pt x="57573" y="1737"/>
                                <a:pt x="65785" y="354"/>
                              </a:cubicBezTo>
                              <a:cubicBezTo>
                                <a:pt x="73997" y="-1029"/>
                                <a:pt x="82037" y="1651"/>
                                <a:pt x="89903" y="8221"/>
                              </a:cubicBezTo>
                              <a:cubicBezTo>
                                <a:pt x="97597" y="14617"/>
                                <a:pt x="101400" y="21965"/>
                                <a:pt x="101400" y="30178"/>
                              </a:cubicBezTo>
                              <a:cubicBezTo>
                                <a:pt x="101400" y="38304"/>
                                <a:pt x="97424" y="47121"/>
                                <a:pt x="89557" y="56544"/>
                              </a:cubicBezTo>
                              <a:lnTo>
                                <a:pt x="47804" y="106336"/>
                              </a:lnTo>
                              <a:lnTo>
                                <a:pt x="33541" y="94407"/>
                              </a:lnTo>
                              <a:lnTo>
                                <a:pt x="76158" y="43577"/>
                              </a:lnTo>
                              <a:cubicBezTo>
                                <a:pt x="84371" y="33722"/>
                                <a:pt x="85235" y="26115"/>
                                <a:pt x="78752" y="20669"/>
                              </a:cubicBezTo>
                              <a:cubicBezTo>
                                <a:pt x="75726" y="18162"/>
                                <a:pt x="72355" y="17384"/>
                                <a:pt x="68551" y="18508"/>
                              </a:cubicBezTo>
                              <a:cubicBezTo>
                                <a:pt x="64834" y="19631"/>
                                <a:pt x="61030" y="22484"/>
                                <a:pt x="57140" y="27066"/>
                              </a:cubicBezTo>
                              <a:lnTo>
                                <a:pt x="14264" y="78155"/>
                              </a:lnTo>
                              <a:lnTo>
                                <a:pt x="0" y="661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26" name="Freihandform: Form 1125">
                          <a:extLst>
                            <a:ext uri="{FF2B5EF4-FFF2-40B4-BE49-F238E27FC236}">
                              <a16:creationId xmlns:a16="http://schemas.microsoft.com/office/drawing/2014/main" id="{AF345095-8010-4D1C-A40C-C72217AC3C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3707" y="4228389"/>
                          <a:ext cx="95090" cy="86445"/>
                        </a:xfrm>
                        <a:custGeom>
                          <a:avLst/>
                          <a:gdLst>
                            <a:gd name="connsiteX0" fmla="*/ 86964 w 95089"/>
                            <a:gd name="connsiteY0" fmla="*/ 0 h 86445"/>
                            <a:gd name="connsiteX1" fmla="*/ 100882 w 95089"/>
                            <a:gd name="connsiteY1" fmla="*/ 12362 h 86445"/>
                            <a:gd name="connsiteX2" fmla="*/ 33714 w 95089"/>
                            <a:gd name="connsiteY2" fmla="*/ 87569 h 86445"/>
                            <a:gd name="connsiteX3" fmla="*/ 0 w 95089"/>
                            <a:gd name="connsiteY3" fmla="*/ 57486 h 86445"/>
                            <a:gd name="connsiteX4" fmla="*/ 10806 w 95089"/>
                            <a:gd name="connsiteY4" fmla="*/ 45384 h 86445"/>
                            <a:gd name="connsiteX5" fmla="*/ 30602 w 95089"/>
                            <a:gd name="connsiteY5" fmla="*/ 63105 h 86445"/>
                            <a:gd name="connsiteX6" fmla="*/ 49274 w 95089"/>
                            <a:gd name="connsiteY6" fmla="*/ 42185 h 86445"/>
                            <a:gd name="connsiteX7" fmla="*/ 30775 w 95089"/>
                            <a:gd name="connsiteY7" fmla="*/ 25674 h 86445"/>
                            <a:gd name="connsiteX8" fmla="*/ 41580 w 95089"/>
                            <a:gd name="connsiteY8" fmla="*/ 13572 h 86445"/>
                            <a:gd name="connsiteX9" fmla="*/ 60080 w 95089"/>
                            <a:gd name="connsiteY9" fmla="*/ 30083 h 86445"/>
                            <a:gd name="connsiteX10" fmla="*/ 86964 w 95089"/>
                            <a:gd name="connsiteY10" fmla="*/ 0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089" h="86445">
                              <a:moveTo>
                                <a:pt x="86964" y="0"/>
                              </a:moveTo>
                              <a:lnTo>
                                <a:pt x="100882" y="12362"/>
                              </a:lnTo>
                              <a:lnTo>
                                <a:pt x="33714" y="87569"/>
                              </a:lnTo>
                              <a:lnTo>
                                <a:pt x="0" y="57486"/>
                              </a:lnTo>
                              <a:lnTo>
                                <a:pt x="10806" y="45384"/>
                              </a:lnTo>
                              <a:lnTo>
                                <a:pt x="30602" y="63105"/>
                              </a:lnTo>
                              <a:lnTo>
                                <a:pt x="49274" y="42185"/>
                              </a:lnTo>
                              <a:lnTo>
                                <a:pt x="30775" y="25674"/>
                              </a:lnTo>
                              <a:lnTo>
                                <a:pt x="41580" y="13572"/>
                              </a:lnTo>
                              <a:lnTo>
                                <a:pt x="60080" y="30083"/>
                              </a:lnTo>
                              <a:lnTo>
                                <a:pt x="869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27" name="Freihandform: Form 1126">
                          <a:extLst>
                            <a:ext uri="{FF2B5EF4-FFF2-40B4-BE49-F238E27FC236}">
                              <a16:creationId xmlns:a16="http://schemas.microsoft.com/office/drawing/2014/main" id="{38AD489E-6D10-4B4D-A1E0-0376787C4F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7431" y="4159579"/>
                          <a:ext cx="112379" cy="112379"/>
                        </a:xfrm>
                        <a:custGeom>
                          <a:avLst/>
                          <a:gdLst>
                            <a:gd name="connsiteX0" fmla="*/ 69156 w 112379"/>
                            <a:gd name="connsiteY0" fmla="*/ 0 h 112378"/>
                            <a:gd name="connsiteX1" fmla="*/ 83679 w 112379"/>
                            <a:gd name="connsiteY1" fmla="*/ 13745 h 112378"/>
                            <a:gd name="connsiteX2" fmla="*/ 66044 w 112379"/>
                            <a:gd name="connsiteY2" fmla="*/ 56449 h 112378"/>
                            <a:gd name="connsiteX3" fmla="*/ 76677 w 112379"/>
                            <a:gd name="connsiteY3" fmla="*/ 56189 h 112378"/>
                            <a:gd name="connsiteX4" fmla="*/ 101141 w 112379"/>
                            <a:gd name="connsiteY4" fmla="*/ 30342 h 112378"/>
                            <a:gd name="connsiteX5" fmla="*/ 114799 w 112379"/>
                            <a:gd name="connsiteY5" fmla="*/ 43223 h 112378"/>
                            <a:gd name="connsiteX6" fmla="*/ 45557 w 112379"/>
                            <a:gd name="connsiteY6" fmla="*/ 116442 h 112378"/>
                            <a:gd name="connsiteX7" fmla="*/ 31898 w 112379"/>
                            <a:gd name="connsiteY7" fmla="*/ 103562 h 112378"/>
                            <a:gd name="connsiteX8" fmla="*/ 66217 w 112379"/>
                            <a:gd name="connsiteY8" fmla="*/ 67254 h 112378"/>
                            <a:gd name="connsiteX9" fmla="*/ 51089 w 112379"/>
                            <a:gd name="connsiteY9" fmla="*/ 73738 h 112378"/>
                            <a:gd name="connsiteX10" fmla="*/ 14609 w 112379"/>
                            <a:gd name="connsiteY10" fmla="*/ 87310 h 112378"/>
                            <a:gd name="connsiteX11" fmla="*/ 0 w 112379"/>
                            <a:gd name="connsiteY11" fmla="*/ 73479 h 112378"/>
                            <a:gd name="connsiteX12" fmla="*/ 46940 w 112379"/>
                            <a:gd name="connsiteY12" fmla="*/ 57832 h 112378"/>
                            <a:gd name="connsiteX13" fmla="*/ 69156 w 112379"/>
                            <a:gd name="connsiteY13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12379" h="112378">
                              <a:moveTo>
                                <a:pt x="69156" y="0"/>
                              </a:moveTo>
                              <a:lnTo>
                                <a:pt x="83679" y="13745"/>
                              </a:lnTo>
                              <a:lnTo>
                                <a:pt x="66044" y="56449"/>
                              </a:lnTo>
                              <a:lnTo>
                                <a:pt x="76677" y="56189"/>
                              </a:lnTo>
                              <a:lnTo>
                                <a:pt x="101141" y="30342"/>
                              </a:lnTo>
                              <a:lnTo>
                                <a:pt x="114799" y="43223"/>
                              </a:lnTo>
                              <a:lnTo>
                                <a:pt x="45557" y="116442"/>
                              </a:lnTo>
                              <a:lnTo>
                                <a:pt x="31898" y="103562"/>
                              </a:lnTo>
                              <a:lnTo>
                                <a:pt x="66217" y="67254"/>
                              </a:lnTo>
                              <a:lnTo>
                                <a:pt x="51089" y="73738"/>
                              </a:lnTo>
                              <a:lnTo>
                                <a:pt x="14609" y="87310"/>
                              </a:lnTo>
                              <a:lnTo>
                                <a:pt x="0" y="73479"/>
                              </a:lnTo>
                              <a:lnTo>
                                <a:pt x="46940" y="57832"/>
                              </a:lnTo>
                              <a:lnTo>
                                <a:pt x="6915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28" name="Freihandform: Form 1127">
                          <a:extLst>
                            <a:ext uri="{FF2B5EF4-FFF2-40B4-BE49-F238E27FC236}">
                              <a16:creationId xmlns:a16="http://schemas.microsoft.com/office/drawing/2014/main" id="{455415F4-4632-4C4F-B13C-22B10CC718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26252" y="4121889"/>
                          <a:ext cx="77801" cy="95090"/>
                        </a:xfrm>
                        <a:custGeom>
                          <a:avLst/>
                          <a:gdLst>
                            <a:gd name="connsiteX0" fmla="*/ 84544 w 77800"/>
                            <a:gd name="connsiteY0" fmla="*/ 31725 h 95089"/>
                            <a:gd name="connsiteX1" fmla="*/ 13226 w 77800"/>
                            <a:gd name="connsiteY1" fmla="*/ 102956 h 95089"/>
                            <a:gd name="connsiteX2" fmla="*/ 0 w 77800"/>
                            <a:gd name="connsiteY2" fmla="*/ 89644 h 95089"/>
                            <a:gd name="connsiteX3" fmla="*/ 59734 w 77800"/>
                            <a:gd name="connsiteY3" fmla="*/ 29997 h 95089"/>
                            <a:gd name="connsiteX4" fmla="*/ 41407 w 77800"/>
                            <a:gd name="connsiteY4" fmla="*/ 11584 h 95089"/>
                            <a:gd name="connsiteX5" fmla="*/ 52991 w 77800"/>
                            <a:gd name="connsiteY5" fmla="*/ 0 h 95089"/>
                            <a:gd name="connsiteX6" fmla="*/ 84544 w 77800"/>
                            <a:gd name="connsiteY6" fmla="*/ 31725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7800" h="95089">
                              <a:moveTo>
                                <a:pt x="84544" y="31725"/>
                              </a:moveTo>
                              <a:lnTo>
                                <a:pt x="13226" y="102956"/>
                              </a:lnTo>
                              <a:lnTo>
                                <a:pt x="0" y="89644"/>
                              </a:lnTo>
                              <a:lnTo>
                                <a:pt x="59734" y="29997"/>
                              </a:lnTo>
                              <a:lnTo>
                                <a:pt x="41407" y="11584"/>
                              </a:lnTo>
                              <a:lnTo>
                                <a:pt x="52991" y="0"/>
                              </a:lnTo>
                              <a:lnTo>
                                <a:pt x="84544" y="317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29" name="Freihandform: Form 1128">
                          <a:extLst>
                            <a:ext uri="{FF2B5EF4-FFF2-40B4-BE49-F238E27FC236}">
                              <a16:creationId xmlns:a16="http://schemas.microsoft.com/office/drawing/2014/main" id="{B7B93B17-4664-4B97-A47A-0561E7AA4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45253" y="4065267"/>
                          <a:ext cx="129668" cy="121024"/>
                        </a:xfrm>
                        <a:custGeom>
                          <a:avLst/>
                          <a:gdLst>
                            <a:gd name="connsiteX0" fmla="*/ 93275 w 129668"/>
                            <a:gd name="connsiteY0" fmla="*/ 13745 h 121023"/>
                            <a:gd name="connsiteX1" fmla="*/ 78752 w 129668"/>
                            <a:gd name="connsiteY1" fmla="*/ 35356 h 121023"/>
                            <a:gd name="connsiteX2" fmla="*/ 96732 w 129668"/>
                            <a:gd name="connsiteY2" fmla="*/ 54461 h 121023"/>
                            <a:gd name="connsiteX3" fmla="*/ 119208 w 129668"/>
                            <a:gd name="connsiteY3" fmla="*/ 41235 h 121023"/>
                            <a:gd name="connsiteX4" fmla="*/ 132089 w 129668"/>
                            <a:gd name="connsiteY4" fmla="*/ 54893 h 121023"/>
                            <a:gd name="connsiteX5" fmla="*/ 41234 w 129668"/>
                            <a:gd name="connsiteY5" fmla="*/ 106069 h 121023"/>
                            <a:gd name="connsiteX6" fmla="*/ 23772 w 129668"/>
                            <a:gd name="connsiteY6" fmla="*/ 87569 h 121023"/>
                            <a:gd name="connsiteX7" fmla="*/ 80394 w 129668"/>
                            <a:gd name="connsiteY7" fmla="*/ 0 h 121023"/>
                            <a:gd name="connsiteX8" fmla="*/ 93275 w 129668"/>
                            <a:gd name="connsiteY8" fmla="*/ 13745 h 121023"/>
                            <a:gd name="connsiteX9" fmla="*/ 34405 w 129668"/>
                            <a:gd name="connsiteY9" fmla="*/ 126383 h 121023"/>
                            <a:gd name="connsiteX10" fmla="*/ 28008 w 129668"/>
                            <a:gd name="connsiteY10" fmla="*/ 129149 h 121023"/>
                            <a:gd name="connsiteX11" fmla="*/ 21698 w 129668"/>
                            <a:gd name="connsiteY11" fmla="*/ 125864 h 121023"/>
                            <a:gd name="connsiteX12" fmla="*/ 18845 w 129668"/>
                            <a:gd name="connsiteY12" fmla="*/ 119295 h 121023"/>
                            <a:gd name="connsiteX13" fmla="*/ 21871 w 129668"/>
                            <a:gd name="connsiteY13" fmla="*/ 113071 h 121023"/>
                            <a:gd name="connsiteX14" fmla="*/ 28181 w 129668"/>
                            <a:gd name="connsiteY14" fmla="*/ 110564 h 121023"/>
                            <a:gd name="connsiteX15" fmla="*/ 34578 w 129668"/>
                            <a:gd name="connsiteY15" fmla="*/ 113762 h 121023"/>
                            <a:gd name="connsiteX16" fmla="*/ 37517 w 129668"/>
                            <a:gd name="connsiteY16" fmla="*/ 120246 h 121023"/>
                            <a:gd name="connsiteX17" fmla="*/ 34405 w 129668"/>
                            <a:gd name="connsiteY17" fmla="*/ 126383 h 121023"/>
                            <a:gd name="connsiteX18" fmla="*/ 68983 w 129668"/>
                            <a:gd name="connsiteY18" fmla="*/ 49361 h 121023"/>
                            <a:gd name="connsiteX19" fmla="*/ 55584 w 129668"/>
                            <a:gd name="connsiteY19" fmla="*/ 69329 h 121023"/>
                            <a:gd name="connsiteX20" fmla="*/ 49274 w 129668"/>
                            <a:gd name="connsiteY20" fmla="*/ 78233 h 121023"/>
                            <a:gd name="connsiteX21" fmla="*/ 42272 w 129668"/>
                            <a:gd name="connsiteY21" fmla="*/ 87569 h 121023"/>
                            <a:gd name="connsiteX22" fmla="*/ 53337 w 129668"/>
                            <a:gd name="connsiteY22" fmla="*/ 80308 h 121023"/>
                            <a:gd name="connsiteX23" fmla="*/ 82037 w 129668"/>
                            <a:gd name="connsiteY23" fmla="*/ 63192 h 121023"/>
                            <a:gd name="connsiteX24" fmla="*/ 68983 w 129668"/>
                            <a:gd name="connsiteY24" fmla="*/ 49361 h 121023"/>
                            <a:gd name="connsiteX25" fmla="*/ 15647 w 129668"/>
                            <a:gd name="connsiteY25" fmla="*/ 106328 h 121023"/>
                            <a:gd name="connsiteX26" fmla="*/ 9250 w 129668"/>
                            <a:gd name="connsiteY26" fmla="*/ 109008 h 121023"/>
                            <a:gd name="connsiteX27" fmla="*/ 2853 w 129668"/>
                            <a:gd name="connsiteY27" fmla="*/ 105723 h 121023"/>
                            <a:gd name="connsiteX28" fmla="*/ 0 w 129668"/>
                            <a:gd name="connsiteY28" fmla="*/ 99239 h 121023"/>
                            <a:gd name="connsiteX29" fmla="*/ 3026 w 129668"/>
                            <a:gd name="connsiteY29" fmla="*/ 92929 h 121023"/>
                            <a:gd name="connsiteX30" fmla="*/ 9336 w 129668"/>
                            <a:gd name="connsiteY30" fmla="*/ 90336 h 121023"/>
                            <a:gd name="connsiteX31" fmla="*/ 15647 w 129668"/>
                            <a:gd name="connsiteY31" fmla="*/ 93620 h 121023"/>
                            <a:gd name="connsiteX32" fmla="*/ 18499 w 129668"/>
                            <a:gd name="connsiteY32" fmla="*/ 100190 h 121023"/>
                            <a:gd name="connsiteX33" fmla="*/ 15647 w 129668"/>
                            <a:gd name="connsiteY33" fmla="*/ 106328 h 121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</a:cxnLst>
                          <a:rect l="l" t="t" r="r" b="b"/>
                          <a:pathLst>
                            <a:path w="129668" h="121023">
                              <a:moveTo>
                                <a:pt x="93275" y="13745"/>
                              </a:moveTo>
                              <a:lnTo>
                                <a:pt x="78752" y="35356"/>
                              </a:lnTo>
                              <a:lnTo>
                                <a:pt x="96732" y="54461"/>
                              </a:lnTo>
                              <a:lnTo>
                                <a:pt x="119208" y="41235"/>
                              </a:lnTo>
                              <a:lnTo>
                                <a:pt x="132089" y="54893"/>
                              </a:lnTo>
                              <a:lnTo>
                                <a:pt x="41234" y="106069"/>
                              </a:lnTo>
                              <a:lnTo>
                                <a:pt x="23772" y="87569"/>
                              </a:lnTo>
                              <a:lnTo>
                                <a:pt x="80394" y="0"/>
                              </a:lnTo>
                              <a:lnTo>
                                <a:pt x="93275" y="13745"/>
                              </a:lnTo>
                              <a:close/>
                              <a:moveTo>
                                <a:pt x="34405" y="126383"/>
                              </a:moveTo>
                              <a:cubicBezTo>
                                <a:pt x="32331" y="128285"/>
                                <a:pt x="30256" y="129236"/>
                                <a:pt x="28008" y="129149"/>
                              </a:cubicBezTo>
                              <a:cubicBezTo>
                                <a:pt x="25761" y="129063"/>
                                <a:pt x="23686" y="127939"/>
                                <a:pt x="21698" y="125864"/>
                              </a:cubicBezTo>
                              <a:cubicBezTo>
                                <a:pt x="19710" y="123790"/>
                                <a:pt x="18845" y="121629"/>
                                <a:pt x="18845" y="119295"/>
                              </a:cubicBezTo>
                              <a:cubicBezTo>
                                <a:pt x="18932" y="116961"/>
                                <a:pt x="19882" y="114886"/>
                                <a:pt x="21871" y="113071"/>
                              </a:cubicBezTo>
                              <a:cubicBezTo>
                                <a:pt x="23772" y="111255"/>
                                <a:pt x="25847" y="110391"/>
                                <a:pt x="28181" y="110564"/>
                              </a:cubicBezTo>
                              <a:cubicBezTo>
                                <a:pt x="30515" y="110650"/>
                                <a:pt x="32590" y="111688"/>
                                <a:pt x="34578" y="113762"/>
                              </a:cubicBezTo>
                              <a:cubicBezTo>
                                <a:pt x="36566" y="115837"/>
                                <a:pt x="37517" y="117998"/>
                                <a:pt x="37517" y="120246"/>
                              </a:cubicBezTo>
                              <a:cubicBezTo>
                                <a:pt x="37431" y="122407"/>
                                <a:pt x="36394" y="124482"/>
                                <a:pt x="34405" y="126383"/>
                              </a:cubicBezTo>
                              <a:close/>
                              <a:moveTo>
                                <a:pt x="68983" y="49361"/>
                              </a:moveTo>
                              <a:lnTo>
                                <a:pt x="55584" y="69329"/>
                              </a:lnTo>
                              <a:cubicBezTo>
                                <a:pt x="54806" y="70539"/>
                                <a:pt x="52645" y="73479"/>
                                <a:pt x="49274" y="78233"/>
                              </a:cubicBezTo>
                              <a:cubicBezTo>
                                <a:pt x="45902" y="82988"/>
                                <a:pt x="43568" y="86100"/>
                                <a:pt x="42272" y="87569"/>
                              </a:cubicBezTo>
                              <a:cubicBezTo>
                                <a:pt x="45557" y="85322"/>
                                <a:pt x="49274" y="82901"/>
                                <a:pt x="53337" y="80308"/>
                              </a:cubicBezTo>
                              <a:cubicBezTo>
                                <a:pt x="57400" y="77715"/>
                                <a:pt x="66995" y="72009"/>
                                <a:pt x="82037" y="63192"/>
                              </a:cubicBezTo>
                              <a:lnTo>
                                <a:pt x="68983" y="49361"/>
                              </a:lnTo>
                              <a:close/>
                              <a:moveTo>
                                <a:pt x="15647" y="106328"/>
                              </a:moveTo>
                              <a:cubicBezTo>
                                <a:pt x="13658" y="108230"/>
                                <a:pt x="11497" y="109094"/>
                                <a:pt x="9250" y="109008"/>
                              </a:cubicBezTo>
                              <a:cubicBezTo>
                                <a:pt x="7002" y="108921"/>
                                <a:pt x="4841" y="107797"/>
                                <a:pt x="2853" y="105723"/>
                              </a:cubicBezTo>
                              <a:cubicBezTo>
                                <a:pt x="951" y="103648"/>
                                <a:pt x="0" y="101487"/>
                                <a:pt x="0" y="99239"/>
                              </a:cubicBezTo>
                              <a:cubicBezTo>
                                <a:pt x="0" y="96992"/>
                                <a:pt x="1037" y="94831"/>
                                <a:pt x="3026" y="92929"/>
                              </a:cubicBezTo>
                              <a:cubicBezTo>
                                <a:pt x="5014" y="91114"/>
                                <a:pt x="7089" y="90163"/>
                                <a:pt x="9336" y="90336"/>
                              </a:cubicBezTo>
                              <a:cubicBezTo>
                                <a:pt x="11584" y="90422"/>
                                <a:pt x="13658" y="91546"/>
                                <a:pt x="15647" y="93620"/>
                              </a:cubicBezTo>
                              <a:cubicBezTo>
                                <a:pt x="17635" y="95695"/>
                                <a:pt x="18586" y="97856"/>
                                <a:pt x="18499" y="100190"/>
                              </a:cubicBezTo>
                              <a:cubicBezTo>
                                <a:pt x="18586" y="102524"/>
                                <a:pt x="17548" y="104512"/>
                                <a:pt x="15647" y="1063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0" name="Freihandform: Form 1129">
                          <a:extLst>
                            <a:ext uri="{FF2B5EF4-FFF2-40B4-BE49-F238E27FC236}">
                              <a16:creationId xmlns:a16="http://schemas.microsoft.com/office/drawing/2014/main" id="{48DC56D6-4003-46CC-A255-569EBD1E1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18849" y="4013313"/>
                          <a:ext cx="95090" cy="112379"/>
                        </a:xfrm>
                        <a:custGeom>
                          <a:avLst/>
                          <a:gdLst>
                            <a:gd name="connsiteX0" fmla="*/ 59772 w 95089"/>
                            <a:gd name="connsiteY0" fmla="*/ 57918 h 112378"/>
                            <a:gd name="connsiteX1" fmla="*/ 89249 w 95089"/>
                            <a:gd name="connsiteY1" fmla="*/ 31985 h 112378"/>
                            <a:gd name="connsiteX2" fmla="*/ 101611 w 95089"/>
                            <a:gd name="connsiteY2" fmla="*/ 46075 h 112378"/>
                            <a:gd name="connsiteX3" fmla="*/ 25971 w 95089"/>
                            <a:gd name="connsiteY3" fmla="*/ 112725 h 112378"/>
                            <a:gd name="connsiteX4" fmla="*/ 9720 w 95089"/>
                            <a:gd name="connsiteY4" fmla="*/ 94312 h 112378"/>
                            <a:gd name="connsiteX5" fmla="*/ 38 w 95089"/>
                            <a:gd name="connsiteY5" fmla="*/ 72182 h 112378"/>
                            <a:gd name="connsiteX6" fmla="*/ 12054 w 95089"/>
                            <a:gd name="connsiteY6" fmla="*/ 51694 h 112378"/>
                            <a:gd name="connsiteX7" fmla="*/ 40581 w 95089"/>
                            <a:gd name="connsiteY7" fmla="*/ 43741 h 112378"/>
                            <a:gd name="connsiteX8" fmla="*/ 60982 w 95089"/>
                            <a:gd name="connsiteY8" fmla="*/ 0 h 112378"/>
                            <a:gd name="connsiteX9" fmla="*/ 74208 w 95089"/>
                            <a:gd name="connsiteY9" fmla="*/ 15041 h 112378"/>
                            <a:gd name="connsiteX10" fmla="*/ 55276 w 95089"/>
                            <a:gd name="connsiteY10" fmla="*/ 52905 h 112378"/>
                            <a:gd name="connsiteX11" fmla="*/ 59772 w 95089"/>
                            <a:gd name="connsiteY11" fmla="*/ 57918 h 112378"/>
                            <a:gd name="connsiteX12" fmla="*/ 47669 w 95089"/>
                            <a:gd name="connsiteY12" fmla="*/ 68551 h 112378"/>
                            <a:gd name="connsiteX13" fmla="*/ 44471 w 95089"/>
                            <a:gd name="connsiteY13" fmla="*/ 64920 h 112378"/>
                            <a:gd name="connsiteX14" fmla="*/ 35394 w 95089"/>
                            <a:gd name="connsiteY14" fmla="*/ 60252 h 112378"/>
                            <a:gd name="connsiteX15" fmla="*/ 25107 w 95089"/>
                            <a:gd name="connsiteY15" fmla="*/ 65439 h 112378"/>
                            <a:gd name="connsiteX16" fmla="*/ 18883 w 95089"/>
                            <a:gd name="connsiteY16" fmla="*/ 75035 h 112378"/>
                            <a:gd name="connsiteX17" fmla="*/ 22686 w 95089"/>
                            <a:gd name="connsiteY17" fmla="*/ 84284 h 112378"/>
                            <a:gd name="connsiteX18" fmla="*/ 25798 w 95089"/>
                            <a:gd name="connsiteY18" fmla="*/ 87829 h 112378"/>
                            <a:gd name="connsiteX19" fmla="*/ 47669 w 95089"/>
                            <a:gd name="connsiteY19" fmla="*/ 68551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95089" h="112378">
                              <a:moveTo>
                                <a:pt x="59772" y="57918"/>
                              </a:moveTo>
                              <a:lnTo>
                                <a:pt x="89249" y="31985"/>
                              </a:lnTo>
                              <a:lnTo>
                                <a:pt x="101611" y="46075"/>
                              </a:lnTo>
                              <a:lnTo>
                                <a:pt x="25971" y="112725"/>
                              </a:lnTo>
                              <a:lnTo>
                                <a:pt x="9720" y="94312"/>
                              </a:lnTo>
                              <a:cubicBezTo>
                                <a:pt x="2890" y="86532"/>
                                <a:pt x="-394" y="79184"/>
                                <a:pt x="38" y="72182"/>
                              </a:cubicBezTo>
                              <a:cubicBezTo>
                                <a:pt x="470" y="65180"/>
                                <a:pt x="4446" y="58437"/>
                                <a:pt x="12054" y="51694"/>
                              </a:cubicBezTo>
                              <a:cubicBezTo>
                                <a:pt x="21563" y="43309"/>
                                <a:pt x="31158" y="40629"/>
                                <a:pt x="40581" y="43741"/>
                              </a:cubicBezTo>
                              <a:lnTo>
                                <a:pt x="60982" y="0"/>
                              </a:lnTo>
                              <a:lnTo>
                                <a:pt x="74208" y="15041"/>
                              </a:lnTo>
                              <a:lnTo>
                                <a:pt x="55276" y="52905"/>
                              </a:lnTo>
                              <a:lnTo>
                                <a:pt x="59772" y="57918"/>
                              </a:lnTo>
                              <a:close/>
                              <a:moveTo>
                                <a:pt x="47669" y="68551"/>
                              </a:moveTo>
                              <a:lnTo>
                                <a:pt x="44471" y="64920"/>
                              </a:lnTo>
                              <a:cubicBezTo>
                                <a:pt x="41532" y="61636"/>
                                <a:pt x="38506" y="60079"/>
                                <a:pt x="35394" y="60252"/>
                              </a:cubicBezTo>
                              <a:cubicBezTo>
                                <a:pt x="32282" y="60425"/>
                                <a:pt x="28824" y="62241"/>
                                <a:pt x="25107" y="65439"/>
                              </a:cubicBezTo>
                              <a:cubicBezTo>
                                <a:pt x="21217" y="68810"/>
                                <a:pt x="19142" y="72009"/>
                                <a:pt x="18883" y="75035"/>
                              </a:cubicBezTo>
                              <a:cubicBezTo>
                                <a:pt x="18623" y="77974"/>
                                <a:pt x="19834" y="81086"/>
                                <a:pt x="22686" y="84284"/>
                              </a:cubicBezTo>
                              <a:lnTo>
                                <a:pt x="25798" y="87829"/>
                              </a:lnTo>
                              <a:lnTo>
                                <a:pt x="47669" y="6855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1" name="Freihandform: Form 1130">
                          <a:extLst>
                            <a:ext uri="{FF2B5EF4-FFF2-40B4-BE49-F238E27FC236}">
                              <a16:creationId xmlns:a16="http://schemas.microsoft.com/office/drawing/2014/main" id="{86ADD631-4708-4761-893C-DE18B2A058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7798" y="3971474"/>
                          <a:ext cx="103734" cy="95090"/>
                        </a:xfrm>
                        <a:custGeom>
                          <a:avLst/>
                          <a:gdLst>
                            <a:gd name="connsiteX0" fmla="*/ 77542 w 103734"/>
                            <a:gd name="connsiteY0" fmla="*/ 0 h 95089"/>
                            <a:gd name="connsiteX1" fmla="*/ 106587 w 103734"/>
                            <a:gd name="connsiteY1" fmla="*/ 35010 h 95089"/>
                            <a:gd name="connsiteX2" fmla="*/ 29046 w 103734"/>
                            <a:gd name="connsiteY2" fmla="*/ 99326 h 95089"/>
                            <a:gd name="connsiteX3" fmla="*/ 0 w 103734"/>
                            <a:gd name="connsiteY3" fmla="*/ 64402 h 95089"/>
                            <a:gd name="connsiteX4" fmla="*/ 12448 w 103734"/>
                            <a:gd name="connsiteY4" fmla="*/ 54028 h 95089"/>
                            <a:gd name="connsiteX5" fmla="*/ 29478 w 103734"/>
                            <a:gd name="connsiteY5" fmla="*/ 74602 h 95089"/>
                            <a:gd name="connsiteX6" fmla="*/ 47977 w 103734"/>
                            <a:gd name="connsiteY6" fmla="*/ 59301 h 95089"/>
                            <a:gd name="connsiteX7" fmla="*/ 32158 w 103734"/>
                            <a:gd name="connsiteY7" fmla="*/ 40283 h 95089"/>
                            <a:gd name="connsiteX8" fmla="*/ 44692 w 103734"/>
                            <a:gd name="connsiteY8" fmla="*/ 29910 h 95089"/>
                            <a:gd name="connsiteX9" fmla="*/ 60512 w 103734"/>
                            <a:gd name="connsiteY9" fmla="*/ 48928 h 95089"/>
                            <a:gd name="connsiteX10" fmla="*/ 82037 w 103734"/>
                            <a:gd name="connsiteY10" fmla="*/ 31120 h 95089"/>
                            <a:gd name="connsiteX11" fmla="*/ 65007 w 103734"/>
                            <a:gd name="connsiteY11" fmla="*/ 10546 h 95089"/>
                            <a:gd name="connsiteX12" fmla="*/ 77542 w 103734"/>
                            <a:gd name="connsiteY12" fmla="*/ 0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77542" y="0"/>
                              </a:moveTo>
                              <a:lnTo>
                                <a:pt x="106587" y="35010"/>
                              </a:lnTo>
                              <a:lnTo>
                                <a:pt x="29046" y="99326"/>
                              </a:lnTo>
                              <a:lnTo>
                                <a:pt x="0" y="64402"/>
                              </a:lnTo>
                              <a:lnTo>
                                <a:pt x="12448" y="54028"/>
                              </a:lnTo>
                              <a:lnTo>
                                <a:pt x="29478" y="74602"/>
                              </a:lnTo>
                              <a:lnTo>
                                <a:pt x="47977" y="59301"/>
                              </a:lnTo>
                              <a:lnTo>
                                <a:pt x="32158" y="40283"/>
                              </a:lnTo>
                              <a:lnTo>
                                <a:pt x="44692" y="29910"/>
                              </a:lnTo>
                              <a:lnTo>
                                <a:pt x="60512" y="48928"/>
                              </a:lnTo>
                              <a:lnTo>
                                <a:pt x="82037" y="31120"/>
                              </a:lnTo>
                              <a:lnTo>
                                <a:pt x="65007" y="10546"/>
                              </a:lnTo>
                              <a:lnTo>
                                <a:pt x="7754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32" name="Freihandform: Form 1131">
                          <a:extLst>
                            <a:ext uri="{FF2B5EF4-FFF2-40B4-BE49-F238E27FC236}">
                              <a16:creationId xmlns:a16="http://schemas.microsoft.com/office/drawing/2014/main" id="{9AA7D835-A177-4E58-864D-D9EB07740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3683" y="3904997"/>
                          <a:ext cx="121024" cy="112379"/>
                        </a:xfrm>
                        <a:custGeom>
                          <a:avLst/>
                          <a:gdLst>
                            <a:gd name="connsiteX0" fmla="*/ 79616 w 121023"/>
                            <a:gd name="connsiteY0" fmla="*/ 0 h 112378"/>
                            <a:gd name="connsiteX1" fmla="*/ 93620 w 121023"/>
                            <a:gd name="connsiteY1" fmla="*/ 18067 h 112378"/>
                            <a:gd name="connsiteX2" fmla="*/ 54979 w 121023"/>
                            <a:gd name="connsiteY2" fmla="*/ 87396 h 112378"/>
                            <a:gd name="connsiteX3" fmla="*/ 55498 w 121023"/>
                            <a:gd name="connsiteY3" fmla="*/ 88088 h 112378"/>
                            <a:gd name="connsiteX4" fmla="*/ 68638 w 121023"/>
                            <a:gd name="connsiteY4" fmla="*/ 75726 h 112378"/>
                            <a:gd name="connsiteX5" fmla="*/ 112206 w 121023"/>
                            <a:gd name="connsiteY5" fmla="*/ 42012 h 112378"/>
                            <a:gd name="connsiteX6" fmla="*/ 122839 w 121023"/>
                            <a:gd name="connsiteY6" fmla="*/ 55757 h 112378"/>
                            <a:gd name="connsiteX7" fmla="*/ 43136 w 121023"/>
                            <a:gd name="connsiteY7" fmla="*/ 117479 h 112378"/>
                            <a:gd name="connsiteX8" fmla="*/ 29046 w 121023"/>
                            <a:gd name="connsiteY8" fmla="*/ 99239 h 112378"/>
                            <a:gd name="connsiteX9" fmla="*/ 67255 w 121023"/>
                            <a:gd name="connsiteY9" fmla="*/ 30515 h 112378"/>
                            <a:gd name="connsiteX10" fmla="*/ 66822 w 121023"/>
                            <a:gd name="connsiteY10" fmla="*/ 29910 h 112378"/>
                            <a:gd name="connsiteX11" fmla="*/ 54028 w 121023"/>
                            <a:gd name="connsiteY11" fmla="*/ 41494 h 112378"/>
                            <a:gd name="connsiteX12" fmla="*/ 10546 w 121023"/>
                            <a:gd name="connsiteY12" fmla="*/ 75207 h 112378"/>
                            <a:gd name="connsiteX13" fmla="*/ 0 w 121023"/>
                            <a:gd name="connsiteY13" fmla="*/ 61549 h 112378"/>
                            <a:gd name="connsiteX14" fmla="*/ 79616 w 121023"/>
                            <a:gd name="connsiteY14" fmla="*/ 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79616" y="0"/>
                              </a:moveTo>
                              <a:lnTo>
                                <a:pt x="93620" y="18067"/>
                              </a:lnTo>
                              <a:lnTo>
                                <a:pt x="54979" y="87396"/>
                              </a:lnTo>
                              <a:lnTo>
                                <a:pt x="55498" y="88088"/>
                              </a:lnTo>
                              <a:cubicBezTo>
                                <a:pt x="59215" y="83766"/>
                                <a:pt x="63537" y="79616"/>
                                <a:pt x="68638" y="75726"/>
                              </a:cubicBezTo>
                              <a:lnTo>
                                <a:pt x="112206" y="42012"/>
                              </a:lnTo>
                              <a:lnTo>
                                <a:pt x="122839" y="55757"/>
                              </a:lnTo>
                              <a:lnTo>
                                <a:pt x="43136" y="117479"/>
                              </a:lnTo>
                              <a:lnTo>
                                <a:pt x="29046" y="99239"/>
                              </a:lnTo>
                              <a:lnTo>
                                <a:pt x="67255" y="30515"/>
                              </a:lnTo>
                              <a:lnTo>
                                <a:pt x="66822" y="29910"/>
                              </a:lnTo>
                              <a:cubicBezTo>
                                <a:pt x="63537" y="33541"/>
                                <a:pt x="59302" y="37431"/>
                                <a:pt x="54028" y="41494"/>
                              </a:cubicBezTo>
                              <a:lnTo>
                                <a:pt x="10546" y="75207"/>
                              </a:lnTo>
                              <a:lnTo>
                                <a:pt x="0" y="61549"/>
                              </a:lnTo>
                              <a:lnTo>
                                <a:pt x="796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</p:grpSp>
              <p:grpSp>
                <p:nvGrpSpPr>
                  <p:cNvPr id="996" name="Grafik 3535">
                    <a:extLst>
                      <a:ext uri="{FF2B5EF4-FFF2-40B4-BE49-F238E27FC236}">
                        <a16:creationId xmlns:a16="http://schemas.microsoft.com/office/drawing/2014/main" id="{3506C80B-3D64-4C75-9C98-7DF7513D454B}"/>
                      </a:ext>
                    </a:extLst>
                  </p:cNvPr>
                  <p:cNvGrpSpPr/>
                  <p:nvPr/>
                </p:nvGrpSpPr>
                <p:grpSpPr>
                  <a:xfrm>
                    <a:off x="5601564" y="509941"/>
                    <a:ext cx="1028700" cy="1028700"/>
                    <a:chOff x="5601564" y="509941"/>
                    <a:chExt cx="1028700" cy="1028700"/>
                  </a:xfrm>
                  <a:solidFill>
                    <a:schemeClr val="accent1"/>
                  </a:solidFill>
                </p:grpSpPr>
                <p:sp>
                  <p:nvSpPr>
                    <p:cNvPr id="1088" name="Freihandform: Form 1087">
                      <a:extLst>
                        <a:ext uri="{FF2B5EF4-FFF2-40B4-BE49-F238E27FC236}">
                          <a16:creationId xmlns:a16="http://schemas.microsoft.com/office/drawing/2014/main" id="{A0F36343-B7F3-4840-B7A1-8EA3588E8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1564" y="509941"/>
                      <a:ext cx="1028700" cy="1028700"/>
                    </a:xfrm>
                    <a:custGeom>
                      <a:avLst/>
                      <a:gdLst>
                        <a:gd name="connsiteX0" fmla="*/ 186203 w 1028700"/>
                        <a:gd name="connsiteY0" fmla="*/ 0 h 1028700"/>
                        <a:gd name="connsiteX1" fmla="*/ 0 w 1028700"/>
                        <a:gd name="connsiteY1" fmla="*/ 322441 h 1028700"/>
                        <a:gd name="connsiteX2" fmla="*/ 708506 w 1028700"/>
                        <a:gd name="connsiteY2" fmla="*/ 1030083 h 1028700"/>
                        <a:gd name="connsiteX3" fmla="*/ 1031034 w 1028700"/>
                        <a:gd name="connsiteY3" fmla="*/ 843880 h 1028700"/>
                        <a:gd name="connsiteX4" fmla="*/ 186203 w 1028700"/>
                        <a:gd name="connsiteY4" fmla="*/ 0 h 1028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8700" h="1028700">
                          <a:moveTo>
                            <a:pt x="186203" y="0"/>
                          </a:moveTo>
                          <a:lnTo>
                            <a:pt x="0" y="322441"/>
                          </a:lnTo>
                          <a:cubicBezTo>
                            <a:pt x="287517" y="492912"/>
                            <a:pt x="533282" y="734267"/>
                            <a:pt x="708506" y="1030083"/>
                          </a:cubicBezTo>
                          <a:lnTo>
                            <a:pt x="1031034" y="843880"/>
                          </a:lnTo>
                          <a:cubicBezTo>
                            <a:pt x="822701" y="490578"/>
                            <a:pt x="529564" y="202628"/>
                            <a:pt x="186203" y="0"/>
                          </a:cubicBezTo>
                          <a:close/>
                        </a:path>
                      </a:pathLst>
                    </a:custGeom>
                    <a:solidFill>
                      <a:srgbClr val="DB4C55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1089" name="Grafik 3535">
                      <a:extLst>
                        <a:ext uri="{FF2B5EF4-FFF2-40B4-BE49-F238E27FC236}">
                          <a16:creationId xmlns:a16="http://schemas.microsoft.com/office/drawing/2014/main" id="{A8F7D4A8-1C22-4089-B605-40FD073E6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7391" y="705221"/>
                      <a:ext cx="627420" cy="638486"/>
                      <a:chOff x="5807391" y="705221"/>
                      <a:chExt cx="627420" cy="638486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090" name="Grafik 3535">
                        <a:extLst>
                          <a:ext uri="{FF2B5EF4-FFF2-40B4-BE49-F238E27FC236}">
                            <a16:creationId xmlns:a16="http://schemas.microsoft.com/office/drawing/2014/main" id="{45D99DB6-2C96-4FE5-A1B3-9D2FB9C506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7391" y="825035"/>
                        <a:ext cx="518672" cy="518672"/>
                        <a:chOff x="5807391" y="825035"/>
                        <a:chExt cx="519277" cy="519450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102" name="Freihandform: Form 1101">
                          <a:extLst>
                            <a:ext uri="{FF2B5EF4-FFF2-40B4-BE49-F238E27FC236}">
                              <a16:creationId xmlns:a16="http://schemas.microsoft.com/office/drawing/2014/main" id="{5CA943A5-3FF2-45A4-B738-D6986D654A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7391" y="825035"/>
                          <a:ext cx="129668" cy="129668"/>
                        </a:xfrm>
                        <a:custGeom>
                          <a:avLst/>
                          <a:gdLst>
                            <a:gd name="connsiteX0" fmla="*/ 28441 w 129668"/>
                            <a:gd name="connsiteY0" fmla="*/ 101573 h 129668"/>
                            <a:gd name="connsiteX1" fmla="*/ 65958 w 129668"/>
                            <a:gd name="connsiteY1" fmla="*/ 22044 h 129668"/>
                            <a:gd name="connsiteX2" fmla="*/ 65353 w 129668"/>
                            <a:gd name="connsiteY2" fmla="*/ 21611 h 129668"/>
                            <a:gd name="connsiteX3" fmla="*/ 55238 w 129668"/>
                            <a:gd name="connsiteY3" fmla="*/ 36826 h 129668"/>
                            <a:gd name="connsiteX4" fmla="*/ 13745 w 129668"/>
                            <a:gd name="connsiteY4" fmla="*/ 90249 h 129668"/>
                            <a:gd name="connsiteX5" fmla="*/ 0 w 129668"/>
                            <a:gd name="connsiteY5" fmla="*/ 79616 h 129668"/>
                            <a:gd name="connsiteX6" fmla="*/ 61808 w 129668"/>
                            <a:gd name="connsiteY6" fmla="*/ 0 h 129668"/>
                            <a:gd name="connsiteX7" fmla="*/ 84544 w 129668"/>
                            <a:gd name="connsiteY7" fmla="*/ 17635 h 129668"/>
                            <a:gd name="connsiteX8" fmla="*/ 49620 w 129668"/>
                            <a:gd name="connsiteY8" fmla="*/ 90768 h 129668"/>
                            <a:gd name="connsiteX9" fmla="*/ 50052 w 129668"/>
                            <a:gd name="connsiteY9" fmla="*/ 91113 h 129668"/>
                            <a:gd name="connsiteX10" fmla="*/ 112120 w 129668"/>
                            <a:gd name="connsiteY10" fmla="*/ 38987 h 129668"/>
                            <a:gd name="connsiteX11" fmla="*/ 135200 w 129668"/>
                            <a:gd name="connsiteY11" fmla="*/ 56881 h 129668"/>
                            <a:gd name="connsiteX12" fmla="*/ 73392 w 129668"/>
                            <a:gd name="connsiteY12" fmla="*/ 136497 h 129668"/>
                            <a:gd name="connsiteX13" fmla="*/ 59301 w 129668"/>
                            <a:gd name="connsiteY13" fmla="*/ 125605 h 129668"/>
                            <a:gd name="connsiteX14" fmla="*/ 101227 w 129668"/>
                            <a:gd name="connsiteY14" fmla="*/ 71577 h 129668"/>
                            <a:gd name="connsiteX15" fmla="*/ 112638 w 129668"/>
                            <a:gd name="connsiteY15" fmla="*/ 58437 h 129668"/>
                            <a:gd name="connsiteX16" fmla="*/ 112206 w 129668"/>
                            <a:gd name="connsiteY16" fmla="*/ 58091 h 129668"/>
                            <a:gd name="connsiteX17" fmla="*/ 44606 w 129668"/>
                            <a:gd name="connsiteY17" fmla="*/ 114108 h 129668"/>
                            <a:gd name="connsiteX18" fmla="*/ 28441 w 129668"/>
                            <a:gd name="connsiteY18" fmla="*/ 101573 h 129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9668" h="129668">
                              <a:moveTo>
                                <a:pt x="28441" y="101573"/>
                              </a:moveTo>
                              <a:lnTo>
                                <a:pt x="65958" y="22044"/>
                              </a:lnTo>
                              <a:lnTo>
                                <a:pt x="65353" y="21611"/>
                              </a:lnTo>
                              <a:cubicBezTo>
                                <a:pt x="61981" y="27403"/>
                                <a:pt x="58610" y="32417"/>
                                <a:pt x="55238" y="36826"/>
                              </a:cubicBezTo>
                              <a:lnTo>
                                <a:pt x="13745" y="90249"/>
                              </a:lnTo>
                              <a:lnTo>
                                <a:pt x="0" y="79616"/>
                              </a:lnTo>
                              <a:lnTo>
                                <a:pt x="61808" y="0"/>
                              </a:lnTo>
                              <a:lnTo>
                                <a:pt x="84544" y="17635"/>
                              </a:lnTo>
                              <a:lnTo>
                                <a:pt x="49620" y="90768"/>
                              </a:lnTo>
                              <a:lnTo>
                                <a:pt x="50052" y="91113"/>
                              </a:lnTo>
                              <a:lnTo>
                                <a:pt x="112120" y="38987"/>
                              </a:lnTo>
                              <a:lnTo>
                                <a:pt x="135200" y="56881"/>
                              </a:lnTo>
                              <a:lnTo>
                                <a:pt x="73392" y="136497"/>
                              </a:lnTo>
                              <a:lnTo>
                                <a:pt x="59301" y="125605"/>
                              </a:lnTo>
                              <a:lnTo>
                                <a:pt x="101227" y="71577"/>
                              </a:lnTo>
                              <a:cubicBezTo>
                                <a:pt x="104685" y="67082"/>
                                <a:pt x="108489" y="62759"/>
                                <a:pt x="112638" y="58437"/>
                              </a:cubicBezTo>
                              <a:lnTo>
                                <a:pt x="112206" y="58091"/>
                              </a:lnTo>
                              <a:lnTo>
                                <a:pt x="44606" y="114108"/>
                              </a:lnTo>
                              <a:lnTo>
                                <a:pt x="28441" y="1015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3" name="Freihandform: Form 1102">
                          <a:extLst>
                            <a:ext uri="{FF2B5EF4-FFF2-40B4-BE49-F238E27FC236}">
                              <a16:creationId xmlns:a16="http://schemas.microsoft.com/office/drawing/2014/main" id="{5BEB0BB9-3B63-4E22-AFC1-03BE41013C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96170" y="897303"/>
                          <a:ext cx="77801" cy="86445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77369 h 86445"/>
                            <a:gd name="connsiteX1" fmla="*/ 64661 w 77800"/>
                            <a:gd name="connsiteY1" fmla="*/ 0 h 86445"/>
                            <a:gd name="connsiteX2" fmla="*/ 78233 w 77800"/>
                            <a:gd name="connsiteY2" fmla="*/ 11324 h 86445"/>
                            <a:gd name="connsiteX3" fmla="*/ 13572 w 77800"/>
                            <a:gd name="connsiteY3" fmla="*/ 88693 h 86445"/>
                            <a:gd name="connsiteX4" fmla="*/ 0 w 77800"/>
                            <a:gd name="connsiteY4" fmla="*/ 77369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86445">
                              <a:moveTo>
                                <a:pt x="0" y="77369"/>
                              </a:moveTo>
                              <a:lnTo>
                                <a:pt x="64661" y="0"/>
                              </a:lnTo>
                              <a:lnTo>
                                <a:pt x="78233" y="11324"/>
                              </a:lnTo>
                              <a:lnTo>
                                <a:pt x="13572" y="88693"/>
                              </a:lnTo>
                              <a:lnTo>
                                <a:pt x="0" y="7736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4" name="Freihandform: Form 1103">
                          <a:extLst>
                            <a:ext uri="{FF2B5EF4-FFF2-40B4-BE49-F238E27FC236}">
                              <a16:creationId xmlns:a16="http://schemas.microsoft.com/office/drawing/2014/main" id="{2865C4CA-60F3-4353-9119-534BA6B25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4984" y="919174"/>
                          <a:ext cx="95090" cy="95090"/>
                        </a:xfrm>
                        <a:custGeom>
                          <a:avLst/>
                          <a:gdLst>
                            <a:gd name="connsiteX0" fmla="*/ 14004 w 95089"/>
                            <a:gd name="connsiteY0" fmla="*/ 100882 h 95089"/>
                            <a:gd name="connsiteX1" fmla="*/ 0 w 95089"/>
                            <a:gd name="connsiteY1" fmla="*/ 88520 h 95089"/>
                            <a:gd name="connsiteX2" fmla="*/ 55671 w 95089"/>
                            <a:gd name="connsiteY2" fmla="*/ 25156 h 95089"/>
                            <a:gd name="connsiteX3" fmla="*/ 41148 w 95089"/>
                            <a:gd name="connsiteY3" fmla="*/ 12362 h 95089"/>
                            <a:gd name="connsiteX4" fmla="*/ 52040 w 95089"/>
                            <a:gd name="connsiteY4" fmla="*/ 0 h 95089"/>
                            <a:gd name="connsiteX5" fmla="*/ 95090 w 95089"/>
                            <a:gd name="connsiteY5" fmla="*/ 37863 h 95089"/>
                            <a:gd name="connsiteX6" fmla="*/ 84198 w 95089"/>
                            <a:gd name="connsiteY6" fmla="*/ 50225 h 95089"/>
                            <a:gd name="connsiteX7" fmla="*/ 69675 w 95089"/>
                            <a:gd name="connsiteY7" fmla="*/ 37517 h 95089"/>
                            <a:gd name="connsiteX8" fmla="*/ 14004 w 95089"/>
                            <a:gd name="connsiteY8" fmla="*/ 100882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95089" h="95089">
                              <a:moveTo>
                                <a:pt x="14004" y="100882"/>
                              </a:moveTo>
                              <a:lnTo>
                                <a:pt x="0" y="88520"/>
                              </a:lnTo>
                              <a:lnTo>
                                <a:pt x="55671" y="25156"/>
                              </a:lnTo>
                              <a:lnTo>
                                <a:pt x="41148" y="12362"/>
                              </a:lnTo>
                              <a:lnTo>
                                <a:pt x="52040" y="0"/>
                              </a:lnTo>
                              <a:lnTo>
                                <a:pt x="95090" y="37863"/>
                              </a:lnTo>
                              <a:lnTo>
                                <a:pt x="84198" y="50225"/>
                              </a:lnTo>
                              <a:lnTo>
                                <a:pt x="69675" y="37517"/>
                              </a:lnTo>
                              <a:lnTo>
                                <a:pt x="14004" y="10088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5" name="Freihandform: Form 1104">
                          <a:extLst>
                            <a:ext uri="{FF2B5EF4-FFF2-40B4-BE49-F238E27FC236}">
                              <a16:creationId xmlns:a16="http://schemas.microsoft.com/office/drawing/2014/main" id="{70C42B74-6770-4317-A993-A07440A61E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0772" y="965768"/>
                          <a:ext cx="95090" cy="112379"/>
                        </a:xfrm>
                        <a:custGeom>
                          <a:avLst/>
                          <a:gdLst>
                            <a:gd name="connsiteX0" fmla="*/ 40456 w 95089"/>
                            <a:gd name="connsiteY0" fmla="*/ 57746 h 112378"/>
                            <a:gd name="connsiteX1" fmla="*/ 13659 w 95089"/>
                            <a:gd name="connsiteY1" fmla="*/ 86359 h 112378"/>
                            <a:gd name="connsiteX2" fmla="*/ 0 w 95089"/>
                            <a:gd name="connsiteY2" fmla="*/ 73565 h 112378"/>
                            <a:gd name="connsiteX3" fmla="*/ 68897 w 95089"/>
                            <a:gd name="connsiteY3" fmla="*/ 0 h 112378"/>
                            <a:gd name="connsiteX4" fmla="*/ 86791 w 95089"/>
                            <a:gd name="connsiteY4" fmla="*/ 16770 h 112378"/>
                            <a:gd name="connsiteX5" fmla="*/ 98548 w 95089"/>
                            <a:gd name="connsiteY5" fmla="*/ 37863 h 112378"/>
                            <a:gd name="connsiteX6" fmla="*/ 88520 w 95089"/>
                            <a:gd name="connsiteY6" fmla="*/ 59388 h 112378"/>
                            <a:gd name="connsiteX7" fmla="*/ 60858 w 95089"/>
                            <a:gd name="connsiteY7" fmla="*/ 70021 h 112378"/>
                            <a:gd name="connsiteX8" fmla="*/ 44779 w 95089"/>
                            <a:gd name="connsiteY8" fmla="*/ 115491 h 112378"/>
                            <a:gd name="connsiteX9" fmla="*/ 30169 w 95089"/>
                            <a:gd name="connsiteY9" fmla="*/ 101746 h 112378"/>
                            <a:gd name="connsiteX10" fmla="*/ 45384 w 95089"/>
                            <a:gd name="connsiteY10" fmla="*/ 62241 h 112378"/>
                            <a:gd name="connsiteX11" fmla="*/ 40456 w 95089"/>
                            <a:gd name="connsiteY11" fmla="*/ 57746 h 112378"/>
                            <a:gd name="connsiteX12" fmla="*/ 51521 w 95089"/>
                            <a:gd name="connsiteY12" fmla="*/ 45989 h 112378"/>
                            <a:gd name="connsiteX13" fmla="*/ 55066 w 95089"/>
                            <a:gd name="connsiteY13" fmla="*/ 49274 h 112378"/>
                            <a:gd name="connsiteX14" fmla="*/ 64575 w 95089"/>
                            <a:gd name="connsiteY14" fmla="*/ 52991 h 112378"/>
                            <a:gd name="connsiteX15" fmla="*/ 74343 w 95089"/>
                            <a:gd name="connsiteY15" fmla="*/ 46767 h 112378"/>
                            <a:gd name="connsiteX16" fmla="*/ 79616 w 95089"/>
                            <a:gd name="connsiteY16" fmla="*/ 36653 h 112378"/>
                            <a:gd name="connsiteX17" fmla="*/ 74948 w 95089"/>
                            <a:gd name="connsiteY17" fmla="*/ 27749 h 112378"/>
                            <a:gd name="connsiteX18" fmla="*/ 71490 w 95089"/>
                            <a:gd name="connsiteY18" fmla="*/ 24550 h 112378"/>
                            <a:gd name="connsiteX19" fmla="*/ 51521 w 95089"/>
                            <a:gd name="connsiteY19" fmla="*/ 45989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95089" h="112378">
                              <a:moveTo>
                                <a:pt x="40456" y="57746"/>
                              </a:moveTo>
                              <a:lnTo>
                                <a:pt x="13659" y="86359"/>
                              </a:lnTo>
                              <a:lnTo>
                                <a:pt x="0" y="73565"/>
                              </a:lnTo>
                              <a:lnTo>
                                <a:pt x="68897" y="0"/>
                              </a:lnTo>
                              <a:lnTo>
                                <a:pt x="86791" y="16770"/>
                              </a:lnTo>
                              <a:cubicBezTo>
                                <a:pt x="94398" y="23859"/>
                                <a:pt x="98288" y="30947"/>
                                <a:pt x="98548" y="37863"/>
                              </a:cubicBezTo>
                              <a:cubicBezTo>
                                <a:pt x="98807" y="44865"/>
                                <a:pt x="95436" y="52040"/>
                                <a:pt x="88520" y="59388"/>
                              </a:cubicBezTo>
                              <a:cubicBezTo>
                                <a:pt x="79789" y="68638"/>
                                <a:pt x="70626" y="72268"/>
                                <a:pt x="60858" y="70021"/>
                              </a:cubicBezTo>
                              <a:lnTo>
                                <a:pt x="44779" y="115491"/>
                              </a:lnTo>
                              <a:lnTo>
                                <a:pt x="30169" y="101746"/>
                              </a:lnTo>
                              <a:lnTo>
                                <a:pt x="45384" y="62241"/>
                              </a:lnTo>
                              <a:lnTo>
                                <a:pt x="40456" y="57746"/>
                              </a:lnTo>
                              <a:close/>
                              <a:moveTo>
                                <a:pt x="51521" y="45989"/>
                              </a:moveTo>
                              <a:lnTo>
                                <a:pt x="55066" y="49274"/>
                              </a:lnTo>
                              <a:cubicBezTo>
                                <a:pt x="58264" y="52299"/>
                                <a:pt x="61463" y="53510"/>
                                <a:pt x="64575" y="52991"/>
                              </a:cubicBezTo>
                              <a:cubicBezTo>
                                <a:pt x="67687" y="52472"/>
                                <a:pt x="70972" y="50398"/>
                                <a:pt x="74343" y="46767"/>
                              </a:cubicBezTo>
                              <a:cubicBezTo>
                                <a:pt x="77887" y="43050"/>
                                <a:pt x="79616" y="39592"/>
                                <a:pt x="79616" y="36653"/>
                              </a:cubicBezTo>
                              <a:cubicBezTo>
                                <a:pt x="79616" y="33627"/>
                                <a:pt x="78060" y="30688"/>
                                <a:pt x="74948" y="27749"/>
                              </a:cubicBezTo>
                              <a:lnTo>
                                <a:pt x="71490" y="24550"/>
                              </a:lnTo>
                              <a:lnTo>
                                <a:pt x="51521" y="4598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6" name="Freihandform: Form 1105">
                          <a:extLst>
                            <a:ext uri="{FF2B5EF4-FFF2-40B4-BE49-F238E27FC236}">
                              <a16:creationId xmlns:a16="http://schemas.microsoft.com/office/drawing/2014/main" id="{450FE988-C422-4CE8-8201-382D0F1352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1516" y="1015906"/>
                          <a:ext cx="95090" cy="95090"/>
                        </a:xfrm>
                        <a:custGeom>
                          <a:avLst/>
                          <a:gdLst>
                            <a:gd name="connsiteX0" fmla="*/ 32158 w 95089"/>
                            <a:gd name="connsiteY0" fmla="*/ 103475 h 95089"/>
                            <a:gd name="connsiteX1" fmla="*/ 0 w 95089"/>
                            <a:gd name="connsiteY1" fmla="*/ 71404 h 95089"/>
                            <a:gd name="connsiteX2" fmla="*/ 71145 w 95089"/>
                            <a:gd name="connsiteY2" fmla="*/ 0 h 95089"/>
                            <a:gd name="connsiteX3" fmla="*/ 103302 w 95089"/>
                            <a:gd name="connsiteY3" fmla="*/ 32071 h 95089"/>
                            <a:gd name="connsiteX4" fmla="*/ 91891 w 95089"/>
                            <a:gd name="connsiteY4" fmla="*/ 43568 h 95089"/>
                            <a:gd name="connsiteX5" fmla="*/ 72960 w 95089"/>
                            <a:gd name="connsiteY5" fmla="*/ 24723 h 95089"/>
                            <a:gd name="connsiteX6" fmla="*/ 56017 w 95089"/>
                            <a:gd name="connsiteY6" fmla="*/ 41753 h 95089"/>
                            <a:gd name="connsiteX7" fmla="*/ 73565 w 95089"/>
                            <a:gd name="connsiteY7" fmla="*/ 59215 h 95089"/>
                            <a:gd name="connsiteX8" fmla="*/ 62068 w 95089"/>
                            <a:gd name="connsiteY8" fmla="*/ 70712 h 95089"/>
                            <a:gd name="connsiteX9" fmla="*/ 44519 w 95089"/>
                            <a:gd name="connsiteY9" fmla="*/ 53250 h 95089"/>
                            <a:gd name="connsiteX10" fmla="*/ 24810 w 95089"/>
                            <a:gd name="connsiteY10" fmla="*/ 73046 h 95089"/>
                            <a:gd name="connsiteX11" fmla="*/ 43741 w 95089"/>
                            <a:gd name="connsiteY11" fmla="*/ 91891 h 95089"/>
                            <a:gd name="connsiteX12" fmla="*/ 32158 w 95089"/>
                            <a:gd name="connsiteY12" fmla="*/ 103475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95089">
                              <a:moveTo>
                                <a:pt x="32158" y="103475"/>
                              </a:moveTo>
                              <a:lnTo>
                                <a:pt x="0" y="71404"/>
                              </a:lnTo>
                              <a:lnTo>
                                <a:pt x="71145" y="0"/>
                              </a:lnTo>
                              <a:lnTo>
                                <a:pt x="103302" y="32071"/>
                              </a:lnTo>
                              <a:lnTo>
                                <a:pt x="91891" y="43568"/>
                              </a:lnTo>
                              <a:lnTo>
                                <a:pt x="72960" y="24723"/>
                              </a:lnTo>
                              <a:lnTo>
                                <a:pt x="56017" y="41753"/>
                              </a:lnTo>
                              <a:lnTo>
                                <a:pt x="73565" y="59215"/>
                              </a:lnTo>
                              <a:lnTo>
                                <a:pt x="62068" y="70712"/>
                              </a:lnTo>
                              <a:lnTo>
                                <a:pt x="44519" y="53250"/>
                              </a:lnTo>
                              <a:lnTo>
                                <a:pt x="24810" y="73046"/>
                              </a:lnTo>
                              <a:lnTo>
                                <a:pt x="43741" y="91891"/>
                              </a:lnTo>
                              <a:lnTo>
                                <a:pt x="32158" y="1034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7" name="Freihandform: Form 1106">
                          <a:extLst>
                            <a:ext uri="{FF2B5EF4-FFF2-40B4-BE49-F238E27FC236}">
                              <a16:creationId xmlns:a16="http://schemas.microsoft.com/office/drawing/2014/main" id="{1B7F8F19-0605-4812-AABC-9FB4BEE131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5949" y="1062673"/>
                          <a:ext cx="77801" cy="77801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69588 h 77800"/>
                            <a:gd name="connsiteX1" fmla="*/ 72873 w 77800"/>
                            <a:gd name="connsiteY1" fmla="*/ 0 h 77800"/>
                            <a:gd name="connsiteX2" fmla="*/ 85062 w 77800"/>
                            <a:gd name="connsiteY2" fmla="*/ 12794 h 77800"/>
                            <a:gd name="connsiteX3" fmla="*/ 12189 w 77800"/>
                            <a:gd name="connsiteY3" fmla="*/ 82383 h 77800"/>
                            <a:gd name="connsiteX4" fmla="*/ 0 w 77800"/>
                            <a:gd name="connsiteY4" fmla="*/ 69588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77800">
                              <a:moveTo>
                                <a:pt x="0" y="69588"/>
                              </a:moveTo>
                              <a:lnTo>
                                <a:pt x="72873" y="0"/>
                              </a:lnTo>
                              <a:lnTo>
                                <a:pt x="85062" y="12794"/>
                              </a:lnTo>
                              <a:lnTo>
                                <a:pt x="12189" y="82383"/>
                              </a:lnTo>
                              <a:lnTo>
                                <a:pt x="0" y="695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8" name="Freihandform: Form 1107">
                          <a:extLst>
                            <a:ext uri="{FF2B5EF4-FFF2-40B4-BE49-F238E27FC236}">
                              <a16:creationId xmlns:a16="http://schemas.microsoft.com/office/drawing/2014/main" id="{7FAA7A2B-30C0-410E-A30D-0EA8F977ED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2314" y="1099232"/>
                          <a:ext cx="95090" cy="77801"/>
                        </a:xfrm>
                        <a:custGeom>
                          <a:avLst/>
                          <a:gdLst>
                            <a:gd name="connsiteX0" fmla="*/ 51521 w 95089"/>
                            <a:gd name="connsiteY0" fmla="*/ 76166 h 77800"/>
                            <a:gd name="connsiteX1" fmla="*/ 30688 w 95089"/>
                            <a:gd name="connsiteY1" fmla="*/ 85415 h 77800"/>
                            <a:gd name="connsiteX2" fmla="*/ 11238 w 95089"/>
                            <a:gd name="connsiteY2" fmla="*/ 75301 h 77800"/>
                            <a:gd name="connsiteX3" fmla="*/ 0 w 95089"/>
                            <a:gd name="connsiteY3" fmla="*/ 55246 h 77800"/>
                            <a:gd name="connsiteX4" fmla="*/ 13745 w 95089"/>
                            <a:gd name="connsiteY4" fmla="*/ 42798 h 77800"/>
                            <a:gd name="connsiteX5" fmla="*/ 22217 w 95089"/>
                            <a:gd name="connsiteY5" fmla="*/ 63113 h 77800"/>
                            <a:gd name="connsiteX6" fmla="*/ 29824 w 95089"/>
                            <a:gd name="connsiteY6" fmla="*/ 67089 h 77800"/>
                            <a:gd name="connsiteX7" fmla="*/ 37604 w 95089"/>
                            <a:gd name="connsiteY7" fmla="*/ 63631 h 77800"/>
                            <a:gd name="connsiteX8" fmla="*/ 42272 w 95089"/>
                            <a:gd name="connsiteY8" fmla="*/ 55073 h 77800"/>
                            <a:gd name="connsiteX9" fmla="*/ 41926 w 95089"/>
                            <a:gd name="connsiteY9" fmla="*/ 40896 h 77800"/>
                            <a:gd name="connsiteX10" fmla="*/ 41667 w 95089"/>
                            <a:gd name="connsiteY10" fmla="*/ 27843 h 77800"/>
                            <a:gd name="connsiteX11" fmla="*/ 44952 w 95089"/>
                            <a:gd name="connsiteY11" fmla="*/ 17815 h 77800"/>
                            <a:gd name="connsiteX12" fmla="*/ 52472 w 95089"/>
                            <a:gd name="connsiteY12" fmla="*/ 8479 h 77800"/>
                            <a:gd name="connsiteX13" fmla="*/ 72528 w 95089"/>
                            <a:gd name="connsiteY13" fmla="*/ 7 h 77800"/>
                            <a:gd name="connsiteX14" fmla="*/ 91114 w 95089"/>
                            <a:gd name="connsiteY14" fmla="*/ 9171 h 77800"/>
                            <a:gd name="connsiteX15" fmla="*/ 101314 w 95089"/>
                            <a:gd name="connsiteY15" fmla="*/ 30004 h 77800"/>
                            <a:gd name="connsiteX16" fmla="*/ 86013 w 95089"/>
                            <a:gd name="connsiteY16" fmla="*/ 35536 h 77800"/>
                            <a:gd name="connsiteX17" fmla="*/ 83938 w 95089"/>
                            <a:gd name="connsiteY17" fmla="*/ 28102 h 77800"/>
                            <a:gd name="connsiteX18" fmla="*/ 79875 w 95089"/>
                            <a:gd name="connsiteY18" fmla="*/ 21359 h 77800"/>
                            <a:gd name="connsiteX19" fmla="*/ 72960 w 95089"/>
                            <a:gd name="connsiteY19" fmla="*/ 18161 h 77800"/>
                            <a:gd name="connsiteX20" fmla="*/ 65266 w 95089"/>
                            <a:gd name="connsiteY20" fmla="*/ 21878 h 77800"/>
                            <a:gd name="connsiteX21" fmla="*/ 60685 w 95089"/>
                            <a:gd name="connsiteY21" fmla="*/ 30004 h 77800"/>
                            <a:gd name="connsiteX22" fmla="*/ 61203 w 95089"/>
                            <a:gd name="connsiteY22" fmla="*/ 43403 h 77800"/>
                            <a:gd name="connsiteX23" fmla="*/ 60425 w 95089"/>
                            <a:gd name="connsiteY23" fmla="*/ 62680 h 77800"/>
                            <a:gd name="connsiteX24" fmla="*/ 51521 w 95089"/>
                            <a:gd name="connsiteY24" fmla="*/ 76166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95089" h="77800">
                              <a:moveTo>
                                <a:pt x="51521" y="76166"/>
                              </a:moveTo>
                              <a:cubicBezTo>
                                <a:pt x="44519" y="82476"/>
                                <a:pt x="37604" y="85588"/>
                                <a:pt x="30688" y="85415"/>
                              </a:cubicBezTo>
                              <a:cubicBezTo>
                                <a:pt x="23772" y="85243"/>
                                <a:pt x="17289" y="81871"/>
                                <a:pt x="11238" y="75301"/>
                              </a:cubicBezTo>
                              <a:cubicBezTo>
                                <a:pt x="5360" y="68818"/>
                                <a:pt x="1556" y="62075"/>
                                <a:pt x="0" y="55246"/>
                              </a:cubicBezTo>
                              <a:lnTo>
                                <a:pt x="13745" y="42798"/>
                              </a:lnTo>
                              <a:cubicBezTo>
                                <a:pt x="15214" y="51702"/>
                                <a:pt x="17981" y="58444"/>
                                <a:pt x="22217" y="63113"/>
                              </a:cubicBezTo>
                              <a:cubicBezTo>
                                <a:pt x="24637" y="65792"/>
                                <a:pt x="27144" y="67089"/>
                                <a:pt x="29824" y="67089"/>
                              </a:cubicBezTo>
                              <a:cubicBezTo>
                                <a:pt x="32504" y="67089"/>
                                <a:pt x="35097" y="65965"/>
                                <a:pt x="37604" y="63631"/>
                              </a:cubicBezTo>
                              <a:cubicBezTo>
                                <a:pt x="40111" y="61384"/>
                                <a:pt x="41667" y="58531"/>
                                <a:pt x="42272" y="55073"/>
                              </a:cubicBezTo>
                              <a:cubicBezTo>
                                <a:pt x="42877" y="51615"/>
                                <a:pt x="42791" y="46861"/>
                                <a:pt x="41926" y="40896"/>
                              </a:cubicBezTo>
                              <a:cubicBezTo>
                                <a:pt x="41235" y="35709"/>
                                <a:pt x="41148" y="31301"/>
                                <a:pt x="41667" y="27843"/>
                              </a:cubicBezTo>
                              <a:cubicBezTo>
                                <a:pt x="42185" y="24385"/>
                                <a:pt x="43309" y="21014"/>
                                <a:pt x="44952" y="17815"/>
                              </a:cubicBezTo>
                              <a:cubicBezTo>
                                <a:pt x="46680" y="14617"/>
                                <a:pt x="49187" y="11505"/>
                                <a:pt x="52472" y="8479"/>
                              </a:cubicBezTo>
                              <a:cubicBezTo>
                                <a:pt x="58869" y="2687"/>
                                <a:pt x="65526" y="-166"/>
                                <a:pt x="72528" y="7"/>
                              </a:cubicBezTo>
                              <a:cubicBezTo>
                                <a:pt x="79530" y="180"/>
                                <a:pt x="85667" y="3206"/>
                                <a:pt x="91114" y="9171"/>
                              </a:cubicBezTo>
                              <a:cubicBezTo>
                                <a:pt x="96300" y="14876"/>
                                <a:pt x="99672" y="21792"/>
                                <a:pt x="101314" y="30004"/>
                              </a:cubicBezTo>
                              <a:lnTo>
                                <a:pt x="86013" y="35536"/>
                              </a:lnTo>
                              <a:cubicBezTo>
                                <a:pt x="85495" y="33029"/>
                                <a:pt x="84803" y="30523"/>
                                <a:pt x="83938" y="28102"/>
                              </a:cubicBezTo>
                              <a:cubicBezTo>
                                <a:pt x="83074" y="25682"/>
                                <a:pt x="81691" y="23348"/>
                                <a:pt x="79875" y="21359"/>
                              </a:cubicBezTo>
                              <a:cubicBezTo>
                                <a:pt x="77801" y="19112"/>
                                <a:pt x="75553" y="18074"/>
                                <a:pt x="72960" y="18161"/>
                              </a:cubicBezTo>
                              <a:cubicBezTo>
                                <a:pt x="70367" y="18247"/>
                                <a:pt x="67860" y="19544"/>
                                <a:pt x="65266" y="21878"/>
                              </a:cubicBezTo>
                              <a:cubicBezTo>
                                <a:pt x="62759" y="24126"/>
                                <a:pt x="61203" y="26892"/>
                                <a:pt x="60685" y="30004"/>
                              </a:cubicBezTo>
                              <a:cubicBezTo>
                                <a:pt x="60166" y="33202"/>
                                <a:pt x="60339" y="37611"/>
                                <a:pt x="61203" y="43403"/>
                              </a:cubicBezTo>
                              <a:cubicBezTo>
                                <a:pt x="62327" y="51269"/>
                                <a:pt x="62068" y="57666"/>
                                <a:pt x="60425" y="62680"/>
                              </a:cubicBezTo>
                              <a:cubicBezTo>
                                <a:pt x="58956" y="67694"/>
                                <a:pt x="55930" y="72189"/>
                                <a:pt x="51521" y="7616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9" name="Freihandform: Form 1108">
                          <a:extLst>
                            <a:ext uri="{FF2B5EF4-FFF2-40B4-BE49-F238E27FC236}">
                              <a16:creationId xmlns:a16="http://schemas.microsoft.com/office/drawing/2014/main" id="{E0BB655E-B309-4ECF-B0BC-42A0FCFF11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1042" y="1143988"/>
                          <a:ext cx="95090" cy="77801"/>
                        </a:xfrm>
                        <a:custGeom>
                          <a:avLst/>
                          <a:gdLst>
                            <a:gd name="connsiteX0" fmla="*/ 50916 w 95089"/>
                            <a:gd name="connsiteY0" fmla="*/ 75497 h 77800"/>
                            <a:gd name="connsiteX1" fmla="*/ 29824 w 95089"/>
                            <a:gd name="connsiteY1" fmla="*/ 84227 h 77800"/>
                            <a:gd name="connsiteX2" fmla="*/ 10719 w 95089"/>
                            <a:gd name="connsiteY2" fmla="*/ 73508 h 77800"/>
                            <a:gd name="connsiteX3" fmla="*/ 0 w 95089"/>
                            <a:gd name="connsiteY3" fmla="*/ 53194 h 77800"/>
                            <a:gd name="connsiteX4" fmla="*/ 14091 w 95089"/>
                            <a:gd name="connsiteY4" fmla="*/ 41091 h 77800"/>
                            <a:gd name="connsiteX5" fmla="*/ 22043 w 95089"/>
                            <a:gd name="connsiteY5" fmla="*/ 61665 h 77800"/>
                            <a:gd name="connsiteX6" fmla="*/ 29564 w 95089"/>
                            <a:gd name="connsiteY6" fmla="*/ 65901 h 77800"/>
                            <a:gd name="connsiteX7" fmla="*/ 37431 w 95089"/>
                            <a:gd name="connsiteY7" fmla="*/ 62703 h 77800"/>
                            <a:gd name="connsiteX8" fmla="*/ 42272 w 95089"/>
                            <a:gd name="connsiteY8" fmla="*/ 54231 h 77800"/>
                            <a:gd name="connsiteX9" fmla="*/ 42358 w 95089"/>
                            <a:gd name="connsiteY9" fmla="*/ 40054 h 77800"/>
                            <a:gd name="connsiteX10" fmla="*/ 42445 w 95089"/>
                            <a:gd name="connsiteY10" fmla="*/ 27001 h 77800"/>
                            <a:gd name="connsiteX11" fmla="*/ 46075 w 95089"/>
                            <a:gd name="connsiteY11" fmla="*/ 17059 h 77800"/>
                            <a:gd name="connsiteX12" fmla="*/ 53855 w 95089"/>
                            <a:gd name="connsiteY12" fmla="*/ 7983 h 77800"/>
                            <a:gd name="connsiteX13" fmla="*/ 74170 w 95089"/>
                            <a:gd name="connsiteY13" fmla="*/ 30 h 77800"/>
                            <a:gd name="connsiteX14" fmla="*/ 92496 w 95089"/>
                            <a:gd name="connsiteY14" fmla="*/ 9712 h 77800"/>
                            <a:gd name="connsiteX15" fmla="*/ 102092 w 95089"/>
                            <a:gd name="connsiteY15" fmla="*/ 30804 h 77800"/>
                            <a:gd name="connsiteX16" fmla="*/ 86618 w 95089"/>
                            <a:gd name="connsiteY16" fmla="*/ 35905 h 77800"/>
                            <a:gd name="connsiteX17" fmla="*/ 84716 w 95089"/>
                            <a:gd name="connsiteY17" fmla="*/ 28384 h 77800"/>
                            <a:gd name="connsiteX18" fmla="*/ 80826 w 95089"/>
                            <a:gd name="connsiteY18" fmla="*/ 21468 h 77800"/>
                            <a:gd name="connsiteX19" fmla="*/ 73997 w 95089"/>
                            <a:gd name="connsiteY19" fmla="*/ 18097 h 77800"/>
                            <a:gd name="connsiteX20" fmla="*/ 66217 w 95089"/>
                            <a:gd name="connsiteY20" fmla="*/ 21555 h 77800"/>
                            <a:gd name="connsiteX21" fmla="*/ 61376 w 95089"/>
                            <a:gd name="connsiteY21" fmla="*/ 29594 h 77800"/>
                            <a:gd name="connsiteX22" fmla="*/ 61549 w 95089"/>
                            <a:gd name="connsiteY22" fmla="*/ 42993 h 77800"/>
                            <a:gd name="connsiteX23" fmla="*/ 60252 w 95089"/>
                            <a:gd name="connsiteY23" fmla="*/ 62270 h 77800"/>
                            <a:gd name="connsiteX24" fmla="*/ 50916 w 95089"/>
                            <a:gd name="connsiteY24" fmla="*/ 75497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95089" h="77800">
                              <a:moveTo>
                                <a:pt x="50916" y="75497"/>
                              </a:moveTo>
                              <a:cubicBezTo>
                                <a:pt x="43741" y="81634"/>
                                <a:pt x="36739" y="84573"/>
                                <a:pt x="29824" y="84227"/>
                              </a:cubicBezTo>
                              <a:cubicBezTo>
                                <a:pt x="22908" y="83882"/>
                                <a:pt x="16511" y="80337"/>
                                <a:pt x="10719" y="73508"/>
                              </a:cubicBezTo>
                              <a:cubicBezTo>
                                <a:pt x="5014" y="66852"/>
                                <a:pt x="1469" y="60109"/>
                                <a:pt x="0" y="53194"/>
                              </a:cubicBezTo>
                              <a:lnTo>
                                <a:pt x="14091" y="41091"/>
                              </a:lnTo>
                              <a:cubicBezTo>
                                <a:pt x="15301" y="49995"/>
                                <a:pt x="17894" y="56824"/>
                                <a:pt x="22043" y="61665"/>
                              </a:cubicBezTo>
                              <a:cubicBezTo>
                                <a:pt x="24378" y="64345"/>
                                <a:pt x="26884" y="65815"/>
                                <a:pt x="29564" y="65901"/>
                              </a:cubicBezTo>
                              <a:cubicBezTo>
                                <a:pt x="32244" y="65988"/>
                                <a:pt x="34837" y="64950"/>
                                <a:pt x="37431" y="62703"/>
                              </a:cubicBezTo>
                              <a:cubicBezTo>
                                <a:pt x="39938" y="60541"/>
                                <a:pt x="41580" y="57689"/>
                                <a:pt x="42272" y="54231"/>
                              </a:cubicBezTo>
                              <a:cubicBezTo>
                                <a:pt x="42963" y="50773"/>
                                <a:pt x="42963" y="46105"/>
                                <a:pt x="42358" y="40054"/>
                              </a:cubicBezTo>
                              <a:cubicBezTo>
                                <a:pt x="41840" y="34867"/>
                                <a:pt x="41840" y="30458"/>
                                <a:pt x="42445" y="27001"/>
                              </a:cubicBezTo>
                              <a:cubicBezTo>
                                <a:pt x="43050" y="23543"/>
                                <a:pt x="44260" y="20171"/>
                                <a:pt x="46075" y="17059"/>
                              </a:cubicBezTo>
                              <a:cubicBezTo>
                                <a:pt x="47891" y="13947"/>
                                <a:pt x="50484" y="10922"/>
                                <a:pt x="53855" y="7983"/>
                              </a:cubicBezTo>
                              <a:cubicBezTo>
                                <a:pt x="60425" y="2364"/>
                                <a:pt x="67168" y="-316"/>
                                <a:pt x="74170" y="30"/>
                              </a:cubicBezTo>
                              <a:cubicBezTo>
                                <a:pt x="81172" y="376"/>
                                <a:pt x="87223" y="3660"/>
                                <a:pt x="92496" y="9712"/>
                              </a:cubicBezTo>
                              <a:cubicBezTo>
                                <a:pt x="97510" y="15590"/>
                                <a:pt x="100709" y="22592"/>
                                <a:pt x="102092" y="30804"/>
                              </a:cubicBezTo>
                              <a:lnTo>
                                <a:pt x="86618" y="35905"/>
                              </a:lnTo>
                              <a:cubicBezTo>
                                <a:pt x="86186" y="33398"/>
                                <a:pt x="85494" y="30891"/>
                                <a:pt x="84716" y="28384"/>
                              </a:cubicBezTo>
                              <a:cubicBezTo>
                                <a:pt x="83938" y="25877"/>
                                <a:pt x="82642" y="23629"/>
                                <a:pt x="80826" y="21468"/>
                              </a:cubicBezTo>
                              <a:cubicBezTo>
                                <a:pt x="78838" y="19134"/>
                                <a:pt x="76590" y="18010"/>
                                <a:pt x="73997" y="18097"/>
                              </a:cubicBezTo>
                              <a:cubicBezTo>
                                <a:pt x="71404" y="18183"/>
                                <a:pt x="68810" y="19307"/>
                                <a:pt x="66217" y="21555"/>
                              </a:cubicBezTo>
                              <a:cubicBezTo>
                                <a:pt x="63624" y="23802"/>
                                <a:pt x="62068" y="26482"/>
                                <a:pt x="61376" y="29594"/>
                              </a:cubicBezTo>
                              <a:cubicBezTo>
                                <a:pt x="60771" y="32706"/>
                                <a:pt x="60771" y="37201"/>
                                <a:pt x="61549" y="42993"/>
                              </a:cubicBezTo>
                              <a:cubicBezTo>
                                <a:pt x="62500" y="50860"/>
                                <a:pt x="62068" y="57257"/>
                                <a:pt x="60252" y="62270"/>
                              </a:cubicBezTo>
                              <a:cubicBezTo>
                                <a:pt x="58523" y="67284"/>
                                <a:pt x="55412" y="71693"/>
                                <a:pt x="50916" y="7549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10" name="Freihandform: Form 1109">
                          <a:extLst>
                            <a:ext uri="{FF2B5EF4-FFF2-40B4-BE49-F238E27FC236}">
                              <a16:creationId xmlns:a16="http://schemas.microsoft.com/office/drawing/2014/main" id="{DA78CB19-7464-47C4-87FB-4F86B5D74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8300" y="1183091"/>
                          <a:ext cx="103734" cy="95090"/>
                        </a:xfrm>
                        <a:custGeom>
                          <a:avLst/>
                          <a:gdLst>
                            <a:gd name="connsiteX0" fmla="*/ 28613 w 103734"/>
                            <a:gd name="connsiteY0" fmla="*/ 98807 h 95089"/>
                            <a:gd name="connsiteX1" fmla="*/ 0 w 103734"/>
                            <a:gd name="connsiteY1" fmla="*/ 63537 h 95089"/>
                            <a:gd name="connsiteX2" fmla="*/ 78233 w 103734"/>
                            <a:gd name="connsiteY2" fmla="*/ 0 h 95089"/>
                            <a:gd name="connsiteX3" fmla="*/ 106846 w 103734"/>
                            <a:gd name="connsiteY3" fmla="*/ 35270 h 95089"/>
                            <a:gd name="connsiteX4" fmla="*/ 94225 w 103734"/>
                            <a:gd name="connsiteY4" fmla="*/ 45470 h 95089"/>
                            <a:gd name="connsiteX5" fmla="*/ 77455 w 103734"/>
                            <a:gd name="connsiteY5" fmla="*/ 24723 h 95089"/>
                            <a:gd name="connsiteX6" fmla="*/ 58783 w 103734"/>
                            <a:gd name="connsiteY6" fmla="*/ 39851 h 95089"/>
                            <a:gd name="connsiteX7" fmla="*/ 74343 w 103734"/>
                            <a:gd name="connsiteY7" fmla="*/ 59042 h 95089"/>
                            <a:gd name="connsiteX8" fmla="*/ 61722 w 103734"/>
                            <a:gd name="connsiteY8" fmla="*/ 69329 h 95089"/>
                            <a:gd name="connsiteX9" fmla="*/ 46162 w 103734"/>
                            <a:gd name="connsiteY9" fmla="*/ 50138 h 95089"/>
                            <a:gd name="connsiteX10" fmla="*/ 24464 w 103734"/>
                            <a:gd name="connsiteY10" fmla="*/ 67773 h 95089"/>
                            <a:gd name="connsiteX11" fmla="*/ 41321 w 103734"/>
                            <a:gd name="connsiteY11" fmla="*/ 88520 h 95089"/>
                            <a:gd name="connsiteX12" fmla="*/ 28613 w 103734"/>
                            <a:gd name="connsiteY12" fmla="*/ 98807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28613" y="98807"/>
                              </a:moveTo>
                              <a:lnTo>
                                <a:pt x="0" y="63537"/>
                              </a:lnTo>
                              <a:lnTo>
                                <a:pt x="78233" y="0"/>
                              </a:lnTo>
                              <a:lnTo>
                                <a:pt x="106846" y="35270"/>
                              </a:lnTo>
                              <a:lnTo>
                                <a:pt x="94225" y="45470"/>
                              </a:lnTo>
                              <a:lnTo>
                                <a:pt x="77455" y="24723"/>
                              </a:lnTo>
                              <a:lnTo>
                                <a:pt x="58783" y="39851"/>
                              </a:lnTo>
                              <a:lnTo>
                                <a:pt x="74343" y="59042"/>
                              </a:lnTo>
                              <a:lnTo>
                                <a:pt x="61722" y="69329"/>
                              </a:lnTo>
                              <a:lnTo>
                                <a:pt x="46162" y="50138"/>
                              </a:lnTo>
                              <a:lnTo>
                                <a:pt x="24464" y="67773"/>
                              </a:lnTo>
                              <a:lnTo>
                                <a:pt x="41321" y="88520"/>
                              </a:lnTo>
                              <a:lnTo>
                                <a:pt x="28613" y="9880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11" name="Freihandform: Form 1110">
                          <a:extLst>
                            <a:ext uri="{FF2B5EF4-FFF2-40B4-BE49-F238E27FC236}">
                              <a16:creationId xmlns:a16="http://schemas.microsoft.com/office/drawing/2014/main" id="{5ADD74CA-3D89-4746-9C0C-FF49E926C9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5644" y="1232106"/>
                          <a:ext cx="121024" cy="112379"/>
                        </a:xfrm>
                        <a:custGeom>
                          <a:avLst/>
                          <a:gdLst>
                            <a:gd name="connsiteX0" fmla="*/ 42531 w 121023"/>
                            <a:gd name="connsiteY0" fmla="*/ 116874 h 112378"/>
                            <a:gd name="connsiteX1" fmla="*/ 28786 w 121023"/>
                            <a:gd name="connsiteY1" fmla="*/ 98634 h 112378"/>
                            <a:gd name="connsiteX2" fmla="*/ 68292 w 121023"/>
                            <a:gd name="connsiteY2" fmla="*/ 29824 h 112378"/>
                            <a:gd name="connsiteX3" fmla="*/ 67773 w 121023"/>
                            <a:gd name="connsiteY3" fmla="*/ 29132 h 112378"/>
                            <a:gd name="connsiteX4" fmla="*/ 54460 w 121023"/>
                            <a:gd name="connsiteY4" fmla="*/ 41321 h 112378"/>
                            <a:gd name="connsiteX5" fmla="*/ 10460 w 121023"/>
                            <a:gd name="connsiteY5" fmla="*/ 74516 h 112378"/>
                            <a:gd name="connsiteX6" fmla="*/ 0 w 121023"/>
                            <a:gd name="connsiteY6" fmla="*/ 60685 h 112378"/>
                            <a:gd name="connsiteX7" fmla="*/ 80481 w 121023"/>
                            <a:gd name="connsiteY7" fmla="*/ 0 h 112378"/>
                            <a:gd name="connsiteX8" fmla="*/ 94312 w 121023"/>
                            <a:gd name="connsiteY8" fmla="*/ 18413 h 112378"/>
                            <a:gd name="connsiteX9" fmla="*/ 55238 w 121023"/>
                            <a:gd name="connsiteY9" fmla="*/ 86618 h 112378"/>
                            <a:gd name="connsiteX10" fmla="*/ 55671 w 121023"/>
                            <a:gd name="connsiteY10" fmla="*/ 87223 h 112378"/>
                            <a:gd name="connsiteX11" fmla="*/ 68638 w 121023"/>
                            <a:gd name="connsiteY11" fmla="*/ 75813 h 112378"/>
                            <a:gd name="connsiteX12" fmla="*/ 112552 w 121023"/>
                            <a:gd name="connsiteY12" fmla="*/ 42704 h 112378"/>
                            <a:gd name="connsiteX13" fmla="*/ 122925 w 121023"/>
                            <a:gd name="connsiteY13" fmla="*/ 56449 h 112378"/>
                            <a:gd name="connsiteX14" fmla="*/ 42531 w 121023"/>
                            <a:gd name="connsiteY14" fmla="*/ 116874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42531" y="116874"/>
                              </a:moveTo>
                              <a:lnTo>
                                <a:pt x="28786" y="98634"/>
                              </a:lnTo>
                              <a:lnTo>
                                <a:pt x="68292" y="29824"/>
                              </a:lnTo>
                              <a:lnTo>
                                <a:pt x="67773" y="29132"/>
                              </a:lnTo>
                              <a:cubicBezTo>
                                <a:pt x="64056" y="33368"/>
                                <a:pt x="59561" y="37431"/>
                                <a:pt x="54460" y="41321"/>
                              </a:cubicBezTo>
                              <a:lnTo>
                                <a:pt x="10460" y="74516"/>
                              </a:lnTo>
                              <a:lnTo>
                                <a:pt x="0" y="60685"/>
                              </a:lnTo>
                              <a:lnTo>
                                <a:pt x="80481" y="0"/>
                              </a:lnTo>
                              <a:lnTo>
                                <a:pt x="94312" y="18413"/>
                              </a:lnTo>
                              <a:lnTo>
                                <a:pt x="55238" y="86618"/>
                              </a:lnTo>
                              <a:lnTo>
                                <a:pt x="55671" y="87223"/>
                              </a:lnTo>
                              <a:cubicBezTo>
                                <a:pt x="58956" y="83593"/>
                                <a:pt x="63278" y="79789"/>
                                <a:pt x="68638" y="75813"/>
                              </a:cubicBezTo>
                              <a:lnTo>
                                <a:pt x="112552" y="42704"/>
                              </a:lnTo>
                              <a:lnTo>
                                <a:pt x="122925" y="56449"/>
                              </a:lnTo>
                              <a:lnTo>
                                <a:pt x="42531" y="11687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grpSp>
                    <p:nvGrpSpPr>
                      <p:cNvPr id="1091" name="Grafik 3535">
                        <a:extLst>
                          <a:ext uri="{FF2B5EF4-FFF2-40B4-BE49-F238E27FC236}">
                            <a16:creationId xmlns:a16="http://schemas.microsoft.com/office/drawing/2014/main" id="{B54E3DE6-4552-4BD8-B70E-D6246F40C2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90205" y="705221"/>
                        <a:ext cx="544606" cy="544606"/>
                        <a:chOff x="5890205" y="705221"/>
                        <a:chExt cx="546681" cy="543828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092" name="Freihandform: Form 1091">
                          <a:extLst>
                            <a:ext uri="{FF2B5EF4-FFF2-40B4-BE49-F238E27FC236}">
                              <a16:creationId xmlns:a16="http://schemas.microsoft.com/office/drawing/2014/main" id="{99C9616F-98E0-4D9A-A7FC-200D2A849D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90205" y="705221"/>
                          <a:ext cx="129668" cy="129668"/>
                        </a:xfrm>
                        <a:custGeom>
                          <a:avLst/>
                          <a:gdLst>
                            <a:gd name="connsiteX0" fmla="*/ 28527 w 129668"/>
                            <a:gd name="connsiteY0" fmla="*/ 101833 h 129668"/>
                            <a:gd name="connsiteX1" fmla="*/ 65699 w 129668"/>
                            <a:gd name="connsiteY1" fmla="*/ 22130 h 129668"/>
                            <a:gd name="connsiteX2" fmla="*/ 65093 w 129668"/>
                            <a:gd name="connsiteY2" fmla="*/ 21698 h 129668"/>
                            <a:gd name="connsiteX3" fmla="*/ 54979 w 129668"/>
                            <a:gd name="connsiteY3" fmla="*/ 36912 h 129668"/>
                            <a:gd name="connsiteX4" fmla="*/ 13745 w 129668"/>
                            <a:gd name="connsiteY4" fmla="*/ 90508 h 129668"/>
                            <a:gd name="connsiteX5" fmla="*/ 0 w 129668"/>
                            <a:gd name="connsiteY5" fmla="*/ 79876 h 129668"/>
                            <a:gd name="connsiteX6" fmla="*/ 61549 w 129668"/>
                            <a:gd name="connsiteY6" fmla="*/ 0 h 129668"/>
                            <a:gd name="connsiteX7" fmla="*/ 84371 w 129668"/>
                            <a:gd name="connsiteY7" fmla="*/ 17548 h 129668"/>
                            <a:gd name="connsiteX8" fmla="*/ 49706 w 129668"/>
                            <a:gd name="connsiteY8" fmla="*/ 90854 h 129668"/>
                            <a:gd name="connsiteX9" fmla="*/ 50138 w 129668"/>
                            <a:gd name="connsiteY9" fmla="*/ 91200 h 129668"/>
                            <a:gd name="connsiteX10" fmla="*/ 112033 w 129668"/>
                            <a:gd name="connsiteY10" fmla="*/ 38900 h 129668"/>
                            <a:gd name="connsiteX11" fmla="*/ 135201 w 129668"/>
                            <a:gd name="connsiteY11" fmla="*/ 56708 h 129668"/>
                            <a:gd name="connsiteX12" fmla="*/ 73738 w 129668"/>
                            <a:gd name="connsiteY12" fmla="*/ 136584 h 129668"/>
                            <a:gd name="connsiteX13" fmla="*/ 59648 w 129668"/>
                            <a:gd name="connsiteY13" fmla="*/ 125692 h 129668"/>
                            <a:gd name="connsiteX14" fmla="*/ 101314 w 129668"/>
                            <a:gd name="connsiteY14" fmla="*/ 71577 h 129668"/>
                            <a:gd name="connsiteX15" fmla="*/ 112725 w 129668"/>
                            <a:gd name="connsiteY15" fmla="*/ 58437 h 129668"/>
                            <a:gd name="connsiteX16" fmla="*/ 112293 w 129668"/>
                            <a:gd name="connsiteY16" fmla="*/ 58091 h 129668"/>
                            <a:gd name="connsiteX17" fmla="*/ 44865 w 129668"/>
                            <a:gd name="connsiteY17" fmla="*/ 114367 h 129668"/>
                            <a:gd name="connsiteX18" fmla="*/ 28527 w 129668"/>
                            <a:gd name="connsiteY18" fmla="*/ 101833 h 129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29668" h="129668">
                              <a:moveTo>
                                <a:pt x="28527" y="101833"/>
                              </a:moveTo>
                              <a:lnTo>
                                <a:pt x="65699" y="22130"/>
                              </a:lnTo>
                              <a:lnTo>
                                <a:pt x="65093" y="21698"/>
                              </a:lnTo>
                              <a:cubicBezTo>
                                <a:pt x="61722" y="27490"/>
                                <a:pt x="58351" y="32503"/>
                                <a:pt x="54979" y="36912"/>
                              </a:cubicBezTo>
                              <a:lnTo>
                                <a:pt x="13745" y="90508"/>
                              </a:lnTo>
                              <a:lnTo>
                                <a:pt x="0" y="79876"/>
                              </a:lnTo>
                              <a:lnTo>
                                <a:pt x="61549" y="0"/>
                              </a:lnTo>
                              <a:lnTo>
                                <a:pt x="84371" y="17548"/>
                              </a:lnTo>
                              <a:lnTo>
                                <a:pt x="49706" y="90854"/>
                              </a:lnTo>
                              <a:lnTo>
                                <a:pt x="50138" y="91200"/>
                              </a:lnTo>
                              <a:lnTo>
                                <a:pt x="112033" y="38900"/>
                              </a:lnTo>
                              <a:lnTo>
                                <a:pt x="135201" y="56708"/>
                              </a:lnTo>
                              <a:lnTo>
                                <a:pt x="73738" y="136584"/>
                              </a:lnTo>
                              <a:lnTo>
                                <a:pt x="59648" y="125692"/>
                              </a:lnTo>
                              <a:lnTo>
                                <a:pt x="101314" y="71577"/>
                              </a:lnTo>
                              <a:cubicBezTo>
                                <a:pt x="104772" y="67082"/>
                                <a:pt x="108575" y="62673"/>
                                <a:pt x="112725" y="58437"/>
                              </a:cubicBezTo>
                              <a:lnTo>
                                <a:pt x="112293" y="58091"/>
                              </a:lnTo>
                              <a:lnTo>
                                <a:pt x="44865" y="114367"/>
                              </a:lnTo>
                              <a:lnTo>
                                <a:pt x="28527" y="1018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3" name="Freihandform: Form 1092">
                          <a:extLst>
                            <a:ext uri="{FF2B5EF4-FFF2-40B4-BE49-F238E27FC236}">
                              <a16:creationId xmlns:a16="http://schemas.microsoft.com/office/drawing/2014/main" id="{5C5FE810-AE72-492B-809E-59C1B8166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89048" y="787360"/>
                          <a:ext cx="86445" cy="95090"/>
                        </a:xfrm>
                        <a:custGeom>
                          <a:avLst/>
                          <a:gdLst>
                            <a:gd name="connsiteX0" fmla="*/ 73270 w 86445"/>
                            <a:gd name="connsiteY0" fmla="*/ 71215 h 95089"/>
                            <a:gd name="connsiteX1" fmla="*/ 41286 w 86445"/>
                            <a:gd name="connsiteY1" fmla="*/ 94642 h 95089"/>
                            <a:gd name="connsiteX2" fmla="*/ 12067 w 86445"/>
                            <a:gd name="connsiteY2" fmla="*/ 87640 h 95089"/>
                            <a:gd name="connsiteX3" fmla="*/ 138 w 86445"/>
                            <a:gd name="connsiteY3" fmla="*/ 60064 h 95089"/>
                            <a:gd name="connsiteX4" fmla="*/ 17859 w 86445"/>
                            <a:gd name="connsiteY4" fmla="*/ 24448 h 95089"/>
                            <a:gd name="connsiteX5" fmla="*/ 49757 w 86445"/>
                            <a:gd name="connsiteY5" fmla="*/ 1108 h 95089"/>
                            <a:gd name="connsiteX6" fmla="*/ 79062 w 86445"/>
                            <a:gd name="connsiteY6" fmla="*/ 8283 h 95089"/>
                            <a:gd name="connsiteX7" fmla="*/ 90905 w 86445"/>
                            <a:gd name="connsiteY7" fmla="*/ 35773 h 95089"/>
                            <a:gd name="connsiteX8" fmla="*/ 73270 w 86445"/>
                            <a:gd name="connsiteY8" fmla="*/ 71215 h 95089"/>
                            <a:gd name="connsiteX9" fmla="*/ 32468 w 86445"/>
                            <a:gd name="connsiteY9" fmla="*/ 36897 h 95089"/>
                            <a:gd name="connsiteX10" fmla="*/ 18896 w 86445"/>
                            <a:gd name="connsiteY10" fmla="*/ 59805 h 95089"/>
                            <a:gd name="connsiteX11" fmla="*/ 22873 w 86445"/>
                            <a:gd name="connsiteY11" fmla="*/ 74933 h 95089"/>
                            <a:gd name="connsiteX12" fmla="*/ 58575 w 86445"/>
                            <a:gd name="connsiteY12" fmla="*/ 58854 h 95089"/>
                            <a:gd name="connsiteX13" fmla="*/ 68429 w 86445"/>
                            <a:gd name="connsiteY13" fmla="*/ 20991 h 95089"/>
                            <a:gd name="connsiteX14" fmla="*/ 52783 w 86445"/>
                            <a:gd name="connsiteY14" fmla="*/ 19607 h 95089"/>
                            <a:gd name="connsiteX15" fmla="*/ 32468 w 86445"/>
                            <a:gd name="connsiteY15" fmla="*/ 36897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86445" h="95089">
                              <a:moveTo>
                                <a:pt x="73270" y="71215"/>
                              </a:moveTo>
                              <a:cubicBezTo>
                                <a:pt x="62551" y="84009"/>
                                <a:pt x="51918" y="91789"/>
                                <a:pt x="41286" y="94642"/>
                              </a:cubicBezTo>
                              <a:cubicBezTo>
                                <a:pt x="30739" y="97495"/>
                                <a:pt x="20971" y="95161"/>
                                <a:pt x="12067" y="87640"/>
                              </a:cubicBezTo>
                              <a:cubicBezTo>
                                <a:pt x="3163" y="80119"/>
                                <a:pt x="-813" y="70956"/>
                                <a:pt x="138" y="60064"/>
                              </a:cubicBezTo>
                              <a:cubicBezTo>
                                <a:pt x="1088" y="49172"/>
                                <a:pt x="7053" y="37329"/>
                                <a:pt x="17859" y="24448"/>
                              </a:cubicBezTo>
                              <a:cubicBezTo>
                                <a:pt x="28578" y="11654"/>
                                <a:pt x="39211" y="3874"/>
                                <a:pt x="49757" y="1108"/>
                              </a:cubicBezTo>
                              <a:cubicBezTo>
                                <a:pt x="60304" y="-1658"/>
                                <a:pt x="69985" y="762"/>
                                <a:pt x="79062" y="8283"/>
                              </a:cubicBezTo>
                              <a:cubicBezTo>
                                <a:pt x="87966" y="15804"/>
                                <a:pt x="91943" y="24967"/>
                                <a:pt x="90905" y="35773"/>
                              </a:cubicBezTo>
                              <a:cubicBezTo>
                                <a:pt x="89868" y="46578"/>
                                <a:pt x="83990" y="58421"/>
                                <a:pt x="73270" y="71215"/>
                              </a:cubicBezTo>
                              <a:close/>
                              <a:moveTo>
                                <a:pt x="32468" y="36897"/>
                              </a:moveTo>
                              <a:cubicBezTo>
                                <a:pt x="25034" y="45714"/>
                                <a:pt x="20539" y="53321"/>
                                <a:pt x="18896" y="59805"/>
                              </a:cubicBezTo>
                              <a:cubicBezTo>
                                <a:pt x="17254" y="66288"/>
                                <a:pt x="18551" y="71302"/>
                                <a:pt x="22873" y="74933"/>
                              </a:cubicBezTo>
                              <a:cubicBezTo>
                                <a:pt x="31517" y="82194"/>
                                <a:pt x="43447" y="76834"/>
                                <a:pt x="58575" y="58854"/>
                              </a:cubicBezTo>
                              <a:cubicBezTo>
                                <a:pt x="73703" y="40873"/>
                                <a:pt x="76987" y="28252"/>
                                <a:pt x="68429" y="20991"/>
                              </a:cubicBezTo>
                              <a:cubicBezTo>
                                <a:pt x="64107" y="17360"/>
                                <a:pt x="58834" y="16841"/>
                                <a:pt x="52783" y="19607"/>
                              </a:cubicBezTo>
                              <a:cubicBezTo>
                                <a:pt x="46732" y="22287"/>
                                <a:pt x="39903" y="28079"/>
                                <a:pt x="32468" y="3689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4" name="Freihandform: Form 1093">
                          <a:extLst>
                            <a:ext uri="{FF2B5EF4-FFF2-40B4-BE49-F238E27FC236}">
                              <a16:creationId xmlns:a16="http://schemas.microsoft.com/office/drawing/2014/main" id="{F4000600-60F5-42D2-927C-A913CB85EE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48054" y="825726"/>
                          <a:ext cx="95090" cy="95090"/>
                        </a:xfrm>
                        <a:custGeom>
                          <a:avLst/>
                          <a:gdLst>
                            <a:gd name="connsiteX0" fmla="*/ 13918 w 95089"/>
                            <a:gd name="connsiteY0" fmla="*/ 100363 h 95089"/>
                            <a:gd name="connsiteX1" fmla="*/ 0 w 95089"/>
                            <a:gd name="connsiteY1" fmla="*/ 87915 h 95089"/>
                            <a:gd name="connsiteX2" fmla="*/ 56362 w 95089"/>
                            <a:gd name="connsiteY2" fmla="*/ 25156 h 95089"/>
                            <a:gd name="connsiteX3" fmla="*/ 42012 w 95089"/>
                            <a:gd name="connsiteY3" fmla="*/ 12275 h 95089"/>
                            <a:gd name="connsiteX4" fmla="*/ 52991 w 95089"/>
                            <a:gd name="connsiteY4" fmla="*/ 0 h 95089"/>
                            <a:gd name="connsiteX5" fmla="*/ 95609 w 95089"/>
                            <a:gd name="connsiteY5" fmla="*/ 38295 h 95089"/>
                            <a:gd name="connsiteX6" fmla="*/ 84630 w 95089"/>
                            <a:gd name="connsiteY6" fmla="*/ 50571 h 95089"/>
                            <a:gd name="connsiteX7" fmla="*/ 70280 w 95089"/>
                            <a:gd name="connsiteY7" fmla="*/ 37690 h 95089"/>
                            <a:gd name="connsiteX8" fmla="*/ 13918 w 95089"/>
                            <a:gd name="connsiteY8" fmla="*/ 100363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95089" h="95089">
                              <a:moveTo>
                                <a:pt x="13918" y="100363"/>
                              </a:moveTo>
                              <a:lnTo>
                                <a:pt x="0" y="87915"/>
                              </a:lnTo>
                              <a:lnTo>
                                <a:pt x="56362" y="25156"/>
                              </a:lnTo>
                              <a:lnTo>
                                <a:pt x="42012" y="12275"/>
                              </a:lnTo>
                              <a:lnTo>
                                <a:pt x="52991" y="0"/>
                              </a:lnTo>
                              <a:lnTo>
                                <a:pt x="95609" y="38295"/>
                              </a:lnTo>
                              <a:lnTo>
                                <a:pt x="84630" y="50571"/>
                              </a:lnTo>
                              <a:lnTo>
                                <a:pt x="70280" y="37690"/>
                              </a:lnTo>
                              <a:lnTo>
                                <a:pt x="13918" y="1003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5" name="Freihandform: Form 1094">
                          <a:extLst>
                            <a:ext uri="{FF2B5EF4-FFF2-40B4-BE49-F238E27FC236}">
                              <a16:creationId xmlns:a16="http://schemas.microsoft.com/office/drawing/2014/main" id="{EB3CB370-020E-47BE-84DA-C52F015B2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86004" y="874741"/>
                          <a:ext cx="77801" cy="77801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73479 h 77800"/>
                            <a:gd name="connsiteX1" fmla="*/ 69070 w 77800"/>
                            <a:gd name="connsiteY1" fmla="*/ 0 h 77800"/>
                            <a:gd name="connsiteX2" fmla="*/ 81950 w 77800"/>
                            <a:gd name="connsiteY2" fmla="*/ 12102 h 77800"/>
                            <a:gd name="connsiteX3" fmla="*/ 12880 w 77800"/>
                            <a:gd name="connsiteY3" fmla="*/ 85581 h 77800"/>
                            <a:gd name="connsiteX4" fmla="*/ 0 w 77800"/>
                            <a:gd name="connsiteY4" fmla="*/ 73479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77800">
                              <a:moveTo>
                                <a:pt x="0" y="73479"/>
                              </a:moveTo>
                              <a:lnTo>
                                <a:pt x="69070" y="0"/>
                              </a:lnTo>
                              <a:lnTo>
                                <a:pt x="81950" y="12102"/>
                              </a:lnTo>
                              <a:lnTo>
                                <a:pt x="12880" y="85581"/>
                              </a:lnTo>
                              <a:lnTo>
                                <a:pt x="0" y="734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6" name="Freihandform: Form 1095">
                          <a:extLst>
                            <a:ext uri="{FF2B5EF4-FFF2-40B4-BE49-F238E27FC236}">
                              <a16:creationId xmlns:a16="http://schemas.microsoft.com/office/drawing/2014/main" id="{22E39D94-ACBC-442A-A69C-F2B48BCE3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4299" y="896525"/>
                          <a:ext cx="103734" cy="103734"/>
                        </a:xfrm>
                        <a:custGeom>
                          <a:avLst/>
                          <a:gdLst>
                            <a:gd name="connsiteX0" fmla="*/ 91286 w 103734"/>
                            <a:gd name="connsiteY0" fmla="*/ 36739 h 103734"/>
                            <a:gd name="connsiteX1" fmla="*/ 104685 w 103734"/>
                            <a:gd name="connsiteY1" fmla="*/ 50052 h 103734"/>
                            <a:gd name="connsiteX2" fmla="*/ 16943 w 103734"/>
                            <a:gd name="connsiteY2" fmla="*/ 105031 h 103734"/>
                            <a:gd name="connsiteX3" fmla="*/ 0 w 103734"/>
                            <a:gd name="connsiteY3" fmla="*/ 88261 h 103734"/>
                            <a:gd name="connsiteX4" fmla="*/ 54115 w 103734"/>
                            <a:gd name="connsiteY4" fmla="*/ 0 h 103734"/>
                            <a:gd name="connsiteX5" fmla="*/ 67514 w 103734"/>
                            <a:gd name="connsiteY5" fmla="*/ 13313 h 103734"/>
                            <a:gd name="connsiteX6" fmla="*/ 33627 w 103734"/>
                            <a:gd name="connsiteY6" fmla="*/ 66390 h 103734"/>
                            <a:gd name="connsiteX7" fmla="*/ 20315 w 103734"/>
                            <a:gd name="connsiteY7" fmla="*/ 84889 h 103734"/>
                            <a:gd name="connsiteX8" fmla="*/ 38727 w 103734"/>
                            <a:gd name="connsiteY8" fmla="*/ 71404 h 103734"/>
                            <a:gd name="connsiteX9" fmla="*/ 91286 w 103734"/>
                            <a:gd name="connsiteY9" fmla="*/ 36739 h 1037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03734" h="103734">
                              <a:moveTo>
                                <a:pt x="91286" y="36739"/>
                              </a:moveTo>
                              <a:lnTo>
                                <a:pt x="104685" y="50052"/>
                              </a:lnTo>
                              <a:lnTo>
                                <a:pt x="16943" y="105031"/>
                              </a:lnTo>
                              <a:lnTo>
                                <a:pt x="0" y="88261"/>
                              </a:lnTo>
                              <a:lnTo>
                                <a:pt x="54115" y="0"/>
                              </a:lnTo>
                              <a:lnTo>
                                <a:pt x="67514" y="13313"/>
                              </a:lnTo>
                              <a:lnTo>
                                <a:pt x="33627" y="66390"/>
                              </a:lnTo>
                              <a:cubicBezTo>
                                <a:pt x="30775" y="70972"/>
                                <a:pt x="26366" y="77109"/>
                                <a:pt x="20315" y="84889"/>
                              </a:cubicBezTo>
                              <a:cubicBezTo>
                                <a:pt x="26884" y="79616"/>
                                <a:pt x="33022" y="75208"/>
                                <a:pt x="38727" y="71404"/>
                              </a:cubicBezTo>
                              <a:lnTo>
                                <a:pt x="91286" y="367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7" name="Freihandform: Form 1096">
                          <a:extLst>
                            <a:ext uri="{FF2B5EF4-FFF2-40B4-BE49-F238E27FC236}">
                              <a16:creationId xmlns:a16="http://schemas.microsoft.com/office/drawing/2014/main" id="{5F9A6A9C-2820-42C5-B16C-E327B616B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6052" y="956950"/>
                          <a:ext cx="77801" cy="77801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69848 h 77800"/>
                            <a:gd name="connsiteX1" fmla="*/ 72701 w 77800"/>
                            <a:gd name="connsiteY1" fmla="*/ 0 h 77800"/>
                            <a:gd name="connsiteX2" fmla="*/ 84889 w 77800"/>
                            <a:gd name="connsiteY2" fmla="*/ 12707 h 77800"/>
                            <a:gd name="connsiteX3" fmla="*/ 12189 w 77800"/>
                            <a:gd name="connsiteY3" fmla="*/ 82555 h 77800"/>
                            <a:gd name="connsiteX4" fmla="*/ 0 w 77800"/>
                            <a:gd name="connsiteY4" fmla="*/ 69848 h 77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77800">
                              <a:moveTo>
                                <a:pt x="0" y="69848"/>
                              </a:moveTo>
                              <a:lnTo>
                                <a:pt x="72701" y="0"/>
                              </a:lnTo>
                              <a:lnTo>
                                <a:pt x="84889" y="12707"/>
                              </a:lnTo>
                              <a:lnTo>
                                <a:pt x="12189" y="82555"/>
                              </a:lnTo>
                              <a:lnTo>
                                <a:pt x="0" y="698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8" name="Freihandform: Form 1097">
                          <a:extLst>
                            <a:ext uri="{FF2B5EF4-FFF2-40B4-BE49-F238E27FC236}">
                              <a16:creationId xmlns:a16="http://schemas.microsoft.com/office/drawing/2014/main" id="{3A9A3BF8-B7C1-45BE-A3EB-6F1B2B15E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2678" y="986515"/>
                          <a:ext cx="103734" cy="95090"/>
                        </a:xfrm>
                        <a:custGeom>
                          <a:avLst/>
                          <a:gdLst>
                            <a:gd name="connsiteX0" fmla="*/ 30688 w 103734"/>
                            <a:gd name="connsiteY0" fmla="*/ 101573 h 95089"/>
                            <a:gd name="connsiteX1" fmla="*/ 0 w 103734"/>
                            <a:gd name="connsiteY1" fmla="*/ 68119 h 95089"/>
                            <a:gd name="connsiteX2" fmla="*/ 74257 w 103734"/>
                            <a:gd name="connsiteY2" fmla="*/ 0 h 95089"/>
                            <a:gd name="connsiteX3" fmla="*/ 104945 w 103734"/>
                            <a:gd name="connsiteY3" fmla="*/ 33454 h 95089"/>
                            <a:gd name="connsiteX4" fmla="*/ 93015 w 103734"/>
                            <a:gd name="connsiteY4" fmla="*/ 44433 h 95089"/>
                            <a:gd name="connsiteX5" fmla="*/ 74948 w 103734"/>
                            <a:gd name="connsiteY5" fmla="*/ 24810 h 95089"/>
                            <a:gd name="connsiteX6" fmla="*/ 57313 w 103734"/>
                            <a:gd name="connsiteY6" fmla="*/ 41062 h 95089"/>
                            <a:gd name="connsiteX7" fmla="*/ 74083 w 103734"/>
                            <a:gd name="connsiteY7" fmla="*/ 59302 h 95089"/>
                            <a:gd name="connsiteX8" fmla="*/ 62068 w 103734"/>
                            <a:gd name="connsiteY8" fmla="*/ 70280 h 95089"/>
                            <a:gd name="connsiteX9" fmla="*/ 45297 w 103734"/>
                            <a:gd name="connsiteY9" fmla="*/ 52040 h 95089"/>
                            <a:gd name="connsiteX10" fmla="*/ 24723 w 103734"/>
                            <a:gd name="connsiteY10" fmla="*/ 70885 h 95089"/>
                            <a:gd name="connsiteX11" fmla="*/ 42790 w 103734"/>
                            <a:gd name="connsiteY11" fmla="*/ 90508 h 95089"/>
                            <a:gd name="connsiteX12" fmla="*/ 30688 w 103734"/>
                            <a:gd name="connsiteY12" fmla="*/ 101573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30688" y="101573"/>
                              </a:moveTo>
                              <a:lnTo>
                                <a:pt x="0" y="68119"/>
                              </a:lnTo>
                              <a:lnTo>
                                <a:pt x="74257" y="0"/>
                              </a:lnTo>
                              <a:lnTo>
                                <a:pt x="104945" y="33454"/>
                              </a:lnTo>
                              <a:lnTo>
                                <a:pt x="93015" y="44433"/>
                              </a:lnTo>
                              <a:lnTo>
                                <a:pt x="74948" y="24810"/>
                              </a:lnTo>
                              <a:lnTo>
                                <a:pt x="57313" y="41062"/>
                              </a:lnTo>
                              <a:lnTo>
                                <a:pt x="74083" y="59302"/>
                              </a:lnTo>
                              <a:lnTo>
                                <a:pt x="62068" y="70280"/>
                              </a:lnTo>
                              <a:lnTo>
                                <a:pt x="45297" y="52040"/>
                              </a:lnTo>
                              <a:lnTo>
                                <a:pt x="24723" y="70885"/>
                              </a:lnTo>
                              <a:lnTo>
                                <a:pt x="42790" y="90508"/>
                              </a:lnTo>
                              <a:lnTo>
                                <a:pt x="30688" y="1015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099" name="Freihandform: Form 1098">
                          <a:extLst>
                            <a:ext uri="{FF2B5EF4-FFF2-40B4-BE49-F238E27FC236}">
                              <a16:creationId xmlns:a16="http://schemas.microsoft.com/office/drawing/2014/main" id="{630891A0-83AB-4E11-A347-1BDAE18283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2875" y="1032763"/>
                          <a:ext cx="95090" cy="112379"/>
                        </a:xfrm>
                        <a:custGeom>
                          <a:avLst/>
                          <a:gdLst>
                            <a:gd name="connsiteX0" fmla="*/ 41926 w 95089"/>
                            <a:gd name="connsiteY0" fmla="*/ 54461 h 112378"/>
                            <a:gd name="connsiteX1" fmla="*/ 12275 w 95089"/>
                            <a:gd name="connsiteY1" fmla="*/ 80135 h 112378"/>
                            <a:gd name="connsiteX2" fmla="*/ 0 w 95089"/>
                            <a:gd name="connsiteY2" fmla="*/ 65958 h 112378"/>
                            <a:gd name="connsiteX3" fmla="*/ 76245 w 95089"/>
                            <a:gd name="connsiteY3" fmla="*/ 0 h 112378"/>
                            <a:gd name="connsiteX4" fmla="*/ 92324 w 95089"/>
                            <a:gd name="connsiteY4" fmla="*/ 18586 h 112378"/>
                            <a:gd name="connsiteX5" fmla="*/ 101833 w 95089"/>
                            <a:gd name="connsiteY5" fmla="*/ 40802 h 112378"/>
                            <a:gd name="connsiteX6" fmla="*/ 89644 w 95089"/>
                            <a:gd name="connsiteY6" fmla="*/ 61203 h 112378"/>
                            <a:gd name="connsiteX7" fmla="*/ 61030 w 95089"/>
                            <a:gd name="connsiteY7" fmla="*/ 68897 h 112378"/>
                            <a:gd name="connsiteX8" fmla="*/ 40284 w 95089"/>
                            <a:gd name="connsiteY8" fmla="*/ 112465 h 112378"/>
                            <a:gd name="connsiteX9" fmla="*/ 27144 w 95089"/>
                            <a:gd name="connsiteY9" fmla="*/ 97337 h 112378"/>
                            <a:gd name="connsiteX10" fmla="*/ 46421 w 95089"/>
                            <a:gd name="connsiteY10" fmla="*/ 59647 h 112378"/>
                            <a:gd name="connsiteX11" fmla="*/ 41926 w 95089"/>
                            <a:gd name="connsiteY11" fmla="*/ 54461 h 112378"/>
                            <a:gd name="connsiteX12" fmla="*/ 54115 w 95089"/>
                            <a:gd name="connsiteY12" fmla="*/ 43828 h 112378"/>
                            <a:gd name="connsiteX13" fmla="*/ 57313 w 95089"/>
                            <a:gd name="connsiteY13" fmla="*/ 47458 h 112378"/>
                            <a:gd name="connsiteX14" fmla="*/ 66390 w 95089"/>
                            <a:gd name="connsiteY14" fmla="*/ 52213 h 112378"/>
                            <a:gd name="connsiteX15" fmla="*/ 76764 w 95089"/>
                            <a:gd name="connsiteY15" fmla="*/ 47113 h 112378"/>
                            <a:gd name="connsiteX16" fmla="*/ 83074 w 95089"/>
                            <a:gd name="connsiteY16" fmla="*/ 37604 h 112378"/>
                            <a:gd name="connsiteX17" fmla="*/ 79357 w 95089"/>
                            <a:gd name="connsiteY17" fmla="*/ 28268 h 112378"/>
                            <a:gd name="connsiteX18" fmla="*/ 76331 w 95089"/>
                            <a:gd name="connsiteY18" fmla="*/ 24723 h 112378"/>
                            <a:gd name="connsiteX19" fmla="*/ 54115 w 95089"/>
                            <a:gd name="connsiteY19" fmla="*/ 43828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95089" h="112378">
                              <a:moveTo>
                                <a:pt x="41926" y="54461"/>
                              </a:moveTo>
                              <a:lnTo>
                                <a:pt x="12275" y="80135"/>
                              </a:lnTo>
                              <a:lnTo>
                                <a:pt x="0" y="65958"/>
                              </a:lnTo>
                              <a:lnTo>
                                <a:pt x="76245" y="0"/>
                              </a:lnTo>
                              <a:lnTo>
                                <a:pt x="92324" y="18586"/>
                              </a:lnTo>
                              <a:cubicBezTo>
                                <a:pt x="99153" y="26452"/>
                                <a:pt x="102265" y="33887"/>
                                <a:pt x="101833" y="40802"/>
                              </a:cubicBezTo>
                              <a:cubicBezTo>
                                <a:pt x="101314" y="47804"/>
                                <a:pt x="97251" y="54547"/>
                                <a:pt x="89644" y="61203"/>
                              </a:cubicBezTo>
                              <a:cubicBezTo>
                                <a:pt x="80049" y="69502"/>
                                <a:pt x="70453" y="72095"/>
                                <a:pt x="61030" y="68897"/>
                              </a:cubicBezTo>
                              <a:lnTo>
                                <a:pt x="40284" y="112465"/>
                              </a:lnTo>
                              <a:lnTo>
                                <a:pt x="27144" y="97337"/>
                              </a:lnTo>
                              <a:lnTo>
                                <a:pt x="46421" y="59647"/>
                              </a:lnTo>
                              <a:lnTo>
                                <a:pt x="41926" y="54461"/>
                              </a:lnTo>
                              <a:close/>
                              <a:moveTo>
                                <a:pt x="54115" y="43828"/>
                              </a:moveTo>
                              <a:lnTo>
                                <a:pt x="57313" y="47458"/>
                              </a:lnTo>
                              <a:cubicBezTo>
                                <a:pt x="60166" y="50830"/>
                                <a:pt x="63192" y="52386"/>
                                <a:pt x="66390" y="52213"/>
                              </a:cubicBezTo>
                              <a:cubicBezTo>
                                <a:pt x="69502" y="52040"/>
                                <a:pt x="72960" y="50311"/>
                                <a:pt x="76764" y="47113"/>
                              </a:cubicBezTo>
                              <a:cubicBezTo>
                                <a:pt x="80653" y="43741"/>
                                <a:pt x="82728" y="40543"/>
                                <a:pt x="83074" y="37604"/>
                              </a:cubicBezTo>
                              <a:cubicBezTo>
                                <a:pt x="83420" y="34665"/>
                                <a:pt x="82123" y="31553"/>
                                <a:pt x="79357" y="28268"/>
                              </a:cubicBezTo>
                              <a:lnTo>
                                <a:pt x="76331" y="24723"/>
                              </a:lnTo>
                              <a:lnTo>
                                <a:pt x="54115" y="438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0" name="Freihandform: Form 1099">
                          <a:extLst>
                            <a:ext uri="{FF2B5EF4-FFF2-40B4-BE49-F238E27FC236}">
                              <a16:creationId xmlns:a16="http://schemas.microsoft.com/office/drawing/2014/main" id="{10178673-D31C-4767-8035-7B1DC0BC9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8345" y="1088002"/>
                          <a:ext cx="103734" cy="95090"/>
                        </a:xfrm>
                        <a:custGeom>
                          <a:avLst/>
                          <a:gdLst>
                            <a:gd name="connsiteX0" fmla="*/ 28700 w 103734"/>
                            <a:gd name="connsiteY0" fmla="*/ 98894 h 95089"/>
                            <a:gd name="connsiteX1" fmla="*/ 0 w 103734"/>
                            <a:gd name="connsiteY1" fmla="*/ 63710 h 95089"/>
                            <a:gd name="connsiteX2" fmla="*/ 78146 w 103734"/>
                            <a:gd name="connsiteY2" fmla="*/ 0 h 95089"/>
                            <a:gd name="connsiteX3" fmla="*/ 106846 w 103734"/>
                            <a:gd name="connsiteY3" fmla="*/ 35183 h 95089"/>
                            <a:gd name="connsiteX4" fmla="*/ 94312 w 103734"/>
                            <a:gd name="connsiteY4" fmla="*/ 45384 h 95089"/>
                            <a:gd name="connsiteX5" fmla="*/ 77455 w 103734"/>
                            <a:gd name="connsiteY5" fmla="*/ 24723 h 95089"/>
                            <a:gd name="connsiteX6" fmla="*/ 58869 w 103734"/>
                            <a:gd name="connsiteY6" fmla="*/ 39851 h 95089"/>
                            <a:gd name="connsiteX7" fmla="*/ 74516 w 103734"/>
                            <a:gd name="connsiteY7" fmla="*/ 59042 h 95089"/>
                            <a:gd name="connsiteX8" fmla="*/ 61895 w 103734"/>
                            <a:gd name="connsiteY8" fmla="*/ 69329 h 95089"/>
                            <a:gd name="connsiteX9" fmla="*/ 46248 w 103734"/>
                            <a:gd name="connsiteY9" fmla="*/ 50138 h 95089"/>
                            <a:gd name="connsiteX10" fmla="*/ 24637 w 103734"/>
                            <a:gd name="connsiteY10" fmla="*/ 67773 h 95089"/>
                            <a:gd name="connsiteX11" fmla="*/ 41494 w 103734"/>
                            <a:gd name="connsiteY11" fmla="*/ 88434 h 95089"/>
                            <a:gd name="connsiteX12" fmla="*/ 28700 w 103734"/>
                            <a:gd name="connsiteY12" fmla="*/ 98894 h 95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3734" h="95089">
                              <a:moveTo>
                                <a:pt x="28700" y="98894"/>
                              </a:moveTo>
                              <a:lnTo>
                                <a:pt x="0" y="63710"/>
                              </a:lnTo>
                              <a:lnTo>
                                <a:pt x="78146" y="0"/>
                              </a:lnTo>
                              <a:lnTo>
                                <a:pt x="106846" y="35183"/>
                              </a:lnTo>
                              <a:lnTo>
                                <a:pt x="94312" y="45384"/>
                              </a:lnTo>
                              <a:lnTo>
                                <a:pt x="77455" y="24723"/>
                              </a:lnTo>
                              <a:lnTo>
                                <a:pt x="58869" y="39851"/>
                              </a:lnTo>
                              <a:lnTo>
                                <a:pt x="74516" y="59042"/>
                              </a:lnTo>
                              <a:lnTo>
                                <a:pt x="61895" y="69329"/>
                              </a:lnTo>
                              <a:lnTo>
                                <a:pt x="46248" y="50138"/>
                              </a:lnTo>
                              <a:lnTo>
                                <a:pt x="24637" y="67773"/>
                              </a:lnTo>
                              <a:lnTo>
                                <a:pt x="41494" y="88434"/>
                              </a:lnTo>
                              <a:lnTo>
                                <a:pt x="28700" y="988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1101" name="Freihandform: Form 1100">
                          <a:extLst>
                            <a:ext uri="{FF2B5EF4-FFF2-40B4-BE49-F238E27FC236}">
                              <a16:creationId xmlns:a16="http://schemas.microsoft.com/office/drawing/2014/main" id="{4BD13766-C00A-4124-A449-6740EAAA9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5862" y="1136670"/>
                          <a:ext cx="121024" cy="112379"/>
                        </a:xfrm>
                        <a:custGeom>
                          <a:avLst/>
                          <a:gdLst>
                            <a:gd name="connsiteX0" fmla="*/ 42704 w 121023"/>
                            <a:gd name="connsiteY0" fmla="*/ 117220 h 112378"/>
                            <a:gd name="connsiteX1" fmla="*/ 28873 w 121023"/>
                            <a:gd name="connsiteY1" fmla="*/ 98980 h 112378"/>
                            <a:gd name="connsiteX2" fmla="*/ 68119 w 121023"/>
                            <a:gd name="connsiteY2" fmla="*/ 29997 h 112378"/>
                            <a:gd name="connsiteX3" fmla="*/ 67600 w 121023"/>
                            <a:gd name="connsiteY3" fmla="*/ 29305 h 112378"/>
                            <a:gd name="connsiteX4" fmla="*/ 54374 w 121023"/>
                            <a:gd name="connsiteY4" fmla="*/ 41494 h 112378"/>
                            <a:gd name="connsiteX5" fmla="*/ 10546 w 121023"/>
                            <a:gd name="connsiteY5" fmla="*/ 74862 h 112378"/>
                            <a:gd name="connsiteX6" fmla="*/ 0 w 121023"/>
                            <a:gd name="connsiteY6" fmla="*/ 61030 h 112378"/>
                            <a:gd name="connsiteX7" fmla="*/ 80221 w 121023"/>
                            <a:gd name="connsiteY7" fmla="*/ 0 h 112378"/>
                            <a:gd name="connsiteX8" fmla="*/ 94139 w 121023"/>
                            <a:gd name="connsiteY8" fmla="*/ 18326 h 112378"/>
                            <a:gd name="connsiteX9" fmla="*/ 55325 w 121023"/>
                            <a:gd name="connsiteY9" fmla="*/ 86618 h 112378"/>
                            <a:gd name="connsiteX10" fmla="*/ 55757 w 121023"/>
                            <a:gd name="connsiteY10" fmla="*/ 87223 h 112378"/>
                            <a:gd name="connsiteX11" fmla="*/ 68724 w 121023"/>
                            <a:gd name="connsiteY11" fmla="*/ 75726 h 112378"/>
                            <a:gd name="connsiteX12" fmla="*/ 112465 w 121023"/>
                            <a:gd name="connsiteY12" fmla="*/ 42358 h 112378"/>
                            <a:gd name="connsiteX13" fmla="*/ 122925 w 121023"/>
                            <a:gd name="connsiteY13" fmla="*/ 56103 h 112378"/>
                            <a:gd name="connsiteX14" fmla="*/ 42704 w 121023"/>
                            <a:gd name="connsiteY14" fmla="*/ 117220 h 11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121023" h="112378">
                              <a:moveTo>
                                <a:pt x="42704" y="117220"/>
                              </a:moveTo>
                              <a:lnTo>
                                <a:pt x="28873" y="98980"/>
                              </a:lnTo>
                              <a:lnTo>
                                <a:pt x="68119" y="29997"/>
                              </a:lnTo>
                              <a:lnTo>
                                <a:pt x="67600" y="29305"/>
                              </a:lnTo>
                              <a:cubicBezTo>
                                <a:pt x="63883" y="33627"/>
                                <a:pt x="59474" y="37690"/>
                                <a:pt x="54374" y="41494"/>
                              </a:cubicBezTo>
                              <a:lnTo>
                                <a:pt x="10546" y="74862"/>
                              </a:lnTo>
                              <a:lnTo>
                                <a:pt x="0" y="61030"/>
                              </a:lnTo>
                              <a:lnTo>
                                <a:pt x="80221" y="0"/>
                              </a:lnTo>
                              <a:lnTo>
                                <a:pt x="94139" y="18326"/>
                              </a:lnTo>
                              <a:lnTo>
                                <a:pt x="55325" y="86618"/>
                              </a:lnTo>
                              <a:lnTo>
                                <a:pt x="55757" y="87223"/>
                              </a:lnTo>
                              <a:cubicBezTo>
                                <a:pt x="59042" y="83593"/>
                                <a:pt x="63364" y="79789"/>
                                <a:pt x="68724" y="75726"/>
                              </a:cubicBezTo>
                              <a:lnTo>
                                <a:pt x="112465" y="42358"/>
                              </a:lnTo>
                              <a:lnTo>
                                <a:pt x="122925" y="56103"/>
                              </a:lnTo>
                              <a:lnTo>
                                <a:pt x="42704" y="1172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</p:grpSp>
              </p:grpSp>
              <p:grpSp>
                <p:nvGrpSpPr>
                  <p:cNvPr id="997" name="Gruppieren 996">
                    <a:extLst>
                      <a:ext uri="{FF2B5EF4-FFF2-40B4-BE49-F238E27FC236}">
                        <a16:creationId xmlns:a16="http://schemas.microsoft.com/office/drawing/2014/main" id="{233429DE-1857-4F3A-B7D7-B6C047D4974B}"/>
                      </a:ext>
                    </a:extLst>
                  </p:cNvPr>
                  <p:cNvGrpSpPr/>
                  <p:nvPr/>
                </p:nvGrpSpPr>
                <p:grpSpPr>
                  <a:xfrm>
                    <a:off x="2578482" y="259682"/>
                    <a:ext cx="3949777" cy="4257176"/>
                    <a:chOff x="2578482" y="259682"/>
                    <a:chExt cx="3949777" cy="4257176"/>
                  </a:xfrm>
                </p:grpSpPr>
                <p:sp>
                  <p:nvSpPr>
                    <p:cNvPr id="998" name="Freihandform: Form 997">
                      <a:extLst>
                        <a:ext uri="{FF2B5EF4-FFF2-40B4-BE49-F238E27FC236}">
                          <a16:creationId xmlns:a16="http://schemas.microsoft.com/office/drawing/2014/main" id="{63D9FFC3-0818-41D3-AABC-11952C0FF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6059" y="259682"/>
                      <a:ext cx="795298" cy="423582"/>
                    </a:xfrm>
                    <a:custGeom>
                      <a:avLst/>
                      <a:gdLst>
                        <a:gd name="connsiteX0" fmla="*/ 130878 w 795297"/>
                        <a:gd name="connsiteY0" fmla="*/ 393586 h 423582"/>
                        <a:gd name="connsiteX1" fmla="*/ 106501 w 795297"/>
                        <a:gd name="connsiteY1" fmla="*/ 404564 h 423582"/>
                        <a:gd name="connsiteX2" fmla="*/ 95090 w 795297"/>
                        <a:gd name="connsiteY2" fmla="*/ 379063 h 423582"/>
                        <a:gd name="connsiteX3" fmla="*/ 117652 w 795297"/>
                        <a:gd name="connsiteY3" fmla="*/ 368949 h 423582"/>
                        <a:gd name="connsiteX4" fmla="*/ 110996 w 795297"/>
                        <a:gd name="connsiteY4" fmla="*/ 354080 h 423582"/>
                        <a:gd name="connsiteX5" fmla="*/ 88434 w 795297"/>
                        <a:gd name="connsiteY5" fmla="*/ 364194 h 423582"/>
                        <a:gd name="connsiteX6" fmla="*/ 78579 w 795297"/>
                        <a:gd name="connsiteY6" fmla="*/ 342324 h 423582"/>
                        <a:gd name="connsiteX7" fmla="*/ 102956 w 795297"/>
                        <a:gd name="connsiteY7" fmla="*/ 331345 h 423582"/>
                        <a:gd name="connsiteX8" fmla="*/ 96300 w 795297"/>
                        <a:gd name="connsiteY8" fmla="*/ 316563 h 423582"/>
                        <a:gd name="connsiteX9" fmla="*/ 54893 w 795297"/>
                        <a:gd name="connsiteY9" fmla="*/ 335235 h 423582"/>
                        <a:gd name="connsiteX10" fmla="*/ 96214 w 795297"/>
                        <a:gd name="connsiteY10" fmla="*/ 427213 h 423582"/>
                        <a:gd name="connsiteX11" fmla="*/ 137621 w 795297"/>
                        <a:gd name="connsiteY11" fmla="*/ 408627 h 423582"/>
                        <a:gd name="connsiteX12" fmla="*/ 130878 w 795297"/>
                        <a:gd name="connsiteY12" fmla="*/ 393586 h 423582"/>
                        <a:gd name="connsiteX13" fmla="*/ 159232 w 795297"/>
                        <a:gd name="connsiteY13" fmla="*/ 356933 h 423582"/>
                        <a:gd name="connsiteX14" fmla="*/ 188883 w 795297"/>
                        <a:gd name="connsiteY14" fmla="*/ 387102 h 423582"/>
                        <a:gd name="connsiteX15" fmla="*/ 207469 w 795297"/>
                        <a:gd name="connsiteY15" fmla="*/ 379495 h 423582"/>
                        <a:gd name="connsiteX16" fmla="*/ 172718 w 795297"/>
                        <a:gd name="connsiteY16" fmla="*/ 346041 h 423582"/>
                        <a:gd name="connsiteX17" fmla="*/ 174447 w 795297"/>
                        <a:gd name="connsiteY17" fmla="*/ 316477 h 423582"/>
                        <a:gd name="connsiteX18" fmla="*/ 158973 w 795297"/>
                        <a:gd name="connsiteY18" fmla="*/ 298496 h 423582"/>
                        <a:gd name="connsiteX19" fmla="*/ 134855 w 795297"/>
                        <a:gd name="connsiteY19" fmla="*/ 300484 h 423582"/>
                        <a:gd name="connsiteX20" fmla="*/ 112206 w 795297"/>
                        <a:gd name="connsiteY20" fmla="*/ 309820 h 423582"/>
                        <a:gd name="connsiteX21" fmla="*/ 150588 w 795297"/>
                        <a:gd name="connsiteY21" fmla="*/ 403008 h 423582"/>
                        <a:gd name="connsiteX22" fmla="*/ 167963 w 795297"/>
                        <a:gd name="connsiteY22" fmla="*/ 395833 h 423582"/>
                        <a:gd name="connsiteX23" fmla="*/ 153008 w 795297"/>
                        <a:gd name="connsiteY23" fmla="*/ 359526 h 423582"/>
                        <a:gd name="connsiteX24" fmla="*/ 159232 w 795297"/>
                        <a:gd name="connsiteY24" fmla="*/ 356933 h 423582"/>
                        <a:gd name="connsiteX25" fmla="*/ 135719 w 795297"/>
                        <a:gd name="connsiteY25" fmla="*/ 317600 h 423582"/>
                        <a:gd name="connsiteX26" fmla="*/ 140042 w 795297"/>
                        <a:gd name="connsiteY26" fmla="*/ 315785 h 423582"/>
                        <a:gd name="connsiteX27" fmla="*/ 150069 w 795297"/>
                        <a:gd name="connsiteY27" fmla="*/ 315180 h 423582"/>
                        <a:gd name="connsiteX28" fmla="*/ 157071 w 795297"/>
                        <a:gd name="connsiteY28" fmla="*/ 324170 h 423582"/>
                        <a:gd name="connsiteX29" fmla="*/ 158627 w 795297"/>
                        <a:gd name="connsiteY29" fmla="*/ 335667 h 423582"/>
                        <a:gd name="connsiteX30" fmla="*/ 151279 w 795297"/>
                        <a:gd name="connsiteY30" fmla="*/ 342756 h 423582"/>
                        <a:gd name="connsiteX31" fmla="*/ 146784 w 795297"/>
                        <a:gd name="connsiteY31" fmla="*/ 344571 h 423582"/>
                        <a:gd name="connsiteX32" fmla="*/ 135719 w 795297"/>
                        <a:gd name="connsiteY32" fmla="*/ 317600 h 423582"/>
                        <a:gd name="connsiteX33" fmla="*/ 239367 w 795297"/>
                        <a:gd name="connsiteY33" fmla="*/ 321058 h 423582"/>
                        <a:gd name="connsiteX34" fmla="*/ 221733 w 795297"/>
                        <a:gd name="connsiteY34" fmla="*/ 313278 h 423582"/>
                        <a:gd name="connsiteX35" fmla="*/ 209111 w 795297"/>
                        <a:gd name="connsiteY35" fmla="*/ 308783 h 423582"/>
                        <a:gd name="connsiteX36" fmla="*/ 203233 w 795297"/>
                        <a:gd name="connsiteY36" fmla="*/ 301521 h 423582"/>
                        <a:gd name="connsiteX37" fmla="*/ 202628 w 795297"/>
                        <a:gd name="connsiteY37" fmla="*/ 292963 h 423582"/>
                        <a:gd name="connsiteX38" fmla="*/ 208161 w 795297"/>
                        <a:gd name="connsiteY38" fmla="*/ 287690 h 423582"/>
                        <a:gd name="connsiteX39" fmla="*/ 215941 w 795297"/>
                        <a:gd name="connsiteY39" fmla="*/ 286394 h 423582"/>
                        <a:gd name="connsiteX40" fmla="*/ 223634 w 795297"/>
                        <a:gd name="connsiteY40" fmla="*/ 287172 h 423582"/>
                        <a:gd name="connsiteX41" fmla="*/ 224153 w 795297"/>
                        <a:gd name="connsiteY41" fmla="*/ 270920 h 423582"/>
                        <a:gd name="connsiteX42" fmla="*/ 201072 w 795297"/>
                        <a:gd name="connsiteY42" fmla="*/ 272735 h 423582"/>
                        <a:gd name="connsiteX43" fmla="*/ 185685 w 795297"/>
                        <a:gd name="connsiteY43" fmla="*/ 286653 h 423582"/>
                        <a:gd name="connsiteX44" fmla="*/ 186203 w 795297"/>
                        <a:gd name="connsiteY44" fmla="*/ 308437 h 423582"/>
                        <a:gd name="connsiteX45" fmla="*/ 192082 w 795297"/>
                        <a:gd name="connsiteY45" fmla="*/ 318897 h 423582"/>
                        <a:gd name="connsiteX46" fmla="*/ 200208 w 795297"/>
                        <a:gd name="connsiteY46" fmla="*/ 325726 h 423582"/>
                        <a:gd name="connsiteX47" fmla="*/ 212396 w 795297"/>
                        <a:gd name="connsiteY47" fmla="*/ 330308 h 423582"/>
                        <a:gd name="connsiteX48" fmla="*/ 225623 w 795297"/>
                        <a:gd name="connsiteY48" fmla="*/ 335235 h 423582"/>
                        <a:gd name="connsiteX49" fmla="*/ 231933 w 795297"/>
                        <a:gd name="connsiteY49" fmla="*/ 342669 h 423582"/>
                        <a:gd name="connsiteX50" fmla="*/ 232192 w 795297"/>
                        <a:gd name="connsiteY50" fmla="*/ 351141 h 423582"/>
                        <a:gd name="connsiteX51" fmla="*/ 225623 w 795297"/>
                        <a:gd name="connsiteY51" fmla="*/ 356760 h 423582"/>
                        <a:gd name="connsiteX52" fmla="*/ 203579 w 795297"/>
                        <a:gd name="connsiteY52" fmla="*/ 357192 h 423582"/>
                        <a:gd name="connsiteX53" fmla="*/ 210149 w 795297"/>
                        <a:gd name="connsiteY53" fmla="*/ 374568 h 423582"/>
                        <a:gd name="connsiteX54" fmla="*/ 232970 w 795297"/>
                        <a:gd name="connsiteY54" fmla="*/ 371542 h 423582"/>
                        <a:gd name="connsiteX55" fmla="*/ 249568 w 795297"/>
                        <a:gd name="connsiteY55" fmla="*/ 357279 h 423582"/>
                        <a:gd name="connsiteX56" fmla="*/ 248617 w 795297"/>
                        <a:gd name="connsiteY56" fmla="*/ 334544 h 423582"/>
                        <a:gd name="connsiteX57" fmla="*/ 239367 w 795297"/>
                        <a:gd name="connsiteY57" fmla="*/ 321058 h 423582"/>
                        <a:gd name="connsiteX58" fmla="*/ 281034 w 795297"/>
                        <a:gd name="connsiteY58" fmla="*/ 263572 h 423582"/>
                        <a:gd name="connsiteX59" fmla="*/ 288555 w 795297"/>
                        <a:gd name="connsiteY59" fmla="*/ 265128 h 423582"/>
                        <a:gd name="connsiteX60" fmla="*/ 289506 w 795297"/>
                        <a:gd name="connsiteY60" fmla="*/ 248703 h 423582"/>
                        <a:gd name="connsiteX61" fmla="*/ 277490 w 795297"/>
                        <a:gd name="connsiteY61" fmla="*/ 247234 h 423582"/>
                        <a:gd name="connsiteX62" fmla="*/ 266943 w 795297"/>
                        <a:gd name="connsiteY62" fmla="*/ 249222 h 423582"/>
                        <a:gd name="connsiteX63" fmla="*/ 246629 w 795297"/>
                        <a:gd name="connsiteY63" fmla="*/ 270660 h 423582"/>
                        <a:gd name="connsiteX64" fmla="*/ 250173 w 795297"/>
                        <a:gd name="connsiteY64" fmla="*/ 309907 h 423582"/>
                        <a:gd name="connsiteX65" fmla="*/ 271179 w 795297"/>
                        <a:gd name="connsiteY65" fmla="*/ 342929 h 423582"/>
                        <a:gd name="connsiteX66" fmla="*/ 300311 w 795297"/>
                        <a:gd name="connsiteY66" fmla="*/ 347251 h 423582"/>
                        <a:gd name="connsiteX67" fmla="*/ 316563 w 795297"/>
                        <a:gd name="connsiteY67" fmla="*/ 336445 h 423582"/>
                        <a:gd name="connsiteX68" fmla="*/ 311117 w 795297"/>
                        <a:gd name="connsiteY68" fmla="*/ 320626 h 423582"/>
                        <a:gd name="connsiteX69" fmla="*/ 296940 w 795297"/>
                        <a:gd name="connsiteY69" fmla="*/ 330913 h 423582"/>
                        <a:gd name="connsiteX70" fmla="*/ 268327 w 795297"/>
                        <a:gd name="connsiteY70" fmla="*/ 303683 h 423582"/>
                        <a:gd name="connsiteX71" fmla="*/ 264177 w 795297"/>
                        <a:gd name="connsiteY71" fmla="*/ 277317 h 423582"/>
                        <a:gd name="connsiteX72" fmla="*/ 273167 w 795297"/>
                        <a:gd name="connsiteY72" fmla="*/ 264264 h 423582"/>
                        <a:gd name="connsiteX73" fmla="*/ 281034 w 795297"/>
                        <a:gd name="connsiteY73" fmla="*/ 263572 h 423582"/>
                        <a:gd name="connsiteX74" fmla="*/ 360737 w 795297"/>
                        <a:gd name="connsiteY74" fmla="*/ 221041 h 423582"/>
                        <a:gd name="connsiteX75" fmla="*/ 342756 w 795297"/>
                        <a:gd name="connsiteY75" fmla="*/ 226487 h 423582"/>
                        <a:gd name="connsiteX76" fmla="*/ 354426 w 795297"/>
                        <a:gd name="connsiteY76" fmla="*/ 264782 h 423582"/>
                        <a:gd name="connsiteX77" fmla="*/ 330740 w 795297"/>
                        <a:gd name="connsiteY77" fmla="*/ 272044 h 423582"/>
                        <a:gd name="connsiteX78" fmla="*/ 319070 w 795297"/>
                        <a:gd name="connsiteY78" fmla="*/ 233748 h 423582"/>
                        <a:gd name="connsiteX79" fmla="*/ 301089 w 795297"/>
                        <a:gd name="connsiteY79" fmla="*/ 239194 h 423582"/>
                        <a:gd name="connsiteX80" fmla="*/ 330481 w 795297"/>
                        <a:gd name="connsiteY80" fmla="*/ 335581 h 423582"/>
                        <a:gd name="connsiteX81" fmla="*/ 348461 w 795297"/>
                        <a:gd name="connsiteY81" fmla="*/ 330135 h 423582"/>
                        <a:gd name="connsiteX82" fmla="*/ 335581 w 795297"/>
                        <a:gd name="connsiteY82" fmla="*/ 287863 h 423582"/>
                        <a:gd name="connsiteX83" fmla="*/ 359267 w 795297"/>
                        <a:gd name="connsiteY83" fmla="*/ 280602 h 423582"/>
                        <a:gd name="connsiteX84" fmla="*/ 372147 w 795297"/>
                        <a:gd name="connsiteY84" fmla="*/ 322873 h 423582"/>
                        <a:gd name="connsiteX85" fmla="*/ 390128 w 795297"/>
                        <a:gd name="connsiteY85" fmla="*/ 317427 h 423582"/>
                        <a:gd name="connsiteX86" fmla="*/ 360737 w 795297"/>
                        <a:gd name="connsiteY86" fmla="*/ 221041 h 423582"/>
                        <a:gd name="connsiteX87" fmla="*/ 413814 w 795297"/>
                        <a:gd name="connsiteY87" fmla="*/ 193378 h 423582"/>
                        <a:gd name="connsiteX88" fmla="*/ 420903 w 795297"/>
                        <a:gd name="connsiteY88" fmla="*/ 193983 h 423582"/>
                        <a:gd name="connsiteX89" fmla="*/ 426781 w 795297"/>
                        <a:gd name="connsiteY89" fmla="*/ 190007 h 423582"/>
                        <a:gd name="connsiteX90" fmla="*/ 427473 w 795297"/>
                        <a:gd name="connsiteY90" fmla="*/ 183178 h 423582"/>
                        <a:gd name="connsiteX91" fmla="*/ 423410 w 795297"/>
                        <a:gd name="connsiteY91" fmla="*/ 177472 h 423582"/>
                        <a:gd name="connsiteX92" fmla="*/ 416321 w 795297"/>
                        <a:gd name="connsiteY92" fmla="*/ 176954 h 423582"/>
                        <a:gd name="connsiteX93" fmla="*/ 410443 w 795297"/>
                        <a:gd name="connsiteY93" fmla="*/ 181017 h 423582"/>
                        <a:gd name="connsiteX94" fmla="*/ 409751 w 795297"/>
                        <a:gd name="connsiteY94" fmla="*/ 187932 h 423582"/>
                        <a:gd name="connsiteX95" fmla="*/ 413814 w 795297"/>
                        <a:gd name="connsiteY95" fmla="*/ 193378 h 423582"/>
                        <a:gd name="connsiteX96" fmla="*/ 387275 w 795297"/>
                        <a:gd name="connsiteY96" fmla="*/ 200467 h 423582"/>
                        <a:gd name="connsiteX97" fmla="*/ 394364 w 795297"/>
                        <a:gd name="connsiteY97" fmla="*/ 200986 h 423582"/>
                        <a:gd name="connsiteX98" fmla="*/ 400242 w 795297"/>
                        <a:gd name="connsiteY98" fmla="*/ 196923 h 423582"/>
                        <a:gd name="connsiteX99" fmla="*/ 401020 w 795297"/>
                        <a:gd name="connsiteY99" fmla="*/ 190180 h 423582"/>
                        <a:gd name="connsiteX100" fmla="*/ 397044 w 795297"/>
                        <a:gd name="connsiteY100" fmla="*/ 184561 h 423582"/>
                        <a:gd name="connsiteX101" fmla="*/ 389869 w 795297"/>
                        <a:gd name="connsiteY101" fmla="*/ 183956 h 423582"/>
                        <a:gd name="connsiteX102" fmla="*/ 383990 w 795297"/>
                        <a:gd name="connsiteY102" fmla="*/ 187932 h 423582"/>
                        <a:gd name="connsiteX103" fmla="*/ 383299 w 795297"/>
                        <a:gd name="connsiteY103" fmla="*/ 194848 h 423582"/>
                        <a:gd name="connsiteX104" fmla="*/ 387275 w 795297"/>
                        <a:gd name="connsiteY104" fmla="*/ 200467 h 423582"/>
                        <a:gd name="connsiteX105" fmla="*/ 422545 w 795297"/>
                        <a:gd name="connsiteY105" fmla="*/ 204357 h 423582"/>
                        <a:gd name="connsiteX106" fmla="*/ 439575 w 795297"/>
                        <a:gd name="connsiteY106" fmla="*/ 268932 h 423582"/>
                        <a:gd name="connsiteX107" fmla="*/ 440007 w 795297"/>
                        <a:gd name="connsiteY107" fmla="*/ 283195 h 423582"/>
                        <a:gd name="connsiteX108" fmla="*/ 432400 w 795297"/>
                        <a:gd name="connsiteY108" fmla="*/ 290284 h 423582"/>
                        <a:gd name="connsiteX109" fmla="*/ 415197 w 795297"/>
                        <a:gd name="connsiteY109" fmla="*/ 274983 h 423582"/>
                        <a:gd name="connsiteX110" fmla="*/ 398254 w 795297"/>
                        <a:gd name="connsiteY110" fmla="*/ 210840 h 423582"/>
                        <a:gd name="connsiteX111" fmla="*/ 380273 w 795297"/>
                        <a:gd name="connsiteY111" fmla="*/ 215595 h 423582"/>
                        <a:gd name="connsiteX112" fmla="*/ 396871 w 795297"/>
                        <a:gd name="connsiteY112" fmla="*/ 278441 h 423582"/>
                        <a:gd name="connsiteX113" fmla="*/ 411567 w 795297"/>
                        <a:gd name="connsiteY113" fmla="*/ 303337 h 423582"/>
                        <a:gd name="connsiteX114" fmla="*/ 436117 w 795297"/>
                        <a:gd name="connsiteY114" fmla="*/ 306622 h 423582"/>
                        <a:gd name="connsiteX115" fmla="*/ 456432 w 795297"/>
                        <a:gd name="connsiteY115" fmla="*/ 291494 h 423582"/>
                        <a:gd name="connsiteX116" fmla="*/ 457296 w 795297"/>
                        <a:gd name="connsiteY116" fmla="*/ 262880 h 423582"/>
                        <a:gd name="connsiteX117" fmla="*/ 440699 w 795297"/>
                        <a:gd name="connsiteY117" fmla="*/ 199775 h 423582"/>
                        <a:gd name="connsiteX118" fmla="*/ 422545 w 795297"/>
                        <a:gd name="connsiteY118" fmla="*/ 204357 h 423582"/>
                        <a:gd name="connsiteX119" fmla="*/ 493517 w 795297"/>
                        <a:gd name="connsiteY119" fmla="*/ 204270 h 423582"/>
                        <a:gd name="connsiteX120" fmla="*/ 512362 w 795297"/>
                        <a:gd name="connsiteY120" fmla="*/ 199948 h 423582"/>
                        <a:gd name="connsiteX121" fmla="*/ 508731 w 795297"/>
                        <a:gd name="connsiteY121" fmla="*/ 183869 h 423582"/>
                        <a:gd name="connsiteX122" fmla="*/ 452887 w 795297"/>
                        <a:gd name="connsiteY122" fmla="*/ 196663 h 423582"/>
                        <a:gd name="connsiteX123" fmla="*/ 456518 w 795297"/>
                        <a:gd name="connsiteY123" fmla="*/ 212742 h 423582"/>
                        <a:gd name="connsiteX124" fmla="*/ 475363 w 795297"/>
                        <a:gd name="connsiteY124" fmla="*/ 208420 h 423582"/>
                        <a:gd name="connsiteX125" fmla="*/ 494122 w 795297"/>
                        <a:gd name="connsiteY125" fmla="*/ 290629 h 423582"/>
                        <a:gd name="connsiteX126" fmla="*/ 512362 w 795297"/>
                        <a:gd name="connsiteY126" fmla="*/ 286480 h 423582"/>
                        <a:gd name="connsiteX127" fmla="*/ 493517 w 795297"/>
                        <a:gd name="connsiteY127" fmla="*/ 204270 h 423582"/>
                        <a:gd name="connsiteX128" fmla="*/ 555325 w 795297"/>
                        <a:gd name="connsiteY128" fmla="*/ 191390 h 423582"/>
                        <a:gd name="connsiteX129" fmla="*/ 574257 w 795297"/>
                        <a:gd name="connsiteY129" fmla="*/ 187673 h 423582"/>
                        <a:gd name="connsiteX130" fmla="*/ 571058 w 795297"/>
                        <a:gd name="connsiteY130" fmla="*/ 171508 h 423582"/>
                        <a:gd name="connsiteX131" fmla="*/ 514869 w 795297"/>
                        <a:gd name="connsiteY131" fmla="*/ 182573 h 423582"/>
                        <a:gd name="connsiteX132" fmla="*/ 518067 w 795297"/>
                        <a:gd name="connsiteY132" fmla="*/ 198738 h 423582"/>
                        <a:gd name="connsiteX133" fmla="*/ 536999 w 795297"/>
                        <a:gd name="connsiteY133" fmla="*/ 195021 h 423582"/>
                        <a:gd name="connsiteX134" fmla="*/ 553337 w 795297"/>
                        <a:gd name="connsiteY134" fmla="*/ 277749 h 423582"/>
                        <a:gd name="connsiteX135" fmla="*/ 571663 w 795297"/>
                        <a:gd name="connsiteY135" fmla="*/ 274118 h 423582"/>
                        <a:gd name="connsiteX136" fmla="*/ 555325 w 795297"/>
                        <a:gd name="connsiteY136" fmla="*/ 191390 h 423582"/>
                        <a:gd name="connsiteX137" fmla="*/ 642462 w 795297"/>
                        <a:gd name="connsiteY137" fmla="*/ 244986 h 423582"/>
                        <a:gd name="connsiteX138" fmla="*/ 616183 w 795297"/>
                        <a:gd name="connsiteY138" fmla="*/ 249395 h 423582"/>
                        <a:gd name="connsiteX139" fmla="*/ 611515 w 795297"/>
                        <a:gd name="connsiteY139" fmla="*/ 221905 h 423582"/>
                        <a:gd name="connsiteX140" fmla="*/ 635892 w 795297"/>
                        <a:gd name="connsiteY140" fmla="*/ 217842 h 423582"/>
                        <a:gd name="connsiteX141" fmla="*/ 633213 w 795297"/>
                        <a:gd name="connsiteY141" fmla="*/ 201764 h 423582"/>
                        <a:gd name="connsiteX142" fmla="*/ 608748 w 795297"/>
                        <a:gd name="connsiteY142" fmla="*/ 205826 h 423582"/>
                        <a:gd name="connsiteX143" fmla="*/ 604772 w 795297"/>
                        <a:gd name="connsiteY143" fmla="*/ 182140 h 423582"/>
                        <a:gd name="connsiteX144" fmla="*/ 631051 w 795297"/>
                        <a:gd name="connsiteY144" fmla="*/ 177732 h 423582"/>
                        <a:gd name="connsiteX145" fmla="*/ 628372 w 795297"/>
                        <a:gd name="connsiteY145" fmla="*/ 161739 h 423582"/>
                        <a:gd name="connsiteX146" fmla="*/ 583593 w 795297"/>
                        <a:gd name="connsiteY146" fmla="*/ 169260 h 423582"/>
                        <a:gd name="connsiteX147" fmla="*/ 600277 w 795297"/>
                        <a:gd name="connsiteY147" fmla="*/ 268672 h 423582"/>
                        <a:gd name="connsiteX148" fmla="*/ 645056 w 795297"/>
                        <a:gd name="connsiteY148" fmla="*/ 261151 h 423582"/>
                        <a:gd name="connsiteX149" fmla="*/ 642462 w 795297"/>
                        <a:gd name="connsiteY149" fmla="*/ 244986 h 423582"/>
                        <a:gd name="connsiteX150" fmla="*/ 679115 w 795297"/>
                        <a:gd name="connsiteY150" fmla="*/ 216719 h 423582"/>
                        <a:gd name="connsiteX151" fmla="*/ 700121 w 795297"/>
                        <a:gd name="connsiteY151" fmla="*/ 253458 h 423582"/>
                        <a:gd name="connsiteX152" fmla="*/ 720004 w 795297"/>
                        <a:gd name="connsiteY152" fmla="*/ 250778 h 423582"/>
                        <a:gd name="connsiteX153" fmla="*/ 694848 w 795297"/>
                        <a:gd name="connsiteY153" fmla="*/ 209544 h 423582"/>
                        <a:gd name="connsiteX154" fmla="*/ 704011 w 795297"/>
                        <a:gd name="connsiteY154" fmla="*/ 181362 h 423582"/>
                        <a:gd name="connsiteX155" fmla="*/ 693638 w 795297"/>
                        <a:gd name="connsiteY155" fmla="*/ 160010 h 423582"/>
                        <a:gd name="connsiteX156" fmla="*/ 669865 w 795297"/>
                        <a:gd name="connsiteY156" fmla="*/ 155775 h 423582"/>
                        <a:gd name="connsiteX157" fmla="*/ 645574 w 795297"/>
                        <a:gd name="connsiteY157" fmla="*/ 159059 h 423582"/>
                        <a:gd name="connsiteX158" fmla="*/ 659060 w 795297"/>
                        <a:gd name="connsiteY158" fmla="*/ 258904 h 423582"/>
                        <a:gd name="connsiteX159" fmla="*/ 677645 w 795297"/>
                        <a:gd name="connsiteY159" fmla="*/ 256397 h 423582"/>
                        <a:gd name="connsiteX160" fmla="*/ 672372 w 795297"/>
                        <a:gd name="connsiteY160" fmla="*/ 217497 h 423582"/>
                        <a:gd name="connsiteX161" fmla="*/ 679115 w 795297"/>
                        <a:gd name="connsiteY161" fmla="*/ 216719 h 423582"/>
                        <a:gd name="connsiteX162" fmla="*/ 666408 w 795297"/>
                        <a:gd name="connsiteY162" fmla="*/ 172718 h 423582"/>
                        <a:gd name="connsiteX163" fmla="*/ 671076 w 795297"/>
                        <a:gd name="connsiteY163" fmla="*/ 172113 h 423582"/>
                        <a:gd name="connsiteX164" fmla="*/ 680930 w 795297"/>
                        <a:gd name="connsiteY164" fmla="*/ 174101 h 423582"/>
                        <a:gd name="connsiteX165" fmla="*/ 685425 w 795297"/>
                        <a:gd name="connsiteY165" fmla="*/ 184561 h 423582"/>
                        <a:gd name="connsiteX166" fmla="*/ 684043 w 795297"/>
                        <a:gd name="connsiteY166" fmla="*/ 196058 h 423582"/>
                        <a:gd name="connsiteX167" fmla="*/ 675138 w 795297"/>
                        <a:gd name="connsiteY167" fmla="*/ 201072 h 423582"/>
                        <a:gd name="connsiteX168" fmla="*/ 670384 w 795297"/>
                        <a:gd name="connsiteY168" fmla="*/ 201764 h 423582"/>
                        <a:gd name="connsiteX169" fmla="*/ 666408 w 795297"/>
                        <a:gd name="connsiteY169" fmla="*/ 172718 h 423582"/>
                        <a:gd name="connsiteX170" fmla="*/ 788641 w 795297"/>
                        <a:gd name="connsiteY170" fmla="*/ 142721 h 423582"/>
                        <a:gd name="connsiteX171" fmla="*/ 771525 w 795297"/>
                        <a:gd name="connsiteY171" fmla="*/ 144364 h 423582"/>
                        <a:gd name="connsiteX172" fmla="*/ 776798 w 795297"/>
                        <a:gd name="connsiteY172" fmla="*/ 199170 h 423582"/>
                        <a:gd name="connsiteX173" fmla="*/ 779737 w 795297"/>
                        <a:gd name="connsiteY173" fmla="*/ 216200 h 423582"/>
                        <a:gd name="connsiteX174" fmla="*/ 778959 w 795297"/>
                        <a:gd name="connsiteY174" fmla="*/ 216286 h 423582"/>
                        <a:gd name="connsiteX175" fmla="*/ 741269 w 795297"/>
                        <a:gd name="connsiteY175" fmla="*/ 147303 h 423582"/>
                        <a:gd name="connsiteX176" fmla="*/ 718361 w 795297"/>
                        <a:gd name="connsiteY176" fmla="*/ 149551 h 423582"/>
                        <a:gd name="connsiteX177" fmla="*/ 728043 w 795297"/>
                        <a:gd name="connsiteY177" fmla="*/ 249914 h 423582"/>
                        <a:gd name="connsiteX178" fmla="*/ 745332 w 795297"/>
                        <a:gd name="connsiteY178" fmla="*/ 248271 h 423582"/>
                        <a:gd name="connsiteX179" fmla="*/ 740059 w 795297"/>
                        <a:gd name="connsiteY179" fmla="*/ 193465 h 423582"/>
                        <a:gd name="connsiteX180" fmla="*/ 736601 w 795297"/>
                        <a:gd name="connsiteY180" fmla="*/ 175743 h 423582"/>
                        <a:gd name="connsiteX181" fmla="*/ 737466 w 795297"/>
                        <a:gd name="connsiteY181" fmla="*/ 175657 h 423582"/>
                        <a:gd name="connsiteX182" fmla="*/ 775502 w 795297"/>
                        <a:gd name="connsiteY182" fmla="*/ 245332 h 423582"/>
                        <a:gd name="connsiteX183" fmla="*/ 798237 w 795297"/>
                        <a:gd name="connsiteY183" fmla="*/ 243084 h 423582"/>
                        <a:gd name="connsiteX184" fmla="*/ 788641 w 795297"/>
                        <a:gd name="connsiteY184" fmla="*/ 142721 h 423582"/>
                        <a:gd name="connsiteX185" fmla="*/ 23340 w 795297"/>
                        <a:gd name="connsiteY185" fmla="*/ 190180 h 423582"/>
                        <a:gd name="connsiteX186" fmla="*/ 0 w 795297"/>
                        <a:gd name="connsiteY186" fmla="*/ 200553 h 423582"/>
                        <a:gd name="connsiteX187" fmla="*/ 40975 w 795297"/>
                        <a:gd name="connsiteY187" fmla="*/ 292618 h 423582"/>
                        <a:gd name="connsiteX188" fmla="*/ 58091 w 795297"/>
                        <a:gd name="connsiteY188" fmla="*/ 285010 h 423582"/>
                        <a:gd name="connsiteX189" fmla="*/ 43223 w 795297"/>
                        <a:gd name="connsiteY189" fmla="*/ 251643 h 423582"/>
                        <a:gd name="connsiteX190" fmla="*/ 47459 w 795297"/>
                        <a:gd name="connsiteY190" fmla="*/ 249741 h 423582"/>
                        <a:gd name="connsiteX191" fmla="*/ 65353 w 795297"/>
                        <a:gd name="connsiteY191" fmla="*/ 232365 h 423582"/>
                        <a:gd name="connsiteX192" fmla="*/ 62759 w 795297"/>
                        <a:gd name="connsiteY192" fmla="*/ 206518 h 423582"/>
                        <a:gd name="connsiteX193" fmla="*/ 23340 w 795297"/>
                        <a:gd name="connsiteY193" fmla="*/ 190180 h 423582"/>
                        <a:gd name="connsiteX194" fmla="*/ 23686 w 795297"/>
                        <a:gd name="connsiteY194" fmla="*/ 207728 h 423582"/>
                        <a:gd name="connsiteX195" fmla="*/ 27835 w 795297"/>
                        <a:gd name="connsiteY195" fmla="*/ 205913 h 423582"/>
                        <a:gd name="connsiteX196" fmla="*/ 38122 w 795297"/>
                        <a:gd name="connsiteY196" fmla="*/ 205481 h 423582"/>
                        <a:gd name="connsiteX197" fmla="*/ 45730 w 795297"/>
                        <a:gd name="connsiteY197" fmla="*/ 214990 h 423582"/>
                        <a:gd name="connsiteX198" fmla="*/ 47718 w 795297"/>
                        <a:gd name="connsiteY198" fmla="*/ 227697 h 423582"/>
                        <a:gd name="connsiteX199" fmla="*/ 39851 w 795297"/>
                        <a:gd name="connsiteY199" fmla="*/ 235304 h 423582"/>
                        <a:gd name="connsiteX200" fmla="*/ 36566 w 795297"/>
                        <a:gd name="connsiteY200" fmla="*/ 236774 h 423582"/>
                        <a:gd name="connsiteX201" fmla="*/ 23686 w 795297"/>
                        <a:gd name="connsiteY201" fmla="*/ 207728 h 423582"/>
                        <a:gd name="connsiteX202" fmla="*/ 124568 w 795297"/>
                        <a:gd name="connsiteY202" fmla="*/ 160529 h 423582"/>
                        <a:gd name="connsiteX203" fmla="*/ 94744 w 795297"/>
                        <a:gd name="connsiteY203" fmla="*/ 158109 h 423582"/>
                        <a:gd name="connsiteX204" fmla="*/ 74689 w 795297"/>
                        <a:gd name="connsiteY204" fmla="*/ 180584 h 423582"/>
                        <a:gd name="connsiteX205" fmla="*/ 80394 w 795297"/>
                        <a:gd name="connsiteY205" fmla="*/ 219658 h 423582"/>
                        <a:gd name="connsiteX206" fmla="*/ 103562 w 795297"/>
                        <a:gd name="connsiteY206" fmla="*/ 251988 h 423582"/>
                        <a:gd name="connsiteX207" fmla="*/ 133558 w 795297"/>
                        <a:gd name="connsiteY207" fmla="*/ 254322 h 423582"/>
                        <a:gd name="connsiteX208" fmla="*/ 153354 w 795297"/>
                        <a:gd name="connsiteY208" fmla="*/ 231760 h 423582"/>
                        <a:gd name="connsiteX209" fmla="*/ 147562 w 795297"/>
                        <a:gd name="connsiteY209" fmla="*/ 192600 h 423582"/>
                        <a:gd name="connsiteX210" fmla="*/ 124568 w 795297"/>
                        <a:gd name="connsiteY210" fmla="*/ 160529 h 423582"/>
                        <a:gd name="connsiteX211" fmla="*/ 92324 w 795297"/>
                        <a:gd name="connsiteY211" fmla="*/ 186636 h 423582"/>
                        <a:gd name="connsiteX212" fmla="*/ 100882 w 795297"/>
                        <a:gd name="connsiteY212" fmla="*/ 173496 h 423582"/>
                        <a:gd name="connsiteX213" fmla="*/ 129755 w 795297"/>
                        <a:gd name="connsiteY213" fmla="*/ 199948 h 423582"/>
                        <a:gd name="connsiteX214" fmla="*/ 127248 w 795297"/>
                        <a:gd name="connsiteY214" fmla="*/ 239021 h 423582"/>
                        <a:gd name="connsiteX215" fmla="*/ 112033 w 795297"/>
                        <a:gd name="connsiteY215" fmla="*/ 235477 h 423582"/>
                        <a:gd name="connsiteX216" fmla="*/ 98116 w 795297"/>
                        <a:gd name="connsiteY216" fmla="*/ 212742 h 423582"/>
                        <a:gd name="connsiteX217" fmla="*/ 92324 w 795297"/>
                        <a:gd name="connsiteY217" fmla="*/ 186636 h 423582"/>
                        <a:gd name="connsiteX218" fmla="*/ 221560 w 795297"/>
                        <a:gd name="connsiteY218" fmla="*/ 219312 h 423582"/>
                        <a:gd name="connsiteX219" fmla="*/ 215854 w 795297"/>
                        <a:gd name="connsiteY219" fmla="*/ 203925 h 423582"/>
                        <a:gd name="connsiteX220" fmla="*/ 191477 w 795297"/>
                        <a:gd name="connsiteY220" fmla="*/ 212915 h 423582"/>
                        <a:gd name="connsiteX221" fmla="*/ 162258 w 795297"/>
                        <a:gd name="connsiteY221" fmla="*/ 133731 h 423582"/>
                        <a:gd name="connsiteX222" fmla="*/ 144710 w 795297"/>
                        <a:gd name="connsiteY222" fmla="*/ 140214 h 423582"/>
                        <a:gd name="connsiteX223" fmla="*/ 179547 w 795297"/>
                        <a:gd name="connsiteY223" fmla="*/ 234786 h 423582"/>
                        <a:gd name="connsiteX224" fmla="*/ 221560 w 795297"/>
                        <a:gd name="connsiteY224" fmla="*/ 219312 h 423582"/>
                        <a:gd name="connsiteX225" fmla="*/ 295297 w 795297"/>
                        <a:gd name="connsiteY225" fmla="*/ 194243 h 423582"/>
                        <a:gd name="connsiteX226" fmla="*/ 239367 w 795297"/>
                        <a:gd name="connsiteY226" fmla="*/ 106241 h 423582"/>
                        <a:gd name="connsiteX227" fmla="*/ 215249 w 795297"/>
                        <a:gd name="connsiteY227" fmla="*/ 114367 h 423582"/>
                        <a:gd name="connsiteX228" fmla="*/ 223807 w 795297"/>
                        <a:gd name="connsiteY228" fmla="*/ 218275 h 423582"/>
                        <a:gd name="connsiteX229" fmla="*/ 241615 w 795297"/>
                        <a:gd name="connsiteY229" fmla="*/ 212310 h 423582"/>
                        <a:gd name="connsiteX230" fmla="*/ 239022 w 795297"/>
                        <a:gd name="connsiteY230" fmla="*/ 186376 h 423582"/>
                        <a:gd name="connsiteX231" fmla="*/ 263918 w 795297"/>
                        <a:gd name="connsiteY231" fmla="*/ 177991 h 423582"/>
                        <a:gd name="connsiteX232" fmla="*/ 277490 w 795297"/>
                        <a:gd name="connsiteY232" fmla="*/ 200294 h 423582"/>
                        <a:gd name="connsiteX233" fmla="*/ 295297 w 795297"/>
                        <a:gd name="connsiteY233" fmla="*/ 194243 h 423582"/>
                        <a:gd name="connsiteX234" fmla="*/ 237206 w 795297"/>
                        <a:gd name="connsiteY234" fmla="*/ 169433 h 423582"/>
                        <a:gd name="connsiteX235" fmla="*/ 233662 w 795297"/>
                        <a:gd name="connsiteY235" fmla="*/ 136238 h 423582"/>
                        <a:gd name="connsiteX236" fmla="*/ 231674 w 795297"/>
                        <a:gd name="connsiteY236" fmla="*/ 123098 h 423582"/>
                        <a:gd name="connsiteX237" fmla="*/ 237293 w 795297"/>
                        <a:gd name="connsiteY237" fmla="*/ 133299 h 423582"/>
                        <a:gd name="connsiteX238" fmla="*/ 242739 w 795297"/>
                        <a:gd name="connsiteY238" fmla="*/ 142808 h 423582"/>
                        <a:gd name="connsiteX239" fmla="*/ 255273 w 795297"/>
                        <a:gd name="connsiteY239" fmla="*/ 163295 h 423582"/>
                        <a:gd name="connsiteX240" fmla="*/ 237206 w 795297"/>
                        <a:gd name="connsiteY240" fmla="*/ 169433 h 423582"/>
                        <a:gd name="connsiteX241" fmla="*/ 316304 w 795297"/>
                        <a:gd name="connsiteY241" fmla="*/ 147044 h 423582"/>
                        <a:gd name="connsiteX242" fmla="*/ 342842 w 795297"/>
                        <a:gd name="connsiteY242" fmla="*/ 180066 h 423582"/>
                        <a:gd name="connsiteX243" fmla="*/ 362033 w 795297"/>
                        <a:gd name="connsiteY243" fmla="*/ 174274 h 423582"/>
                        <a:gd name="connsiteX244" fmla="*/ 330827 w 795297"/>
                        <a:gd name="connsiteY244" fmla="*/ 137448 h 423582"/>
                        <a:gd name="connsiteX245" fmla="*/ 335495 w 795297"/>
                        <a:gd name="connsiteY245" fmla="*/ 108230 h 423582"/>
                        <a:gd name="connsiteX246" fmla="*/ 321923 w 795297"/>
                        <a:gd name="connsiteY246" fmla="*/ 88779 h 423582"/>
                        <a:gd name="connsiteX247" fmla="*/ 297804 w 795297"/>
                        <a:gd name="connsiteY247" fmla="*/ 88347 h 423582"/>
                        <a:gd name="connsiteX248" fmla="*/ 274291 w 795297"/>
                        <a:gd name="connsiteY248" fmla="*/ 95436 h 423582"/>
                        <a:gd name="connsiteX249" fmla="*/ 303250 w 795297"/>
                        <a:gd name="connsiteY249" fmla="*/ 191995 h 423582"/>
                        <a:gd name="connsiteX250" fmla="*/ 321231 w 795297"/>
                        <a:gd name="connsiteY250" fmla="*/ 186636 h 423582"/>
                        <a:gd name="connsiteX251" fmla="*/ 309993 w 795297"/>
                        <a:gd name="connsiteY251" fmla="*/ 149032 h 423582"/>
                        <a:gd name="connsiteX252" fmla="*/ 316304 w 795297"/>
                        <a:gd name="connsiteY252" fmla="*/ 147044 h 423582"/>
                        <a:gd name="connsiteX253" fmla="*/ 296940 w 795297"/>
                        <a:gd name="connsiteY253" fmla="*/ 105550 h 423582"/>
                        <a:gd name="connsiteX254" fmla="*/ 301435 w 795297"/>
                        <a:gd name="connsiteY254" fmla="*/ 104167 h 423582"/>
                        <a:gd name="connsiteX255" fmla="*/ 311463 w 795297"/>
                        <a:gd name="connsiteY255" fmla="*/ 104599 h 423582"/>
                        <a:gd name="connsiteX256" fmla="*/ 317600 w 795297"/>
                        <a:gd name="connsiteY256" fmla="*/ 114281 h 423582"/>
                        <a:gd name="connsiteX257" fmla="*/ 318033 w 795297"/>
                        <a:gd name="connsiteY257" fmla="*/ 125864 h 423582"/>
                        <a:gd name="connsiteX258" fmla="*/ 309993 w 795297"/>
                        <a:gd name="connsiteY258" fmla="*/ 132175 h 423582"/>
                        <a:gd name="connsiteX259" fmla="*/ 305412 w 795297"/>
                        <a:gd name="connsiteY259" fmla="*/ 133558 h 423582"/>
                        <a:gd name="connsiteX260" fmla="*/ 296940 w 795297"/>
                        <a:gd name="connsiteY260" fmla="*/ 105550 h 423582"/>
                        <a:gd name="connsiteX261" fmla="*/ 390387 w 795297"/>
                        <a:gd name="connsiteY261" fmla="*/ 166840 h 423582"/>
                        <a:gd name="connsiteX262" fmla="*/ 363935 w 795297"/>
                        <a:gd name="connsiteY262" fmla="*/ 69589 h 423582"/>
                        <a:gd name="connsiteX263" fmla="*/ 346905 w 795297"/>
                        <a:gd name="connsiteY263" fmla="*/ 74257 h 423582"/>
                        <a:gd name="connsiteX264" fmla="*/ 373358 w 795297"/>
                        <a:gd name="connsiteY264" fmla="*/ 171508 h 423582"/>
                        <a:gd name="connsiteX265" fmla="*/ 390387 w 795297"/>
                        <a:gd name="connsiteY265" fmla="*/ 166840 h 423582"/>
                        <a:gd name="connsiteX266" fmla="*/ 440785 w 795297"/>
                        <a:gd name="connsiteY266" fmla="*/ 109094 h 423582"/>
                        <a:gd name="connsiteX267" fmla="*/ 424188 w 795297"/>
                        <a:gd name="connsiteY267" fmla="*/ 99326 h 423582"/>
                        <a:gd name="connsiteX268" fmla="*/ 412172 w 795297"/>
                        <a:gd name="connsiteY268" fmla="*/ 93447 h 423582"/>
                        <a:gd name="connsiteX269" fmla="*/ 407158 w 795297"/>
                        <a:gd name="connsiteY269" fmla="*/ 85494 h 423582"/>
                        <a:gd name="connsiteX270" fmla="*/ 407590 w 795297"/>
                        <a:gd name="connsiteY270" fmla="*/ 76936 h 423582"/>
                        <a:gd name="connsiteX271" fmla="*/ 413641 w 795297"/>
                        <a:gd name="connsiteY271" fmla="*/ 72355 h 423582"/>
                        <a:gd name="connsiteX272" fmla="*/ 421508 w 795297"/>
                        <a:gd name="connsiteY272" fmla="*/ 71923 h 423582"/>
                        <a:gd name="connsiteX273" fmla="*/ 429029 w 795297"/>
                        <a:gd name="connsiteY273" fmla="*/ 73565 h 423582"/>
                        <a:gd name="connsiteX274" fmla="*/ 431449 w 795297"/>
                        <a:gd name="connsiteY274" fmla="*/ 57486 h 423582"/>
                        <a:gd name="connsiteX275" fmla="*/ 408282 w 795297"/>
                        <a:gd name="connsiteY275" fmla="*/ 56535 h 423582"/>
                        <a:gd name="connsiteX276" fmla="*/ 391338 w 795297"/>
                        <a:gd name="connsiteY276" fmla="*/ 68551 h 423582"/>
                        <a:gd name="connsiteX277" fmla="*/ 389264 w 795297"/>
                        <a:gd name="connsiteY277" fmla="*/ 90249 h 423582"/>
                        <a:gd name="connsiteX278" fmla="*/ 393932 w 795297"/>
                        <a:gd name="connsiteY278" fmla="*/ 101314 h 423582"/>
                        <a:gd name="connsiteX279" fmla="*/ 401193 w 795297"/>
                        <a:gd name="connsiteY279" fmla="*/ 109008 h 423582"/>
                        <a:gd name="connsiteX280" fmla="*/ 412777 w 795297"/>
                        <a:gd name="connsiteY280" fmla="*/ 114972 h 423582"/>
                        <a:gd name="connsiteX281" fmla="*/ 425398 w 795297"/>
                        <a:gd name="connsiteY281" fmla="*/ 121369 h 423582"/>
                        <a:gd name="connsiteX282" fmla="*/ 430757 w 795297"/>
                        <a:gd name="connsiteY282" fmla="*/ 129495 h 423582"/>
                        <a:gd name="connsiteX283" fmla="*/ 430066 w 795297"/>
                        <a:gd name="connsiteY283" fmla="*/ 137967 h 423582"/>
                        <a:gd name="connsiteX284" fmla="*/ 422891 w 795297"/>
                        <a:gd name="connsiteY284" fmla="*/ 142808 h 423582"/>
                        <a:gd name="connsiteX285" fmla="*/ 401020 w 795297"/>
                        <a:gd name="connsiteY285" fmla="*/ 140647 h 423582"/>
                        <a:gd name="connsiteX286" fmla="*/ 405515 w 795297"/>
                        <a:gd name="connsiteY286" fmla="*/ 158627 h 423582"/>
                        <a:gd name="connsiteX287" fmla="*/ 428510 w 795297"/>
                        <a:gd name="connsiteY287" fmla="*/ 158281 h 423582"/>
                        <a:gd name="connsiteX288" fmla="*/ 446663 w 795297"/>
                        <a:gd name="connsiteY288" fmla="*/ 146006 h 423582"/>
                        <a:gd name="connsiteX289" fmla="*/ 448392 w 795297"/>
                        <a:gd name="connsiteY289" fmla="*/ 123271 h 423582"/>
                        <a:gd name="connsiteX290" fmla="*/ 440785 w 795297"/>
                        <a:gd name="connsiteY290" fmla="*/ 109094 h 423582"/>
                        <a:gd name="connsiteX291" fmla="*/ 487293 w 795297"/>
                        <a:gd name="connsiteY291" fmla="*/ 143154 h 423582"/>
                        <a:gd name="connsiteX292" fmla="*/ 465249 w 795297"/>
                        <a:gd name="connsiteY292" fmla="*/ 44779 h 423582"/>
                        <a:gd name="connsiteX293" fmla="*/ 448046 w 795297"/>
                        <a:gd name="connsiteY293" fmla="*/ 48669 h 423582"/>
                        <a:gd name="connsiteX294" fmla="*/ 470090 w 795297"/>
                        <a:gd name="connsiteY294" fmla="*/ 147044 h 423582"/>
                        <a:gd name="connsiteX295" fmla="*/ 487293 w 795297"/>
                        <a:gd name="connsiteY295" fmla="*/ 143154 h 423582"/>
                        <a:gd name="connsiteX296" fmla="*/ 548842 w 795297"/>
                        <a:gd name="connsiteY296" fmla="*/ 113676 h 423582"/>
                        <a:gd name="connsiteX297" fmla="*/ 522649 w 795297"/>
                        <a:gd name="connsiteY297" fmla="*/ 118949 h 423582"/>
                        <a:gd name="connsiteX298" fmla="*/ 517203 w 795297"/>
                        <a:gd name="connsiteY298" fmla="*/ 91546 h 423582"/>
                        <a:gd name="connsiteX299" fmla="*/ 541494 w 795297"/>
                        <a:gd name="connsiteY299" fmla="*/ 86705 h 423582"/>
                        <a:gd name="connsiteX300" fmla="*/ 538295 w 795297"/>
                        <a:gd name="connsiteY300" fmla="*/ 70712 h 423582"/>
                        <a:gd name="connsiteX301" fmla="*/ 514004 w 795297"/>
                        <a:gd name="connsiteY301" fmla="*/ 75553 h 423582"/>
                        <a:gd name="connsiteX302" fmla="*/ 509250 w 795297"/>
                        <a:gd name="connsiteY302" fmla="*/ 52040 h 423582"/>
                        <a:gd name="connsiteX303" fmla="*/ 535443 w 795297"/>
                        <a:gd name="connsiteY303" fmla="*/ 46767 h 423582"/>
                        <a:gd name="connsiteX304" fmla="*/ 532244 w 795297"/>
                        <a:gd name="connsiteY304" fmla="*/ 30861 h 423582"/>
                        <a:gd name="connsiteX305" fmla="*/ 487725 w 795297"/>
                        <a:gd name="connsiteY305" fmla="*/ 39765 h 423582"/>
                        <a:gd name="connsiteX306" fmla="*/ 507521 w 795297"/>
                        <a:gd name="connsiteY306" fmla="*/ 138572 h 423582"/>
                        <a:gd name="connsiteX307" fmla="*/ 552040 w 795297"/>
                        <a:gd name="connsiteY307" fmla="*/ 129668 h 423582"/>
                        <a:gd name="connsiteX308" fmla="*/ 548842 w 795297"/>
                        <a:gd name="connsiteY308" fmla="*/ 113676 h 423582"/>
                        <a:gd name="connsiteX309" fmla="*/ 584457 w 795297"/>
                        <a:gd name="connsiteY309" fmla="*/ 84284 h 423582"/>
                        <a:gd name="connsiteX310" fmla="*/ 606760 w 795297"/>
                        <a:gd name="connsiteY310" fmla="*/ 120246 h 423582"/>
                        <a:gd name="connsiteX311" fmla="*/ 626556 w 795297"/>
                        <a:gd name="connsiteY311" fmla="*/ 116874 h 423582"/>
                        <a:gd name="connsiteX312" fmla="*/ 600017 w 795297"/>
                        <a:gd name="connsiteY312" fmla="*/ 76591 h 423582"/>
                        <a:gd name="connsiteX313" fmla="*/ 608230 w 795297"/>
                        <a:gd name="connsiteY313" fmla="*/ 48150 h 423582"/>
                        <a:gd name="connsiteX314" fmla="*/ 597165 w 795297"/>
                        <a:gd name="connsiteY314" fmla="*/ 27144 h 423582"/>
                        <a:gd name="connsiteX315" fmla="*/ 573306 w 795297"/>
                        <a:gd name="connsiteY315" fmla="*/ 23772 h 423582"/>
                        <a:gd name="connsiteX316" fmla="*/ 549101 w 795297"/>
                        <a:gd name="connsiteY316" fmla="*/ 27835 h 423582"/>
                        <a:gd name="connsiteX317" fmla="*/ 565958 w 795297"/>
                        <a:gd name="connsiteY317" fmla="*/ 127248 h 423582"/>
                        <a:gd name="connsiteX318" fmla="*/ 584457 w 795297"/>
                        <a:gd name="connsiteY318" fmla="*/ 124136 h 423582"/>
                        <a:gd name="connsiteX319" fmla="*/ 577887 w 795297"/>
                        <a:gd name="connsiteY319" fmla="*/ 85494 h 423582"/>
                        <a:gd name="connsiteX320" fmla="*/ 584457 w 795297"/>
                        <a:gd name="connsiteY320" fmla="*/ 84284 h 423582"/>
                        <a:gd name="connsiteX321" fmla="*/ 570280 w 795297"/>
                        <a:gd name="connsiteY321" fmla="*/ 40629 h 423582"/>
                        <a:gd name="connsiteX322" fmla="*/ 574948 w 795297"/>
                        <a:gd name="connsiteY322" fmla="*/ 39851 h 423582"/>
                        <a:gd name="connsiteX323" fmla="*/ 584803 w 795297"/>
                        <a:gd name="connsiteY323" fmla="*/ 41494 h 423582"/>
                        <a:gd name="connsiteX324" fmla="*/ 589644 w 795297"/>
                        <a:gd name="connsiteY324" fmla="*/ 51781 h 423582"/>
                        <a:gd name="connsiteX325" fmla="*/ 588693 w 795297"/>
                        <a:gd name="connsiteY325" fmla="*/ 63278 h 423582"/>
                        <a:gd name="connsiteX326" fmla="*/ 579962 w 795297"/>
                        <a:gd name="connsiteY326" fmla="*/ 68551 h 423582"/>
                        <a:gd name="connsiteX327" fmla="*/ 575208 w 795297"/>
                        <a:gd name="connsiteY327" fmla="*/ 69329 h 423582"/>
                        <a:gd name="connsiteX328" fmla="*/ 570280 w 795297"/>
                        <a:gd name="connsiteY328" fmla="*/ 40629 h 423582"/>
                        <a:gd name="connsiteX329" fmla="*/ 677559 w 795297"/>
                        <a:gd name="connsiteY329" fmla="*/ 93275 h 423582"/>
                        <a:gd name="connsiteX330" fmla="*/ 651107 w 795297"/>
                        <a:gd name="connsiteY330" fmla="*/ 96992 h 423582"/>
                        <a:gd name="connsiteX331" fmla="*/ 647217 w 795297"/>
                        <a:gd name="connsiteY331" fmla="*/ 69329 h 423582"/>
                        <a:gd name="connsiteX332" fmla="*/ 671767 w 795297"/>
                        <a:gd name="connsiteY332" fmla="*/ 65871 h 423582"/>
                        <a:gd name="connsiteX333" fmla="*/ 669520 w 795297"/>
                        <a:gd name="connsiteY333" fmla="*/ 49793 h 423582"/>
                        <a:gd name="connsiteX334" fmla="*/ 644969 w 795297"/>
                        <a:gd name="connsiteY334" fmla="*/ 53250 h 423582"/>
                        <a:gd name="connsiteX335" fmla="*/ 641684 w 795297"/>
                        <a:gd name="connsiteY335" fmla="*/ 29478 h 423582"/>
                        <a:gd name="connsiteX336" fmla="*/ 668136 w 795297"/>
                        <a:gd name="connsiteY336" fmla="*/ 25761 h 423582"/>
                        <a:gd name="connsiteX337" fmla="*/ 665889 w 795297"/>
                        <a:gd name="connsiteY337" fmla="*/ 9682 h 423582"/>
                        <a:gd name="connsiteX338" fmla="*/ 620851 w 795297"/>
                        <a:gd name="connsiteY338" fmla="*/ 15992 h 423582"/>
                        <a:gd name="connsiteX339" fmla="*/ 634855 w 795297"/>
                        <a:gd name="connsiteY339" fmla="*/ 115837 h 423582"/>
                        <a:gd name="connsiteX340" fmla="*/ 679807 w 795297"/>
                        <a:gd name="connsiteY340" fmla="*/ 109526 h 423582"/>
                        <a:gd name="connsiteX341" fmla="*/ 677559 w 795297"/>
                        <a:gd name="connsiteY341" fmla="*/ 93275 h 423582"/>
                        <a:gd name="connsiteX342" fmla="*/ 753112 w 795297"/>
                        <a:gd name="connsiteY342" fmla="*/ 0 h 423582"/>
                        <a:gd name="connsiteX343" fmla="*/ 735996 w 795297"/>
                        <a:gd name="connsiteY343" fmla="*/ 1815 h 423582"/>
                        <a:gd name="connsiteX344" fmla="*/ 741788 w 795297"/>
                        <a:gd name="connsiteY344" fmla="*/ 56535 h 423582"/>
                        <a:gd name="connsiteX345" fmla="*/ 744900 w 795297"/>
                        <a:gd name="connsiteY345" fmla="*/ 73565 h 423582"/>
                        <a:gd name="connsiteX346" fmla="*/ 744122 w 795297"/>
                        <a:gd name="connsiteY346" fmla="*/ 73651 h 423582"/>
                        <a:gd name="connsiteX347" fmla="*/ 705827 w 795297"/>
                        <a:gd name="connsiteY347" fmla="*/ 5014 h 423582"/>
                        <a:gd name="connsiteX348" fmla="*/ 682919 w 795297"/>
                        <a:gd name="connsiteY348" fmla="*/ 7434 h 423582"/>
                        <a:gd name="connsiteX349" fmla="*/ 693551 w 795297"/>
                        <a:gd name="connsiteY349" fmla="*/ 107711 h 423582"/>
                        <a:gd name="connsiteX350" fmla="*/ 710840 w 795297"/>
                        <a:gd name="connsiteY350" fmla="*/ 105896 h 423582"/>
                        <a:gd name="connsiteX351" fmla="*/ 705049 w 795297"/>
                        <a:gd name="connsiteY351" fmla="*/ 51089 h 423582"/>
                        <a:gd name="connsiteX352" fmla="*/ 701418 w 795297"/>
                        <a:gd name="connsiteY352" fmla="*/ 33454 h 423582"/>
                        <a:gd name="connsiteX353" fmla="*/ 702282 w 795297"/>
                        <a:gd name="connsiteY353" fmla="*/ 33368 h 423582"/>
                        <a:gd name="connsiteX354" fmla="*/ 741010 w 795297"/>
                        <a:gd name="connsiteY354" fmla="*/ 102697 h 423582"/>
                        <a:gd name="connsiteX355" fmla="*/ 763745 w 795297"/>
                        <a:gd name="connsiteY355" fmla="*/ 100277 h 423582"/>
                        <a:gd name="connsiteX356" fmla="*/ 753112 w 795297"/>
                        <a:gd name="connsiteY356" fmla="*/ 0 h 423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</a:cxnLst>
                      <a:rect l="l" t="t" r="r" b="b"/>
                      <a:pathLst>
                        <a:path w="795297" h="423582">
                          <a:moveTo>
                            <a:pt x="130878" y="393586"/>
                          </a:moveTo>
                          <a:lnTo>
                            <a:pt x="106501" y="404564"/>
                          </a:lnTo>
                          <a:lnTo>
                            <a:pt x="95090" y="379063"/>
                          </a:lnTo>
                          <a:lnTo>
                            <a:pt x="117652" y="368949"/>
                          </a:lnTo>
                          <a:lnTo>
                            <a:pt x="110996" y="354080"/>
                          </a:lnTo>
                          <a:lnTo>
                            <a:pt x="88434" y="364194"/>
                          </a:lnTo>
                          <a:lnTo>
                            <a:pt x="78579" y="342324"/>
                          </a:lnTo>
                          <a:lnTo>
                            <a:pt x="102956" y="331345"/>
                          </a:lnTo>
                          <a:lnTo>
                            <a:pt x="96300" y="316563"/>
                          </a:lnTo>
                          <a:lnTo>
                            <a:pt x="54893" y="335235"/>
                          </a:lnTo>
                          <a:lnTo>
                            <a:pt x="96214" y="427213"/>
                          </a:lnTo>
                          <a:lnTo>
                            <a:pt x="137621" y="408627"/>
                          </a:lnTo>
                          <a:lnTo>
                            <a:pt x="130878" y="393586"/>
                          </a:lnTo>
                          <a:close/>
                          <a:moveTo>
                            <a:pt x="159232" y="356933"/>
                          </a:moveTo>
                          <a:lnTo>
                            <a:pt x="188883" y="387102"/>
                          </a:lnTo>
                          <a:lnTo>
                            <a:pt x="207469" y="379495"/>
                          </a:lnTo>
                          <a:lnTo>
                            <a:pt x="172718" y="346041"/>
                          </a:lnTo>
                          <a:cubicBezTo>
                            <a:pt x="178769" y="338088"/>
                            <a:pt x="179288" y="328233"/>
                            <a:pt x="174447" y="316477"/>
                          </a:cubicBezTo>
                          <a:cubicBezTo>
                            <a:pt x="170557" y="307140"/>
                            <a:pt x="165456" y="301089"/>
                            <a:pt x="158973" y="298496"/>
                          </a:cubicBezTo>
                          <a:cubicBezTo>
                            <a:pt x="152490" y="295816"/>
                            <a:pt x="144537" y="296508"/>
                            <a:pt x="134855" y="300484"/>
                          </a:cubicBezTo>
                          <a:lnTo>
                            <a:pt x="112206" y="309820"/>
                          </a:lnTo>
                          <a:lnTo>
                            <a:pt x="150588" y="403008"/>
                          </a:lnTo>
                          <a:lnTo>
                            <a:pt x="167963" y="395833"/>
                          </a:lnTo>
                          <a:lnTo>
                            <a:pt x="153008" y="359526"/>
                          </a:lnTo>
                          <a:lnTo>
                            <a:pt x="159232" y="356933"/>
                          </a:lnTo>
                          <a:close/>
                          <a:moveTo>
                            <a:pt x="135719" y="317600"/>
                          </a:moveTo>
                          <a:lnTo>
                            <a:pt x="140042" y="315785"/>
                          </a:lnTo>
                          <a:cubicBezTo>
                            <a:pt x="144018" y="314142"/>
                            <a:pt x="147303" y="313970"/>
                            <a:pt x="150069" y="315180"/>
                          </a:cubicBezTo>
                          <a:cubicBezTo>
                            <a:pt x="152836" y="316390"/>
                            <a:pt x="155170" y="319416"/>
                            <a:pt x="157071" y="324170"/>
                          </a:cubicBezTo>
                          <a:cubicBezTo>
                            <a:pt x="158973" y="328752"/>
                            <a:pt x="159492" y="332555"/>
                            <a:pt x="158627" y="335667"/>
                          </a:cubicBezTo>
                          <a:cubicBezTo>
                            <a:pt x="157763" y="338693"/>
                            <a:pt x="155342" y="341113"/>
                            <a:pt x="151279" y="342756"/>
                          </a:cubicBezTo>
                          <a:lnTo>
                            <a:pt x="146784" y="344571"/>
                          </a:lnTo>
                          <a:lnTo>
                            <a:pt x="135719" y="317600"/>
                          </a:lnTo>
                          <a:close/>
                          <a:moveTo>
                            <a:pt x="239367" y="321058"/>
                          </a:moveTo>
                          <a:cubicBezTo>
                            <a:pt x="235304" y="317687"/>
                            <a:pt x="229426" y="315093"/>
                            <a:pt x="221733" y="313278"/>
                          </a:cubicBezTo>
                          <a:cubicBezTo>
                            <a:pt x="216027" y="311981"/>
                            <a:pt x="211791" y="310512"/>
                            <a:pt x="209111" y="308783"/>
                          </a:cubicBezTo>
                          <a:cubicBezTo>
                            <a:pt x="206432" y="307054"/>
                            <a:pt x="204443" y="304634"/>
                            <a:pt x="203233" y="301521"/>
                          </a:cubicBezTo>
                          <a:cubicBezTo>
                            <a:pt x="202023" y="298323"/>
                            <a:pt x="201850" y="295470"/>
                            <a:pt x="202628" y="292963"/>
                          </a:cubicBezTo>
                          <a:cubicBezTo>
                            <a:pt x="203493" y="290543"/>
                            <a:pt x="205308" y="288728"/>
                            <a:pt x="208161" y="287690"/>
                          </a:cubicBezTo>
                          <a:cubicBezTo>
                            <a:pt x="210754" y="286739"/>
                            <a:pt x="213347" y="286307"/>
                            <a:pt x="215941" y="286394"/>
                          </a:cubicBezTo>
                          <a:cubicBezTo>
                            <a:pt x="218534" y="286480"/>
                            <a:pt x="221127" y="286739"/>
                            <a:pt x="223634" y="287172"/>
                          </a:cubicBezTo>
                          <a:lnTo>
                            <a:pt x="224153" y="270920"/>
                          </a:lnTo>
                          <a:cubicBezTo>
                            <a:pt x="215941" y="269364"/>
                            <a:pt x="208247" y="269969"/>
                            <a:pt x="201072" y="272735"/>
                          </a:cubicBezTo>
                          <a:cubicBezTo>
                            <a:pt x="193465" y="275588"/>
                            <a:pt x="188365" y="280256"/>
                            <a:pt x="185685" y="286653"/>
                          </a:cubicBezTo>
                          <a:cubicBezTo>
                            <a:pt x="183005" y="293050"/>
                            <a:pt x="183178" y="300311"/>
                            <a:pt x="186203" y="308437"/>
                          </a:cubicBezTo>
                          <a:cubicBezTo>
                            <a:pt x="187759" y="312673"/>
                            <a:pt x="189748" y="316131"/>
                            <a:pt x="192082" y="318897"/>
                          </a:cubicBezTo>
                          <a:cubicBezTo>
                            <a:pt x="194416" y="321663"/>
                            <a:pt x="197096" y="323911"/>
                            <a:pt x="200208" y="325726"/>
                          </a:cubicBezTo>
                          <a:cubicBezTo>
                            <a:pt x="203233" y="327542"/>
                            <a:pt x="207296" y="329011"/>
                            <a:pt x="212396" y="330308"/>
                          </a:cubicBezTo>
                          <a:cubicBezTo>
                            <a:pt x="218275" y="331777"/>
                            <a:pt x="222683" y="333420"/>
                            <a:pt x="225623" y="335235"/>
                          </a:cubicBezTo>
                          <a:cubicBezTo>
                            <a:pt x="228648" y="337051"/>
                            <a:pt x="230723" y="339557"/>
                            <a:pt x="231933" y="342669"/>
                          </a:cubicBezTo>
                          <a:cubicBezTo>
                            <a:pt x="233143" y="345868"/>
                            <a:pt x="233230" y="348721"/>
                            <a:pt x="232192" y="351141"/>
                          </a:cubicBezTo>
                          <a:cubicBezTo>
                            <a:pt x="231155" y="353648"/>
                            <a:pt x="228994" y="355463"/>
                            <a:pt x="225623" y="356760"/>
                          </a:cubicBezTo>
                          <a:cubicBezTo>
                            <a:pt x="219744" y="359008"/>
                            <a:pt x="212396" y="359094"/>
                            <a:pt x="203579" y="357192"/>
                          </a:cubicBezTo>
                          <a:lnTo>
                            <a:pt x="210149" y="374568"/>
                          </a:lnTo>
                          <a:cubicBezTo>
                            <a:pt x="217151" y="375605"/>
                            <a:pt x="224758" y="374568"/>
                            <a:pt x="232970" y="371542"/>
                          </a:cubicBezTo>
                          <a:cubicBezTo>
                            <a:pt x="241356" y="368344"/>
                            <a:pt x="246888" y="363589"/>
                            <a:pt x="249568" y="357279"/>
                          </a:cubicBezTo>
                          <a:cubicBezTo>
                            <a:pt x="252248" y="350882"/>
                            <a:pt x="251902" y="343361"/>
                            <a:pt x="248617" y="334544"/>
                          </a:cubicBezTo>
                          <a:cubicBezTo>
                            <a:pt x="246542" y="328925"/>
                            <a:pt x="243430" y="324430"/>
                            <a:pt x="239367" y="321058"/>
                          </a:cubicBezTo>
                          <a:close/>
                          <a:moveTo>
                            <a:pt x="281034" y="263572"/>
                          </a:moveTo>
                          <a:cubicBezTo>
                            <a:pt x="283627" y="263918"/>
                            <a:pt x="286134" y="264436"/>
                            <a:pt x="288555" y="265128"/>
                          </a:cubicBezTo>
                          <a:lnTo>
                            <a:pt x="289506" y="248703"/>
                          </a:lnTo>
                          <a:cubicBezTo>
                            <a:pt x="285010" y="247580"/>
                            <a:pt x="281034" y="247061"/>
                            <a:pt x="277490" y="247234"/>
                          </a:cubicBezTo>
                          <a:cubicBezTo>
                            <a:pt x="273945" y="247407"/>
                            <a:pt x="270488" y="248012"/>
                            <a:pt x="266943" y="249222"/>
                          </a:cubicBezTo>
                          <a:cubicBezTo>
                            <a:pt x="256397" y="252853"/>
                            <a:pt x="249654" y="260028"/>
                            <a:pt x="246629" y="270660"/>
                          </a:cubicBezTo>
                          <a:cubicBezTo>
                            <a:pt x="243690" y="281380"/>
                            <a:pt x="244813" y="294433"/>
                            <a:pt x="250173" y="309907"/>
                          </a:cubicBezTo>
                          <a:cubicBezTo>
                            <a:pt x="255533" y="325380"/>
                            <a:pt x="262535" y="336359"/>
                            <a:pt x="271179" y="342929"/>
                          </a:cubicBezTo>
                          <a:cubicBezTo>
                            <a:pt x="279910" y="349499"/>
                            <a:pt x="289592" y="350968"/>
                            <a:pt x="300311" y="347251"/>
                          </a:cubicBezTo>
                          <a:cubicBezTo>
                            <a:pt x="307573" y="344744"/>
                            <a:pt x="313019" y="341200"/>
                            <a:pt x="316563" y="336445"/>
                          </a:cubicBezTo>
                          <a:lnTo>
                            <a:pt x="311117" y="320626"/>
                          </a:lnTo>
                          <a:cubicBezTo>
                            <a:pt x="306708" y="325726"/>
                            <a:pt x="301954" y="329184"/>
                            <a:pt x="296940" y="330913"/>
                          </a:cubicBezTo>
                          <a:cubicBezTo>
                            <a:pt x="285443" y="334889"/>
                            <a:pt x="275847" y="325813"/>
                            <a:pt x="268327" y="303683"/>
                          </a:cubicBezTo>
                          <a:cubicBezTo>
                            <a:pt x="264696" y="293050"/>
                            <a:pt x="263313" y="284319"/>
                            <a:pt x="264177" y="277317"/>
                          </a:cubicBezTo>
                          <a:cubicBezTo>
                            <a:pt x="265042" y="270315"/>
                            <a:pt x="268067" y="265992"/>
                            <a:pt x="273167" y="264264"/>
                          </a:cubicBezTo>
                          <a:cubicBezTo>
                            <a:pt x="275761" y="263572"/>
                            <a:pt x="278354" y="263226"/>
                            <a:pt x="281034" y="263572"/>
                          </a:cubicBezTo>
                          <a:close/>
                          <a:moveTo>
                            <a:pt x="360737" y="221041"/>
                          </a:moveTo>
                          <a:lnTo>
                            <a:pt x="342756" y="226487"/>
                          </a:lnTo>
                          <a:lnTo>
                            <a:pt x="354426" y="264782"/>
                          </a:lnTo>
                          <a:lnTo>
                            <a:pt x="330740" y="272044"/>
                          </a:lnTo>
                          <a:lnTo>
                            <a:pt x="319070" y="233748"/>
                          </a:lnTo>
                          <a:lnTo>
                            <a:pt x="301089" y="239194"/>
                          </a:lnTo>
                          <a:lnTo>
                            <a:pt x="330481" y="335581"/>
                          </a:lnTo>
                          <a:lnTo>
                            <a:pt x="348461" y="330135"/>
                          </a:lnTo>
                          <a:lnTo>
                            <a:pt x="335581" y="287863"/>
                          </a:lnTo>
                          <a:lnTo>
                            <a:pt x="359267" y="280602"/>
                          </a:lnTo>
                          <a:lnTo>
                            <a:pt x="372147" y="322873"/>
                          </a:lnTo>
                          <a:lnTo>
                            <a:pt x="390128" y="317427"/>
                          </a:lnTo>
                          <a:lnTo>
                            <a:pt x="360737" y="221041"/>
                          </a:lnTo>
                          <a:close/>
                          <a:moveTo>
                            <a:pt x="413814" y="193378"/>
                          </a:moveTo>
                          <a:cubicBezTo>
                            <a:pt x="415802" y="194502"/>
                            <a:pt x="418136" y="194675"/>
                            <a:pt x="420903" y="193983"/>
                          </a:cubicBezTo>
                          <a:cubicBezTo>
                            <a:pt x="423669" y="193292"/>
                            <a:pt x="425657" y="191909"/>
                            <a:pt x="426781" y="190007"/>
                          </a:cubicBezTo>
                          <a:cubicBezTo>
                            <a:pt x="427991" y="188105"/>
                            <a:pt x="428251" y="185771"/>
                            <a:pt x="427473" y="183178"/>
                          </a:cubicBezTo>
                          <a:cubicBezTo>
                            <a:pt x="426781" y="180498"/>
                            <a:pt x="425398" y="178596"/>
                            <a:pt x="423410" y="177472"/>
                          </a:cubicBezTo>
                          <a:cubicBezTo>
                            <a:pt x="421421" y="176349"/>
                            <a:pt x="419087" y="176176"/>
                            <a:pt x="416321" y="176954"/>
                          </a:cubicBezTo>
                          <a:cubicBezTo>
                            <a:pt x="413555" y="177732"/>
                            <a:pt x="411567" y="179028"/>
                            <a:pt x="410443" y="181017"/>
                          </a:cubicBezTo>
                          <a:cubicBezTo>
                            <a:pt x="409319" y="182918"/>
                            <a:pt x="409060" y="185252"/>
                            <a:pt x="409751" y="187932"/>
                          </a:cubicBezTo>
                          <a:cubicBezTo>
                            <a:pt x="410529" y="190439"/>
                            <a:pt x="411826" y="192255"/>
                            <a:pt x="413814" y="193378"/>
                          </a:cubicBezTo>
                          <a:close/>
                          <a:moveTo>
                            <a:pt x="387275" y="200467"/>
                          </a:moveTo>
                          <a:cubicBezTo>
                            <a:pt x="389264" y="201591"/>
                            <a:pt x="391598" y="201677"/>
                            <a:pt x="394364" y="200986"/>
                          </a:cubicBezTo>
                          <a:cubicBezTo>
                            <a:pt x="397130" y="200294"/>
                            <a:pt x="399118" y="198911"/>
                            <a:pt x="400242" y="196923"/>
                          </a:cubicBezTo>
                          <a:cubicBezTo>
                            <a:pt x="401452" y="194934"/>
                            <a:pt x="401625" y="192687"/>
                            <a:pt x="401020" y="190180"/>
                          </a:cubicBezTo>
                          <a:cubicBezTo>
                            <a:pt x="400329" y="187586"/>
                            <a:pt x="399032" y="185771"/>
                            <a:pt x="397044" y="184561"/>
                          </a:cubicBezTo>
                          <a:cubicBezTo>
                            <a:pt x="395056" y="183437"/>
                            <a:pt x="392635" y="183178"/>
                            <a:pt x="389869" y="183956"/>
                          </a:cubicBezTo>
                          <a:cubicBezTo>
                            <a:pt x="387102" y="184647"/>
                            <a:pt x="385114" y="186030"/>
                            <a:pt x="383990" y="187932"/>
                          </a:cubicBezTo>
                          <a:cubicBezTo>
                            <a:pt x="382867" y="189834"/>
                            <a:pt x="382607" y="192168"/>
                            <a:pt x="383299" y="194848"/>
                          </a:cubicBezTo>
                          <a:cubicBezTo>
                            <a:pt x="383990" y="197528"/>
                            <a:pt x="385287" y="199343"/>
                            <a:pt x="387275" y="200467"/>
                          </a:cubicBezTo>
                          <a:close/>
                          <a:moveTo>
                            <a:pt x="422545" y="204357"/>
                          </a:moveTo>
                          <a:lnTo>
                            <a:pt x="439575" y="268932"/>
                          </a:lnTo>
                          <a:cubicBezTo>
                            <a:pt x="441131" y="274723"/>
                            <a:pt x="441217" y="279478"/>
                            <a:pt x="440007" y="283195"/>
                          </a:cubicBezTo>
                          <a:cubicBezTo>
                            <a:pt x="438710" y="286912"/>
                            <a:pt x="436203" y="289246"/>
                            <a:pt x="432400" y="290284"/>
                          </a:cubicBezTo>
                          <a:cubicBezTo>
                            <a:pt x="424188" y="292445"/>
                            <a:pt x="418482" y="287344"/>
                            <a:pt x="415197" y="274983"/>
                          </a:cubicBezTo>
                          <a:lnTo>
                            <a:pt x="398254" y="210840"/>
                          </a:lnTo>
                          <a:lnTo>
                            <a:pt x="380273" y="215595"/>
                          </a:lnTo>
                          <a:lnTo>
                            <a:pt x="396871" y="278441"/>
                          </a:lnTo>
                          <a:cubicBezTo>
                            <a:pt x="399983" y="290284"/>
                            <a:pt x="404910" y="298582"/>
                            <a:pt x="411567" y="303337"/>
                          </a:cubicBezTo>
                          <a:cubicBezTo>
                            <a:pt x="418223" y="308091"/>
                            <a:pt x="426435" y="309129"/>
                            <a:pt x="436117" y="306622"/>
                          </a:cubicBezTo>
                          <a:cubicBezTo>
                            <a:pt x="446058" y="304028"/>
                            <a:pt x="452801" y="298928"/>
                            <a:pt x="456432" y="291494"/>
                          </a:cubicBezTo>
                          <a:cubicBezTo>
                            <a:pt x="460062" y="283973"/>
                            <a:pt x="460322" y="274464"/>
                            <a:pt x="457296" y="262880"/>
                          </a:cubicBezTo>
                          <a:lnTo>
                            <a:pt x="440699" y="199775"/>
                          </a:lnTo>
                          <a:lnTo>
                            <a:pt x="422545" y="204357"/>
                          </a:lnTo>
                          <a:close/>
                          <a:moveTo>
                            <a:pt x="493517" y="204270"/>
                          </a:moveTo>
                          <a:lnTo>
                            <a:pt x="512362" y="199948"/>
                          </a:lnTo>
                          <a:lnTo>
                            <a:pt x="508731" y="183869"/>
                          </a:lnTo>
                          <a:lnTo>
                            <a:pt x="452887" y="196663"/>
                          </a:lnTo>
                          <a:lnTo>
                            <a:pt x="456518" y="212742"/>
                          </a:lnTo>
                          <a:lnTo>
                            <a:pt x="475363" y="208420"/>
                          </a:lnTo>
                          <a:lnTo>
                            <a:pt x="494122" y="290629"/>
                          </a:lnTo>
                          <a:lnTo>
                            <a:pt x="512362" y="286480"/>
                          </a:lnTo>
                          <a:lnTo>
                            <a:pt x="493517" y="204270"/>
                          </a:lnTo>
                          <a:close/>
                          <a:moveTo>
                            <a:pt x="555325" y="191390"/>
                          </a:moveTo>
                          <a:lnTo>
                            <a:pt x="574257" y="187673"/>
                          </a:lnTo>
                          <a:lnTo>
                            <a:pt x="571058" y="171508"/>
                          </a:lnTo>
                          <a:lnTo>
                            <a:pt x="514869" y="182573"/>
                          </a:lnTo>
                          <a:lnTo>
                            <a:pt x="518067" y="198738"/>
                          </a:lnTo>
                          <a:lnTo>
                            <a:pt x="536999" y="195021"/>
                          </a:lnTo>
                          <a:lnTo>
                            <a:pt x="553337" y="277749"/>
                          </a:lnTo>
                          <a:lnTo>
                            <a:pt x="571663" y="274118"/>
                          </a:lnTo>
                          <a:lnTo>
                            <a:pt x="555325" y="191390"/>
                          </a:lnTo>
                          <a:close/>
                          <a:moveTo>
                            <a:pt x="642462" y="244986"/>
                          </a:moveTo>
                          <a:lnTo>
                            <a:pt x="616183" y="249395"/>
                          </a:lnTo>
                          <a:lnTo>
                            <a:pt x="611515" y="221905"/>
                          </a:lnTo>
                          <a:lnTo>
                            <a:pt x="635892" y="217842"/>
                          </a:lnTo>
                          <a:lnTo>
                            <a:pt x="633213" y="201764"/>
                          </a:lnTo>
                          <a:lnTo>
                            <a:pt x="608748" y="205826"/>
                          </a:lnTo>
                          <a:lnTo>
                            <a:pt x="604772" y="182140"/>
                          </a:lnTo>
                          <a:lnTo>
                            <a:pt x="631051" y="177732"/>
                          </a:lnTo>
                          <a:lnTo>
                            <a:pt x="628372" y="161739"/>
                          </a:lnTo>
                          <a:lnTo>
                            <a:pt x="583593" y="169260"/>
                          </a:lnTo>
                          <a:lnTo>
                            <a:pt x="600277" y="268672"/>
                          </a:lnTo>
                          <a:lnTo>
                            <a:pt x="645056" y="261151"/>
                          </a:lnTo>
                          <a:lnTo>
                            <a:pt x="642462" y="244986"/>
                          </a:lnTo>
                          <a:close/>
                          <a:moveTo>
                            <a:pt x="679115" y="216719"/>
                          </a:moveTo>
                          <a:lnTo>
                            <a:pt x="700121" y="253458"/>
                          </a:lnTo>
                          <a:lnTo>
                            <a:pt x="720004" y="250778"/>
                          </a:lnTo>
                          <a:lnTo>
                            <a:pt x="694848" y="209544"/>
                          </a:lnTo>
                          <a:cubicBezTo>
                            <a:pt x="702715" y="203406"/>
                            <a:pt x="705740" y="193983"/>
                            <a:pt x="704011" y="181362"/>
                          </a:cubicBezTo>
                          <a:cubicBezTo>
                            <a:pt x="702628" y="171335"/>
                            <a:pt x="699170" y="164246"/>
                            <a:pt x="693638" y="160010"/>
                          </a:cubicBezTo>
                          <a:cubicBezTo>
                            <a:pt x="688105" y="155775"/>
                            <a:pt x="680152" y="154391"/>
                            <a:pt x="669865" y="155775"/>
                          </a:cubicBezTo>
                          <a:lnTo>
                            <a:pt x="645574" y="159059"/>
                          </a:lnTo>
                          <a:lnTo>
                            <a:pt x="659060" y="258904"/>
                          </a:lnTo>
                          <a:lnTo>
                            <a:pt x="677645" y="256397"/>
                          </a:lnTo>
                          <a:lnTo>
                            <a:pt x="672372" y="217497"/>
                          </a:lnTo>
                          <a:lnTo>
                            <a:pt x="679115" y="216719"/>
                          </a:lnTo>
                          <a:close/>
                          <a:moveTo>
                            <a:pt x="666408" y="172718"/>
                          </a:moveTo>
                          <a:lnTo>
                            <a:pt x="671076" y="172113"/>
                          </a:lnTo>
                          <a:cubicBezTo>
                            <a:pt x="675311" y="171508"/>
                            <a:pt x="678596" y="172199"/>
                            <a:pt x="680930" y="174101"/>
                          </a:cubicBezTo>
                          <a:cubicBezTo>
                            <a:pt x="683264" y="176003"/>
                            <a:pt x="684734" y="179461"/>
                            <a:pt x="685425" y="184561"/>
                          </a:cubicBezTo>
                          <a:cubicBezTo>
                            <a:pt x="686117" y="189488"/>
                            <a:pt x="685598" y="193292"/>
                            <a:pt x="684043" y="196058"/>
                          </a:cubicBezTo>
                          <a:cubicBezTo>
                            <a:pt x="682486" y="198824"/>
                            <a:pt x="679461" y="200467"/>
                            <a:pt x="675138" y="201072"/>
                          </a:cubicBezTo>
                          <a:lnTo>
                            <a:pt x="670384" y="201764"/>
                          </a:lnTo>
                          <a:lnTo>
                            <a:pt x="666408" y="172718"/>
                          </a:lnTo>
                          <a:close/>
                          <a:moveTo>
                            <a:pt x="788641" y="142721"/>
                          </a:moveTo>
                          <a:lnTo>
                            <a:pt x="771525" y="144364"/>
                          </a:lnTo>
                          <a:lnTo>
                            <a:pt x="776798" y="199170"/>
                          </a:lnTo>
                          <a:cubicBezTo>
                            <a:pt x="777490" y="205826"/>
                            <a:pt x="778441" y="211445"/>
                            <a:pt x="779737" y="216200"/>
                          </a:cubicBezTo>
                          <a:lnTo>
                            <a:pt x="778959" y="216286"/>
                          </a:lnTo>
                          <a:lnTo>
                            <a:pt x="741269" y="147303"/>
                          </a:lnTo>
                          <a:lnTo>
                            <a:pt x="718361" y="149551"/>
                          </a:lnTo>
                          <a:lnTo>
                            <a:pt x="728043" y="249914"/>
                          </a:lnTo>
                          <a:lnTo>
                            <a:pt x="745332" y="248271"/>
                          </a:lnTo>
                          <a:lnTo>
                            <a:pt x="740059" y="193465"/>
                          </a:lnTo>
                          <a:cubicBezTo>
                            <a:pt x="739454" y="187068"/>
                            <a:pt x="738330" y="181190"/>
                            <a:pt x="736601" y="175743"/>
                          </a:cubicBezTo>
                          <a:lnTo>
                            <a:pt x="737466" y="175657"/>
                          </a:lnTo>
                          <a:lnTo>
                            <a:pt x="775502" y="245332"/>
                          </a:lnTo>
                          <a:lnTo>
                            <a:pt x="798237" y="243084"/>
                          </a:lnTo>
                          <a:lnTo>
                            <a:pt x="788641" y="142721"/>
                          </a:lnTo>
                          <a:close/>
                          <a:moveTo>
                            <a:pt x="23340" y="190180"/>
                          </a:moveTo>
                          <a:lnTo>
                            <a:pt x="0" y="200553"/>
                          </a:lnTo>
                          <a:lnTo>
                            <a:pt x="40975" y="292618"/>
                          </a:lnTo>
                          <a:lnTo>
                            <a:pt x="58091" y="285010"/>
                          </a:lnTo>
                          <a:lnTo>
                            <a:pt x="43223" y="251643"/>
                          </a:lnTo>
                          <a:lnTo>
                            <a:pt x="47459" y="249741"/>
                          </a:lnTo>
                          <a:cubicBezTo>
                            <a:pt x="56795" y="245591"/>
                            <a:pt x="62759" y="239799"/>
                            <a:pt x="65353" y="232365"/>
                          </a:cubicBezTo>
                          <a:cubicBezTo>
                            <a:pt x="67946" y="224931"/>
                            <a:pt x="67082" y="216373"/>
                            <a:pt x="62759" y="206518"/>
                          </a:cubicBezTo>
                          <a:cubicBezTo>
                            <a:pt x="54374" y="187673"/>
                            <a:pt x="41234" y="182227"/>
                            <a:pt x="23340" y="190180"/>
                          </a:cubicBezTo>
                          <a:close/>
                          <a:moveTo>
                            <a:pt x="23686" y="207728"/>
                          </a:moveTo>
                          <a:lnTo>
                            <a:pt x="27835" y="205913"/>
                          </a:lnTo>
                          <a:cubicBezTo>
                            <a:pt x="31812" y="204184"/>
                            <a:pt x="35183" y="204011"/>
                            <a:pt x="38122" y="205481"/>
                          </a:cubicBezTo>
                          <a:cubicBezTo>
                            <a:pt x="41062" y="206950"/>
                            <a:pt x="43569" y="210149"/>
                            <a:pt x="45730" y="214990"/>
                          </a:cubicBezTo>
                          <a:cubicBezTo>
                            <a:pt x="48064" y="220263"/>
                            <a:pt x="48755" y="224499"/>
                            <a:pt x="47718" y="227697"/>
                          </a:cubicBezTo>
                          <a:cubicBezTo>
                            <a:pt x="46681" y="230896"/>
                            <a:pt x="44087" y="233489"/>
                            <a:pt x="39851" y="235304"/>
                          </a:cubicBezTo>
                          <a:lnTo>
                            <a:pt x="36566" y="236774"/>
                          </a:lnTo>
                          <a:lnTo>
                            <a:pt x="23686" y="207728"/>
                          </a:lnTo>
                          <a:close/>
                          <a:moveTo>
                            <a:pt x="124568" y="160529"/>
                          </a:moveTo>
                          <a:cubicBezTo>
                            <a:pt x="115491" y="154564"/>
                            <a:pt x="105550" y="153786"/>
                            <a:pt x="94744" y="158109"/>
                          </a:cubicBezTo>
                          <a:cubicBezTo>
                            <a:pt x="83852" y="162517"/>
                            <a:pt x="77109" y="170038"/>
                            <a:pt x="74689" y="180584"/>
                          </a:cubicBezTo>
                          <a:cubicBezTo>
                            <a:pt x="72268" y="191131"/>
                            <a:pt x="74170" y="204184"/>
                            <a:pt x="80394" y="219658"/>
                          </a:cubicBezTo>
                          <a:cubicBezTo>
                            <a:pt x="86705" y="235218"/>
                            <a:pt x="94398" y="246024"/>
                            <a:pt x="103562" y="251988"/>
                          </a:cubicBezTo>
                          <a:cubicBezTo>
                            <a:pt x="112725" y="257953"/>
                            <a:pt x="122666" y="258731"/>
                            <a:pt x="133558" y="254322"/>
                          </a:cubicBezTo>
                          <a:cubicBezTo>
                            <a:pt x="144364" y="249914"/>
                            <a:pt x="150934" y="242479"/>
                            <a:pt x="153354" y="231760"/>
                          </a:cubicBezTo>
                          <a:cubicBezTo>
                            <a:pt x="155775" y="221127"/>
                            <a:pt x="153873" y="208074"/>
                            <a:pt x="147562" y="192600"/>
                          </a:cubicBezTo>
                          <a:cubicBezTo>
                            <a:pt x="141338" y="177213"/>
                            <a:pt x="133645" y="166494"/>
                            <a:pt x="124568" y="160529"/>
                          </a:cubicBezTo>
                          <a:close/>
                          <a:moveTo>
                            <a:pt x="92324" y="186636"/>
                          </a:moveTo>
                          <a:cubicBezTo>
                            <a:pt x="92756" y="179979"/>
                            <a:pt x="95609" y="175571"/>
                            <a:pt x="100882" y="173496"/>
                          </a:cubicBezTo>
                          <a:cubicBezTo>
                            <a:pt x="111255" y="169260"/>
                            <a:pt x="120937" y="178077"/>
                            <a:pt x="129755" y="199948"/>
                          </a:cubicBezTo>
                          <a:cubicBezTo>
                            <a:pt x="138572" y="221732"/>
                            <a:pt x="137794" y="234786"/>
                            <a:pt x="127248" y="239021"/>
                          </a:cubicBezTo>
                          <a:cubicBezTo>
                            <a:pt x="122061" y="241096"/>
                            <a:pt x="116961" y="239972"/>
                            <a:pt x="112033" y="235477"/>
                          </a:cubicBezTo>
                          <a:cubicBezTo>
                            <a:pt x="107106" y="230982"/>
                            <a:pt x="102438" y="223375"/>
                            <a:pt x="98116" y="212742"/>
                          </a:cubicBezTo>
                          <a:cubicBezTo>
                            <a:pt x="93880" y="202023"/>
                            <a:pt x="91891" y="193292"/>
                            <a:pt x="92324" y="186636"/>
                          </a:cubicBezTo>
                          <a:close/>
                          <a:moveTo>
                            <a:pt x="221560" y="219312"/>
                          </a:moveTo>
                          <a:lnTo>
                            <a:pt x="215854" y="203925"/>
                          </a:lnTo>
                          <a:lnTo>
                            <a:pt x="191477" y="212915"/>
                          </a:lnTo>
                          <a:lnTo>
                            <a:pt x="162258" y="133731"/>
                          </a:lnTo>
                          <a:lnTo>
                            <a:pt x="144710" y="140214"/>
                          </a:lnTo>
                          <a:lnTo>
                            <a:pt x="179547" y="234786"/>
                          </a:lnTo>
                          <a:lnTo>
                            <a:pt x="221560" y="219312"/>
                          </a:lnTo>
                          <a:close/>
                          <a:moveTo>
                            <a:pt x="295297" y="194243"/>
                          </a:moveTo>
                          <a:lnTo>
                            <a:pt x="239367" y="106241"/>
                          </a:lnTo>
                          <a:lnTo>
                            <a:pt x="215249" y="114367"/>
                          </a:lnTo>
                          <a:lnTo>
                            <a:pt x="223807" y="218275"/>
                          </a:lnTo>
                          <a:lnTo>
                            <a:pt x="241615" y="212310"/>
                          </a:lnTo>
                          <a:lnTo>
                            <a:pt x="239022" y="186376"/>
                          </a:lnTo>
                          <a:lnTo>
                            <a:pt x="263918" y="177991"/>
                          </a:lnTo>
                          <a:lnTo>
                            <a:pt x="277490" y="200294"/>
                          </a:lnTo>
                          <a:lnTo>
                            <a:pt x="295297" y="194243"/>
                          </a:lnTo>
                          <a:close/>
                          <a:moveTo>
                            <a:pt x="237206" y="169433"/>
                          </a:moveTo>
                          <a:cubicBezTo>
                            <a:pt x="235477" y="152144"/>
                            <a:pt x="234267" y="141079"/>
                            <a:pt x="233662" y="136238"/>
                          </a:cubicBezTo>
                          <a:cubicBezTo>
                            <a:pt x="233057" y="131397"/>
                            <a:pt x="232365" y="127075"/>
                            <a:pt x="231674" y="123098"/>
                          </a:cubicBezTo>
                          <a:cubicBezTo>
                            <a:pt x="232538" y="124827"/>
                            <a:pt x="234353" y="128285"/>
                            <a:pt x="237293" y="133299"/>
                          </a:cubicBezTo>
                          <a:cubicBezTo>
                            <a:pt x="240145" y="138399"/>
                            <a:pt x="241961" y="141511"/>
                            <a:pt x="242739" y="142808"/>
                          </a:cubicBezTo>
                          <a:lnTo>
                            <a:pt x="255273" y="163295"/>
                          </a:lnTo>
                          <a:lnTo>
                            <a:pt x="237206" y="169433"/>
                          </a:lnTo>
                          <a:close/>
                          <a:moveTo>
                            <a:pt x="316304" y="147044"/>
                          </a:moveTo>
                          <a:lnTo>
                            <a:pt x="342842" y="180066"/>
                          </a:lnTo>
                          <a:lnTo>
                            <a:pt x="362033" y="174274"/>
                          </a:lnTo>
                          <a:lnTo>
                            <a:pt x="330827" y="137448"/>
                          </a:lnTo>
                          <a:cubicBezTo>
                            <a:pt x="337569" y="130187"/>
                            <a:pt x="339212" y="120418"/>
                            <a:pt x="335495" y="108230"/>
                          </a:cubicBezTo>
                          <a:cubicBezTo>
                            <a:pt x="332555" y="98548"/>
                            <a:pt x="328060" y="92064"/>
                            <a:pt x="321923" y="88779"/>
                          </a:cubicBezTo>
                          <a:cubicBezTo>
                            <a:pt x="315785" y="85494"/>
                            <a:pt x="307746" y="85322"/>
                            <a:pt x="297804" y="88347"/>
                          </a:cubicBezTo>
                          <a:lnTo>
                            <a:pt x="274291" y="95436"/>
                          </a:lnTo>
                          <a:lnTo>
                            <a:pt x="303250" y="191995"/>
                          </a:lnTo>
                          <a:lnTo>
                            <a:pt x="321231" y="186636"/>
                          </a:lnTo>
                          <a:lnTo>
                            <a:pt x="309993" y="149032"/>
                          </a:lnTo>
                          <a:lnTo>
                            <a:pt x="316304" y="147044"/>
                          </a:lnTo>
                          <a:close/>
                          <a:moveTo>
                            <a:pt x="296940" y="105550"/>
                          </a:moveTo>
                          <a:lnTo>
                            <a:pt x="301435" y="104167"/>
                          </a:lnTo>
                          <a:cubicBezTo>
                            <a:pt x="305498" y="102956"/>
                            <a:pt x="308869" y="103043"/>
                            <a:pt x="311463" y="104599"/>
                          </a:cubicBezTo>
                          <a:cubicBezTo>
                            <a:pt x="314056" y="106068"/>
                            <a:pt x="316044" y="109353"/>
                            <a:pt x="317600" y="114281"/>
                          </a:cubicBezTo>
                          <a:cubicBezTo>
                            <a:pt x="318984" y="119035"/>
                            <a:pt x="319156" y="122925"/>
                            <a:pt x="318033" y="125864"/>
                          </a:cubicBezTo>
                          <a:cubicBezTo>
                            <a:pt x="316909" y="128804"/>
                            <a:pt x="314229" y="130965"/>
                            <a:pt x="309993" y="132175"/>
                          </a:cubicBezTo>
                          <a:lnTo>
                            <a:pt x="305412" y="133558"/>
                          </a:lnTo>
                          <a:lnTo>
                            <a:pt x="296940" y="105550"/>
                          </a:lnTo>
                          <a:close/>
                          <a:moveTo>
                            <a:pt x="390387" y="166840"/>
                          </a:moveTo>
                          <a:lnTo>
                            <a:pt x="363935" y="69589"/>
                          </a:lnTo>
                          <a:lnTo>
                            <a:pt x="346905" y="74257"/>
                          </a:lnTo>
                          <a:lnTo>
                            <a:pt x="373358" y="171508"/>
                          </a:lnTo>
                          <a:lnTo>
                            <a:pt x="390387" y="166840"/>
                          </a:lnTo>
                          <a:close/>
                          <a:moveTo>
                            <a:pt x="440785" y="109094"/>
                          </a:moveTo>
                          <a:cubicBezTo>
                            <a:pt x="437154" y="105290"/>
                            <a:pt x="431622" y="102006"/>
                            <a:pt x="424188" y="99326"/>
                          </a:cubicBezTo>
                          <a:cubicBezTo>
                            <a:pt x="418655" y="97424"/>
                            <a:pt x="414679" y="95436"/>
                            <a:pt x="412172" y="93447"/>
                          </a:cubicBezTo>
                          <a:cubicBezTo>
                            <a:pt x="409665" y="91459"/>
                            <a:pt x="408022" y="88866"/>
                            <a:pt x="407158" y="85494"/>
                          </a:cubicBezTo>
                          <a:cubicBezTo>
                            <a:pt x="406293" y="82123"/>
                            <a:pt x="406466" y="79270"/>
                            <a:pt x="407590" y="76936"/>
                          </a:cubicBezTo>
                          <a:cubicBezTo>
                            <a:pt x="408714" y="74602"/>
                            <a:pt x="410702" y="73046"/>
                            <a:pt x="413641" y="72355"/>
                          </a:cubicBezTo>
                          <a:cubicBezTo>
                            <a:pt x="416321" y="71663"/>
                            <a:pt x="418914" y="71577"/>
                            <a:pt x="421508" y="71923"/>
                          </a:cubicBezTo>
                          <a:cubicBezTo>
                            <a:pt x="424101" y="72355"/>
                            <a:pt x="426608" y="72873"/>
                            <a:pt x="429029" y="73565"/>
                          </a:cubicBezTo>
                          <a:lnTo>
                            <a:pt x="431449" y="57486"/>
                          </a:lnTo>
                          <a:cubicBezTo>
                            <a:pt x="423496" y="54979"/>
                            <a:pt x="415802" y="54720"/>
                            <a:pt x="408282" y="56535"/>
                          </a:cubicBezTo>
                          <a:cubicBezTo>
                            <a:pt x="400415" y="58437"/>
                            <a:pt x="394796" y="62500"/>
                            <a:pt x="391338" y="68551"/>
                          </a:cubicBezTo>
                          <a:cubicBezTo>
                            <a:pt x="387881" y="74602"/>
                            <a:pt x="387189" y="81864"/>
                            <a:pt x="389264" y="90249"/>
                          </a:cubicBezTo>
                          <a:cubicBezTo>
                            <a:pt x="390387" y="94658"/>
                            <a:pt x="391857" y="98288"/>
                            <a:pt x="393932" y="101314"/>
                          </a:cubicBezTo>
                          <a:cubicBezTo>
                            <a:pt x="395920" y="104340"/>
                            <a:pt x="398340" y="106846"/>
                            <a:pt x="401193" y="109008"/>
                          </a:cubicBezTo>
                          <a:cubicBezTo>
                            <a:pt x="404046" y="111082"/>
                            <a:pt x="407849" y="113071"/>
                            <a:pt x="412777" y="114972"/>
                          </a:cubicBezTo>
                          <a:cubicBezTo>
                            <a:pt x="418396" y="117047"/>
                            <a:pt x="422632" y="119208"/>
                            <a:pt x="425398" y="121369"/>
                          </a:cubicBezTo>
                          <a:cubicBezTo>
                            <a:pt x="428164" y="123530"/>
                            <a:pt x="429979" y="126297"/>
                            <a:pt x="430757" y="129495"/>
                          </a:cubicBezTo>
                          <a:cubicBezTo>
                            <a:pt x="431535" y="132780"/>
                            <a:pt x="431363" y="135633"/>
                            <a:pt x="430066" y="137967"/>
                          </a:cubicBezTo>
                          <a:cubicBezTo>
                            <a:pt x="428769" y="140301"/>
                            <a:pt x="426435" y="141943"/>
                            <a:pt x="422891" y="142808"/>
                          </a:cubicBezTo>
                          <a:cubicBezTo>
                            <a:pt x="416753" y="144364"/>
                            <a:pt x="409492" y="143586"/>
                            <a:pt x="401020" y="140647"/>
                          </a:cubicBezTo>
                          <a:lnTo>
                            <a:pt x="405515" y="158627"/>
                          </a:lnTo>
                          <a:cubicBezTo>
                            <a:pt x="412345" y="160529"/>
                            <a:pt x="419952" y="160356"/>
                            <a:pt x="428510" y="158281"/>
                          </a:cubicBezTo>
                          <a:cubicBezTo>
                            <a:pt x="437241" y="156120"/>
                            <a:pt x="443292" y="152057"/>
                            <a:pt x="446663" y="146006"/>
                          </a:cubicBezTo>
                          <a:cubicBezTo>
                            <a:pt x="450035" y="140042"/>
                            <a:pt x="450640" y="132434"/>
                            <a:pt x="448392" y="123271"/>
                          </a:cubicBezTo>
                          <a:cubicBezTo>
                            <a:pt x="447009" y="117652"/>
                            <a:pt x="444416" y="112898"/>
                            <a:pt x="440785" y="109094"/>
                          </a:cubicBezTo>
                          <a:close/>
                          <a:moveTo>
                            <a:pt x="487293" y="143154"/>
                          </a:moveTo>
                          <a:lnTo>
                            <a:pt x="465249" y="44779"/>
                          </a:lnTo>
                          <a:lnTo>
                            <a:pt x="448046" y="48669"/>
                          </a:lnTo>
                          <a:lnTo>
                            <a:pt x="470090" y="147044"/>
                          </a:lnTo>
                          <a:lnTo>
                            <a:pt x="487293" y="143154"/>
                          </a:lnTo>
                          <a:close/>
                          <a:moveTo>
                            <a:pt x="548842" y="113676"/>
                          </a:moveTo>
                          <a:lnTo>
                            <a:pt x="522649" y="118949"/>
                          </a:lnTo>
                          <a:lnTo>
                            <a:pt x="517203" y="91546"/>
                          </a:lnTo>
                          <a:lnTo>
                            <a:pt x="541494" y="86705"/>
                          </a:lnTo>
                          <a:lnTo>
                            <a:pt x="538295" y="70712"/>
                          </a:lnTo>
                          <a:lnTo>
                            <a:pt x="514004" y="75553"/>
                          </a:lnTo>
                          <a:lnTo>
                            <a:pt x="509250" y="52040"/>
                          </a:lnTo>
                          <a:lnTo>
                            <a:pt x="535443" y="46767"/>
                          </a:lnTo>
                          <a:lnTo>
                            <a:pt x="532244" y="30861"/>
                          </a:lnTo>
                          <a:lnTo>
                            <a:pt x="487725" y="39765"/>
                          </a:lnTo>
                          <a:lnTo>
                            <a:pt x="507521" y="138572"/>
                          </a:lnTo>
                          <a:lnTo>
                            <a:pt x="552040" y="129668"/>
                          </a:lnTo>
                          <a:lnTo>
                            <a:pt x="548842" y="113676"/>
                          </a:lnTo>
                          <a:close/>
                          <a:moveTo>
                            <a:pt x="584457" y="84284"/>
                          </a:moveTo>
                          <a:lnTo>
                            <a:pt x="606760" y="120246"/>
                          </a:lnTo>
                          <a:lnTo>
                            <a:pt x="626556" y="116874"/>
                          </a:lnTo>
                          <a:lnTo>
                            <a:pt x="600017" y="76591"/>
                          </a:lnTo>
                          <a:cubicBezTo>
                            <a:pt x="607625" y="70194"/>
                            <a:pt x="610391" y="60685"/>
                            <a:pt x="608230" y="48150"/>
                          </a:cubicBezTo>
                          <a:cubicBezTo>
                            <a:pt x="606501" y="38209"/>
                            <a:pt x="602870" y="31207"/>
                            <a:pt x="597165" y="27144"/>
                          </a:cubicBezTo>
                          <a:cubicBezTo>
                            <a:pt x="591459" y="23081"/>
                            <a:pt x="583506" y="21957"/>
                            <a:pt x="573306" y="23772"/>
                          </a:cubicBezTo>
                          <a:lnTo>
                            <a:pt x="549101" y="27835"/>
                          </a:lnTo>
                          <a:lnTo>
                            <a:pt x="565958" y="127248"/>
                          </a:lnTo>
                          <a:lnTo>
                            <a:pt x="584457" y="124136"/>
                          </a:lnTo>
                          <a:lnTo>
                            <a:pt x="577887" y="85494"/>
                          </a:lnTo>
                          <a:lnTo>
                            <a:pt x="584457" y="84284"/>
                          </a:lnTo>
                          <a:close/>
                          <a:moveTo>
                            <a:pt x="570280" y="40629"/>
                          </a:moveTo>
                          <a:lnTo>
                            <a:pt x="574948" y="39851"/>
                          </a:lnTo>
                          <a:cubicBezTo>
                            <a:pt x="579184" y="39160"/>
                            <a:pt x="582469" y="39678"/>
                            <a:pt x="584803" y="41494"/>
                          </a:cubicBezTo>
                          <a:cubicBezTo>
                            <a:pt x="587224" y="43309"/>
                            <a:pt x="588780" y="46767"/>
                            <a:pt x="589644" y="51781"/>
                          </a:cubicBezTo>
                          <a:cubicBezTo>
                            <a:pt x="590509" y="56708"/>
                            <a:pt x="590163" y="60512"/>
                            <a:pt x="588693" y="63278"/>
                          </a:cubicBezTo>
                          <a:cubicBezTo>
                            <a:pt x="587224" y="66044"/>
                            <a:pt x="584284" y="67860"/>
                            <a:pt x="579962" y="68551"/>
                          </a:cubicBezTo>
                          <a:lnTo>
                            <a:pt x="575208" y="69329"/>
                          </a:lnTo>
                          <a:lnTo>
                            <a:pt x="570280" y="40629"/>
                          </a:lnTo>
                          <a:close/>
                          <a:moveTo>
                            <a:pt x="677559" y="93275"/>
                          </a:moveTo>
                          <a:lnTo>
                            <a:pt x="651107" y="96992"/>
                          </a:lnTo>
                          <a:lnTo>
                            <a:pt x="647217" y="69329"/>
                          </a:lnTo>
                          <a:lnTo>
                            <a:pt x="671767" y="65871"/>
                          </a:lnTo>
                          <a:lnTo>
                            <a:pt x="669520" y="49793"/>
                          </a:lnTo>
                          <a:lnTo>
                            <a:pt x="644969" y="53250"/>
                          </a:lnTo>
                          <a:lnTo>
                            <a:pt x="641684" y="29478"/>
                          </a:lnTo>
                          <a:lnTo>
                            <a:pt x="668136" y="25761"/>
                          </a:lnTo>
                          <a:lnTo>
                            <a:pt x="665889" y="9682"/>
                          </a:lnTo>
                          <a:lnTo>
                            <a:pt x="620851" y="15992"/>
                          </a:lnTo>
                          <a:lnTo>
                            <a:pt x="634855" y="115837"/>
                          </a:lnTo>
                          <a:lnTo>
                            <a:pt x="679807" y="109526"/>
                          </a:lnTo>
                          <a:lnTo>
                            <a:pt x="677559" y="93275"/>
                          </a:lnTo>
                          <a:close/>
                          <a:moveTo>
                            <a:pt x="753112" y="0"/>
                          </a:moveTo>
                          <a:lnTo>
                            <a:pt x="735996" y="1815"/>
                          </a:lnTo>
                          <a:lnTo>
                            <a:pt x="741788" y="56535"/>
                          </a:lnTo>
                          <a:cubicBezTo>
                            <a:pt x="742479" y="63192"/>
                            <a:pt x="743517" y="68811"/>
                            <a:pt x="744900" y="73565"/>
                          </a:cubicBezTo>
                          <a:lnTo>
                            <a:pt x="744122" y="73651"/>
                          </a:lnTo>
                          <a:lnTo>
                            <a:pt x="705827" y="5014"/>
                          </a:lnTo>
                          <a:lnTo>
                            <a:pt x="682919" y="7434"/>
                          </a:lnTo>
                          <a:lnTo>
                            <a:pt x="693551" y="107711"/>
                          </a:lnTo>
                          <a:lnTo>
                            <a:pt x="710840" y="105896"/>
                          </a:lnTo>
                          <a:lnTo>
                            <a:pt x="705049" y="51089"/>
                          </a:lnTo>
                          <a:cubicBezTo>
                            <a:pt x="704357" y="44692"/>
                            <a:pt x="703147" y="38814"/>
                            <a:pt x="701418" y="33454"/>
                          </a:cubicBezTo>
                          <a:lnTo>
                            <a:pt x="702282" y="33368"/>
                          </a:lnTo>
                          <a:lnTo>
                            <a:pt x="741010" y="102697"/>
                          </a:lnTo>
                          <a:lnTo>
                            <a:pt x="763745" y="100277"/>
                          </a:lnTo>
                          <a:lnTo>
                            <a:pt x="7531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999" name="Grafik 3535">
                      <a:extLst>
                        <a:ext uri="{FF2B5EF4-FFF2-40B4-BE49-F238E27FC236}">
                          <a16:creationId xmlns:a16="http://schemas.microsoft.com/office/drawing/2014/main" id="{C9AB8AD1-DB5C-40FB-8508-F10450921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8216" y="4357366"/>
                      <a:ext cx="337137" cy="146957"/>
                      <a:chOff x="3888216" y="4357366"/>
                      <a:chExt cx="337137" cy="146957"/>
                    </a:xfrm>
                    <a:solidFill>
                      <a:srgbClr val="009F60"/>
                    </a:solidFill>
                  </p:grpSpPr>
                  <p:sp>
                    <p:nvSpPr>
                      <p:cNvPr id="1080" name="Freihandform: Form 1079">
                        <a:extLst>
                          <a:ext uri="{FF2B5EF4-FFF2-40B4-BE49-F238E27FC236}">
                            <a16:creationId xmlns:a16="http://schemas.microsoft.com/office/drawing/2014/main" id="{4CCB1C14-328D-4D00-B73B-14E1834E3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6021" y="4439925"/>
                        <a:ext cx="34578" cy="69156"/>
                      </a:xfrm>
                      <a:custGeom>
                        <a:avLst/>
                        <a:gdLst>
                          <a:gd name="connsiteX0" fmla="*/ 8558 w 34578"/>
                          <a:gd name="connsiteY0" fmla="*/ 16421 h 69156"/>
                          <a:gd name="connsiteX1" fmla="*/ 16079 w 34578"/>
                          <a:gd name="connsiteY1" fmla="*/ 3368 h 69156"/>
                          <a:gd name="connsiteX2" fmla="*/ 29305 w 34578"/>
                          <a:gd name="connsiteY2" fmla="*/ 343 h 69156"/>
                          <a:gd name="connsiteX3" fmla="*/ 42358 w 34578"/>
                          <a:gd name="connsiteY3" fmla="*/ 5356 h 69156"/>
                          <a:gd name="connsiteX4" fmla="*/ 41407 w 34578"/>
                          <a:gd name="connsiteY4" fmla="*/ 10456 h 69156"/>
                          <a:gd name="connsiteX5" fmla="*/ 35615 w 34578"/>
                          <a:gd name="connsiteY5" fmla="*/ 7085 h 69156"/>
                          <a:gd name="connsiteX6" fmla="*/ 28441 w 34578"/>
                          <a:gd name="connsiteY6" fmla="*/ 4837 h 69156"/>
                          <a:gd name="connsiteX7" fmla="*/ 18845 w 34578"/>
                          <a:gd name="connsiteY7" fmla="*/ 7258 h 69156"/>
                          <a:gd name="connsiteX8" fmla="*/ 13399 w 34578"/>
                          <a:gd name="connsiteY8" fmla="*/ 16940 h 69156"/>
                          <a:gd name="connsiteX9" fmla="*/ 14091 w 34578"/>
                          <a:gd name="connsiteY9" fmla="*/ 26622 h 69156"/>
                          <a:gd name="connsiteX10" fmla="*/ 22130 w 34578"/>
                          <a:gd name="connsiteY10" fmla="*/ 35266 h 69156"/>
                          <a:gd name="connsiteX11" fmla="*/ 29219 w 34578"/>
                          <a:gd name="connsiteY11" fmla="*/ 42095 h 69156"/>
                          <a:gd name="connsiteX12" fmla="*/ 32071 w 34578"/>
                          <a:gd name="connsiteY12" fmla="*/ 48838 h 69156"/>
                          <a:gd name="connsiteX13" fmla="*/ 31812 w 34578"/>
                          <a:gd name="connsiteY13" fmla="*/ 57223 h 69156"/>
                          <a:gd name="connsiteX14" fmla="*/ 27922 w 34578"/>
                          <a:gd name="connsiteY14" fmla="*/ 66041 h 69156"/>
                          <a:gd name="connsiteX15" fmla="*/ 20833 w 34578"/>
                          <a:gd name="connsiteY15" fmla="*/ 71141 h 69156"/>
                          <a:gd name="connsiteX16" fmla="*/ 12102 w 34578"/>
                          <a:gd name="connsiteY16" fmla="*/ 71746 h 69156"/>
                          <a:gd name="connsiteX17" fmla="*/ 4841 w 34578"/>
                          <a:gd name="connsiteY17" fmla="*/ 69412 h 69156"/>
                          <a:gd name="connsiteX18" fmla="*/ 0 w 34578"/>
                          <a:gd name="connsiteY18" fmla="*/ 66473 h 69156"/>
                          <a:gd name="connsiteX19" fmla="*/ 2680 w 34578"/>
                          <a:gd name="connsiteY19" fmla="*/ 62324 h 69156"/>
                          <a:gd name="connsiteX20" fmla="*/ 12967 w 34578"/>
                          <a:gd name="connsiteY20" fmla="*/ 67165 h 69156"/>
                          <a:gd name="connsiteX21" fmla="*/ 22043 w 34578"/>
                          <a:gd name="connsiteY21" fmla="*/ 65263 h 69156"/>
                          <a:gd name="connsiteX22" fmla="*/ 27057 w 34578"/>
                          <a:gd name="connsiteY22" fmla="*/ 56532 h 69156"/>
                          <a:gd name="connsiteX23" fmla="*/ 26452 w 34578"/>
                          <a:gd name="connsiteY23" fmla="*/ 46936 h 69156"/>
                          <a:gd name="connsiteX24" fmla="*/ 18499 w 34578"/>
                          <a:gd name="connsiteY24" fmla="*/ 38378 h 69156"/>
                          <a:gd name="connsiteX25" fmla="*/ 9682 w 34578"/>
                          <a:gd name="connsiteY25" fmla="*/ 28264 h 69156"/>
                          <a:gd name="connsiteX26" fmla="*/ 8558 w 34578"/>
                          <a:gd name="connsiteY26" fmla="*/ 16421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34578" h="69156">
                            <a:moveTo>
                              <a:pt x="8558" y="16421"/>
                            </a:moveTo>
                            <a:cubicBezTo>
                              <a:pt x="9682" y="10630"/>
                              <a:pt x="12189" y="6307"/>
                              <a:pt x="16079" y="3368"/>
                            </a:cubicBezTo>
                            <a:cubicBezTo>
                              <a:pt x="19969" y="429"/>
                              <a:pt x="24378" y="-609"/>
                              <a:pt x="29305" y="343"/>
                            </a:cubicBezTo>
                            <a:cubicBezTo>
                              <a:pt x="34924" y="1380"/>
                              <a:pt x="39246" y="3108"/>
                              <a:pt x="42358" y="5356"/>
                            </a:cubicBezTo>
                            <a:lnTo>
                              <a:pt x="41407" y="10456"/>
                            </a:lnTo>
                            <a:cubicBezTo>
                              <a:pt x="39938" y="9246"/>
                              <a:pt x="38036" y="8036"/>
                              <a:pt x="35615" y="7085"/>
                            </a:cubicBezTo>
                            <a:cubicBezTo>
                              <a:pt x="33282" y="6048"/>
                              <a:pt x="30861" y="5356"/>
                              <a:pt x="28441" y="4837"/>
                            </a:cubicBezTo>
                            <a:cubicBezTo>
                              <a:pt x="24896" y="4146"/>
                              <a:pt x="21611" y="4924"/>
                              <a:pt x="18845" y="7258"/>
                            </a:cubicBezTo>
                            <a:cubicBezTo>
                              <a:pt x="15992" y="9506"/>
                              <a:pt x="14177" y="12791"/>
                              <a:pt x="13399" y="16940"/>
                            </a:cubicBezTo>
                            <a:cubicBezTo>
                              <a:pt x="12621" y="20830"/>
                              <a:pt x="12880" y="24028"/>
                              <a:pt x="14091" y="26622"/>
                            </a:cubicBezTo>
                            <a:cubicBezTo>
                              <a:pt x="15301" y="29215"/>
                              <a:pt x="17981" y="32068"/>
                              <a:pt x="22130" y="35266"/>
                            </a:cubicBezTo>
                            <a:cubicBezTo>
                              <a:pt x="25415" y="37773"/>
                              <a:pt x="27749" y="40107"/>
                              <a:pt x="29219" y="42095"/>
                            </a:cubicBezTo>
                            <a:cubicBezTo>
                              <a:pt x="30688" y="44170"/>
                              <a:pt x="31639" y="46418"/>
                              <a:pt x="32071" y="48838"/>
                            </a:cubicBezTo>
                            <a:cubicBezTo>
                              <a:pt x="32503" y="51258"/>
                              <a:pt x="32417" y="54111"/>
                              <a:pt x="31812" y="57223"/>
                            </a:cubicBezTo>
                            <a:cubicBezTo>
                              <a:pt x="31120" y="60681"/>
                              <a:pt x="29824" y="63620"/>
                              <a:pt x="27922" y="66041"/>
                            </a:cubicBezTo>
                            <a:cubicBezTo>
                              <a:pt x="26020" y="68462"/>
                              <a:pt x="23599" y="70190"/>
                              <a:pt x="20833" y="71141"/>
                            </a:cubicBezTo>
                            <a:cubicBezTo>
                              <a:pt x="17981" y="72179"/>
                              <a:pt x="15128" y="72351"/>
                              <a:pt x="12102" y="71746"/>
                            </a:cubicBezTo>
                            <a:cubicBezTo>
                              <a:pt x="9423" y="71227"/>
                              <a:pt x="7002" y="70450"/>
                              <a:pt x="4841" y="69412"/>
                            </a:cubicBezTo>
                            <a:cubicBezTo>
                              <a:pt x="2766" y="68375"/>
                              <a:pt x="1124" y="67424"/>
                              <a:pt x="0" y="66473"/>
                            </a:cubicBezTo>
                            <a:lnTo>
                              <a:pt x="2680" y="62324"/>
                            </a:lnTo>
                            <a:cubicBezTo>
                              <a:pt x="5878" y="64830"/>
                              <a:pt x="9336" y="66473"/>
                              <a:pt x="12967" y="67165"/>
                            </a:cubicBezTo>
                            <a:cubicBezTo>
                              <a:pt x="16425" y="67856"/>
                              <a:pt x="19450" y="67165"/>
                              <a:pt x="22043" y="65263"/>
                            </a:cubicBezTo>
                            <a:cubicBezTo>
                              <a:pt x="24637" y="63361"/>
                              <a:pt x="26366" y="60422"/>
                              <a:pt x="27057" y="56532"/>
                            </a:cubicBezTo>
                            <a:cubicBezTo>
                              <a:pt x="27835" y="52642"/>
                              <a:pt x="27662" y="49357"/>
                              <a:pt x="26452" y="46936"/>
                            </a:cubicBezTo>
                            <a:cubicBezTo>
                              <a:pt x="25328" y="44429"/>
                              <a:pt x="22649" y="41577"/>
                              <a:pt x="18499" y="38378"/>
                            </a:cubicBezTo>
                            <a:cubicBezTo>
                              <a:pt x="14177" y="35180"/>
                              <a:pt x="11238" y="31808"/>
                              <a:pt x="9682" y="28264"/>
                            </a:cubicBezTo>
                            <a:cubicBezTo>
                              <a:pt x="8126" y="24720"/>
                              <a:pt x="7694" y="20830"/>
                              <a:pt x="8558" y="16421"/>
                            </a:cubicBez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1" name="Freihandform: Form 1080">
                        <a:extLst>
                          <a:ext uri="{FF2B5EF4-FFF2-40B4-BE49-F238E27FC236}">
                            <a16:creationId xmlns:a16="http://schemas.microsoft.com/office/drawing/2014/main" id="{5D5551F0-53B7-4665-9529-00C6C6474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5333" y="4428856"/>
                        <a:ext cx="34578" cy="69156"/>
                      </a:xfrm>
                      <a:custGeom>
                        <a:avLst/>
                        <a:gdLst>
                          <a:gd name="connsiteX0" fmla="*/ 4841 w 34578"/>
                          <a:gd name="connsiteY0" fmla="*/ 1037 h 69156"/>
                          <a:gd name="connsiteX1" fmla="*/ 5619 w 34578"/>
                          <a:gd name="connsiteY1" fmla="*/ 27663 h 69156"/>
                          <a:gd name="connsiteX2" fmla="*/ 22562 w 34578"/>
                          <a:gd name="connsiteY2" fmla="*/ 31293 h 69156"/>
                          <a:gd name="connsiteX3" fmla="*/ 34060 w 34578"/>
                          <a:gd name="connsiteY3" fmla="*/ 7261 h 69156"/>
                          <a:gd name="connsiteX4" fmla="*/ 38900 w 34578"/>
                          <a:gd name="connsiteY4" fmla="*/ 8298 h 69156"/>
                          <a:gd name="connsiteX5" fmla="*/ 7175 w 34578"/>
                          <a:gd name="connsiteY5" fmla="*/ 74602 h 69156"/>
                          <a:gd name="connsiteX6" fmla="*/ 2334 w 34578"/>
                          <a:gd name="connsiteY6" fmla="*/ 73565 h 69156"/>
                          <a:gd name="connsiteX7" fmla="*/ 0 w 34578"/>
                          <a:gd name="connsiteY7" fmla="*/ 0 h 69156"/>
                          <a:gd name="connsiteX8" fmla="*/ 4841 w 34578"/>
                          <a:gd name="connsiteY8" fmla="*/ 1037 h 69156"/>
                          <a:gd name="connsiteX9" fmla="*/ 5619 w 34578"/>
                          <a:gd name="connsiteY9" fmla="*/ 32676 h 69156"/>
                          <a:gd name="connsiteX10" fmla="*/ 6224 w 34578"/>
                          <a:gd name="connsiteY10" fmla="*/ 60080 h 69156"/>
                          <a:gd name="connsiteX11" fmla="*/ 5965 w 34578"/>
                          <a:gd name="connsiteY11" fmla="*/ 68724 h 69156"/>
                          <a:gd name="connsiteX12" fmla="*/ 9077 w 34578"/>
                          <a:gd name="connsiteY12" fmla="*/ 60684 h 69156"/>
                          <a:gd name="connsiteX13" fmla="*/ 20574 w 34578"/>
                          <a:gd name="connsiteY13" fmla="*/ 35875 h 69156"/>
                          <a:gd name="connsiteX14" fmla="*/ 5619 w 34578"/>
                          <a:gd name="connsiteY14" fmla="*/ 32676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9156">
                            <a:moveTo>
                              <a:pt x="4841" y="1037"/>
                            </a:moveTo>
                            <a:lnTo>
                              <a:pt x="5619" y="27663"/>
                            </a:lnTo>
                            <a:lnTo>
                              <a:pt x="22562" y="31293"/>
                            </a:lnTo>
                            <a:lnTo>
                              <a:pt x="34060" y="7261"/>
                            </a:lnTo>
                            <a:lnTo>
                              <a:pt x="38900" y="8298"/>
                            </a:lnTo>
                            <a:lnTo>
                              <a:pt x="7175" y="74602"/>
                            </a:lnTo>
                            <a:lnTo>
                              <a:pt x="2334" y="73565"/>
                            </a:lnTo>
                            <a:lnTo>
                              <a:pt x="0" y="0"/>
                            </a:lnTo>
                            <a:lnTo>
                              <a:pt x="4841" y="1037"/>
                            </a:lnTo>
                            <a:close/>
                            <a:moveTo>
                              <a:pt x="5619" y="32676"/>
                            </a:moveTo>
                            <a:lnTo>
                              <a:pt x="6224" y="60080"/>
                            </a:lnTo>
                            <a:cubicBezTo>
                              <a:pt x="6224" y="63105"/>
                              <a:pt x="6138" y="66044"/>
                              <a:pt x="5965" y="68724"/>
                            </a:cubicBezTo>
                            <a:cubicBezTo>
                              <a:pt x="6829" y="66044"/>
                              <a:pt x="7867" y="63364"/>
                              <a:pt x="9077" y="60684"/>
                            </a:cubicBezTo>
                            <a:lnTo>
                              <a:pt x="20574" y="35875"/>
                            </a:lnTo>
                            <a:lnTo>
                              <a:pt x="5619" y="32676"/>
                            </a:ln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2" name="Freihandform: Form 1081">
                        <a:extLst>
                          <a:ext uri="{FF2B5EF4-FFF2-40B4-BE49-F238E27FC236}">
                            <a16:creationId xmlns:a16="http://schemas.microsoft.com/office/drawing/2014/main" id="{F3835C5D-B012-4FDB-8F21-0A2718091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1218" y="4420737"/>
                        <a:ext cx="34578" cy="69156"/>
                      </a:xfrm>
                      <a:custGeom>
                        <a:avLst/>
                        <a:gdLst>
                          <a:gd name="connsiteX0" fmla="*/ 11584 w 34578"/>
                          <a:gd name="connsiteY0" fmla="*/ 68025 h 69156"/>
                          <a:gd name="connsiteX1" fmla="*/ 26020 w 34578"/>
                          <a:gd name="connsiteY1" fmla="*/ 62666 h 69156"/>
                          <a:gd name="connsiteX2" fmla="*/ 36048 w 34578"/>
                          <a:gd name="connsiteY2" fmla="*/ 40708 h 69156"/>
                          <a:gd name="connsiteX3" fmla="*/ 37863 w 34578"/>
                          <a:gd name="connsiteY3" fmla="*/ 23506 h 69156"/>
                          <a:gd name="connsiteX4" fmla="*/ 34319 w 34578"/>
                          <a:gd name="connsiteY4" fmla="*/ 11144 h 69156"/>
                          <a:gd name="connsiteX5" fmla="*/ 25934 w 34578"/>
                          <a:gd name="connsiteY5" fmla="*/ 5179 h 69156"/>
                          <a:gd name="connsiteX6" fmla="*/ 16165 w 34578"/>
                          <a:gd name="connsiteY6" fmla="*/ 4920 h 69156"/>
                          <a:gd name="connsiteX7" fmla="*/ 17203 w 34578"/>
                          <a:gd name="connsiteY7" fmla="*/ 598 h 69156"/>
                          <a:gd name="connsiteX8" fmla="*/ 27490 w 34578"/>
                          <a:gd name="connsiteY8" fmla="*/ 771 h 69156"/>
                          <a:gd name="connsiteX9" fmla="*/ 38036 w 34578"/>
                          <a:gd name="connsiteY9" fmla="*/ 7773 h 69156"/>
                          <a:gd name="connsiteX10" fmla="*/ 42791 w 34578"/>
                          <a:gd name="connsiteY10" fmla="*/ 21950 h 69156"/>
                          <a:gd name="connsiteX11" fmla="*/ 40975 w 34578"/>
                          <a:gd name="connsiteY11" fmla="*/ 41832 h 69156"/>
                          <a:gd name="connsiteX12" fmla="*/ 28873 w 34578"/>
                          <a:gd name="connsiteY12" fmla="*/ 66642 h 69156"/>
                          <a:gd name="connsiteX13" fmla="*/ 10460 w 34578"/>
                          <a:gd name="connsiteY13" fmla="*/ 72348 h 69156"/>
                          <a:gd name="connsiteX14" fmla="*/ 0 w 34578"/>
                          <a:gd name="connsiteY14" fmla="*/ 66815 h 69156"/>
                          <a:gd name="connsiteX15" fmla="*/ 3112 w 34578"/>
                          <a:gd name="connsiteY15" fmla="*/ 63184 h 69156"/>
                          <a:gd name="connsiteX16" fmla="*/ 11584 w 34578"/>
                          <a:gd name="connsiteY16" fmla="*/ 6802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78" h="69156">
                            <a:moveTo>
                              <a:pt x="11584" y="68025"/>
                            </a:moveTo>
                            <a:cubicBezTo>
                              <a:pt x="16770" y="69236"/>
                              <a:pt x="21611" y="67420"/>
                              <a:pt x="26020" y="62666"/>
                            </a:cubicBezTo>
                            <a:cubicBezTo>
                              <a:pt x="30429" y="57825"/>
                              <a:pt x="33800" y="50563"/>
                              <a:pt x="36048" y="40708"/>
                            </a:cubicBezTo>
                            <a:cubicBezTo>
                              <a:pt x="37517" y="34311"/>
                              <a:pt x="38122" y="28606"/>
                              <a:pt x="37863" y="23506"/>
                            </a:cubicBezTo>
                            <a:cubicBezTo>
                              <a:pt x="37517" y="18406"/>
                              <a:pt x="36394" y="14343"/>
                              <a:pt x="34319" y="11144"/>
                            </a:cubicBezTo>
                            <a:cubicBezTo>
                              <a:pt x="32244" y="7946"/>
                              <a:pt x="29478" y="5958"/>
                              <a:pt x="25934" y="5179"/>
                            </a:cubicBezTo>
                            <a:cubicBezTo>
                              <a:pt x="22303" y="4315"/>
                              <a:pt x="19018" y="4229"/>
                              <a:pt x="16165" y="4920"/>
                            </a:cubicBezTo>
                            <a:lnTo>
                              <a:pt x="17203" y="598"/>
                            </a:lnTo>
                            <a:cubicBezTo>
                              <a:pt x="19969" y="-267"/>
                              <a:pt x="23427" y="-180"/>
                              <a:pt x="27490" y="771"/>
                            </a:cubicBezTo>
                            <a:cubicBezTo>
                              <a:pt x="31898" y="1808"/>
                              <a:pt x="35443" y="4142"/>
                              <a:pt x="38036" y="7773"/>
                            </a:cubicBezTo>
                            <a:cubicBezTo>
                              <a:pt x="40716" y="11404"/>
                              <a:pt x="42272" y="16158"/>
                              <a:pt x="42791" y="21950"/>
                            </a:cubicBezTo>
                            <a:cubicBezTo>
                              <a:pt x="43309" y="27741"/>
                              <a:pt x="42704" y="34398"/>
                              <a:pt x="40975" y="41832"/>
                            </a:cubicBezTo>
                            <a:cubicBezTo>
                              <a:pt x="38382" y="52897"/>
                              <a:pt x="34319" y="61196"/>
                              <a:pt x="28873" y="66642"/>
                            </a:cubicBezTo>
                            <a:cubicBezTo>
                              <a:pt x="23427" y="72088"/>
                              <a:pt x="17289" y="73990"/>
                              <a:pt x="10460" y="72348"/>
                            </a:cubicBezTo>
                            <a:cubicBezTo>
                              <a:pt x="6224" y="71310"/>
                              <a:pt x="2766" y="69495"/>
                              <a:pt x="0" y="66815"/>
                            </a:cubicBezTo>
                            <a:lnTo>
                              <a:pt x="3112" y="63184"/>
                            </a:lnTo>
                            <a:cubicBezTo>
                              <a:pt x="5360" y="65691"/>
                              <a:pt x="8126" y="67247"/>
                              <a:pt x="11584" y="68025"/>
                            </a:cubicBez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3" name="Freihandform: Form 1082">
                        <a:extLst>
                          <a:ext uri="{FF2B5EF4-FFF2-40B4-BE49-F238E27FC236}">
                            <a16:creationId xmlns:a16="http://schemas.microsoft.com/office/drawing/2014/main" id="{BBF41F8D-DFFD-406B-A58D-E6F9C7A69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6612" y="4408974"/>
                        <a:ext cx="43223" cy="69156"/>
                      </a:xfrm>
                      <a:custGeom>
                        <a:avLst/>
                        <a:gdLst>
                          <a:gd name="connsiteX0" fmla="*/ 17375 w 43222"/>
                          <a:gd name="connsiteY0" fmla="*/ 0 h 69156"/>
                          <a:gd name="connsiteX1" fmla="*/ 22043 w 43222"/>
                          <a:gd name="connsiteY1" fmla="*/ 1210 h 69156"/>
                          <a:gd name="connsiteX2" fmla="*/ 13485 w 43222"/>
                          <a:gd name="connsiteY2" fmla="*/ 35270 h 69156"/>
                          <a:gd name="connsiteX3" fmla="*/ 37690 w 43222"/>
                          <a:gd name="connsiteY3" fmla="*/ 41321 h 69156"/>
                          <a:gd name="connsiteX4" fmla="*/ 46248 w 43222"/>
                          <a:gd name="connsiteY4" fmla="*/ 7261 h 69156"/>
                          <a:gd name="connsiteX5" fmla="*/ 50916 w 43222"/>
                          <a:gd name="connsiteY5" fmla="*/ 8385 h 69156"/>
                          <a:gd name="connsiteX6" fmla="*/ 33541 w 43222"/>
                          <a:gd name="connsiteY6" fmla="*/ 77715 h 69156"/>
                          <a:gd name="connsiteX7" fmla="*/ 28873 w 43222"/>
                          <a:gd name="connsiteY7" fmla="*/ 76504 h 69156"/>
                          <a:gd name="connsiteX8" fmla="*/ 36566 w 43222"/>
                          <a:gd name="connsiteY8" fmla="*/ 45730 h 69156"/>
                          <a:gd name="connsiteX9" fmla="*/ 12362 w 43222"/>
                          <a:gd name="connsiteY9" fmla="*/ 39678 h 69156"/>
                          <a:gd name="connsiteX10" fmla="*/ 4668 w 43222"/>
                          <a:gd name="connsiteY10" fmla="*/ 70453 h 69156"/>
                          <a:gd name="connsiteX11" fmla="*/ 0 w 43222"/>
                          <a:gd name="connsiteY11" fmla="*/ 69329 h 69156"/>
                          <a:gd name="connsiteX12" fmla="*/ 17375 w 43222"/>
                          <a:gd name="connsiteY12" fmla="*/ 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17375" y="0"/>
                            </a:moveTo>
                            <a:lnTo>
                              <a:pt x="22043" y="1210"/>
                            </a:lnTo>
                            <a:lnTo>
                              <a:pt x="13485" y="35270"/>
                            </a:lnTo>
                            <a:lnTo>
                              <a:pt x="37690" y="41321"/>
                            </a:lnTo>
                            <a:lnTo>
                              <a:pt x="46248" y="7261"/>
                            </a:lnTo>
                            <a:lnTo>
                              <a:pt x="50916" y="8385"/>
                            </a:lnTo>
                            <a:lnTo>
                              <a:pt x="33541" y="77715"/>
                            </a:lnTo>
                            <a:lnTo>
                              <a:pt x="28873" y="76504"/>
                            </a:lnTo>
                            <a:lnTo>
                              <a:pt x="36566" y="45730"/>
                            </a:lnTo>
                            <a:lnTo>
                              <a:pt x="12362" y="39678"/>
                            </a:lnTo>
                            <a:lnTo>
                              <a:pt x="4668" y="70453"/>
                            </a:lnTo>
                            <a:lnTo>
                              <a:pt x="0" y="69329"/>
                            </a:lnTo>
                            <a:lnTo>
                              <a:pt x="17375" y="0"/>
                            </a:ln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4" name="Freihandform: Form 1083">
                        <a:extLst>
                          <a:ext uri="{FF2B5EF4-FFF2-40B4-BE49-F238E27FC236}">
                            <a16:creationId xmlns:a16="http://schemas.microsoft.com/office/drawing/2014/main" id="{CF8988AB-5BE2-4349-9A9A-325D2BA44D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5295" y="4395747"/>
                        <a:ext cx="43223" cy="77801"/>
                      </a:xfrm>
                      <a:custGeom>
                        <a:avLst/>
                        <a:gdLst>
                          <a:gd name="connsiteX0" fmla="*/ 31030 w 43222"/>
                          <a:gd name="connsiteY0" fmla="*/ 37777 h 77800"/>
                          <a:gd name="connsiteX1" fmla="*/ 39588 w 43222"/>
                          <a:gd name="connsiteY1" fmla="*/ 7780 h 77800"/>
                          <a:gd name="connsiteX2" fmla="*/ 44170 w 43222"/>
                          <a:gd name="connsiteY2" fmla="*/ 9077 h 77800"/>
                          <a:gd name="connsiteX3" fmla="*/ 24546 w 43222"/>
                          <a:gd name="connsiteY3" fmla="*/ 77801 h 77800"/>
                          <a:gd name="connsiteX4" fmla="*/ 15124 w 43222"/>
                          <a:gd name="connsiteY4" fmla="*/ 75121 h 77800"/>
                          <a:gd name="connsiteX5" fmla="*/ 1811 w 43222"/>
                          <a:gd name="connsiteY5" fmla="*/ 66131 h 77800"/>
                          <a:gd name="connsiteX6" fmla="*/ 1206 w 43222"/>
                          <a:gd name="connsiteY6" fmla="*/ 50570 h 77800"/>
                          <a:gd name="connsiteX7" fmla="*/ 7084 w 43222"/>
                          <a:gd name="connsiteY7" fmla="*/ 39506 h 77800"/>
                          <a:gd name="connsiteX8" fmla="*/ 17544 w 43222"/>
                          <a:gd name="connsiteY8" fmla="*/ 35010 h 77800"/>
                          <a:gd name="connsiteX9" fmla="*/ 12790 w 43222"/>
                          <a:gd name="connsiteY9" fmla="*/ 0 h 77800"/>
                          <a:gd name="connsiteX10" fmla="*/ 17977 w 43222"/>
                          <a:gd name="connsiteY10" fmla="*/ 1470 h 77800"/>
                          <a:gd name="connsiteX11" fmla="*/ 22212 w 43222"/>
                          <a:gd name="connsiteY11" fmla="*/ 35183 h 77800"/>
                          <a:gd name="connsiteX12" fmla="*/ 31030 w 43222"/>
                          <a:gd name="connsiteY12" fmla="*/ 37777 h 77800"/>
                          <a:gd name="connsiteX13" fmla="*/ 29820 w 43222"/>
                          <a:gd name="connsiteY13" fmla="*/ 42012 h 77800"/>
                          <a:gd name="connsiteX14" fmla="*/ 23336 w 43222"/>
                          <a:gd name="connsiteY14" fmla="*/ 40197 h 77800"/>
                          <a:gd name="connsiteX15" fmla="*/ 12617 w 43222"/>
                          <a:gd name="connsiteY15" fmla="*/ 41321 h 77800"/>
                          <a:gd name="connsiteX16" fmla="*/ 5961 w 43222"/>
                          <a:gd name="connsiteY16" fmla="*/ 51867 h 77800"/>
                          <a:gd name="connsiteX17" fmla="*/ 6220 w 43222"/>
                          <a:gd name="connsiteY17" fmla="*/ 64056 h 77800"/>
                          <a:gd name="connsiteX18" fmla="*/ 16075 w 43222"/>
                          <a:gd name="connsiteY18" fmla="*/ 70626 h 77800"/>
                          <a:gd name="connsiteX19" fmla="*/ 21175 w 43222"/>
                          <a:gd name="connsiteY19" fmla="*/ 72096 h 77800"/>
                          <a:gd name="connsiteX20" fmla="*/ 29820 w 43222"/>
                          <a:gd name="connsiteY20" fmla="*/ 42012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222" h="77800">
                            <a:moveTo>
                              <a:pt x="31030" y="37777"/>
                            </a:moveTo>
                            <a:lnTo>
                              <a:pt x="39588" y="7780"/>
                            </a:lnTo>
                            <a:lnTo>
                              <a:pt x="44170" y="9077"/>
                            </a:lnTo>
                            <a:lnTo>
                              <a:pt x="24546" y="77801"/>
                            </a:lnTo>
                            <a:lnTo>
                              <a:pt x="15124" y="75121"/>
                            </a:lnTo>
                            <a:cubicBezTo>
                              <a:pt x="8381" y="73219"/>
                              <a:pt x="3972" y="70194"/>
                              <a:pt x="1811" y="66131"/>
                            </a:cubicBezTo>
                            <a:cubicBezTo>
                              <a:pt x="-350" y="62068"/>
                              <a:pt x="-609" y="56881"/>
                              <a:pt x="1206" y="50570"/>
                            </a:cubicBezTo>
                            <a:cubicBezTo>
                              <a:pt x="2589" y="45816"/>
                              <a:pt x="4491" y="42099"/>
                              <a:pt x="7084" y="39506"/>
                            </a:cubicBezTo>
                            <a:cubicBezTo>
                              <a:pt x="9678" y="36912"/>
                              <a:pt x="13136" y="35442"/>
                              <a:pt x="17544" y="35010"/>
                            </a:cubicBezTo>
                            <a:lnTo>
                              <a:pt x="12790" y="0"/>
                            </a:lnTo>
                            <a:lnTo>
                              <a:pt x="17977" y="1470"/>
                            </a:lnTo>
                            <a:lnTo>
                              <a:pt x="22212" y="35183"/>
                            </a:lnTo>
                            <a:lnTo>
                              <a:pt x="31030" y="37777"/>
                            </a:lnTo>
                            <a:close/>
                            <a:moveTo>
                              <a:pt x="29820" y="42012"/>
                            </a:moveTo>
                            <a:lnTo>
                              <a:pt x="23336" y="40197"/>
                            </a:lnTo>
                            <a:cubicBezTo>
                              <a:pt x="19187" y="38987"/>
                              <a:pt x="15556" y="39419"/>
                              <a:pt x="12617" y="41321"/>
                            </a:cubicBezTo>
                            <a:cubicBezTo>
                              <a:pt x="9591" y="43223"/>
                              <a:pt x="7430" y="46767"/>
                              <a:pt x="5961" y="51867"/>
                            </a:cubicBezTo>
                            <a:cubicBezTo>
                              <a:pt x="4491" y="57054"/>
                              <a:pt x="4578" y="61117"/>
                              <a:pt x="6220" y="64056"/>
                            </a:cubicBezTo>
                            <a:cubicBezTo>
                              <a:pt x="7862" y="66995"/>
                              <a:pt x="11147" y="69156"/>
                              <a:pt x="16075" y="70626"/>
                            </a:cubicBezTo>
                            <a:lnTo>
                              <a:pt x="21175" y="72096"/>
                            </a:lnTo>
                            <a:lnTo>
                              <a:pt x="29820" y="42012"/>
                            </a:ln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5" name="Freihandform: Form 1084">
                        <a:extLst>
                          <a:ext uri="{FF2B5EF4-FFF2-40B4-BE49-F238E27FC236}">
                            <a16:creationId xmlns:a16="http://schemas.microsoft.com/office/drawing/2014/main" id="{C86790F5-EFCF-4899-9A60-750808FBEC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3019" y="4385374"/>
                        <a:ext cx="43223" cy="69156"/>
                      </a:xfrm>
                      <a:custGeom>
                        <a:avLst/>
                        <a:gdLst>
                          <a:gd name="connsiteX0" fmla="*/ 21093 w 43222"/>
                          <a:gd name="connsiteY0" fmla="*/ 0 h 69156"/>
                          <a:gd name="connsiteX1" fmla="*/ 45816 w 43222"/>
                          <a:gd name="connsiteY1" fmla="*/ 7607 h 69156"/>
                          <a:gd name="connsiteX2" fmla="*/ 24723 w 43222"/>
                          <a:gd name="connsiteY2" fmla="*/ 75899 h 69156"/>
                          <a:gd name="connsiteX3" fmla="*/ 0 w 43222"/>
                          <a:gd name="connsiteY3" fmla="*/ 68292 h 69156"/>
                          <a:gd name="connsiteX4" fmla="*/ 1383 w 43222"/>
                          <a:gd name="connsiteY4" fmla="*/ 63883 h 69156"/>
                          <a:gd name="connsiteX5" fmla="*/ 21525 w 43222"/>
                          <a:gd name="connsiteY5" fmla="*/ 70107 h 69156"/>
                          <a:gd name="connsiteX6" fmla="*/ 29564 w 43222"/>
                          <a:gd name="connsiteY6" fmla="*/ 44173 h 69156"/>
                          <a:gd name="connsiteX7" fmla="*/ 10460 w 43222"/>
                          <a:gd name="connsiteY7" fmla="*/ 38296 h 69156"/>
                          <a:gd name="connsiteX8" fmla="*/ 11843 w 43222"/>
                          <a:gd name="connsiteY8" fmla="*/ 33887 h 69156"/>
                          <a:gd name="connsiteX9" fmla="*/ 30861 w 43222"/>
                          <a:gd name="connsiteY9" fmla="*/ 39765 h 69156"/>
                          <a:gd name="connsiteX10" fmla="*/ 39851 w 43222"/>
                          <a:gd name="connsiteY10" fmla="*/ 10546 h 69156"/>
                          <a:gd name="connsiteX11" fmla="*/ 19710 w 43222"/>
                          <a:gd name="connsiteY11" fmla="*/ 4322 h 69156"/>
                          <a:gd name="connsiteX12" fmla="*/ 21093 w 43222"/>
                          <a:gd name="connsiteY12" fmla="*/ 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1093" y="0"/>
                            </a:moveTo>
                            <a:lnTo>
                              <a:pt x="45816" y="7607"/>
                            </a:lnTo>
                            <a:lnTo>
                              <a:pt x="24723" y="75899"/>
                            </a:lnTo>
                            <a:lnTo>
                              <a:pt x="0" y="68292"/>
                            </a:lnTo>
                            <a:lnTo>
                              <a:pt x="1383" y="63883"/>
                            </a:lnTo>
                            <a:lnTo>
                              <a:pt x="21525" y="70107"/>
                            </a:lnTo>
                            <a:lnTo>
                              <a:pt x="29564" y="44173"/>
                            </a:lnTo>
                            <a:lnTo>
                              <a:pt x="10460" y="38296"/>
                            </a:lnTo>
                            <a:lnTo>
                              <a:pt x="11843" y="33887"/>
                            </a:lnTo>
                            <a:lnTo>
                              <a:pt x="30861" y="39765"/>
                            </a:lnTo>
                            <a:lnTo>
                              <a:pt x="39851" y="10546"/>
                            </a:lnTo>
                            <a:lnTo>
                              <a:pt x="19710" y="4322"/>
                            </a:lnTo>
                            <a:lnTo>
                              <a:pt x="21093" y="0"/>
                            </a:ln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6" name="Freihandform: Form 1085">
                        <a:extLst>
                          <a:ext uri="{FF2B5EF4-FFF2-40B4-BE49-F238E27FC236}">
                            <a16:creationId xmlns:a16="http://schemas.microsoft.com/office/drawing/2014/main" id="{772BAAD4-1D6F-46B8-97B1-E7246F05B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3628" y="4376369"/>
                        <a:ext cx="43223" cy="69156"/>
                      </a:xfrm>
                      <a:custGeom>
                        <a:avLst/>
                        <a:gdLst>
                          <a:gd name="connsiteX0" fmla="*/ 3689 w 43222"/>
                          <a:gd name="connsiteY0" fmla="*/ 28628 h 69156"/>
                          <a:gd name="connsiteX1" fmla="*/ 36798 w 43222"/>
                          <a:gd name="connsiteY1" fmla="*/ 1225 h 69156"/>
                          <a:gd name="connsiteX2" fmla="*/ 48900 w 43222"/>
                          <a:gd name="connsiteY2" fmla="*/ 5201 h 69156"/>
                          <a:gd name="connsiteX3" fmla="*/ 26252 w 43222"/>
                          <a:gd name="connsiteY3" fmla="*/ 72975 h 69156"/>
                          <a:gd name="connsiteX4" fmla="*/ 13890 w 43222"/>
                          <a:gd name="connsiteY4" fmla="*/ 68825 h 69156"/>
                          <a:gd name="connsiteX5" fmla="*/ 837 w 43222"/>
                          <a:gd name="connsiteY5" fmla="*/ 55080 h 69156"/>
                          <a:gd name="connsiteX6" fmla="*/ 3689 w 43222"/>
                          <a:gd name="connsiteY6" fmla="*/ 28628 h 69156"/>
                          <a:gd name="connsiteX7" fmla="*/ 8530 w 43222"/>
                          <a:gd name="connsiteY7" fmla="*/ 29925 h 69156"/>
                          <a:gd name="connsiteX8" fmla="*/ 5505 w 43222"/>
                          <a:gd name="connsiteY8" fmla="*/ 53178 h 69156"/>
                          <a:gd name="connsiteX9" fmla="*/ 15446 w 43222"/>
                          <a:gd name="connsiteY9" fmla="*/ 64849 h 69156"/>
                          <a:gd name="connsiteX10" fmla="*/ 23053 w 43222"/>
                          <a:gd name="connsiteY10" fmla="*/ 67356 h 69156"/>
                          <a:gd name="connsiteX11" fmla="*/ 42849 w 43222"/>
                          <a:gd name="connsiteY11" fmla="*/ 7881 h 69156"/>
                          <a:gd name="connsiteX12" fmla="*/ 35588 w 43222"/>
                          <a:gd name="connsiteY12" fmla="*/ 5461 h 69156"/>
                          <a:gd name="connsiteX13" fmla="*/ 20114 w 43222"/>
                          <a:gd name="connsiteY13" fmla="*/ 8832 h 69156"/>
                          <a:gd name="connsiteX14" fmla="*/ 8530 w 43222"/>
                          <a:gd name="connsiteY14" fmla="*/ 2992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3689" y="28628"/>
                            </a:moveTo>
                            <a:cubicBezTo>
                              <a:pt x="11383" y="5547"/>
                              <a:pt x="22361" y="-3530"/>
                              <a:pt x="36798" y="1225"/>
                            </a:cubicBezTo>
                            <a:lnTo>
                              <a:pt x="48900" y="5201"/>
                            </a:lnTo>
                            <a:lnTo>
                              <a:pt x="26252" y="72975"/>
                            </a:lnTo>
                            <a:lnTo>
                              <a:pt x="13890" y="68825"/>
                            </a:lnTo>
                            <a:cubicBezTo>
                              <a:pt x="6888" y="66491"/>
                              <a:pt x="2565" y="61909"/>
                              <a:pt x="837" y="55080"/>
                            </a:cubicBezTo>
                            <a:cubicBezTo>
                              <a:pt x="-892" y="48338"/>
                              <a:pt x="59" y="39520"/>
                              <a:pt x="3689" y="28628"/>
                            </a:cubicBezTo>
                            <a:close/>
                            <a:moveTo>
                              <a:pt x="8530" y="29925"/>
                            </a:moveTo>
                            <a:cubicBezTo>
                              <a:pt x="5332" y="39520"/>
                              <a:pt x="4294" y="47214"/>
                              <a:pt x="5505" y="53178"/>
                            </a:cubicBezTo>
                            <a:cubicBezTo>
                              <a:pt x="6628" y="59143"/>
                              <a:pt x="10000" y="63033"/>
                              <a:pt x="15446" y="64849"/>
                            </a:cubicBezTo>
                            <a:lnTo>
                              <a:pt x="23053" y="67356"/>
                            </a:lnTo>
                            <a:lnTo>
                              <a:pt x="42849" y="7881"/>
                            </a:lnTo>
                            <a:lnTo>
                              <a:pt x="35588" y="5461"/>
                            </a:lnTo>
                            <a:cubicBezTo>
                              <a:pt x="29709" y="3473"/>
                              <a:pt x="24523" y="4596"/>
                              <a:pt x="20114" y="8832"/>
                            </a:cubicBezTo>
                            <a:cubicBezTo>
                              <a:pt x="15705" y="13068"/>
                              <a:pt x="11815" y="20070"/>
                              <a:pt x="8530" y="29925"/>
                            </a:cubicBez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7" name="Freihandform: Form 1086">
                        <a:extLst>
                          <a:ext uri="{FF2B5EF4-FFF2-40B4-BE49-F238E27FC236}">
                            <a16:creationId xmlns:a16="http://schemas.microsoft.com/office/drawing/2014/main" id="{6F2FB81C-2BDD-4619-AC61-46E7E9D0A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8216" y="4357366"/>
                        <a:ext cx="43223" cy="69156"/>
                      </a:xfrm>
                      <a:custGeom>
                        <a:avLst/>
                        <a:gdLst>
                          <a:gd name="connsiteX0" fmla="*/ 24118 w 43222"/>
                          <a:gd name="connsiteY0" fmla="*/ 0 h 69156"/>
                          <a:gd name="connsiteX1" fmla="*/ 48496 w 43222"/>
                          <a:gd name="connsiteY1" fmla="*/ 8731 h 69156"/>
                          <a:gd name="connsiteX2" fmla="*/ 24378 w 43222"/>
                          <a:gd name="connsiteY2" fmla="*/ 75985 h 69156"/>
                          <a:gd name="connsiteX3" fmla="*/ 0 w 43222"/>
                          <a:gd name="connsiteY3" fmla="*/ 67254 h 69156"/>
                          <a:gd name="connsiteX4" fmla="*/ 1556 w 43222"/>
                          <a:gd name="connsiteY4" fmla="*/ 62932 h 69156"/>
                          <a:gd name="connsiteX5" fmla="*/ 21439 w 43222"/>
                          <a:gd name="connsiteY5" fmla="*/ 70107 h 69156"/>
                          <a:gd name="connsiteX6" fmla="*/ 30602 w 43222"/>
                          <a:gd name="connsiteY6" fmla="*/ 44519 h 69156"/>
                          <a:gd name="connsiteX7" fmla="*/ 11843 w 43222"/>
                          <a:gd name="connsiteY7" fmla="*/ 37777 h 69156"/>
                          <a:gd name="connsiteX8" fmla="*/ 13399 w 43222"/>
                          <a:gd name="connsiteY8" fmla="*/ 33454 h 69156"/>
                          <a:gd name="connsiteX9" fmla="*/ 32158 w 43222"/>
                          <a:gd name="connsiteY9" fmla="*/ 40197 h 69156"/>
                          <a:gd name="connsiteX10" fmla="*/ 42445 w 43222"/>
                          <a:gd name="connsiteY10" fmla="*/ 11411 h 69156"/>
                          <a:gd name="connsiteX11" fmla="*/ 22562 w 43222"/>
                          <a:gd name="connsiteY11" fmla="*/ 4236 h 69156"/>
                          <a:gd name="connsiteX12" fmla="*/ 24118 w 43222"/>
                          <a:gd name="connsiteY12" fmla="*/ 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4118" y="0"/>
                            </a:moveTo>
                            <a:lnTo>
                              <a:pt x="48496" y="8731"/>
                            </a:lnTo>
                            <a:lnTo>
                              <a:pt x="24378" y="75985"/>
                            </a:lnTo>
                            <a:lnTo>
                              <a:pt x="0" y="67254"/>
                            </a:lnTo>
                            <a:lnTo>
                              <a:pt x="1556" y="62932"/>
                            </a:lnTo>
                            <a:lnTo>
                              <a:pt x="21439" y="70107"/>
                            </a:lnTo>
                            <a:lnTo>
                              <a:pt x="30602" y="44519"/>
                            </a:lnTo>
                            <a:lnTo>
                              <a:pt x="11843" y="37777"/>
                            </a:lnTo>
                            <a:lnTo>
                              <a:pt x="13399" y="33454"/>
                            </a:lnTo>
                            <a:lnTo>
                              <a:pt x="32158" y="40197"/>
                            </a:lnTo>
                            <a:lnTo>
                              <a:pt x="42445" y="11411"/>
                            </a:lnTo>
                            <a:lnTo>
                              <a:pt x="22562" y="4236"/>
                            </a:lnTo>
                            <a:lnTo>
                              <a:pt x="24118" y="0"/>
                            </a:ln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0" name="Grafik 3535">
                      <a:extLst>
                        <a:ext uri="{FF2B5EF4-FFF2-40B4-BE49-F238E27FC236}">
                          <a16:creationId xmlns:a16="http://schemas.microsoft.com/office/drawing/2014/main" id="{DA442D97-7C58-4E60-BEE8-D45B4DE5D0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94856" y="2760683"/>
                      <a:ext cx="233403" cy="639696"/>
                      <a:chOff x="6294856" y="2760683"/>
                      <a:chExt cx="233403" cy="639696"/>
                    </a:xfrm>
                    <a:solidFill>
                      <a:srgbClr val="F3A806"/>
                    </a:solidFill>
                  </p:grpSpPr>
                  <p:sp>
                    <p:nvSpPr>
                      <p:cNvPr id="1064" name="Freihandform: Form 1063">
                        <a:extLst>
                          <a:ext uri="{FF2B5EF4-FFF2-40B4-BE49-F238E27FC236}">
                            <a16:creationId xmlns:a16="http://schemas.microsoft.com/office/drawing/2014/main" id="{069E9FA4-E43B-454C-8FEA-416EAC355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0393" y="2760683"/>
                        <a:ext cx="69156" cy="43223"/>
                      </a:xfrm>
                      <a:custGeom>
                        <a:avLst/>
                        <a:gdLst>
                          <a:gd name="connsiteX0" fmla="*/ 36917 w 69156"/>
                          <a:gd name="connsiteY0" fmla="*/ 26230 h 43222"/>
                          <a:gd name="connsiteX1" fmla="*/ 35189 w 69156"/>
                          <a:gd name="connsiteY1" fmla="*/ 41790 h 43222"/>
                          <a:gd name="connsiteX2" fmla="*/ 1562 w 69156"/>
                          <a:gd name="connsiteY2" fmla="*/ 38073 h 43222"/>
                          <a:gd name="connsiteX3" fmla="*/ 265 w 69156"/>
                          <a:gd name="connsiteY3" fmla="*/ 20870 h 43222"/>
                          <a:gd name="connsiteX4" fmla="*/ 11935 w 69156"/>
                          <a:gd name="connsiteY4" fmla="*/ 3927 h 43222"/>
                          <a:gd name="connsiteX5" fmla="*/ 39598 w 69156"/>
                          <a:gd name="connsiteY5" fmla="*/ 469 h 43222"/>
                          <a:gd name="connsiteX6" fmla="*/ 65704 w 69156"/>
                          <a:gd name="connsiteY6" fmla="*/ 10065 h 43222"/>
                          <a:gd name="connsiteX7" fmla="*/ 73138 w 69156"/>
                          <a:gd name="connsiteY7" fmla="*/ 29774 h 43222"/>
                          <a:gd name="connsiteX8" fmla="*/ 66914 w 69156"/>
                          <a:gd name="connsiteY8" fmla="*/ 44470 h 43222"/>
                          <a:gd name="connsiteX9" fmla="*/ 63024 w 69156"/>
                          <a:gd name="connsiteY9" fmla="*/ 41704 h 43222"/>
                          <a:gd name="connsiteX10" fmla="*/ 68730 w 69156"/>
                          <a:gd name="connsiteY10" fmla="*/ 29255 h 43222"/>
                          <a:gd name="connsiteX11" fmla="*/ 62246 w 69156"/>
                          <a:gd name="connsiteY11" fmla="*/ 13263 h 43222"/>
                          <a:gd name="connsiteX12" fmla="*/ 38993 w 69156"/>
                          <a:gd name="connsiteY12" fmla="*/ 5483 h 43222"/>
                          <a:gd name="connsiteX13" fmla="*/ 14787 w 69156"/>
                          <a:gd name="connsiteY13" fmla="*/ 8076 h 43222"/>
                          <a:gd name="connsiteX14" fmla="*/ 4760 w 69156"/>
                          <a:gd name="connsiteY14" fmla="*/ 21821 h 43222"/>
                          <a:gd name="connsiteX15" fmla="*/ 5279 w 69156"/>
                          <a:gd name="connsiteY15" fmla="*/ 33664 h 43222"/>
                          <a:gd name="connsiteX16" fmla="*/ 31126 w 69156"/>
                          <a:gd name="connsiteY16" fmla="*/ 36517 h 43222"/>
                          <a:gd name="connsiteX17" fmla="*/ 32336 w 69156"/>
                          <a:gd name="connsiteY17" fmla="*/ 25798 h 43222"/>
                          <a:gd name="connsiteX18" fmla="*/ 36917 w 69156"/>
                          <a:gd name="connsiteY18" fmla="*/ 2623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36917" y="26230"/>
                            </a:moveTo>
                            <a:lnTo>
                              <a:pt x="35189" y="41790"/>
                            </a:lnTo>
                            <a:lnTo>
                              <a:pt x="1562" y="38073"/>
                            </a:lnTo>
                            <a:cubicBezTo>
                              <a:pt x="92" y="32454"/>
                              <a:pt x="-340" y="26662"/>
                              <a:pt x="265" y="20870"/>
                            </a:cubicBezTo>
                            <a:cubicBezTo>
                              <a:pt x="1129" y="13090"/>
                              <a:pt x="5020" y="7471"/>
                              <a:pt x="11935" y="3927"/>
                            </a:cubicBezTo>
                            <a:cubicBezTo>
                              <a:pt x="18851" y="383"/>
                              <a:pt x="28100" y="-741"/>
                              <a:pt x="39598" y="469"/>
                            </a:cubicBezTo>
                            <a:cubicBezTo>
                              <a:pt x="51095" y="1766"/>
                              <a:pt x="59826" y="4964"/>
                              <a:pt x="65704" y="10065"/>
                            </a:cubicBezTo>
                            <a:cubicBezTo>
                              <a:pt x="71582" y="15165"/>
                              <a:pt x="74089" y="21735"/>
                              <a:pt x="73138" y="29774"/>
                            </a:cubicBezTo>
                            <a:cubicBezTo>
                              <a:pt x="72533" y="35134"/>
                              <a:pt x="70458" y="40061"/>
                              <a:pt x="66914" y="44470"/>
                            </a:cubicBezTo>
                            <a:lnTo>
                              <a:pt x="63024" y="41704"/>
                            </a:lnTo>
                            <a:cubicBezTo>
                              <a:pt x="66396" y="37554"/>
                              <a:pt x="68297" y="33405"/>
                              <a:pt x="68730" y="29255"/>
                            </a:cubicBezTo>
                            <a:cubicBezTo>
                              <a:pt x="69421" y="22599"/>
                              <a:pt x="67260" y="17240"/>
                              <a:pt x="62246" y="13263"/>
                            </a:cubicBezTo>
                            <a:cubicBezTo>
                              <a:pt x="57146" y="9200"/>
                              <a:pt x="49452" y="6693"/>
                              <a:pt x="38993" y="5483"/>
                            </a:cubicBezTo>
                            <a:cubicBezTo>
                              <a:pt x="28792" y="4359"/>
                              <a:pt x="20752" y="5224"/>
                              <a:pt x="14787" y="8076"/>
                            </a:cubicBezTo>
                            <a:cubicBezTo>
                              <a:pt x="8823" y="10929"/>
                              <a:pt x="5452" y="15511"/>
                              <a:pt x="4760" y="21821"/>
                            </a:cubicBezTo>
                            <a:cubicBezTo>
                              <a:pt x="4241" y="26316"/>
                              <a:pt x="4414" y="30293"/>
                              <a:pt x="5279" y="33664"/>
                            </a:cubicBezTo>
                            <a:lnTo>
                              <a:pt x="31126" y="36517"/>
                            </a:lnTo>
                            <a:lnTo>
                              <a:pt x="32336" y="25798"/>
                            </a:lnTo>
                            <a:lnTo>
                              <a:pt x="36917" y="2623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5" name="Freihandform: Form 1064">
                        <a:extLst>
                          <a:ext uri="{FF2B5EF4-FFF2-40B4-BE49-F238E27FC236}">
                            <a16:creationId xmlns:a16="http://schemas.microsoft.com/office/drawing/2014/main" id="{AF22ED07-088F-4BAA-B317-9572B1B511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4607" y="2811463"/>
                        <a:ext cx="69156" cy="34578"/>
                      </a:xfrm>
                      <a:custGeom>
                        <a:avLst/>
                        <a:gdLst>
                          <a:gd name="connsiteX0" fmla="*/ 0 w 69156"/>
                          <a:gd name="connsiteY0" fmla="*/ 25674 h 34578"/>
                          <a:gd name="connsiteX1" fmla="*/ 3457 w 69156"/>
                          <a:gd name="connsiteY1" fmla="*/ 0 h 34578"/>
                          <a:gd name="connsiteX2" fmla="*/ 74343 w 69156"/>
                          <a:gd name="connsiteY2" fmla="*/ 9509 h 34578"/>
                          <a:gd name="connsiteX3" fmla="*/ 70885 w 69156"/>
                          <a:gd name="connsiteY3" fmla="*/ 35183 h 34578"/>
                          <a:gd name="connsiteX4" fmla="*/ 66303 w 69156"/>
                          <a:gd name="connsiteY4" fmla="*/ 34578 h 34578"/>
                          <a:gd name="connsiteX5" fmla="*/ 69156 w 69156"/>
                          <a:gd name="connsiteY5" fmla="*/ 13658 h 34578"/>
                          <a:gd name="connsiteX6" fmla="*/ 42271 w 69156"/>
                          <a:gd name="connsiteY6" fmla="*/ 10028 h 34578"/>
                          <a:gd name="connsiteX7" fmla="*/ 39592 w 69156"/>
                          <a:gd name="connsiteY7" fmla="*/ 29823 h 34578"/>
                          <a:gd name="connsiteX8" fmla="*/ 35010 w 69156"/>
                          <a:gd name="connsiteY8" fmla="*/ 29218 h 34578"/>
                          <a:gd name="connsiteX9" fmla="*/ 37690 w 69156"/>
                          <a:gd name="connsiteY9" fmla="*/ 9423 h 34578"/>
                          <a:gd name="connsiteX10" fmla="*/ 7434 w 69156"/>
                          <a:gd name="connsiteY10" fmla="*/ 5360 h 34578"/>
                          <a:gd name="connsiteX11" fmla="*/ 4581 w 69156"/>
                          <a:gd name="connsiteY11" fmla="*/ 26279 h 34578"/>
                          <a:gd name="connsiteX12" fmla="*/ 0 w 69156"/>
                          <a:gd name="connsiteY12" fmla="*/ 25674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34578">
                            <a:moveTo>
                              <a:pt x="0" y="25674"/>
                            </a:moveTo>
                            <a:lnTo>
                              <a:pt x="3457" y="0"/>
                            </a:lnTo>
                            <a:lnTo>
                              <a:pt x="74343" y="9509"/>
                            </a:lnTo>
                            <a:lnTo>
                              <a:pt x="70885" y="35183"/>
                            </a:lnTo>
                            <a:lnTo>
                              <a:pt x="66303" y="34578"/>
                            </a:lnTo>
                            <a:lnTo>
                              <a:pt x="69156" y="13658"/>
                            </a:lnTo>
                            <a:lnTo>
                              <a:pt x="42271" y="10028"/>
                            </a:lnTo>
                            <a:lnTo>
                              <a:pt x="39592" y="29823"/>
                            </a:lnTo>
                            <a:lnTo>
                              <a:pt x="35010" y="29218"/>
                            </a:lnTo>
                            <a:lnTo>
                              <a:pt x="37690" y="9423"/>
                            </a:lnTo>
                            <a:lnTo>
                              <a:pt x="7434" y="5360"/>
                            </a:lnTo>
                            <a:lnTo>
                              <a:pt x="4581" y="26279"/>
                            </a:lnTo>
                            <a:lnTo>
                              <a:pt x="0" y="2567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6" name="Freihandform: Form 1065">
                        <a:extLst>
                          <a:ext uri="{FF2B5EF4-FFF2-40B4-BE49-F238E27FC236}">
                            <a16:creationId xmlns:a16="http://schemas.microsoft.com/office/drawing/2014/main" id="{DC6C496F-DEB6-41A7-8DE6-CA929BF22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9075" y="2849240"/>
                        <a:ext cx="69156" cy="17289"/>
                      </a:xfrm>
                      <a:custGeom>
                        <a:avLst/>
                        <a:gdLst>
                          <a:gd name="connsiteX0" fmla="*/ 3804 w 69156"/>
                          <a:gd name="connsiteY0" fmla="*/ 0 h 17289"/>
                          <a:gd name="connsiteX1" fmla="*/ 74429 w 69156"/>
                          <a:gd name="connsiteY1" fmla="*/ 10892 h 17289"/>
                          <a:gd name="connsiteX2" fmla="*/ 73738 w 69156"/>
                          <a:gd name="connsiteY2" fmla="*/ 15647 h 17289"/>
                          <a:gd name="connsiteX3" fmla="*/ 7607 w 69156"/>
                          <a:gd name="connsiteY3" fmla="*/ 5446 h 17289"/>
                          <a:gd name="connsiteX4" fmla="*/ 4581 w 69156"/>
                          <a:gd name="connsiteY4" fmla="*/ 25328 h 17289"/>
                          <a:gd name="connsiteX5" fmla="*/ 0 w 69156"/>
                          <a:gd name="connsiteY5" fmla="*/ 24637 h 17289"/>
                          <a:gd name="connsiteX6" fmla="*/ 3804 w 69156"/>
                          <a:gd name="connsiteY6" fmla="*/ 0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9156" h="17289">
                            <a:moveTo>
                              <a:pt x="3804" y="0"/>
                            </a:moveTo>
                            <a:lnTo>
                              <a:pt x="74429" y="10892"/>
                            </a:lnTo>
                            <a:lnTo>
                              <a:pt x="73738" y="15647"/>
                            </a:lnTo>
                            <a:lnTo>
                              <a:pt x="7607" y="5446"/>
                            </a:lnTo>
                            <a:lnTo>
                              <a:pt x="4581" y="25328"/>
                            </a:lnTo>
                            <a:lnTo>
                              <a:pt x="0" y="24637"/>
                            </a:lnTo>
                            <a:lnTo>
                              <a:pt x="3804" y="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7" name="Freihandform: Form 1066">
                        <a:extLst>
                          <a:ext uri="{FF2B5EF4-FFF2-40B4-BE49-F238E27FC236}">
                            <a16:creationId xmlns:a16="http://schemas.microsoft.com/office/drawing/2014/main" id="{CFA3FAC7-3ECD-4E18-9ABD-A53FAA7C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3023" y="2883385"/>
                        <a:ext cx="69156" cy="34578"/>
                      </a:xfrm>
                      <a:custGeom>
                        <a:avLst/>
                        <a:gdLst>
                          <a:gd name="connsiteX0" fmla="*/ 0 w 69156"/>
                          <a:gd name="connsiteY0" fmla="*/ 25501 h 34578"/>
                          <a:gd name="connsiteX1" fmla="*/ 4409 w 69156"/>
                          <a:gd name="connsiteY1" fmla="*/ 0 h 34578"/>
                          <a:gd name="connsiteX2" fmla="*/ 74861 w 69156"/>
                          <a:gd name="connsiteY2" fmla="*/ 12189 h 34578"/>
                          <a:gd name="connsiteX3" fmla="*/ 70453 w 69156"/>
                          <a:gd name="connsiteY3" fmla="*/ 37690 h 34578"/>
                          <a:gd name="connsiteX4" fmla="*/ 65958 w 69156"/>
                          <a:gd name="connsiteY4" fmla="*/ 36912 h 34578"/>
                          <a:gd name="connsiteX5" fmla="*/ 69588 w 69156"/>
                          <a:gd name="connsiteY5" fmla="*/ 16079 h 34578"/>
                          <a:gd name="connsiteX6" fmla="*/ 42877 w 69156"/>
                          <a:gd name="connsiteY6" fmla="*/ 11411 h 34578"/>
                          <a:gd name="connsiteX7" fmla="*/ 39506 w 69156"/>
                          <a:gd name="connsiteY7" fmla="*/ 31034 h 34578"/>
                          <a:gd name="connsiteX8" fmla="*/ 35010 w 69156"/>
                          <a:gd name="connsiteY8" fmla="*/ 30256 h 34578"/>
                          <a:gd name="connsiteX9" fmla="*/ 38382 w 69156"/>
                          <a:gd name="connsiteY9" fmla="*/ 10633 h 34578"/>
                          <a:gd name="connsiteX10" fmla="*/ 8299 w 69156"/>
                          <a:gd name="connsiteY10" fmla="*/ 5446 h 34578"/>
                          <a:gd name="connsiteX11" fmla="*/ 4668 w 69156"/>
                          <a:gd name="connsiteY11" fmla="*/ 26279 h 34578"/>
                          <a:gd name="connsiteX12" fmla="*/ 0 w 69156"/>
                          <a:gd name="connsiteY12" fmla="*/ 25501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34578">
                            <a:moveTo>
                              <a:pt x="0" y="25501"/>
                            </a:moveTo>
                            <a:lnTo>
                              <a:pt x="4409" y="0"/>
                            </a:lnTo>
                            <a:lnTo>
                              <a:pt x="74861" y="12189"/>
                            </a:lnTo>
                            <a:lnTo>
                              <a:pt x="70453" y="37690"/>
                            </a:lnTo>
                            <a:lnTo>
                              <a:pt x="65958" y="36912"/>
                            </a:lnTo>
                            <a:lnTo>
                              <a:pt x="69588" y="16079"/>
                            </a:lnTo>
                            <a:lnTo>
                              <a:pt x="42877" y="11411"/>
                            </a:lnTo>
                            <a:lnTo>
                              <a:pt x="39506" y="31034"/>
                            </a:lnTo>
                            <a:lnTo>
                              <a:pt x="35010" y="30256"/>
                            </a:lnTo>
                            <a:lnTo>
                              <a:pt x="38382" y="10633"/>
                            </a:lnTo>
                            <a:lnTo>
                              <a:pt x="8299" y="5446"/>
                            </a:lnTo>
                            <a:lnTo>
                              <a:pt x="4668" y="26279"/>
                            </a:lnTo>
                            <a:lnTo>
                              <a:pt x="0" y="25501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8" name="Freihandform: Form 1067">
                        <a:extLst>
                          <a:ext uri="{FF2B5EF4-FFF2-40B4-BE49-F238E27FC236}">
                            <a16:creationId xmlns:a16="http://schemas.microsoft.com/office/drawing/2014/main" id="{A61DC74A-3C00-44A1-99DF-B7B8FF9AF0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4689" y="2923937"/>
                        <a:ext cx="69156" cy="43223"/>
                      </a:xfrm>
                      <a:custGeom>
                        <a:avLst/>
                        <a:gdLst>
                          <a:gd name="connsiteX0" fmla="*/ 36947 w 69156"/>
                          <a:gd name="connsiteY0" fmla="*/ 26876 h 43222"/>
                          <a:gd name="connsiteX1" fmla="*/ 33922 w 69156"/>
                          <a:gd name="connsiteY1" fmla="*/ 42263 h 43222"/>
                          <a:gd name="connsiteX2" fmla="*/ 727 w 69156"/>
                          <a:gd name="connsiteY2" fmla="*/ 35693 h 43222"/>
                          <a:gd name="connsiteX3" fmla="*/ 900 w 69156"/>
                          <a:gd name="connsiteY3" fmla="*/ 18404 h 43222"/>
                          <a:gd name="connsiteX4" fmla="*/ 14039 w 69156"/>
                          <a:gd name="connsiteY4" fmla="*/ 2498 h 43222"/>
                          <a:gd name="connsiteX5" fmla="*/ 41875 w 69156"/>
                          <a:gd name="connsiteY5" fmla="*/ 1461 h 43222"/>
                          <a:gd name="connsiteX6" fmla="*/ 67030 w 69156"/>
                          <a:gd name="connsiteY6" fmla="*/ 13217 h 43222"/>
                          <a:gd name="connsiteX7" fmla="*/ 72823 w 69156"/>
                          <a:gd name="connsiteY7" fmla="*/ 33446 h 43222"/>
                          <a:gd name="connsiteX8" fmla="*/ 65388 w 69156"/>
                          <a:gd name="connsiteY8" fmla="*/ 47536 h 43222"/>
                          <a:gd name="connsiteX9" fmla="*/ 61671 w 69156"/>
                          <a:gd name="connsiteY9" fmla="*/ 44424 h 43222"/>
                          <a:gd name="connsiteX10" fmla="*/ 68414 w 69156"/>
                          <a:gd name="connsiteY10" fmla="*/ 32495 h 43222"/>
                          <a:gd name="connsiteX11" fmla="*/ 63313 w 69156"/>
                          <a:gd name="connsiteY11" fmla="*/ 15984 h 43222"/>
                          <a:gd name="connsiteX12" fmla="*/ 40838 w 69156"/>
                          <a:gd name="connsiteY12" fmla="*/ 6302 h 43222"/>
                          <a:gd name="connsiteX13" fmla="*/ 16460 w 69156"/>
                          <a:gd name="connsiteY13" fmla="*/ 6821 h 43222"/>
                          <a:gd name="connsiteX14" fmla="*/ 5309 w 69156"/>
                          <a:gd name="connsiteY14" fmla="*/ 19615 h 43222"/>
                          <a:gd name="connsiteX15" fmla="*/ 4790 w 69156"/>
                          <a:gd name="connsiteY15" fmla="*/ 31458 h 43222"/>
                          <a:gd name="connsiteX16" fmla="*/ 30291 w 69156"/>
                          <a:gd name="connsiteY16" fmla="*/ 36471 h 43222"/>
                          <a:gd name="connsiteX17" fmla="*/ 32366 w 69156"/>
                          <a:gd name="connsiteY17" fmla="*/ 25839 h 43222"/>
                          <a:gd name="connsiteX18" fmla="*/ 36947 w 69156"/>
                          <a:gd name="connsiteY18" fmla="*/ 26876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36947" y="26876"/>
                            </a:moveTo>
                            <a:lnTo>
                              <a:pt x="33922" y="42263"/>
                            </a:lnTo>
                            <a:lnTo>
                              <a:pt x="727" y="35693"/>
                            </a:lnTo>
                            <a:cubicBezTo>
                              <a:pt x="-310" y="29902"/>
                              <a:pt x="-224" y="24196"/>
                              <a:pt x="900" y="18404"/>
                            </a:cubicBezTo>
                            <a:cubicBezTo>
                              <a:pt x="2369" y="10797"/>
                              <a:pt x="6778" y="5437"/>
                              <a:pt x="14039" y="2498"/>
                            </a:cubicBezTo>
                            <a:cubicBezTo>
                              <a:pt x="21301" y="-441"/>
                              <a:pt x="30551" y="-787"/>
                              <a:pt x="41875" y="1461"/>
                            </a:cubicBezTo>
                            <a:cubicBezTo>
                              <a:pt x="53286" y="3709"/>
                              <a:pt x="61671" y="7599"/>
                              <a:pt x="67030" y="13217"/>
                            </a:cubicBezTo>
                            <a:cubicBezTo>
                              <a:pt x="72390" y="18837"/>
                              <a:pt x="74378" y="25579"/>
                              <a:pt x="72823" y="33446"/>
                            </a:cubicBezTo>
                            <a:cubicBezTo>
                              <a:pt x="71785" y="38719"/>
                              <a:pt x="69278" y="43473"/>
                              <a:pt x="65388" y="47536"/>
                            </a:cubicBezTo>
                            <a:lnTo>
                              <a:pt x="61671" y="44424"/>
                            </a:lnTo>
                            <a:cubicBezTo>
                              <a:pt x="65388" y="40534"/>
                              <a:pt x="67635" y="36558"/>
                              <a:pt x="68414" y="32495"/>
                            </a:cubicBezTo>
                            <a:cubicBezTo>
                              <a:pt x="69710" y="25925"/>
                              <a:pt x="67982" y="20393"/>
                              <a:pt x="63313" y="15984"/>
                            </a:cubicBezTo>
                            <a:cubicBezTo>
                              <a:pt x="58559" y="11575"/>
                              <a:pt x="51125" y="8290"/>
                              <a:pt x="40838" y="6302"/>
                            </a:cubicBezTo>
                            <a:cubicBezTo>
                              <a:pt x="30810" y="4314"/>
                              <a:pt x="22684" y="4487"/>
                              <a:pt x="16460" y="6821"/>
                            </a:cubicBezTo>
                            <a:cubicBezTo>
                              <a:pt x="10236" y="9154"/>
                              <a:pt x="6519" y="13390"/>
                              <a:pt x="5309" y="19615"/>
                            </a:cubicBezTo>
                            <a:cubicBezTo>
                              <a:pt x="4444" y="24110"/>
                              <a:pt x="4271" y="28000"/>
                              <a:pt x="4790" y="31458"/>
                            </a:cubicBezTo>
                            <a:lnTo>
                              <a:pt x="30291" y="36471"/>
                            </a:lnTo>
                            <a:lnTo>
                              <a:pt x="32366" y="25839"/>
                            </a:lnTo>
                            <a:lnTo>
                              <a:pt x="36947" y="26876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9" name="Freihandform: Form 1068">
                        <a:extLst>
                          <a:ext uri="{FF2B5EF4-FFF2-40B4-BE49-F238E27FC236}">
                            <a16:creationId xmlns:a16="http://schemas.microsoft.com/office/drawing/2014/main" id="{A39ACB1D-6BF0-44E2-839B-AC2FEEFDD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24870" y="2971992"/>
                        <a:ext cx="69156" cy="34578"/>
                      </a:xfrm>
                      <a:custGeom>
                        <a:avLst/>
                        <a:gdLst>
                          <a:gd name="connsiteX0" fmla="*/ 0 w 69156"/>
                          <a:gd name="connsiteY0" fmla="*/ 25329 h 34578"/>
                          <a:gd name="connsiteX1" fmla="*/ 5619 w 69156"/>
                          <a:gd name="connsiteY1" fmla="*/ 0 h 34578"/>
                          <a:gd name="connsiteX2" fmla="*/ 75380 w 69156"/>
                          <a:gd name="connsiteY2" fmla="*/ 15474 h 34578"/>
                          <a:gd name="connsiteX3" fmla="*/ 69761 w 69156"/>
                          <a:gd name="connsiteY3" fmla="*/ 40802 h 34578"/>
                          <a:gd name="connsiteX4" fmla="*/ 65266 w 69156"/>
                          <a:gd name="connsiteY4" fmla="*/ 39765 h 34578"/>
                          <a:gd name="connsiteX5" fmla="*/ 69847 w 69156"/>
                          <a:gd name="connsiteY5" fmla="*/ 19191 h 34578"/>
                          <a:gd name="connsiteX6" fmla="*/ 43395 w 69156"/>
                          <a:gd name="connsiteY6" fmla="*/ 13313 h 34578"/>
                          <a:gd name="connsiteX7" fmla="*/ 39073 w 69156"/>
                          <a:gd name="connsiteY7" fmla="*/ 32763 h 34578"/>
                          <a:gd name="connsiteX8" fmla="*/ 34578 w 69156"/>
                          <a:gd name="connsiteY8" fmla="*/ 31812 h 34578"/>
                          <a:gd name="connsiteX9" fmla="*/ 38900 w 69156"/>
                          <a:gd name="connsiteY9" fmla="*/ 12362 h 34578"/>
                          <a:gd name="connsiteX10" fmla="*/ 9077 w 69156"/>
                          <a:gd name="connsiteY10" fmla="*/ 5705 h 34578"/>
                          <a:gd name="connsiteX11" fmla="*/ 4495 w 69156"/>
                          <a:gd name="connsiteY11" fmla="*/ 26366 h 34578"/>
                          <a:gd name="connsiteX12" fmla="*/ 0 w 69156"/>
                          <a:gd name="connsiteY12" fmla="*/ 25329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34578">
                            <a:moveTo>
                              <a:pt x="0" y="25329"/>
                            </a:moveTo>
                            <a:lnTo>
                              <a:pt x="5619" y="0"/>
                            </a:lnTo>
                            <a:lnTo>
                              <a:pt x="75380" y="15474"/>
                            </a:lnTo>
                            <a:lnTo>
                              <a:pt x="69761" y="40802"/>
                            </a:lnTo>
                            <a:lnTo>
                              <a:pt x="65266" y="39765"/>
                            </a:lnTo>
                            <a:lnTo>
                              <a:pt x="69847" y="19191"/>
                            </a:lnTo>
                            <a:lnTo>
                              <a:pt x="43395" y="13313"/>
                            </a:lnTo>
                            <a:lnTo>
                              <a:pt x="39073" y="32763"/>
                            </a:lnTo>
                            <a:lnTo>
                              <a:pt x="34578" y="31812"/>
                            </a:lnTo>
                            <a:lnTo>
                              <a:pt x="38900" y="12362"/>
                            </a:lnTo>
                            <a:lnTo>
                              <a:pt x="9077" y="5705"/>
                            </a:lnTo>
                            <a:lnTo>
                              <a:pt x="4495" y="26366"/>
                            </a:lnTo>
                            <a:lnTo>
                              <a:pt x="0" y="25329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0" name="Freihandform: Form 1069">
                        <a:extLst>
                          <a:ext uri="{FF2B5EF4-FFF2-40B4-BE49-F238E27FC236}">
                            <a16:creationId xmlns:a16="http://schemas.microsoft.com/office/drawing/2014/main" id="{36A8BC2F-924B-4883-87FC-903FB793AE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3113" y="3009164"/>
                        <a:ext cx="77801" cy="51867"/>
                      </a:xfrm>
                      <a:custGeom>
                        <a:avLst/>
                        <a:gdLst>
                          <a:gd name="connsiteX0" fmla="*/ 0 w 77800"/>
                          <a:gd name="connsiteY0" fmla="*/ 36566 h 51867"/>
                          <a:gd name="connsiteX1" fmla="*/ 1469 w 77800"/>
                          <a:gd name="connsiteY1" fmla="*/ 30602 h 51867"/>
                          <a:gd name="connsiteX2" fmla="*/ 70193 w 77800"/>
                          <a:gd name="connsiteY2" fmla="*/ 19710 h 51867"/>
                          <a:gd name="connsiteX3" fmla="*/ 70280 w 77800"/>
                          <a:gd name="connsiteY3" fmla="*/ 19364 h 51867"/>
                          <a:gd name="connsiteX4" fmla="*/ 57745 w 77800"/>
                          <a:gd name="connsiteY4" fmla="*/ 16857 h 51867"/>
                          <a:gd name="connsiteX5" fmla="*/ 7953 w 77800"/>
                          <a:gd name="connsiteY5" fmla="*/ 4582 h 51867"/>
                          <a:gd name="connsiteX6" fmla="*/ 9077 w 77800"/>
                          <a:gd name="connsiteY6" fmla="*/ 0 h 51867"/>
                          <a:gd name="connsiteX7" fmla="*/ 78492 w 77800"/>
                          <a:gd name="connsiteY7" fmla="*/ 17116 h 51867"/>
                          <a:gd name="connsiteX8" fmla="*/ 77023 w 77800"/>
                          <a:gd name="connsiteY8" fmla="*/ 23167 h 51867"/>
                          <a:gd name="connsiteX9" fmla="*/ 9077 w 77800"/>
                          <a:gd name="connsiteY9" fmla="*/ 34060 h 51867"/>
                          <a:gd name="connsiteX10" fmla="*/ 8990 w 77800"/>
                          <a:gd name="connsiteY10" fmla="*/ 34319 h 51867"/>
                          <a:gd name="connsiteX11" fmla="*/ 22130 w 77800"/>
                          <a:gd name="connsiteY11" fmla="*/ 37171 h 51867"/>
                          <a:gd name="connsiteX12" fmla="*/ 70626 w 77800"/>
                          <a:gd name="connsiteY12" fmla="*/ 49187 h 51867"/>
                          <a:gd name="connsiteX13" fmla="*/ 69502 w 77800"/>
                          <a:gd name="connsiteY13" fmla="*/ 53769 h 51867"/>
                          <a:gd name="connsiteX14" fmla="*/ 0 w 77800"/>
                          <a:gd name="connsiteY14" fmla="*/ 3656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7800" h="51867">
                            <a:moveTo>
                              <a:pt x="0" y="36566"/>
                            </a:moveTo>
                            <a:lnTo>
                              <a:pt x="1469" y="30602"/>
                            </a:lnTo>
                            <a:lnTo>
                              <a:pt x="70193" y="19710"/>
                            </a:lnTo>
                            <a:lnTo>
                              <a:pt x="70280" y="19364"/>
                            </a:lnTo>
                            <a:cubicBezTo>
                              <a:pt x="65871" y="18672"/>
                              <a:pt x="61722" y="17808"/>
                              <a:pt x="57745" y="16857"/>
                            </a:cubicBezTo>
                            <a:lnTo>
                              <a:pt x="7953" y="4582"/>
                            </a:lnTo>
                            <a:lnTo>
                              <a:pt x="9077" y="0"/>
                            </a:lnTo>
                            <a:lnTo>
                              <a:pt x="78492" y="17116"/>
                            </a:lnTo>
                            <a:lnTo>
                              <a:pt x="77023" y="23167"/>
                            </a:lnTo>
                            <a:lnTo>
                              <a:pt x="9077" y="34060"/>
                            </a:lnTo>
                            <a:lnTo>
                              <a:pt x="8990" y="34319"/>
                            </a:lnTo>
                            <a:cubicBezTo>
                              <a:pt x="14263" y="35356"/>
                              <a:pt x="18586" y="36307"/>
                              <a:pt x="22130" y="37171"/>
                            </a:cubicBezTo>
                            <a:lnTo>
                              <a:pt x="70626" y="49187"/>
                            </a:lnTo>
                            <a:lnTo>
                              <a:pt x="69502" y="53769"/>
                            </a:lnTo>
                            <a:lnTo>
                              <a:pt x="0" y="36566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1" name="Freihandform: Form 1070">
                        <a:extLst>
                          <a:ext uri="{FF2B5EF4-FFF2-40B4-BE49-F238E27FC236}">
                            <a16:creationId xmlns:a16="http://schemas.microsoft.com/office/drawing/2014/main" id="{3B9CC470-1EC3-4019-ABC0-49FB5BF13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99974" y="3060339"/>
                        <a:ext cx="77801" cy="51867"/>
                      </a:xfrm>
                      <a:custGeom>
                        <a:avLst/>
                        <a:gdLst>
                          <a:gd name="connsiteX0" fmla="*/ 0 w 77800"/>
                          <a:gd name="connsiteY0" fmla="*/ 33109 h 51867"/>
                          <a:gd name="connsiteX1" fmla="*/ 1297 w 77800"/>
                          <a:gd name="connsiteY1" fmla="*/ 28527 h 51867"/>
                          <a:gd name="connsiteX2" fmla="*/ 35097 w 77800"/>
                          <a:gd name="connsiteY2" fmla="*/ 38209 h 51867"/>
                          <a:gd name="connsiteX3" fmla="*/ 41926 w 77800"/>
                          <a:gd name="connsiteY3" fmla="*/ 14264 h 51867"/>
                          <a:gd name="connsiteX4" fmla="*/ 8126 w 77800"/>
                          <a:gd name="connsiteY4" fmla="*/ 4582 h 51867"/>
                          <a:gd name="connsiteX5" fmla="*/ 9423 w 77800"/>
                          <a:gd name="connsiteY5" fmla="*/ 0 h 51867"/>
                          <a:gd name="connsiteX6" fmla="*/ 78147 w 77800"/>
                          <a:gd name="connsiteY6" fmla="*/ 19623 h 51867"/>
                          <a:gd name="connsiteX7" fmla="*/ 76850 w 77800"/>
                          <a:gd name="connsiteY7" fmla="*/ 24205 h 51867"/>
                          <a:gd name="connsiteX8" fmla="*/ 46335 w 77800"/>
                          <a:gd name="connsiteY8" fmla="*/ 15474 h 51867"/>
                          <a:gd name="connsiteX9" fmla="*/ 39506 w 77800"/>
                          <a:gd name="connsiteY9" fmla="*/ 39419 h 51867"/>
                          <a:gd name="connsiteX10" fmla="*/ 70021 w 77800"/>
                          <a:gd name="connsiteY10" fmla="*/ 48150 h 51867"/>
                          <a:gd name="connsiteX11" fmla="*/ 68724 w 77800"/>
                          <a:gd name="connsiteY11" fmla="*/ 52732 h 51867"/>
                          <a:gd name="connsiteX12" fmla="*/ 0 w 77800"/>
                          <a:gd name="connsiteY12" fmla="*/ 3310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77800" h="51867">
                            <a:moveTo>
                              <a:pt x="0" y="33109"/>
                            </a:moveTo>
                            <a:lnTo>
                              <a:pt x="1297" y="28527"/>
                            </a:lnTo>
                            <a:lnTo>
                              <a:pt x="35097" y="38209"/>
                            </a:lnTo>
                            <a:lnTo>
                              <a:pt x="41926" y="14264"/>
                            </a:lnTo>
                            <a:lnTo>
                              <a:pt x="8126" y="4582"/>
                            </a:lnTo>
                            <a:lnTo>
                              <a:pt x="9423" y="0"/>
                            </a:lnTo>
                            <a:lnTo>
                              <a:pt x="78147" y="19623"/>
                            </a:lnTo>
                            <a:lnTo>
                              <a:pt x="76850" y="24205"/>
                            </a:lnTo>
                            <a:lnTo>
                              <a:pt x="46335" y="15474"/>
                            </a:lnTo>
                            <a:lnTo>
                              <a:pt x="39506" y="39419"/>
                            </a:lnTo>
                            <a:lnTo>
                              <a:pt x="70021" y="48150"/>
                            </a:lnTo>
                            <a:lnTo>
                              <a:pt x="68724" y="52732"/>
                            </a:lnTo>
                            <a:lnTo>
                              <a:pt x="0" y="33109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2" name="Freihandform: Form 1071">
                        <a:extLst>
                          <a:ext uri="{FF2B5EF4-FFF2-40B4-BE49-F238E27FC236}">
                            <a16:creationId xmlns:a16="http://schemas.microsoft.com/office/drawing/2014/main" id="{DC2550BB-E853-45C9-A604-172084B3C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8390" y="3108230"/>
                        <a:ext cx="69156" cy="43223"/>
                      </a:xfrm>
                      <a:custGeom>
                        <a:avLst/>
                        <a:gdLst>
                          <a:gd name="connsiteX0" fmla="*/ 0 w 69156"/>
                          <a:gd name="connsiteY0" fmla="*/ 24810 h 43222"/>
                          <a:gd name="connsiteX1" fmla="*/ 7434 w 69156"/>
                          <a:gd name="connsiteY1" fmla="*/ 0 h 43222"/>
                          <a:gd name="connsiteX2" fmla="*/ 75899 w 69156"/>
                          <a:gd name="connsiteY2" fmla="*/ 20574 h 43222"/>
                          <a:gd name="connsiteX3" fmla="*/ 68465 w 69156"/>
                          <a:gd name="connsiteY3" fmla="*/ 45384 h 43222"/>
                          <a:gd name="connsiteX4" fmla="*/ 64056 w 69156"/>
                          <a:gd name="connsiteY4" fmla="*/ 44087 h 43222"/>
                          <a:gd name="connsiteX5" fmla="*/ 70107 w 69156"/>
                          <a:gd name="connsiteY5" fmla="*/ 23859 h 43222"/>
                          <a:gd name="connsiteX6" fmla="*/ 44087 w 69156"/>
                          <a:gd name="connsiteY6" fmla="*/ 16079 h 43222"/>
                          <a:gd name="connsiteX7" fmla="*/ 38382 w 69156"/>
                          <a:gd name="connsiteY7" fmla="*/ 35183 h 43222"/>
                          <a:gd name="connsiteX8" fmla="*/ 33973 w 69156"/>
                          <a:gd name="connsiteY8" fmla="*/ 33887 h 43222"/>
                          <a:gd name="connsiteX9" fmla="*/ 39679 w 69156"/>
                          <a:gd name="connsiteY9" fmla="*/ 14782 h 43222"/>
                          <a:gd name="connsiteX10" fmla="*/ 10374 w 69156"/>
                          <a:gd name="connsiteY10" fmla="*/ 5965 h 43222"/>
                          <a:gd name="connsiteX11" fmla="*/ 4322 w 69156"/>
                          <a:gd name="connsiteY11" fmla="*/ 26193 h 43222"/>
                          <a:gd name="connsiteX12" fmla="*/ 0 w 69156"/>
                          <a:gd name="connsiteY12" fmla="*/ 2481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0" y="24810"/>
                            </a:moveTo>
                            <a:lnTo>
                              <a:pt x="7434" y="0"/>
                            </a:lnTo>
                            <a:lnTo>
                              <a:pt x="75899" y="20574"/>
                            </a:lnTo>
                            <a:lnTo>
                              <a:pt x="68465" y="45384"/>
                            </a:lnTo>
                            <a:lnTo>
                              <a:pt x="64056" y="44087"/>
                            </a:lnTo>
                            <a:lnTo>
                              <a:pt x="70107" y="23859"/>
                            </a:lnTo>
                            <a:lnTo>
                              <a:pt x="44087" y="16079"/>
                            </a:lnTo>
                            <a:lnTo>
                              <a:pt x="38382" y="35183"/>
                            </a:lnTo>
                            <a:lnTo>
                              <a:pt x="33973" y="33887"/>
                            </a:lnTo>
                            <a:lnTo>
                              <a:pt x="39679" y="14782"/>
                            </a:lnTo>
                            <a:lnTo>
                              <a:pt x="10374" y="5965"/>
                            </a:lnTo>
                            <a:lnTo>
                              <a:pt x="4322" y="26193"/>
                            </a:lnTo>
                            <a:lnTo>
                              <a:pt x="0" y="2481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3" name="Freihandform: Form 1072">
                        <a:extLst>
                          <a:ext uri="{FF2B5EF4-FFF2-40B4-BE49-F238E27FC236}">
                            <a16:creationId xmlns:a16="http://schemas.microsoft.com/office/drawing/2014/main" id="{25E882CF-5EE3-4032-89D4-AB6F94A03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3117" y="3144969"/>
                        <a:ext cx="69156" cy="25934"/>
                      </a:xfrm>
                      <a:custGeom>
                        <a:avLst/>
                        <a:gdLst>
                          <a:gd name="connsiteX0" fmla="*/ 1469 w 69156"/>
                          <a:gd name="connsiteY0" fmla="*/ 0 h 25933"/>
                          <a:gd name="connsiteX1" fmla="*/ 69588 w 69156"/>
                          <a:gd name="connsiteY1" fmla="*/ 21611 h 25933"/>
                          <a:gd name="connsiteX2" fmla="*/ 68119 w 69156"/>
                          <a:gd name="connsiteY2" fmla="*/ 26193 h 25933"/>
                          <a:gd name="connsiteX3" fmla="*/ 0 w 69156"/>
                          <a:gd name="connsiteY3" fmla="*/ 4582 h 25933"/>
                          <a:gd name="connsiteX4" fmla="*/ 1469 w 69156"/>
                          <a:gd name="connsiteY4" fmla="*/ 0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9156" h="25933">
                            <a:moveTo>
                              <a:pt x="1469" y="0"/>
                            </a:moveTo>
                            <a:lnTo>
                              <a:pt x="69588" y="21611"/>
                            </a:lnTo>
                            <a:lnTo>
                              <a:pt x="68119" y="26193"/>
                            </a:lnTo>
                            <a:lnTo>
                              <a:pt x="0" y="4582"/>
                            </a:lnTo>
                            <a:lnTo>
                              <a:pt x="1469" y="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4" name="Freihandform: Form 1073">
                        <a:extLst>
                          <a:ext uri="{FF2B5EF4-FFF2-40B4-BE49-F238E27FC236}">
                            <a16:creationId xmlns:a16="http://schemas.microsoft.com/office/drawing/2014/main" id="{1239A952-48CD-4EF0-ACE6-2107701595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32" y="3170989"/>
                        <a:ext cx="69156" cy="34578"/>
                      </a:xfrm>
                      <a:custGeom>
                        <a:avLst/>
                        <a:gdLst>
                          <a:gd name="connsiteX0" fmla="*/ 0 w 69156"/>
                          <a:gd name="connsiteY0" fmla="*/ 4582 h 34578"/>
                          <a:gd name="connsiteX1" fmla="*/ 1469 w 69156"/>
                          <a:gd name="connsiteY1" fmla="*/ 0 h 34578"/>
                          <a:gd name="connsiteX2" fmla="*/ 64920 w 69156"/>
                          <a:gd name="connsiteY2" fmla="*/ 21093 h 34578"/>
                          <a:gd name="connsiteX3" fmla="*/ 69416 w 69156"/>
                          <a:gd name="connsiteY3" fmla="*/ 7607 h 34578"/>
                          <a:gd name="connsiteX4" fmla="*/ 73738 w 69156"/>
                          <a:gd name="connsiteY4" fmla="*/ 9077 h 34578"/>
                          <a:gd name="connsiteX5" fmla="*/ 63278 w 69156"/>
                          <a:gd name="connsiteY5" fmla="*/ 40629 h 34578"/>
                          <a:gd name="connsiteX6" fmla="*/ 58956 w 69156"/>
                          <a:gd name="connsiteY6" fmla="*/ 39160 h 34578"/>
                          <a:gd name="connsiteX7" fmla="*/ 63451 w 69156"/>
                          <a:gd name="connsiteY7" fmla="*/ 25674 h 34578"/>
                          <a:gd name="connsiteX8" fmla="*/ 0 w 69156"/>
                          <a:gd name="connsiteY8" fmla="*/ 458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9156" h="34578">
                            <a:moveTo>
                              <a:pt x="0" y="4582"/>
                            </a:moveTo>
                            <a:lnTo>
                              <a:pt x="1469" y="0"/>
                            </a:lnTo>
                            <a:lnTo>
                              <a:pt x="64920" y="21093"/>
                            </a:lnTo>
                            <a:lnTo>
                              <a:pt x="69416" y="7607"/>
                            </a:lnTo>
                            <a:lnTo>
                              <a:pt x="73738" y="9077"/>
                            </a:lnTo>
                            <a:lnTo>
                              <a:pt x="63278" y="40629"/>
                            </a:lnTo>
                            <a:lnTo>
                              <a:pt x="58956" y="39160"/>
                            </a:lnTo>
                            <a:lnTo>
                              <a:pt x="63451" y="25674"/>
                            </a:lnTo>
                            <a:lnTo>
                              <a:pt x="0" y="4582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5" name="Freihandform: Form 1074">
                        <a:extLst>
                          <a:ext uri="{FF2B5EF4-FFF2-40B4-BE49-F238E27FC236}">
                            <a16:creationId xmlns:a16="http://schemas.microsoft.com/office/drawing/2014/main" id="{E7B58BC8-D86D-47EE-B111-DDE9C50BA1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2130" y="3193984"/>
                        <a:ext cx="69156" cy="43223"/>
                      </a:xfrm>
                      <a:custGeom>
                        <a:avLst/>
                        <a:gdLst>
                          <a:gd name="connsiteX0" fmla="*/ 13898 w 69156"/>
                          <a:gd name="connsiteY0" fmla="*/ 35010 h 43222"/>
                          <a:gd name="connsiteX1" fmla="*/ 2055 w 69156"/>
                          <a:gd name="connsiteY1" fmla="*/ 25674 h 43222"/>
                          <a:gd name="connsiteX2" fmla="*/ 1018 w 69156"/>
                          <a:gd name="connsiteY2" fmla="*/ 12102 h 43222"/>
                          <a:gd name="connsiteX3" fmla="*/ 7933 w 69156"/>
                          <a:gd name="connsiteY3" fmla="*/ 0 h 43222"/>
                          <a:gd name="connsiteX4" fmla="*/ 12861 w 69156"/>
                          <a:gd name="connsiteY4" fmla="*/ 1729 h 43222"/>
                          <a:gd name="connsiteX5" fmla="*/ 8625 w 69156"/>
                          <a:gd name="connsiteY5" fmla="*/ 6916 h 43222"/>
                          <a:gd name="connsiteX6" fmla="*/ 5340 w 69156"/>
                          <a:gd name="connsiteY6" fmla="*/ 13658 h 43222"/>
                          <a:gd name="connsiteX7" fmla="*/ 6291 w 69156"/>
                          <a:gd name="connsiteY7" fmla="*/ 23513 h 43222"/>
                          <a:gd name="connsiteX8" fmla="*/ 15108 w 69156"/>
                          <a:gd name="connsiteY8" fmla="*/ 30342 h 43222"/>
                          <a:gd name="connsiteX9" fmla="*/ 24790 w 69156"/>
                          <a:gd name="connsiteY9" fmla="*/ 31120 h 43222"/>
                          <a:gd name="connsiteX10" fmla="*/ 34558 w 69156"/>
                          <a:gd name="connsiteY10" fmla="*/ 24464 h 43222"/>
                          <a:gd name="connsiteX11" fmla="*/ 42425 w 69156"/>
                          <a:gd name="connsiteY11" fmla="*/ 18499 h 43222"/>
                          <a:gd name="connsiteX12" fmla="*/ 49513 w 69156"/>
                          <a:gd name="connsiteY12" fmla="*/ 16684 h 43222"/>
                          <a:gd name="connsiteX13" fmla="*/ 57812 w 69156"/>
                          <a:gd name="connsiteY13" fmla="*/ 18240 h 43222"/>
                          <a:gd name="connsiteX14" fmla="*/ 65938 w 69156"/>
                          <a:gd name="connsiteY14" fmla="*/ 23427 h 43222"/>
                          <a:gd name="connsiteX15" fmla="*/ 69914 w 69156"/>
                          <a:gd name="connsiteY15" fmla="*/ 31207 h 43222"/>
                          <a:gd name="connsiteX16" fmla="*/ 69223 w 69156"/>
                          <a:gd name="connsiteY16" fmla="*/ 39938 h 43222"/>
                          <a:gd name="connsiteX17" fmla="*/ 65852 w 69156"/>
                          <a:gd name="connsiteY17" fmla="*/ 46767 h 43222"/>
                          <a:gd name="connsiteX18" fmla="*/ 62135 w 69156"/>
                          <a:gd name="connsiteY18" fmla="*/ 51176 h 43222"/>
                          <a:gd name="connsiteX19" fmla="*/ 58417 w 69156"/>
                          <a:gd name="connsiteY19" fmla="*/ 47891 h 43222"/>
                          <a:gd name="connsiteX20" fmla="*/ 64728 w 69156"/>
                          <a:gd name="connsiteY20" fmla="*/ 38382 h 43222"/>
                          <a:gd name="connsiteX21" fmla="*/ 64209 w 69156"/>
                          <a:gd name="connsiteY21" fmla="*/ 29046 h 43222"/>
                          <a:gd name="connsiteX22" fmla="*/ 56343 w 69156"/>
                          <a:gd name="connsiteY22" fmla="*/ 22735 h 43222"/>
                          <a:gd name="connsiteX23" fmla="*/ 46747 w 69156"/>
                          <a:gd name="connsiteY23" fmla="*/ 21871 h 43222"/>
                          <a:gd name="connsiteX24" fmla="*/ 37152 w 69156"/>
                          <a:gd name="connsiteY24" fmla="*/ 28440 h 43222"/>
                          <a:gd name="connsiteX25" fmla="*/ 25827 w 69156"/>
                          <a:gd name="connsiteY25" fmla="*/ 35702 h 43222"/>
                          <a:gd name="connsiteX26" fmla="*/ 13898 w 69156"/>
                          <a:gd name="connsiteY26" fmla="*/ 3501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13898" y="35010"/>
                            </a:moveTo>
                            <a:cubicBezTo>
                              <a:pt x="8365" y="33022"/>
                              <a:pt x="4475" y="29910"/>
                              <a:pt x="2055" y="25674"/>
                            </a:cubicBezTo>
                            <a:cubicBezTo>
                              <a:pt x="-279" y="21352"/>
                              <a:pt x="-625" y="16857"/>
                              <a:pt x="1018" y="12102"/>
                            </a:cubicBezTo>
                            <a:cubicBezTo>
                              <a:pt x="2919" y="6743"/>
                              <a:pt x="5253" y="2680"/>
                              <a:pt x="7933" y="0"/>
                            </a:cubicBezTo>
                            <a:lnTo>
                              <a:pt x="12861" y="1729"/>
                            </a:lnTo>
                            <a:cubicBezTo>
                              <a:pt x="11391" y="3025"/>
                              <a:pt x="10008" y="4754"/>
                              <a:pt x="8625" y="6916"/>
                            </a:cubicBezTo>
                            <a:cubicBezTo>
                              <a:pt x="7242" y="9077"/>
                              <a:pt x="6204" y="11324"/>
                              <a:pt x="5340" y="13658"/>
                            </a:cubicBezTo>
                            <a:cubicBezTo>
                              <a:pt x="4130" y="17116"/>
                              <a:pt x="4389" y="20401"/>
                              <a:pt x="6291" y="23513"/>
                            </a:cubicBezTo>
                            <a:cubicBezTo>
                              <a:pt x="8106" y="26625"/>
                              <a:pt x="11045" y="28959"/>
                              <a:pt x="15108" y="30342"/>
                            </a:cubicBezTo>
                            <a:cubicBezTo>
                              <a:pt x="18825" y="31639"/>
                              <a:pt x="22024" y="31898"/>
                              <a:pt x="24790" y="31120"/>
                            </a:cubicBezTo>
                            <a:cubicBezTo>
                              <a:pt x="27556" y="30342"/>
                              <a:pt x="30755" y="28095"/>
                              <a:pt x="34558" y="24464"/>
                            </a:cubicBezTo>
                            <a:cubicBezTo>
                              <a:pt x="37498" y="21611"/>
                              <a:pt x="40177" y="19623"/>
                              <a:pt x="42425" y="18499"/>
                            </a:cubicBezTo>
                            <a:cubicBezTo>
                              <a:pt x="44673" y="17375"/>
                              <a:pt x="47006" y="16770"/>
                              <a:pt x="49513" y="16684"/>
                            </a:cubicBezTo>
                            <a:cubicBezTo>
                              <a:pt x="52020" y="16597"/>
                              <a:pt x="54787" y="17116"/>
                              <a:pt x="57812" y="18240"/>
                            </a:cubicBezTo>
                            <a:cubicBezTo>
                              <a:pt x="61097" y="19450"/>
                              <a:pt x="63863" y="21093"/>
                              <a:pt x="65938" y="23427"/>
                            </a:cubicBezTo>
                            <a:cubicBezTo>
                              <a:pt x="68013" y="25674"/>
                              <a:pt x="69396" y="28268"/>
                              <a:pt x="69914" y="31207"/>
                            </a:cubicBezTo>
                            <a:cubicBezTo>
                              <a:pt x="70520" y="34146"/>
                              <a:pt x="70261" y="37085"/>
                              <a:pt x="69223" y="39938"/>
                            </a:cubicBezTo>
                            <a:cubicBezTo>
                              <a:pt x="68272" y="42531"/>
                              <a:pt x="67148" y="44779"/>
                              <a:pt x="65852" y="46767"/>
                            </a:cubicBezTo>
                            <a:cubicBezTo>
                              <a:pt x="64468" y="48669"/>
                              <a:pt x="63258" y="50138"/>
                              <a:pt x="62135" y="51176"/>
                            </a:cubicBezTo>
                            <a:lnTo>
                              <a:pt x="58417" y="47891"/>
                            </a:lnTo>
                            <a:cubicBezTo>
                              <a:pt x="61356" y="45124"/>
                              <a:pt x="63518" y="41926"/>
                              <a:pt x="64728" y="38382"/>
                            </a:cubicBezTo>
                            <a:cubicBezTo>
                              <a:pt x="65938" y="35097"/>
                              <a:pt x="65679" y="31985"/>
                              <a:pt x="64209" y="29046"/>
                            </a:cubicBezTo>
                            <a:cubicBezTo>
                              <a:pt x="62653" y="26193"/>
                              <a:pt x="60060" y="24118"/>
                              <a:pt x="56343" y="22735"/>
                            </a:cubicBezTo>
                            <a:cubicBezTo>
                              <a:pt x="52539" y="21438"/>
                              <a:pt x="49341" y="21093"/>
                              <a:pt x="46747" y="21871"/>
                            </a:cubicBezTo>
                            <a:cubicBezTo>
                              <a:pt x="44154" y="22649"/>
                              <a:pt x="40955" y="24810"/>
                              <a:pt x="37152" y="28440"/>
                            </a:cubicBezTo>
                            <a:cubicBezTo>
                              <a:pt x="33348" y="32244"/>
                              <a:pt x="29545" y="34578"/>
                              <a:pt x="25827" y="35702"/>
                            </a:cubicBezTo>
                            <a:cubicBezTo>
                              <a:pt x="22110" y="36739"/>
                              <a:pt x="18134" y="36480"/>
                              <a:pt x="13898" y="35010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6" name="Freihandform: Form 1075">
                        <a:extLst>
                          <a:ext uri="{FF2B5EF4-FFF2-40B4-BE49-F238E27FC236}">
                            <a16:creationId xmlns:a16="http://schemas.microsoft.com/office/drawing/2014/main" id="{9A2CE831-BA62-41DE-855E-954499CFBA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747" y="3233835"/>
                        <a:ext cx="77801" cy="43223"/>
                      </a:xfrm>
                      <a:custGeom>
                        <a:avLst/>
                        <a:gdLst>
                          <a:gd name="connsiteX0" fmla="*/ 39073 w 77800"/>
                          <a:gd name="connsiteY0" fmla="*/ 15560 h 43222"/>
                          <a:gd name="connsiteX1" fmla="*/ 9855 w 77800"/>
                          <a:gd name="connsiteY1" fmla="*/ 4495 h 43222"/>
                          <a:gd name="connsiteX2" fmla="*/ 11584 w 77800"/>
                          <a:gd name="connsiteY2" fmla="*/ 0 h 43222"/>
                          <a:gd name="connsiteX3" fmla="*/ 78493 w 77800"/>
                          <a:gd name="connsiteY3" fmla="*/ 25242 h 43222"/>
                          <a:gd name="connsiteX4" fmla="*/ 75035 w 77800"/>
                          <a:gd name="connsiteY4" fmla="*/ 34405 h 43222"/>
                          <a:gd name="connsiteX5" fmla="*/ 65007 w 77800"/>
                          <a:gd name="connsiteY5" fmla="*/ 46940 h 43222"/>
                          <a:gd name="connsiteX6" fmla="*/ 49447 w 77800"/>
                          <a:gd name="connsiteY6" fmla="*/ 46248 h 43222"/>
                          <a:gd name="connsiteX7" fmla="*/ 38900 w 77800"/>
                          <a:gd name="connsiteY7" fmla="*/ 39419 h 43222"/>
                          <a:gd name="connsiteX8" fmla="*/ 35270 w 77800"/>
                          <a:gd name="connsiteY8" fmla="*/ 28613 h 43222"/>
                          <a:gd name="connsiteX9" fmla="*/ 0 w 77800"/>
                          <a:gd name="connsiteY9" fmla="*/ 30429 h 43222"/>
                          <a:gd name="connsiteX10" fmla="*/ 1902 w 77800"/>
                          <a:gd name="connsiteY10" fmla="*/ 25415 h 43222"/>
                          <a:gd name="connsiteX11" fmla="*/ 35875 w 77800"/>
                          <a:gd name="connsiteY11" fmla="*/ 23945 h 43222"/>
                          <a:gd name="connsiteX12" fmla="*/ 39073 w 77800"/>
                          <a:gd name="connsiteY12" fmla="*/ 15560 h 43222"/>
                          <a:gd name="connsiteX13" fmla="*/ 43136 w 77800"/>
                          <a:gd name="connsiteY13" fmla="*/ 17116 h 43222"/>
                          <a:gd name="connsiteX14" fmla="*/ 40802 w 77800"/>
                          <a:gd name="connsiteY14" fmla="*/ 23340 h 43222"/>
                          <a:gd name="connsiteX15" fmla="*/ 40975 w 77800"/>
                          <a:gd name="connsiteY15" fmla="*/ 34146 h 43222"/>
                          <a:gd name="connsiteX16" fmla="*/ 50916 w 77800"/>
                          <a:gd name="connsiteY16" fmla="*/ 41667 h 43222"/>
                          <a:gd name="connsiteX17" fmla="*/ 63105 w 77800"/>
                          <a:gd name="connsiteY17" fmla="*/ 42445 h 43222"/>
                          <a:gd name="connsiteX18" fmla="*/ 70453 w 77800"/>
                          <a:gd name="connsiteY18" fmla="*/ 33109 h 43222"/>
                          <a:gd name="connsiteX19" fmla="*/ 72355 w 77800"/>
                          <a:gd name="connsiteY19" fmla="*/ 28095 h 43222"/>
                          <a:gd name="connsiteX20" fmla="*/ 43136 w 77800"/>
                          <a:gd name="connsiteY20" fmla="*/ 17116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77800" h="43222">
                            <a:moveTo>
                              <a:pt x="39073" y="15560"/>
                            </a:moveTo>
                            <a:lnTo>
                              <a:pt x="9855" y="4495"/>
                            </a:lnTo>
                            <a:lnTo>
                              <a:pt x="11584" y="0"/>
                            </a:lnTo>
                            <a:lnTo>
                              <a:pt x="78493" y="25242"/>
                            </a:lnTo>
                            <a:lnTo>
                              <a:pt x="75035" y="34405"/>
                            </a:lnTo>
                            <a:cubicBezTo>
                              <a:pt x="72528" y="40975"/>
                              <a:pt x="69243" y="45124"/>
                              <a:pt x="65007" y="46940"/>
                            </a:cubicBezTo>
                            <a:cubicBezTo>
                              <a:pt x="60771" y="48755"/>
                              <a:pt x="55584" y="48582"/>
                              <a:pt x="49447" y="46248"/>
                            </a:cubicBezTo>
                            <a:cubicBezTo>
                              <a:pt x="44779" y="44519"/>
                              <a:pt x="41321" y="42272"/>
                              <a:pt x="38900" y="39419"/>
                            </a:cubicBezTo>
                            <a:cubicBezTo>
                              <a:pt x="36566" y="36653"/>
                              <a:pt x="35356" y="33022"/>
                              <a:pt x="35270" y="28613"/>
                            </a:cubicBezTo>
                            <a:lnTo>
                              <a:pt x="0" y="30429"/>
                            </a:lnTo>
                            <a:lnTo>
                              <a:pt x="1902" y="25415"/>
                            </a:lnTo>
                            <a:lnTo>
                              <a:pt x="35875" y="23945"/>
                            </a:lnTo>
                            <a:lnTo>
                              <a:pt x="39073" y="15560"/>
                            </a:lnTo>
                            <a:close/>
                            <a:moveTo>
                              <a:pt x="43136" y="17116"/>
                            </a:moveTo>
                            <a:lnTo>
                              <a:pt x="40802" y="23340"/>
                            </a:lnTo>
                            <a:cubicBezTo>
                              <a:pt x="39246" y="27403"/>
                              <a:pt x="39333" y="31034"/>
                              <a:pt x="40975" y="34146"/>
                            </a:cubicBezTo>
                            <a:cubicBezTo>
                              <a:pt x="42618" y="37258"/>
                              <a:pt x="45989" y="39765"/>
                              <a:pt x="50916" y="41667"/>
                            </a:cubicBezTo>
                            <a:cubicBezTo>
                              <a:pt x="55930" y="43569"/>
                              <a:pt x="59993" y="43828"/>
                              <a:pt x="63105" y="42445"/>
                            </a:cubicBezTo>
                            <a:cubicBezTo>
                              <a:pt x="66217" y="41062"/>
                              <a:pt x="68638" y="37950"/>
                              <a:pt x="70453" y="33109"/>
                            </a:cubicBezTo>
                            <a:lnTo>
                              <a:pt x="72355" y="28095"/>
                            </a:lnTo>
                            <a:lnTo>
                              <a:pt x="43136" y="17116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7" name="Freihandform: Form 1076">
                        <a:extLst>
                          <a:ext uri="{FF2B5EF4-FFF2-40B4-BE49-F238E27FC236}">
                            <a16:creationId xmlns:a16="http://schemas.microsoft.com/office/drawing/2014/main" id="{2DBD7FBD-1555-4168-9630-9F0C33014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9521" y="3273168"/>
                        <a:ext cx="69156" cy="43223"/>
                      </a:xfrm>
                      <a:custGeom>
                        <a:avLst/>
                        <a:gdLst>
                          <a:gd name="connsiteX0" fmla="*/ 0 w 69156"/>
                          <a:gd name="connsiteY0" fmla="*/ 24032 h 43222"/>
                          <a:gd name="connsiteX1" fmla="*/ 9682 w 69156"/>
                          <a:gd name="connsiteY1" fmla="*/ 0 h 43222"/>
                          <a:gd name="connsiteX2" fmla="*/ 75986 w 69156"/>
                          <a:gd name="connsiteY2" fmla="*/ 26625 h 43222"/>
                          <a:gd name="connsiteX3" fmla="*/ 66304 w 69156"/>
                          <a:gd name="connsiteY3" fmla="*/ 50657 h 43222"/>
                          <a:gd name="connsiteX4" fmla="*/ 62068 w 69156"/>
                          <a:gd name="connsiteY4" fmla="*/ 48928 h 43222"/>
                          <a:gd name="connsiteX5" fmla="*/ 69934 w 69156"/>
                          <a:gd name="connsiteY5" fmla="*/ 29305 h 43222"/>
                          <a:gd name="connsiteX6" fmla="*/ 44779 w 69156"/>
                          <a:gd name="connsiteY6" fmla="*/ 19191 h 43222"/>
                          <a:gd name="connsiteX7" fmla="*/ 37344 w 69156"/>
                          <a:gd name="connsiteY7" fmla="*/ 37690 h 43222"/>
                          <a:gd name="connsiteX8" fmla="*/ 33109 w 69156"/>
                          <a:gd name="connsiteY8" fmla="*/ 35961 h 43222"/>
                          <a:gd name="connsiteX9" fmla="*/ 40543 w 69156"/>
                          <a:gd name="connsiteY9" fmla="*/ 17462 h 43222"/>
                          <a:gd name="connsiteX10" fmla="*/ 12189 w 69156"/>
                          <a:gd name="connsiteY10" fmla="*/ 6051 h 43222"/>
                          <a:gd name="connsiteX11" fmla="*/ 4322 w 69156"/>
                          <a:gd name="connsiteY11" fmla="*/ 25674 h 43222"/>
                          <a:gd name="connsiteX12" fmla="*/ 0 w 69156"/>
                          <a:gd name="connsiteY12" fmla="*/ 2403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0" y="24032"/>
                            </a:moveTo>
                            <a:lnTo>
                              <a:pt x="9682" y="0"/>
                            </a:lnTo>
                            <a:lnTo>
                              <a:pt x="75986" y="26625"/>
                            </a:lnTo>
                            <a:lnTo>
                              <a:pt x="66304" y="50657"/>
                            </a:lnTo>
                            <a:lnTo>
                              <a:pt x="62068" y="48928"/>
                            </a:lnTo>
                            <a:lnTo>
                              <a:pt x="69934" y="29305"/>
                            </a:lnTo>
                            <a:lnTo>
                              <a:pt x="44779" y="19191"/>
                            </a:lnTo>
                            <a:lnTo>
                              <a:pt x="37344" y="37690"/>
                            </a:lnTo>
                            <a:lnTo>
                              <a:pt x="33109" y="35961"/>
                            </a:lnTo>
                            <a:lnTo>
                              <a:pt x="40543" y="17462"/>
                            </a:lnTo>
                            <a:lnTo>
                              <a:pt x="12189" y="6051"/>
                            </a:lnTo>
                            <a:lnTo>
                              <a:pt x="4322" y="25674"/>
                            </a:lnTo>
                            <a:lnTo>
                              <a:pt x="0" y="24032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8" name="Freihandform: Form 1077">
                        <a:extLst>
                          <a:ext uri="{FF2B5EF4-FFF2-40B4-BE49-F238E27FC236}">
                            <a16:creationId xmlns:a16="http://schemas.microsoft.com/office/drawing/2014/main" id="{71B4C7A3-15E2-4F86-B2C7-7A9365690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17956" y="3308524"/>
                        <a:ext cx="69156" cy="51867"/>
                      </a:xfrm>
                      <a:custGeom>
                        <a:avLst/>
                        <a:gdLst>
                          <a:gd name="connsiteX0" fmla="*/ 26433 w 69156"/>
                          <a:gd name="connsiteY0" fmla="*/ 46940 h 51867"/>
                          <a:gd name="connsiteX1" fmla="*/ 1883 w 69156"/>
                          <a:gd name="connsiteY1" fmla="*/ 11670 h 51867"/>
                          <a:gd name="connsiteX2" fmla="*/ 6897 w 69156"/>
                          <a:gd name="connsiteY2" fmla="*/ 0 h 51867"/>
                          <a:gd name="connsiteX3" fmla="*/ 72595 w 69156"/>
                          <a:gd name="connsiteY3" fmla="*/ 28181 h 51867"/>
                          <a:gd name="connsiteX4" fmla="*/ 67495 w 69156"/>
                          <a:gd name="connsiteY4" fmla="*/ 40111 h 51867"/>
                          <a:gd name="connsiteX5" fmla="*/ 52713 w 69156"/>
                          <a:gd name="connsiteY5" fmla="*/ 51953 h 51867"/>
                          <a:gd name="connsiteX6" fmla="*/ 26433 w 69156"/>
                          <a:gd name="connsiteY6" fmla="*/ 46940 h 51867"/>
                          <a:gd name="connsiteX7" fmla="*/ 28162 w 69156"/>
                          <a:gd name="connsiteY7" fmla="*/ 42185 h 51867"/>
                          <a:gd name="connsiteX8" fmla="*/ 51070 w 69156"/>
                          <a:gd name="connsiteY8" fmla="*/ 47199 h 51867"/>
                          <a:gd name="connsiteX9" fmla="*/ 63519 w 69156"/>
                          <a:gd name="connsiteY9" fmla="*/ 38209 h 51867"/>
                          <a:gd name="connsiteX10" fmla="*/ 66717 w 69156"/>
                          <a:gd name="connsiteY10" fmla="*/ 30861 h 51867"/>
                          <a:gd name="connsiteX11" fmla="*/ 9144 w 69156"/>
                          <a:gd name="connsiteY11" fmla="*/ 6138 h 51867"/>
                          <a:gd name="connsiteX12" fmla="*/ 6119 w 69156"/>
                          <a:gd name="connsiteY12" fmla="*/ 13140 h 51867"/>
                          <a:gd name="connsiteX13" fmla="*/ 8194 w 69156"/>
                          <a:gd name="connsiteY13" fmla="*/ 28873 h 51867"/>
                          <a:gd name="connsiteX14" fmla="*/ 28162 w 69156"/>
                          <a:gd name="connsiteY14" fmla="*/ 4218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9156" h="51867">
                            <a:moveTo>
                              <a:pt x="26433" y="46940"/>
                            </a:moveTo>
                            <a:cubicBezTo>
                              <a:pt x="4131" y="37344"/>
                              <a:pt x="-4082" y="25588"/>
                              <a:pt x="1883" y="11670"/>
                            </a:cubicBezTo>
                            <a:lnTo>
                              <a:pt x="6897" y="0"/>
                            </a:lnTo>
                            <a:lnTo>
                              <a:pt x="72595" y="28181"/>
                            </a:lnTo>
                            <a:lnTo>
                              <a:pt x="67495" y="40111"/>
                            </a:lnTo>
                            <a:cubicBezTo>
                              <a:pt x="64556" y="46853"/>
                              <a:pt x="59628" y="50830"/>
                              <a:pt x="52713" y="51953"/>
                            </a:cubicBezTo>
                            <a:cubicBezTo>
                              <a:pt x="45711" y="53164"/>
                              <a:pt x="36980" y="51521"/>
                              <a:pt x="26433" y="46940"/>
                            </a:cubicBezTo>
                            <a:close/>
                            <a:moveTo>
                              <a:pt x="28162" y="42185"/>
                            </a:moveTo>
                            <a:cubicBezTo>
                              <a:pt x="37412" y="46162"/>
                              <a:pt x="45106" y="47804"/>
                              <a:pt x="51070" y="47199"/>
                            </a:cubicBezTo>
                            <a:cubicBezTo>
                              <a:pt x="57121" y="46594"/>
                              <a:pt x="61271" y="43568"/>
                              <a:pt x="63519" y="38209"/>
                            </a:cubicBezTo>
                            <a:lnTo>
                              <a:pt x="66717" y="30861"/>
                            </a:lnTo>
                            <a:lnTo>
                              <a:pt x="9144" y="6138"/>
                            </a:lnTo>
                            <a:lnTo>
                              <a:pt x="6119" y="13140"/>
                            </a:lnTo>
                            <a:cubicBezTo>
                              <a:pt x="3698" y="18845"/>
                              <a:pt x="4390" y="24118"/>
                              <a:pt x="8194" y="28873"/>
                            </a:cubicBezTo>
                            <a:cubicBezTo>
                              <a:pt x="11997" y="33714"/>
                              <a:pt x="18653" y="38122"/>
                              <a:pt x="28162" y="42185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9" name="Freihandform: Form 1078">
                        <a:extLst>
                          <a:ext uri="{FF2B5EF4-FFF2-40B4-BE49-F238E27FC236}">
                            <a16:creationId xmlns:a16="http://schemas.microsoft.com/office/drawing/2014/main" id="{8C356E0D-4FBD-4CF9-8B1A-4D7959226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4856" y="3352870"/>
                        <a:ext cx="69156" cy="51867"/>
                      </a:xfrm>
                      <a:custGeom>
                        <a:avLst/>
                        <a:gdLst>
                          <a:gd name="connsiteX0" fmla="*/ 0 w 69156"/>
                          <a:gd name="connsiteY0" fmla="*/ 23600 h 51867"/>
                          <a:gd name="connsiteX1" fmla="*/ 10719 w 69156"/>
                          <a:gd name="connsiteY1" fmla="*/ 0 h 51867"/>
                          <a:gd name="connsiteX2" fmla="*/ 75813 w 69156"/>
                          <a:gd name="connsiteY2" fmla="*/ 29651 h 51867"/>
                          <a:gd name="connsiteX3" fmla="*/ 65093 w 69156"/>
                          <a:gd name="connsiteY3" fmla="*/ 53250 h 51867"/>
                          <a:gd name="connsiteX4" fmla="*/ 60944 w 69156"/>
                          <a:gd name="connsiteY4" fmla="*/ 51349 h 51867"/>
                          <a:gd name="connsiteX5" fmla="*/ 69675 w 69156"/>
                          <a:gd name="connsiteY5" fmla="*/ 32158 h 51867"/>
                          <a:gd name="connsiteX6" fmla="*/ 44952 w 69156"/>
                          <a:gd name="connsiteY6" fmla="*/ 20920 h 51867"/>
                          <a:gd name="connsiteX7" fmla="*/ 36653 w 69156"/>
                          <a:gd name="connsiteY7" fmla="*/ 39073 h 51867"/>
                          <a:gd name="connsiteX8" fmla="*/ 32504 w 69156"/>
                          <a:gd name="connsiteY8" fmla="*/ 37172 h 51867"/>
                          <a:gd name="connsiteX9" fmla="*/ 40802 w 69156"/>
                          <a:gd name="connsiteY9" fmla="*/ 19018 h 51867"/>
                          <a:gd name="connsiteX10" fmla="*/ 12967 w 69156"/>
                          <a:gd name="connsiteY10" fmla="*/ 6311 h 51867"/>
                          <a:gd name="connsiteX11" fmla="*/ 4236 w 69156"/>
                          <a:gd name="connsiteY11" fmla="*/ 25501 h 51867"/>
                          <a:gd name="connsiteX12" fmla="*/ 0 w 69156"/>
                          <a:gd name="connsiteY12" fmla="*/ 2360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51867">
                            <a:moveTo>
                              <a:pt x="0" y="23600"/>
                            </a:moveTo>
                            <a:lnTo>
                              <a:pt x="10719" y="0"/>
                            </a:lnTo>
                            <a:lnTo>
                              <a:pt x="75813" y="29651"/>
                            </a:lnTo>
                            <a:lnTo>
                              <a:pt x="65093" y="53250"/>
                            </a:lnTo>
                            <a:lnTo>
                              <a:pt x="60944" y="51349"/>
                            </a:lnTo>
                            <a:lnTo>
                              <a:pt x="69675" y="32158"/>
                            </a:lnTo>
                            <a:lnTo>
                              <a:pt x="44952" y="20920"/>
                            </a:lnTo>
                            <a:lnTo>
                              <a:pt x="36653" y="39073"/>
                            </a:lnTo>
                            <a:lnTo>
                              <a:pt x="32504" y="37172"/>
                            </a:lnTo>
                            <a:lnTo>
                              <a:pt x="40802" y="19018"/>
                            </a:lnTo>
                            <a:lnTo>
                              <a:pt x="12967" y="6311"/>
                            </a:lnTo>
                            <a:lnTo>
                              <a:pt x="4236" y="25501"/>
                            </a:lnTo>
                            <a:lnTo>
                              <a:pt x="0" y="2360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1" name="Grafik 3535">
                      <a:extLst>
                        <a:ext uri="{FF2B5EF4-FFF2-40B4-BE49-F238E27FC236}">
                          <a16:creationId xmlns:a16="http://schemas.microsoft.com/office/drawing/2014/main" id="{91BDF695-2DDC-49A8-858D-0857CB61F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8482" y="1564056"/>
                      <a:ext cx="354426" cy="1011411"/>
                      <a:chOff x="2578482" y="1564056"/>
                      <a:chExt cx="354426" cy="1011411"/>
                    </a:xfrm>
                    <a:solidFill>
                      <a:srgbClr val="0786C8"/>
                    </a:solidFill>
                  </p:grpSpPr>
                  <p:sp>
                    <p:nvSpPr>
                      <p:cNvPr id="1040" name="Freihandform: Form 1039">
                        <a:extLst>
                          <a:ext uri="{FF2B5EF4-FFF2-40B4-BE49-F238E27FC236}">
                            <a16:creationId xmlns:a16="http://schemas.microsoft.com/office/drawing/2014/main" id="{2604AE79-F638-409B-A498-698289D91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8482" y="2540630"/>
                        <a:ext cx="86445" cy="34578"/>
                      </a:xfrm>
                      <a:custGeom>
                        <a:avLst/>
                        <a:gdLst>
                          <a:gd name="connsiteX0" fmla="*/ 4063 w 86445"/>
                          <a:gd name="connsiteY0" fmla="*/ 12967 h 34578"/>
                          <a:gd name="connsiteX1" fmla="*/ 1037 w 86445"/>
                          <a:gd name="connsiteY1" fmla="*/ 12016 h 34578"/>
                          <a:gd name="connsiteX2" fmla="*/ 86 w 86445"/>
                          <a:gd name="connsiteY2" fmla="*/ 9941 h 34578"/>
                          <a:gd name="connsiteX3" fmla="*/ 1037 w 86445"/>
                          <a:gd name="connsiteY3" fmla="*/ 7780 h 34578"/>
                          <a:gd name="connsiteX4" fmla="*/ 4063 w 86445"/>
                          <a:gd name="connsiteY4" fmla="*/ 6916 h 34578"/>
                          <a:gd name="connsiteX5" fmla="*/ 7175 w 86445"/>
                          <a:gd name="connsiteY5" fmla="*/ 7867 h 34578"/>
                          <a:gd name="connsiteX6" fmla="*/ 8126 w 86445"/>
                          <a:gd name="connsiteY6" fmla="*/ 10028 h 34578"/>
                          <a:gd name="connsiteX7" fmla="*/ 7089 w 86445"/>
                          <a:gd name="connsiteY7" fmla="*/ 12102 h 34578"/>
                          <a:gd name="connsiteX8" fmla="*/ 4063 w 86445"/>
                          <a:gd name="connsiteY8" fmla="*/ 12967 h 34578"/>
                          <a:gd name="connsiteX9" fmla="*/ 3976 w 86445"/>
                          <a:gd name="connsiteY9" fmla="*/ 27922 h 34578"/>
                          <a:gd name="connsiteX10" fmla="*/ 951 w 86445"/>
                          <a:gd name="connsiteY10" fmla="*/ 26971 h 34578"/>
                          <a:gd name="connsiteX11" fmla="*/ 0 w 86445"/>
                          <a:gd name="connsiteY11" fmla="*/ 24810 h 34578"/>
                          <a:gd name="connsiteX12" fmla="*/ 951 w 86445"/>
                          <a:gd name="connsiteY12" fmla="*/ 22735 h 34578"/>
                          <a:gd name="connsiteX13" fmla="*/ 3976 w 86445"/>
                          <a:gd name="connsiteY13" fmla="*/ 21871 h 34578"/>
                          <a:gd name="connsiteX14" fmla="*/ 7089 w 86445"/>
                          <a:gd name="connsiteY14" fmla="*/ 22822 h 34578"/>
                          <a:gd name="connsiteX15" fmla="*/ 8039 w 86445"/>
                          <a:gd name="connsiteY15" fmla="*/ 24896 h 34578"/>
                          <a:gd name="connsiteX16" fmla="*/ 7002 w 86445"/>
                          <a:gd name="connsiteY16" fmla="*/ 27057 h 34578"/>
                          <a:gd name="connsiteX17" fmla="*/ 3976 w 86445"/>
                          <a:gd name="connsiteY17" fmla="*/ 27922 h 34578"/>
                          <a:gd name="connsiteX18" fmla="*/ 17116 w 86445"/>
                          <a:gd name="connsiteY18" fmla="*/ 0 h 34578"/>
                          <a:gd name="connsiteX19" fmla="*/ 65353 w 86445"/>
                          <a:gd name="connsiteY19" fmla="*/ 346 h 34578"/>
                          <a:gd name="connsiteX20" fmla="*/ 89385 w 86445"/>
                          <a:gd name="connsiteY20" fmla="*/ 17808 h 34578"/>
                          <a:gd name="connsiteX21" fmla="*/ 83074 w 86445"/>
                          <a:gd name="connsiteY21" fmla="*/ 30948 h 34578"/>
                          <a:gd name="connsiteX22" fmla="*/ 65093 w 86445"/>
                          <a:gd name="connsiteY22" fmla="*/ 35356 h 34578"/>
                          <a:gd name="connsiteX23" fmla="*/ 16857 w 86445"/>
                          <a:gd name="connsiteY23" fmla="*/ 35011 h 34578"/>
                          <a:gd name="connsiteX24" fmla="*/ 16857 w 86445"/>
                          <a:gd name="connsiteY24" fmla="*/ 30170 h 34578"/>
                          <a:gd name="connsiteX25" fmla="*/ 65698 w 86445"/>
                          <a:gd name="connsiteY25" fmla="*/ 30515 h 34578"/>
                          <a:gd name="connsiteX26" fmla="*/ 79876 w 86445"/>
                          <a:gd name="connsiteY26" fmla="*/ 27317 h 34578"/>
                          <a:gd name="connsiteX27" fmla="*/ 84803 w 86445"/>
                          <a:gd name="connsiteY27" fmla="*/ 17808 h 34578"/>
                          <a:gd name="connsiteX28" fmla="*/ 80048 w 86445"/>
                          <a:gd name="connsiteY28" fmla="*/ 8472 h 34578"/>
                          <a:gd name="connsiteX29" fmla="*/ 65698 w 86445"/>
                          <a:gd name="connsiteY29" fmla="*/ 5187 h 34578"/>
                          <a:gd name="connsiteX30" fmla="*/ 17030 w 86445"/>
                          <a:gd name="connsiteY30" fmla="*/ 4841 h 34578"/>
                          <a:gd name="connsiteX31" fmla="*/ 17116 w 86445"/>
                          <a:gd name="connsiteY31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86445" h="34578">
                            <a:moveTo>
                              <a:pt x="4063" y="12967"/>
                            </a:moveTo>
                            <a:cubicBezTo>
                              <a:pt x="2680" y="12967"/>
                              <a:pt x="1642" y="12621"/>
                              <a:pt x="1037" y="12016"/>
                            </a:cubicBezTo>
                            <a:cubicBezTo>
                              <a:pt x="432" y="11411"/>
                              <a:pt x="86" y="10719"/>
                              <a:pt x="86" y="9941"/>
                            </a:cubicBezTo>
                            <a:cubicBezTo>
                              <a:pt x="86" y="9163"/>
                              <a:pt x="432" y="8385"/>
                              <a:pt x="1037" y="7780"/>
                            </a:cubicBezTo>
                            <a:cubicBezTo>
                              <a:pt x="1642" y="7175"/>
                              <a:pt x="2680" y="6829"/>
                              <a:pt x="4063" y="6916"/>
                            </a:cubicBezTo>
                            <a:cubicBezTo>
                              <a:pt x="5532" y="6916"/>
                              <a:pt x="6570" y="7261"/>
                              <a:pt x="7175" y="7867"/>
                            </a:cubicBezTo>
                            <a:cubicBezTo>
                              <a:pt x="7780" y="8472"/>
                              <a:pt x="8126" y="9163"/>
                              <a:pt x="8126" y="10028"/>
                            </a:cubicBezTo>
                            <a:cubicBezTo>
                              <a:pt x="8126" y="10806"/>
                              <a:pt x="7780" y="11497"/>
                              <a:pt x="7089" y="12102"/>
                            </a:cubicBezTo>
                            <a:cubicBezTo>
                              <a:pt x="6570" y="12707"/>
                              <a:pt x="5532" y="12967"/>
                              <a:pt x="4063" y="12967"/>
                            </a:cubicBezTo>
                            <a:close/>
                            <a:moveTo>
                              <a:pt x="3976" y="27922"/>
                            </a:moveTo>
                            <a:cubicBezTo>
                              <a:pt x="2593" y="27922"/>
                              <a:pt x="1556" y="27576"/>
                              <a:pt x="951" y="26971"/>
                            </a:cubicBezTo>
                            <a:cubicBezTo>
                              <a:pt x="346" y="26366"/>
                              <a:pt x="0" y="25588"/>
                              <a:pt x="0" y="24810"/>
                            </a:cubicBezTo>
                            <a:cubicBezTo>
                              <a:pt x="0" y="24032"/>
                              <a:pt x="346" y="23340"/>
                              <a:pt x="951" y="22735"/>
                            </a:cubicBezTo>
                            <a:cubicBezTo>
                              <a:pt x="1556" y="22130"/>
                              <a:pt x="2593" y="21784"/>
                              <a:pt x="3976" y="21871"/>
                            </a:cubicBezTo>
                            <a:cubicBezTo>
                              <a:pt x="5446" y="21871"/>
                              <a:pt x="6483" y="22217"/>
                              <a:pt x="7089" y="22822"/>
                            </a:cubicBezTo>
                            <a:cubicBezTo>
                              <a:pt x="7780" y="23427"/>
                              <a:pt x="8039" y="24118"/>
                              <a:pt x="8039" y="24896"/>
                            </a:cubicBezTo>
                            <a:cubicBezTo>
                              <a:pt x="8039" y="25674"/>
                              <a:pt x="7694" y="26452"/>
                              <a:pt x="7002" y="27057"/>
                            </a:cubicBezTo>
                            <a:cubicBezTo>
                              <a:pt x="6483" y="27576"/>
                              <a:pt x="5446" y="27922"/>
                              <a:pt x="3976" y="27922"/>
                            </a:cubicBezTo>
                            <a:close/>
                            <a:moveTo>
                              <a:pt x="17116" y="0"/>
                            </a:moveTo>
                            <a:lnTo>
                              <a:pt x="65353" y="346"/>
                            </a:lnTo>
                            <a:cubicBezTo>
                              <a:pt x="81518" y="432"/>
                              <a:pt x="89471" y="6311"/>
                              <a:pt x="89385" y="17808"/>
                            </a:cubicBezTo>
                            <a:cubicBezTo>
                              <a:pt x="89385" y="23600"/>
                              <a:pt x="87223" y="27922"/>
                              <a:pt x="83074" y="30948"/>
                            </a:cubicBezTo>
                            <a:cubicBezTo>
                              <a:pt x="78838" y="33973"/>
                              <a:pt x="72873" y="35443"/>
                              <a:pt x="65093" y="35356"/>
                            </a:cubicBezTo>
                            <a:lnTo>
                              <a:pt x="16857" y="35011"/>
                            </a:lnTo>
                            <a:lnTo>
                              <a:pt x="16857" y="30170"/>
                            </a:lnTo>
                            <a:lnTo>
                              <a:pt x="65698" y="30515"/>
                            </a:lnTo>
                            <a:cubicBezTo>
                              <a:pt x="71923" y="30602"/>
                              <a:pt x="76591" y="29478"/>
                              <a:pt x="79876" y="27317"/>
                            </a:cubicBezTo>
                            <a:cubicBezTo>
                              <a:pt x="83160" y="25069"/>
                              <a:pt x="84803" y="21957"/>
                              <a:pt x="84803" y="17808"/>
                            </a:cubicBezTo>
                            <a:cubicBezTo>
                              <a:pt x="84803" y="13659"/>
                              <a:pt x="83247" y="10546"/>
                              <a:pt x="80048" y="8472"/>
                            </a:cubicBezTo>
                            <a:cubicBezTo>
                              <a:pt x="76850" y="6311"/>
                              <a:pt x="72009" y="5273"/>
                              <a:pt x="65698" y="5187"/>
                            </a:cubicBezTo>
                            <a:lnTo>
                              <a:pt x="17030" y="4841"/>
                            </a:lnTo>
                            <a:lnTo>
                              <a:pt x="17116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1" name="Freihandform: Form 1040">
                        <a:extLst>
                          <a:ext uri="{FF2B5EF4-FFF2-40B4-BE49-F238E27FC236}">
                            <a16:creationId xmlns:a16="http://schemas.microsoft.com/office/drawing/2014/main" id="{AF71CFF3-D5A5-4812-8913-49B37D58F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6031" y="2493236"/>
                        <a:ext cx="69156" cy="25934"/>
                      </a:xfrm>
                      <a:custGeom>
                        <a:avLst/>
                        <a:gdLst>
                          <a:gd name="connsiteX0" fmla="*/ 0 w 69156"/>
                          <a:gd name="connsiteY0" fmla="*/ 30969 h 25933"/>
                          <a:gd name="connsiteX1" fmla="*/ 432 w 69156"/>
                          <a:gd name="connsiteY1" fmla="*/ 17311 h 25933"/>
                          <a:gd name="connsiteX2" fmla="*/ 5187 w 69156"/>
                          <a:gd name="connsiteY2" fmla="*/ 4517 h 25933"/>
                          <a:gd name="connsiteX3" fmla="*/ 18067 w 69156"/>
                          <a:gd name="connsiteY3" fmla="*/ 367 h 25933"/>
                          <a:gd name="connsiteX4" fmla="*/ 34319 w 69156"/>
                          <a:gd name="connsiteY4" fmla="*/ 11519 h 25933"/>
                          <a:gd name="connsiteX5" fmla="*/ 34751 w 69156"/>
                          <a:gd name="connsiteY5" fmla="*/ 11519 h 25933"/>
                          <a:gd name="connsiteX6" fmla="*/ 40456 w 69156"/>
                          <a:gd name="connsiteY6" fmla="*/ 2615 h 25933"/>
                          <a:gd name="connsiteX7" fmla="*/ 52213 w 69156"/>
                          <a:gd name="connsiteY7" fmla="*/ 22 h 25933"/>
                          <a:gd name="connsiteX8" fmla="*/ 66995 w 69156"/>
                          <a:gd name="connsiteY8" fmla="*/ 4776 h 25933"/>
                          <a:gd name="connsiteX9" fmla="*/ 72009 w 69156"/>
                          <a:gd name="connsiteY9" fmla="*/ 16878 h 25933"/>
                          <a:gd name="connsiteX10" fmla="*/ 71490 w 69156"/>
                          <a:gd name="connsiteY10" fmla="*/ 33303 h 25933"/>
                          <a:gd name="connsiteX11" fmla="*/ 0 w 69156"/>
                          <a:gd name="connsiteY11" fmla="*/ 30969 h 25933"/>
                          <a:gd name="connsiteX12" fmla="*/ 31985 w 69156"/>
                          <a:gd name="connsiteY12" fmla="*/ 27165 h 25933"/>
                          <a:gd name="connsiteX13" fmla="*/ 32244 w 69156"/>
                          <a:gd name="connsiteY13" fmla="*/ 18175 h 25933"/>
                          <a:gd name="connsiteX14" fmla="*/ 28873 w 69156"/>
                          <a:gd name="connsiteY14" fmla="*/ 8493 h 25933"/>
                          <a:gd name="connsiteX15" fmla="*/ 17721 w 69156"/>
                          <a:gd name="connsiteY15" fmla="*/ 5295 h 25933"/>
                          <a:gd name="connsiteX16" fmla="*/ 8299 w 69156"/>
                          <a:gd name="connsiteY16" fmla="*/ 8147 h 25933"/>
                          <a:gd name="connsiteX17" fmla="*/ 4755 w 69156"/>
                          <a:gd name="connsiteY17" fmla="*/ 17397 h 25933"/>
                          <a:gd name="connsiteX18" fmla="*/ 4495 w 69156"/>
                          <a:gd name="connsiteY18" fmla="*/ 26301 h 25933"/>
                          <a:gd name="connsiteX19" fmla="*/ 31985 w 69156"/>
                          <a:gd name="connsiteY19" fmla="*/ 27165 h 25933"/>
                          <a:gd name="connsiteX20" fmla="*/ 36307 w 69156"/>
                          <a:gd name="connsiteY20" fmla="*/ 27338 h 25933"/>
                          <a:gd name="connsiteX21" fmla="*/ 67168 w 69156"/>
                          <a:gd name="connsiteY21" fmla="*/ 28289 h 25933"/>
                          <a:gd name="connsiteX22" fmla="*/ 67514 w 69156"/>
                          <a:gd name="connsiteY22" fmla="*/ 17311 h 25933"/>
                          <a:gd name="connsiteX23" fmla="*/ 51867 w 69156"/>
                          <a:gd name="connsiteY23" fmla="*/ 4949 h 25933"/>
                          <a:gd name="connsiteX24" fmla="*/ 40802 w 69156"/>
                          <a:gd name="connsiteY24" fmla="*/ 8061 h 25933"/>
                          <a:gd name="connsiteX25" fmla="*/ 36653 w 69156"/>
                          <a:gd name="connsiteY25" fmla="*/ 17656 h 25933"/>
                          <a:gd name="connsiteX26" fmla="*/ 36307 w 69156"/>
                          <a:gd name="connsiteY26" fmla="*/ 27338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9156" h="25933">
                            <a:moveTo>
                              <a:pt x="0" y="30969"/>
                            </a:moveTo>
                            <a:lnTo>
                              <a:pt x="432" y="17311"/>
                            </a:lnTo>
                            <a:cubicBezTo>
                              <a:pt x="605" y="11692"/>
                              <a:pt x="2161" y="7456"/>
                              <a:pt x="5187" y="4517"/>
                            </a:cubicBezTo>
                            <a:cubicBezTo>
                              <a:pt x="8126" y="1578"/>
                              <a:pt x="12448" y="194"/>
                              <a:pt x="18067" y="367"/>
                            </a:cubicBezTo>
                            <a:cubicBezTo>
                              <a:pt x="27749" y="713"/>
                              <a:pt x="33195" y="4430"/>
                              <a:pt x="34319" y="11519"/>
                            </a:cubicBezTo>
                            <a:lnTo>
                              <a:pt x="34751" y="11519"/>
                            </a:lnTo>
                            <a:cubicBezTo>
                              <a:pt x="35702" y="7456"/>
                              <a:pt x="37604" y="4517"/>
                              <a:pt x="40456" y="2615"/>
                            </a:cubicBezTo>
                            <a:cubicBezTo>
                              <a:pt x="43309" y="713"/>
                              <a:pt x="47199" y="-151"/>
                              <a:pt x="52213" y="22"/>
                            </a:cubicBezTo>
                            <a:cubicBezTo>
                              <a:pt x="58610" y="194"/>
                              <a:pt x="63537" y="1837"/>
                              <a:pt x="66995" y="4776"/>
                            </a:cubicBezTo>
                            <a:cubicBezTo>
                              <a:pt x="70453" y="7715"/>
                              <a:pt x="72182" y="11778"/>
                              <a:pt x="72009" y="16878"/>
                            </a:cubicBezTo>
                            <a:lnTo>
                              <a:pt x="71490" y="33303"/>
                            </a:lnTo>
                            <a:lnTo>
                              <a:pt x="0" y="30969"/>
                            </a:lnTo>
                            <a:close/>
                            <a:moveTo>
                              <a:pt x="31985" y="27165"/>
                            </a:moveTo>
                            <a:lnTo>
                              <a:pt x="32244" y="18175"/>
                            </a:lnTo>
                            <a:cubicBezTo>
                              <a:pt x="32417" y="13680"/>
                              <a:pt x="31293" y="10481"/>
                              <a:pt x="28873" y="8493"/>
                            </a:cubicBezTo>
                            <a:cubicBezTo>
                              <a:pt x="26452" y="6505"/>
                              <a:pt x="22735" y="5467"/>
                              <a:pt x="17721" y="5295"/>
                            </a:cubicBezTo>
                            <a:cubicBezTo>
                              <a:pt x="13658" y="5208"/>
                              <a:pt x="10546" y="6159"/>
                              <a:pt x="8299" y="8147"/>
                            </a:cubicBezTo>
                            <a:cubicBezTo>
                              <a:pt x="6051" y="10136"/>
                              <a:pt x="4927" y="13248"/>
                              <a:pt x="4755" y="17397"/>
                            </a:cubicBezTo>
                            <a:lnTo>
                              <a:pt x="4495" y="26301"/>
                            </a:lnTo>
                            <a:lnTo>
                              <a:pt x="31985" y="27165"/>
                            </a:lnTo>
                            <a:close/>
                            <a:moveTo>
                              <a:pt x="36307" y="27338"/>
                            </a:moveTo>
                            <a:lnTo>
                              <a:pt x="67168" y="28289"/>
                            </a:lnTo>
                            <a:lnTo>
                              <a:pt x="67514" y="17311"/>
                            </a:lnTo>
                            <a:cubicBezTo>
                              <a:pt x="67773" y="9444"/>
                              <a:pt x="62587" y="5295"/>
                              <a:pt x="51867" y="4949"/>
                            </a:cubicBezTo>
                            <a:cubicBezTo>
                              <a:pt x="47113" y="4776"/>
                              <a:pt x="43396" y="5813"/>
                              <a:pt x="40802" y="8061"/>
                            </a:cubicBezTo>
                            <a:cubicBezTo>
                              <a:pt x="38209" y="10308"/>
                              <a:pt x="36826" y="13507"/>
                              <a:pt x="36653" y="17656"/>
                            </a:cubicBezTo>
                            <a:lnTo>
                              <a:pt x="36307" y="27338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2" name="Freihandform: Form 1041">
                        <a:extLst>
                          <a:ext uri="{FF2B5EF4-FFF2-40B4-BE49-F238E27FC236}">
                            <a16:creationId xmlns:a16="http://schemas.microsoft.com/office/drawing/2014/main" id="{30125EFF-63A6-49E2-B386-B0B800F62C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7673" y="2452888"/>
                        <a:ext cx="69156" cy="25934"/>
                      </a:xfrm>
                      <a:custGeom>
                        <a:avLst/>
                        <a:gdLst>
                          <a:gd name="connsiteX0" fmla="*/ 72787 w 69156"/>
                          <a:gd name="connsiteY0" fmla="*/ 3804 h 25933"/>
                          <a:gd name="connsiteX1" fmla="*/ 71404 w 69156"/>
                          <a:gd name="connsiteY1" fmla="*/ 29651 h 25933"/>
                          <a:gd name="connsiteX2" fmla="*/ 0 w 69156"/>
                          <a:gd name="connsiteY2" fmla="*/ 25847 h 25933"/>
                          <a:gd name="connsiteX3" fmla="*/ 1383 w 69156"/>
                          <a:gd name="connsiteY3" fmla="*/ 0 h 25933"/>
                          <a:gd name="connsiteX4" fmla="*/ 5965 w 69156"/>
                          <a:gd name="connsiteY4" fmla="*/ 259 h 25933"/>
                          <a:gd name="connsiteX5" fmla="*/ 4841 w 69156"/>
                          <a:gd name="connsiteY5" fmla="*/ 21352 h 25933"/>
                          <a:gd name="connsiteX6" fmla="*/ 31985 w 69156"/>
                          <a:gd name="connsiteY6" fmla="*/ 22822 h 25933"/>
                          <a:gd name="connsiteX7" fmla="*/ 33022 w 69156"/>
                          <a:gd name="connsiteY7" fmla="*/ 2939 h 25933"/>
                          <a:gd name="connsiteX8" fmla="*/ 37604 w 69156"/>
                          <a:gd name="connsiteY8" fmla="*/ 3198 h 25933"/>
                          <a:gd name="connsiteX9" fmla="*/ 36566 w 69156"/>
                          <a:gd name="connsiteY9" fmla="*/ 23167 h 25933"/>
                          <a:gd name="connsiteX10" fmla="*/ 67082 w 69156"/>
                          <a:gd name="connsiteY10" fmla="*/ 24810 h 25933"/>
                          <a:gd name="connsiteX11" fmla="*/ 68205 w 69156"/>
                          <a:gd name="connsiteY11" fmla="*/ 3717 h 25933"/>
                          <a:gd name="connsiteX12" fmla="*/ 72787 w 69156"/>
                          <a:gd name="connsiteY12" fmla="*/ 3804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25933">
                            <a:moveTo>
                              <a:pt x="72787" y="3804"/>
                            </a:moveTo>
                            <a:lnTo>
                              <a:pt x="71404" y="29651"/>
                            </a:lnTo>
                            <a:lnTo>
                              <a:pt x="0" y="25847"/>
                            </a:lnTo>
                            <a:lnTo>
                              <a:pt x="1383" y="0"/>
                            </a:lnTo>
                            <a:lnTo>
                              <a:pt x="5965" y="259"/>
                            </a:lnTo>
                            <a:lnTo>
                              <a:pt x="4841" y="21352"/>
                            </a:lnTo>
                            <a:lnTo>
                              <a:pt x="31985" y="22822"/>
                            </a:lnTo>
                            <a:lnTo>
                              <a:pt x="33022" y="2939"/>
                            </a:lnTo>
                            <a:lnTo>
                              <a:pt x="37604" y="3198"/>
                            </a:lnTo>
                            <a:lnTo>
                              <a:pt x="36566" y="23167"/>
                            </a:lnTo>
                            <a:lnTo>
                              <a:pt x="67082" y="24810"/>
                            </a:lnTo>
                            <a:lnTo>
                              <a:pt x="68205" y="3717"/>
                            </a:lnTo>
                            <a:lnTo>
                              <a:pt x="72787" y="3804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3" name="Freihandform: Form 1042">
                        <a:extLst>
                          <a:ext uri="{FF2B5EF4-FFF2-40B4-BE49-F238E27FC236}">
                            <a16:creationId xmlns:a16="http://schemas.microsoft.com/office/drawing/2014/main" id="{8B89067C-6B75-4AAB-91AB-078DB335F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9921" y="2410764"/>
                        <a:ext cx="69156" cy="25934"/>
                      </a:xfrm>
                      <a:custGeom>
                        <a:avLst/>
                        <a:gdLst>
                          <a:gd name="connsiteX0" fmla="*/ 40543 w 69156"/>
                          <a:gd name="connsiteY0" fmla="*/ 26737 h 25933"/>
                          <a:gd name="connsiteX1" fmla="*/ 71663 w 69156"/>
                          <a:gd name="connsiteY1" fmla="*/ 29071 h 25933"/>
                          <a:gd name="connsiteX2" fmla="*/ 71317 w 69156"/>
                          <a:gd name="connsiteY2" fmla="*/ 33825 h 25933"/>
                          <a:gd name="connsiteX3" fmla="*/ 0 w 69156"/>
                          <a:gd name="connsiteY3" fmla="*/ 28466 h 25933"/>
                          <a:gd name="connsiteX4" fmla="*/ 692 w 69156"/>
                          <a:gd name="connsiteY4" fmla="*/ 18697 h 25933"/>
                          <a:gd name="connsiteX5" fmla="*/ 6743 w 69156"/>
                          <a:gd name="connsiteY5" fmla="*/ 3829 h 25933"/>
                          <a:gd name="connsiteX6" fmla="*/ 21871 w 69156"/>
                          <a:gd name="connsiteY6" fmla="*/ 112 h 25933"/>
                          <a:gd name="connsiteX7" fmla="*/ 33887 w 69156"/>
                          <a:gd name="connsiteY7" fmla="*/ 3656 h 25933"/>
                          <a:gd name="connsiteX8" fmla="*/ 40370 w 69156"/>
                          <a:gd name="connsiteY8" fmla="*/ 12992 h 25933"/>
                          <a:gd name="connsiteX9" fmla="*/ 73738 w 69156"/>
                          <a:gd name="connsiteY9" fmla="*/ 1322 h 25933"/>
                          <a:gd name="connsiteX10" fmla="*/ 73306 w 69156"/>
                          <a:gd name="connsiteY10" fmla="*/ 6681 h 25933"/>
                          <a:gd name="connsiteX11" fmla="*/ 41148 w 69156"/>
                          <a:gd name="connsiteY11" fmla="*/ 17660 h 25933"/>
                          <a:gd name="connsiteX12" fmla="*/ 40543 w 69156"/>
                          <a:gd name="connsiteY12" fmla="*/ 26737 h 25933"/>
                          <a:gd name="connsiteX13" fmla="*/ 36134 w 69156"/>
                          <a:gd name="connsiteY13" fmla="*/ 26391 h 25933"/>
                          <a:gd name="connsiteX14" fmla="*/ 36653 w 69156"/>
                          <a:gd name="connsiteY14" fmla="*/ 19735 h 25933"/>
                          <a:gd name="connsiteX15" fmla="*/ 33368 w 69156"/>
                          <a:gd name="connsiteY15" fmla="*/ 9448 h 25933"/>
                          <a:gd name="connsiteX16" fmla="*/ 21698 w 69156"/>
                          <a:gd name="connsiteY16" fmla="*/ 5039 h 25933"/>
                          <a:gd name="connsiteX17" fmla="*/ 9855 w 69156"/>
                          <a:gd name="connsiteY17" fmla="*/ 7719 h 25933"/>
                          <a:gd name="connsiteX18" fmla="*/ 5446 w 69156"/>
                          <a:gd name="connsiteY18" fmla="*/ 18697 h 25933"/>
                          <a:gd name="connsiteX19" fmla="*/ 5014 w 69156"/>
                          <a:gd name="connsiteY19" fmla="*/ 24057 h 25933"/>
                          <a:gd name="connsiteX20" fmla="*/ 36134 w 69156"/>
                          <a:gd name="connsiteY20" fmla="*/ 26391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9156" h="25933">
                            <a:moveTo>
                              <a:pt x="40543" y="26737"/>
                            </a:moveTo>
                            <a:lnTo>
                              <a:pt x="71663" y="29071"/>
                            </a:lnTo>
                            <a:lnTo>
                              <a:pt x="71317" y="33825"/>
                            </a:lnTo>
                            <a:lnTo>
                              <a:pt x="0" y="28466"/>
                            </a:lnTo>
                            <a:lnTo>
                              <a:pt x="692" y="18697"/>
                            </a:lnTo>
                            <a:cubicBezTo>
                              <a:pt x="1210" y="11695"/>
                              <a:pt x="3285" y="6768"/>
                              <a:pt x="6743" y="3829"/>
                            </a:cubicBezTo>
                            <a:cubicBezTo>
                              <a:pt x="10287" y="890"/>
                              <a:pt x="15301" y="-407"/>
                              <a:pt x="21871" y="112"/>
                            </a:cubicBezTo>
                            <a:cubicBezTo>
                              <a:pt x="26798" y="457"/>
                              <a:pt x="30775" y="1668"/>
                              <a:pt x="33887" y="3656"/>
                            </a:cubicBezTo>
                            <a:cubicBezTo>
                              <a:pt x="36912" y="5644"/>
                              <a:pt x="39073" y="8756"/>
                              <a:pt x="40370" y="12992"/>
                            </a:cubicBezTo>
                            <a:lnTo>
                              <a:pt x="73738" y="1322"/>
                            </a:lnTo>
                            <a:lnTo>
                              <a:pt x="73306" y="6681"/>
                            </a:lnTo>
                            <a:lnTo>
                              <a:pt x="41148" y="17660"/>
                            </a:lnTo>
                            <a:lnTo>
                              <a:pt x="40543" y="26737"/>
                            </a:lnTo>
                            <a:close/>
                            <a:moveTo>
                              <a:pt x="36134" y="26391"/>
                            </a:moveTo>
                            <a:lnTo>
                              <a:pt x="36653" y="19735"/>
                            </a:lnTo>
                            <a:cubicBezTo>
                              <a:pt x="36999" y="15412"/>
                              <a:pt x="35875" y="11955"/>
                              <a:pt x="33368" y="9448"/>
                            </a:cubicBezTo>
                            <a:cubicBezTo>
                              <a:pt x="30861" y="6941"/>
                              <a:pt x="26971" y="5471"/>
                              <a:pt x="21698" y="5039"/>
                            </a:cubicBezTo>
                            <a:cubicBezTo>
                              <a:pt x="16338" y="4607"/>
                              <a:pt x="12362" y="5558"/>
                              <a:pt x="9855" y="7719"/>
                            </a:cubicBezTo>
                            <a:cubicBezTo>
                              <a:pt x="7348" y="9966"/>
                              <a:pt x="5792" y="13597"/>
                              <a:pt x="5446" y="18697"/>
                            </a:cubicBezTo>
                            <a:lnTo>
                              <a:pt x="5014" y="24057"/>
                            </a:lnTo>
                            <a:lnTo>
                              <a:pt x="36134" y="26391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4" name="Freihandform: Form 1043">
                        <a:extLst>
                          <a:ext uri="{FF2B5EF4-FFF2-40B4-BE49-F238E27FC236}">
                            <a16:creationId xmlns:a16="http://schemas.microsoft.com/office/drawing/2014/main" id="{ED7E8A58-411A-4B95-BE6D-499E09712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03033" y="2374655"/>
                        <a:ext cx="69156" cy="25934"/>
                      </a:xfrm>
                      <a:custGeom>
                        <a:avLst/>
                        <a:gdLst>
                          <a:gd name="connsiteX0" fmla="*/ 73651 w 69156"/>
                          <a:gd name="connsiteY0" fmla="*/ 6224 h 25933"/>
                          <a:gd name="connsiteX1" fmla="*/ 71145 w 69156"/>
                          <a:gd name="connsiteY1" fmla="*/ 32763 h 25933"/>
                          <a:gd name="connsiteX2" fmla="*/ 66822 w 69156"/>
                          <a:gd name="connsiteY2" fmla="*/ 32330 h 25933"/>
                          <a:gd name="connsiteX3" fmla="*/ 6570 w 69156"/>
                          <a:gd name="connsiteY3" fmla="*/ 5792 h 25933"/>
                          <a:gd name="connsiteX4" fmla="*/ 4668 w 69156"/>
                          <a:gd name="connsiteY4" fmla="*/ 26106 h 25933"/>
                          <a:gd name="connsiteX5" fmla="*/ 0 w 69156"/>
                          <a:gd name="connsiteY5" fmla="*/ 25674 h 25933"/>
                          <a:gd name="connsiteX6" fmla="*/ 2420 w 69156"/>
                          <a:gd name="connsiteY6" fmla="*/ 0 h 25933"/>
                          <a:gd name="connsiteX7" fmla="*/ 6829 w 69156"/>
                          <a:gd name="connsiteY7" fmla="*/ 432 h 25933"/>
                          <a:gd name="connsiteX8" fmla="*/ 67082 w 69156"/>
                          <a:gd name="connsiteY8" fmla="*/ 27230 h 25933"/>
                          <a:gd name="connsiteX9" fmla="*/ 69156 w 69156"/>
                          <a:gd name="connsiteY9" fmla="*/ 5705 h 25933"/>
                          <a:gd name="connsiteX10" fmla="*/ 73651 w 69156"/>
                          <a:gd name="connsiteY10" fmla="*/ 6224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69156" h="25933">
                            <a:moveTo>
                              <a:pt x="73651" y="6224"/>
                            </a:moveTo>
                            <a:lnTo>
                              <a:pt x="71145" y="32763"/>
                            </a:lnTo>
                            <a:lnTo>
                              <a:pt x="66822" y="32330"/>
                            </a:lnTo>
                            <a:lnTo>
                              <a:pt x="6570" y="5792"/>
                            </a:lnTo>
                            <a:lnTo>
                              <a:pt x="4668" y="26106"/>
                            </a:lnTo>
                            <a:lnTo>
                              <a:pt x="0" y="25674"/>
                            </a:lnTo>
                            <a:lnTo>
                              <a:pt x="2420" y="0"/>
                            </a:lnTo>
                            <a:lnTo>
                              <a:pt x="6829" y="432"/>
                            </a:lnTo>
                            <a:lnTo>
                              <a:pt x="67082" y="27230"/>
                            </a:lnTo>
                            <a:lnTo>
                              <a:pt x="69156" y="5705"/>
                            </a:lnTo>
                            <a:lnTo>
                              <a:pt x="73651" y="6224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5" name="Freihandform: Form 1044">
                        <a:extLst>
                          <a:ext uri="{FF2B5EF4-FFF2-40B4-BE49-F238E27FC236}">
                            <a16:creationId xmlns:a16="http://schemas.microsoft.com/office/drawing/2014/main" id="{6D54EE6D-DD8A-4C7D-B270-CEB918BE8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06577" y="2337570"/>
                        <a:ext cx="69156" cy="25934"/>
                      </a:xfrm>
                      <a:custGeom>
                        <a:avLst/>
                        <a:gdLst>
                          <a:gd name="connsiteX0" fmla="*/ 73997 w 69156"/>
                          <a:gd name="connsiteY0" fmla="*/ 8039 h 25933"/>
                          <a:gd name="connsiteX1" fmla="*/ 71058 w 69156"/>
                          <a:gd name="connsiteY1" fmla="*/ 33800 h 25933"/>
                          <a:gd name="connsiteX2" fmla="*/ 0 w 69156"/>
                          <a:gd name="connsiteY2" fmla="*/ 25761 h 25933"/>
                          <a:gd name="connsiteX3" fmla="*/ 2939 w 69156"/>
                          <a:gd name="connsiteY3" fmla="*/ 0 h 25933"/>
                          <a:gd name="connsiteX4" fmla="*/ 7521 w 69156"/>
                          <a:gd name="connsiteY4" fmla="*/ 519 h 25933"/>
                          <a:gd name="connsiteX5" fmla="*/ 5187 w 69156"/>
                          <a:gd name="connsiteY5" fmla="*/ 21525 h 25933"/>
                          <a:gd name="connsiteX6" fmla="*/ 32158 w 69156"/>
                          <a:gd name="connsiteY6" fmla="*/ 24550 h 25933"/>
                          <a:gd name="connsiteX7" fmla="*/ 34405 w 69156"/>
                          <a:gd name="connsiteY7" fmla="*/ 4754 h 25933"/>
                          <a:gd name="connsiteX8" fmla="*/ 38987 w 69156"/>
                          <a:gd name="connsiteY8" fmla="*/ 5273 h 25933"/>
                          <a:gd name="connsiteX9" fmla="*/ 36739 w 69156"/>
                          <a:gd name="connsiteY9" fmla="*/ 25069 h 25933"/>
                          <a:gd name="connsiteX10" fmla="*/ 67082 w 69156"/>
                          <a:gd name="connsiteY10" fmla="*/ 28527 h 25933"/>
                          <a:gd name="connsiteX11" fmla="*/ 69502 w 69156"/>
                          <a:gd name="connsiteY11" fmla="*/ 7521 h 25933"/>
                          <a:gd name="connsiteX12" fmla="*/ 73997 w 69156"/>
                          <a:gd name="connsiteY12" fmla="*/ 8039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25933">
                            <a:moveTo>
                              <a:pt x="73997" y="8039"/>
                            </a:moveTo>
                            <a:lnTo>
                              <a:pt x="71058" y="33800"/>
                            </a:lnTo>
                            <a:lnTo>
                              <a:pt x="0" y="25761"/>
                            </a:lnTo>
                            <a:lnTo>
                              <a:pt x="2939" y="0"/>
                            </a:lnTo>
                            <a:lnTo>
                              <a:pt x="7521" y="519"/>
                            </a:lnTo>
                            <a:lnTo>
                              <a:pt x="5187" y="21525"/>
                            </a:lnTo>
                            <a:lnTo>
                              <a:pt x="32158" y="24550"/>
                            </a:lnTo>
                            <a:lnTo>
                              <a:pt x="34405" y="4754"/>
                            </a:lnTo>
                            <a:lnTo>
                              <a:pt x="38987" y="5273"/>
                            </a:lnTo>
                            <a:lnTo>
                              <a:pt x="36739" y="25069"/>
                            </a:lnTo>
                            <a:lnTo>
                              <a:pt x="67082" y="28527"/>
                            </a:lnTo>
                            <a:lnTo>
                              <a:pt x="69502" y="7521"/>
                            </a:lnTo>
                            <a:lnTo>
                              <a:pt x="73997" y="8039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6" name="Freihandform: Form 1045">
                        <a:extLst>
                          <a:ext uri="{FF2B5EF4-FFF2-40B4-BE49-F238E27FC236}">
                            <a16:creationId xmlns:a16="http://schemas.microsoft.com/office/drawing/2014/main" id="{26B8B463-179D-43DA-B961-83E1188A3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1159" y="2289765"/>
                        <a:ext cx="69156" cy="34578"/>
                      </a:xfrm>
                      <a:custGeom>
                        <a:avLst/>
                        <a:gdLst>
                          <a:gd name="connsiteX0" fmla="*/ 4755 w 69156"/>
                          <a:gd name="connsiteY0" fmla="*/ 0 h 34578"/>
                          <a:gd name="connsiteX1" fmla="*/ 52559 w 69156"/>
                          <a:gd name="connsiteY1" fmla="*/ 6570 h 34578"/>
                          <a:gd name="connsiteX2" fmla="*/ 74170 w 69156"/>
                          <a:gd name="connsiteY2" fmla="*/ 26971 h 34578"/>
                          <a:gd name="connsiteX3" fmla="*/ 66217 w 69156"/>
                          <a:gd name="connsiteY3" fmla="*/ 39246 h 34578"/>
                          <a:gd name="connsiteX4" fmla="*/ 47804 w 69156"/>
                          <a:gd name="connsiteY4" fmla="*/ 41321 h 34578"/>
                          <a:gd name="connsiteX5" fmla="*/ 0 w 69156"/>
                          <a:gd name="connsiteY5" fmla="*/ 34837 h 34578"/>
                          <a:gd name="connsiteX6" fmla="*/ 692 w 69156"/>
                          <a:gd name="connsiteY6" fmla="*/ 29997 h 34578"/>
                          <a:gd name="connsiteX7" fmla="*/ 49101 w 69156"/>
                          <a:gd name="connsiteY7" fmla="*/ 36566 h 34578"/>
                          <a:gd name="connsiteX8" fmla="*/ 63624 w 69156"/>
                          <a:gd name="connsiteY8" fmla="*/ 35183 h 34578"/>
                          <a:gd name="connsiteX9" fmla="*/ 69761 w 69156"/>
                          <a:gd name="connsiteY9" fmla="*/ 26366 h 34578"/>
                          <a:gd name="connsiteX10" fmla="*/ 66217 w 69156"/>
                          <a:gd name="connsiteY10" fmla="*/ 16425 h 34578"/>
                          <a:gd name="connsiteX11" fmla="*/ 52472 w 69156"/>
                          <a:gd name="connsiteY11" fmla="*/ 11324 h 34578"/>
                          <a:gd name="connsiteX12" fmla="*/ 4236 w 69156"/>
                          <a:gd name="connsiteY12" fmla="*/ 4754 h 34578"/>
                          <a:gd name="connsiteX13" fmla="*/ 4755 w 69156"/>
                          <a:gd name="connsiteY13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9156" h="34578">
                            <a:moveTo>
                              <a:pt x="4755" y="0"/>
                            </a:moveTo>
                            <a:lnTo>
                              <a:pt x="52559" y="6570"/>
                            </a:lnTo>
                            <a:cubicBezTo>
                              <a:pt x="68551" y="8731"/>
                              <a:pt x="75726" y="15560"/>
                              <a:pt x="74170" y="26971"/>
                            </a:cubicBezTo>
                            <a:cubicBezTo>
                              <a:pt x="73392" y="32676"/>
                              <a:pt x="70712" y="36739"/>
                              <a:pt x="66217" y="39246"/>
                            </a:cubicBezTo>
                            <a:cubicBezTo>
                              <a:pt x="61636" y="41667"/>
                              <a:pt x="55498" y="42358"/>
                              <a:pt x="47804" y="41321"/>
                            </a:cubicBezTo>
                            <a:lnTo>
                              <a:pt x="0" y="34837"/>
                            </a:lnTo>
                            <a:lnTo>
                              <a:pt x="692" y="29997"/>
                            </a:lnTo>
                            <a:lnTo>
                              <a:pt x="49101" y="36566"/>
                            </a:lnTo>
                            <a:cubicBezTo>
                              <a:pt x="55239" y="37431"/>
                              <a:pt x="60080" y="36912"/>
                              <a:pt x="63624" y="35183"/>
                            </a:cubicBezTo>
                            <a:cubicBezTo>
                              <a:pt x="67168" y="33454"/>
                              <a:pt x="69156" y="30429"/>
                              <a:pt x="69761" y="26366"/>
                            </a:cubicBezTo>
                            <a:cubicBezTo>
                              <a:pt x="70280" y="22303"/>
                              <a:pt x="69156" y="19018"/>
                              <a:pt x="66217" y="16425"/>
                            </a:cubicBezTo>
                            <a:cubicBezTo>
                              <a:pt x="63278" y="13918"/>
                              <a:pt x="58696" y="12189"/>
                              <a:pt x="52472" y="11324"/>
                            </a:cubicBezTo>
                            <a:lnTo>
                              <a:pt x="4236" y="4754"/>
                            </a:lnTo>
                            <a:lnTo>
                              <a:pt x="4755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7" name="Freihandform: Form 1046">
                        <a:extLst>
                          <a:ext uri="{FF2B5EF4-FFF2-40B4-BE49-F238E27FC236}">
                            <a16:creationId xmlns:a16="http://schemas.microsoft.com/office/drawing/2014/main" id="{EF3823CC-93A2-42CE-B3A8-358E513D1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20641" y="2236169"/>
                        <a:ext cx="69156" cy="43223"/>
                      </a:xfrm>
                      <a:custGeom>
                        <a:avLst/>
                        <a:gdLst>
                          <a:gd name="connsiteX0" fmla="*/ 36507 w 69156"/>
                          <a:gd name="connsiteY0" fmla="*/ 19796 h 43222"/>
                          <a:gd name="connsiteX1" fmla="*/ 39014 w 69156"/>
                          <a:gd name="connsiteY1" fmla="*/ 4322 h 43222"/>
                          <a:gd name="connsiteX2" fmla="*/ 72382 w 69156"/>
                          <a:gd name="connsiteY2" fmla="*/ 9768 h 43222"/>
                          <a:gd name="connsiteX3" fmla="*/ 72814 w 69156"/>
                          <a:gd name="connsiteY3" fmla="*/ 27057 h 43222"/>
                          <a:gd name="connsiteX4" fmla="*/ 60193 w 69156"/>
                          <a:gd name="connsiteY4" fmla="*/ 43396 h 43222"/>
                          <a:gd name="connsiteX5" fmla="*/ 32358 w 69156"/>
                          <a:gd name="connsiteY5" fmla="*/ 45384 h 43222"/>
                          <a:gd name="connsiteX6" fmla="*/ 6770 w 69156"/>
                          <a:gd name="connsiteY6" fmla="*/ 34405 h 43222"/>
                          <a:gd name="connsiteX7" fmla="*/ 373 w 69156"/>
                          <a:gd name="connsiteY7" fmla="*/ 14350 h 43222"/>
                          <a:gd name="connsiteX8" fmla="*/ 7375 w 69156"/>
                          <a:gd name="connsiteY8" fmla="*/ 0 h 43222"/>
                          <a:gd name="connsiteX9" fmla="*/ 11178 w 69156"/>
                          <a:gd name="connsiteY9" fmla="*/ 2939 h 43222"/>
                          <a:gd name="connsiteX10" fmla="*/ 4868 w 69156"/>
                          <a:gd name="connsiteY10" fmla="*/ 15042 h 43222"/>
                          <a:gd name="connsiteX11" fmla="*/ 10573 w 69156"/>
                          <a:gd name="connsiteY11" fmla="*/ 31380 h 43222"/>
                          <a:gd name="connsiteX12" fmla="*/ 33395 w 69156"/>
                          <a:gd name="connsiteY12" fmla="*/ 40370 h 43222"/>
                          <a:gd name="connsiteX13" fmla="*/ 57686 w 69156"/>
                          <a:gd name="connsiteY13" fmla="*/ 39073 h 43222"/>
                          <a:gd name="connsiteX14" fmla="*/ 68405 w 69156"/>
                          <a:gd name="connsiteY14" fmla="*/ 25847 h 43222"/>
                          <a:gd name="connsiteX15" fmla="*/ 68492 w 69156"/>
                          <a:gd name="connsiteY15" fmla="*/ 14004 h 43222"/>
                          <a:gd name="connsiteX16" fmla="*/ 42818 w 69156"/>
                          <a:gd name="connsiteY16" fmla="*/ 9768 h 43222"/>
                          <a:gd name="connsiteX17" fmla="*/ 41089 w 69156"/>
                          <a:gd name="connsiteY17" fmla="*/ 20401 h 43222"/>
                          <a:gd name="connsiteX18" fmla="*/ 36507 w 69156"/>
                          <a:gd name="connsiteY18" fmla="*/ 19796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36507" y="19796"/>
                            </a:moveTo>
                            <a:lnTo>
                              <a:pt x="39014" y="4322"/>
                            </a:lnTo>
                            <a:lnTo>
                              <a:pt x="72382" y="9768"/>
                            </a:lnTo>
                            <a:cubicBezTo>
                              <a:pt x="73592" y="15474"/>
                              <a:pt x="73679" y="21266"/>
                              <a:pt x="72814" y="27057"/>
                            </a:cubicBezTo>
                            <a:cubicBezTo>
                              <a:pt x="71517" y="34751"/>
                              <a:pt x="67368" y="40197"/>
                              <a:pt x="60193" y="43396"/>
                            </a:cubicBezTo>
                            <a:cubicBezTo>
                              <a:pt x="53105" y="46594"/>
                              <a:pt x="43768" y="47286"/>
                              <a:pt x="32358" y="45384"/>
                            </a:cubicBezTo>
                            <a:cubicBezTo>
                              <a:pt x="20947" y="43482"/>
                              <a:pt x="12389" y="39851"/>
                              <a:pt x="6770" y="34405"/>
                            </a:cubicBezTo>
                            <a:cubicBezTo>
                              <a:pt x="1151" y="28959"/>
                              <a:pt x="-924" y="22303"/>
                              <a:pt x="373" y="14350"/>
                            </a:cubicBezTo>
                            <a:cubicBezTo>
                              <a:pt x="1237" y="8990"/>
                              <a:pt x="3571" y="4236"/>
                              <a:pt x="7375" y="0"/>
                            </a:cubicBezTo>
                            <a:lnTo>
                              <a:pt x="11178" y="2939"/>
                            </a:lnTo>
                            <a:cubicBezTo>
                              <a:pt x="7634" y="6916"/>
                              <a:pt x="5473" y="10979"/>
                              <a:pt x="4868" y="15042"/>
                            </a:cubicBezTo>
                            <a:cubicBezTo>
                              <a:pt x="3744" y="21611"/>
                              <a:pt x="5646" y="27057"/>
                              <a:pt x="10573" y="31380"/>
                            </a:cubicBezTo>
                            <a:cubicBezTo>
                              <a:pt x="15414" y="35615"/>
                              <a:pt x="23022" y="38641"/>
                              <a:pt x="33395" y="40370"/>
                            </a:cubicBezTo>
                            <a:cubicBezTo>
                              <a:pt x="43509" y="42013"/>
                              <a:pt x="51635" y="41580"/>
                              <a:pt x="57686" y="39073"/>
                            </a:cubicBezTo>
                            <a:cubicBezTo>
                              <a:pt x="63824" y="36566"/>
                              <a:pt x="67368" y="32158"/>
                              <a:pt x="68405" y="25847"/>
                            </a:cubicBezTo>
                            <a:cubicBezTo>
                              <a:pt x="69183" y="21352"/>
                              <a:pt x="69183" y="17376"/>
                              <a:pt x="68492" y="14004"/>
                            </a:cubicBezTo>
                            <a:lnTo>
                              <a:pt x="42818" y="9768"/>
                            </a:lnTo>
                            <a:lnTo>
                              <a:pt x="41089" y="20401"/>
                            </a:lnTo>
                            <a:lnTo>
                              <a:pt x="36507" y="19796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8" name="Freihandform: Form 1047">
                        <a:extLst>
                          <a:ext uri="{FF2B5EF4-FFF2-40B4-BE49-F238E27FC236}">
                            <a16:creationId xmlns:a16="http://schemas.microsoft.com/office/drawing/2014/main" id="{D3242C14-C888-466E-BF83-79BC13165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27065" y="2186290"/>
                        <a:ext cx="69156" cy="43223"/>
                      </a:xfrm>
                      <a:custGeom>
                        <a:avLst/>
                        <a:gdLst>
                          <a:gd name="connsiteX0" fmla="*/ 6656 w 69156"/>
                          <a:gd name="connsiteY0" fmla="*/ 0 h 43222"/>
                          <a:gd name="connsiteX1" fmla="*/ 54028 w 69156"/>
                          <a:gd name="connsiteY1" fmla="*/ 9077 h 43222"/>
                          <a:gd name="connsiteX2" fmla="*/ 74516 w 69156"/>
                          <a:gd name="connsiteY2" fmla="*/ 30602 h 43222"/>
                          <a:gd name="connsiteX3" fmla="*/ 65871 w 69156"/>
                          <a:gd name="connsiteY3" fmla="*/ 42358 h 43222"/>
                          <a:gd name="connsiteX4" fmla="*/ 47372 w 69156"/>
                          <a:gd name="connsiteY4" fmla="*/ 43482 h 43222"/>
                          <a:gd name="connsiteX5" fmla="*/ 0 w 69156"/>
                          <a:gd name="connsiteY5" fmla="*/ 34405 h 43222"/>
                          <a:gd name="connsiteX6" fmla="*/ 951 w 69156"/>
                          <a:gd name="connsiteY6" fmla="*/ 29651 h 43222"/>
                          <a:gd name="connsiteX7" fmla="*/ 48928 w 69156"/>
                          <a:gd name="connsiteY7" fmla="*/ 38814 h 43222"/>
                          <a:gd name="connsiteX8" fmla="*/ 63451 w 69156"/>
                          <a:gd name="connsiteY8" fmla="*/ 38209 h 43222"/>
                          <a:gd name="connsiteX9" fmla="*/ 70021 w 69156"/>
                          <a:gd name="connsiteY9" fmla="*/ 29737 h 43222"/>
                          <a:gd name="connsiteX10" fmla="*/ 66995 w 69156"/>
                          <a:gd name="connsiteY10" fmla="*/ 19623 h 43222"/>
                          <a:gd name="connsiteX11" fmla="*/ 53510 w 69156"/>
                          <a:gd name="connsiteY11" fmla="*/ 13831 h 43222"/>
                          <a:gd name="connsiteX12" fmla="*/ 5705 w 69156"/>
                          <a:gd name="connsiteY12" fmla="*/ 4755 h 43222"/>
                          <a:gd name="connsiteX13" fmla="*/ 6656 w 69156"/>
                          <a:gd name="connsiteY13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6656" y="0"/>
                            </a:moveTo>
                            <a:lnTo>
                              <a:pt x="54028" y="9077"/>
                            </a:lnTo>
                            <a:cubicBezTo>
                              <a:pt x="69848" y="12102"/>
                              <a:pt x="76677" y="19277"/>
                              <a:pt x="74516" y="30602"/>
                            </a:cubicBezTo>
                            <a:cubicBezTo>
                              <a:pt x="73479" y="36307"/>
                              <a:pt x="70539" y="40197"/>
                              <a:pt x="65871" y="42358"/>
                            </a:cubicBezTo>
                            <a:cubicBezTo>
                              <a:pt x="61203" y="44519"/>
                              <a:pt x="55066" y="44951"/>
                              <a:pt x="47372" y="43482"/>
                            </a:cubicBezTo>
                            <a:lnTo>
                              <a:pt x="0" y="34405"/>
                            </a:lnTo>
                            <a:lnTo>
                              <a:pt x="951" y="29651"/>
                            </a:lnTo>
                            <a:lnTo>
                              <a:pt x="48928" y="38814"/>
                            </a:lnTo>
                            <a:cubicBezTo>
                              <a:pt x="54979" y="39938"/>
                              <a:pt x="59820" y="39765"/>
                              <a:pt x="63451" y="38209"/>
                            </a:cubicBezTo>
                            <a:cubicBezTo>
                              <a:pt x="67082" y="36653"/>
                              <a:pt x="69243" y="33800"/>
                              <a:pt x="70021" y="29737"/>
                            </a:cubicBezTo>
                            <a:cubicBezTo>
                              <a:pt x="70799" y="25674"/>
                              <a:pt x="69761" y="22303"/>
                              <a:pt x="66995" y="19623"/>
                            </a:cubicBezTo>
                            <a:cubicBezTo>
                              <a:pt x="64229" y="16943"/>
                              <a:pt x="59734" y="14955"/>
                              <a:pt x="53510" y="13831"/>
                            </a:cubicBezTo>
                            <a:lnTo>
                              <a:pt x="5705" y="4755"/>
                            </a:lnTo>
                            <a:lnTo>
                              <a:pt x="6656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49" name="Freihandform: Form 1048">
                        <a:extLst>
                          <a:ext uri="{FF2B5EF4-FFF2-40B4-BE49-F238E27FC236}">
                            <a16:creationId xmlns:a16="http://schemas.microsoft.com/office/drawing/2014/main" id="{67F029F8-2D83-483B-B9A0-694D9BC82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7006" y="2133385"/>
                        <a:ext cx="77801" cy="51867"/>
                      </a:xfrm>
                      <a:custGeom>
                        <a:avLst/>
                        <a:gdLst>
                          <a:gd name="connsiteX0" fmla="*/ 77887 w 77800"/>
                          <a:gd name="connsiteY0" fmla="*/ 15301 h 51867"/>
                          <a:gd name="connsiteX1" fmla="*/ 76591 w 77800"/>
                          <a:gd name="connsiteY1" fmla="*/ 21266 h 51867"/>
                          <a:gd name="connsiteX2" fmla="*/ 8212 w 77800"/>
                          <a:gd name="connsiteY2" fmla="*/ 33973 h 51867"/>
                          <a:gd name="connsiteX3" fmla="*/ 8126 w 77800"/>
                          <a:gd name="connsiteY3" fmla="*/ 34319 h 51867"/>
                          <a:gd name="connsiteX4" fmla="*/ 20747 w 77800"/>
                          <a:gd name="connsiteY4" fmla="*/ 36480 h 51867"/>
                          <a:gd name="connsiteX5" fmla="*/ 70885 w 77800"/>
                          <a:gd name="connsiteY5" fmla="*/ 47459 h 51867"/>
                          <a:gd name="connsiteX6" fmla="*/ 69848 w 77800"/>
                          <a:gd name="connsiteY6" fmla="*/ 52040 h 51867"/>
                          <a:gd name="connsiteX7" fmla="*/ 0 w 77800"/>
                          <a:gd name="connsiteY7" fmla="*/ 36739 h 51867"/>
                          <a:gd name="connsiteX8" fmla="*/ 1297 w 77800"/>
                          <a:gd name="connsiteY8" fmla="*/ 30688 h 51867"/>
                          <a:gd name="connsiteX9" fmla="*/ 68897 w 77800"/>
                          <a:gd name="connsiteY9" fmla="*/ 17981 h 51867"/>
                          <a:gd name="connsiteX10" fmla="*/ 68983 w 77800"/>
                          <a:gd name="connsiteY10" fmla="*/ 17721 h 51867"/>
                          <a:gd name="connsiteX11" fmla="*/ 55844 w 77800"/>
                          <a:gd name="connsiteY11" fmla="*/ 15214 h 51867"/>
                          <a:gd name="connsiteX12" fmla="*/ 7002 w 77800"/>
                          <a:gd name="connsiteY12" fmla="*/ 4582 h 51867"/>
                          <a:gd name="connsiteX13" fmla="*/ 8039 w 77800"/>
                          <a:gd name="connsiteY13" fmla="*/ 0 h 51867"/>
                          <a:gd name="connsiteX14" fmla="*/ 77887 w 77800"/>
                          <a:gd name="connsiteY14" fmla="*/ 15301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7800" h="51867">
                            <a:moveTo>
                              <a:pt x="77887" y="15301"/>
                            </a:moveTo>
                            <a:lnTo>
                              <a:pt x="76591" y="21266"/>
                            </a:lnTo>
                            <a:lnTo>
                              <a:pt x="8212" y="33973"/>
                            </a:lnTo>
                            <a:lnTo>
                              <a:pt x="8126" y="34319"/>
                            </a:lnTo>
                            <a:cubicBezTo>
                              <a:pt x="12535" y="34838"/>
                              <a:pt x="16770" y="35616"/>
                              <a:pt x="20747" y="36480"/>
                            </a:cubicBezTo>
                            <a:lnTo>
                              <a:pt x="70885" y="47459"/>
                            </a:lnTo>
                            <a:lnTo>
                              <a:pt x="69848" y="52040"/>
                            </a:lnTo>
                            <a:lnTo>
                              <a:pt x="0" y="36739"/>
                            </a:lnTo>
                            <a:lnTo>
                              <a:pt x="1297" y="30688"/>
                            </a:lnTo>
                            <a:lnTo>
                              <a:pt x="68897" y="17981"/>
                            </a:lnTo>
                            <a:lnTo>
                              <a:pt x="68983" y="17721"/>
                            </a:lnTo>
                            <a:cubicBezTo>
                              <a:pt x="63710" y="16857"/>
                              <a:pt x="59301" y="15992"/>
                              <a:pt x="55844" y="15214"/>
                            </a:cubicBezTo>
                            <a:lnTo>
                              <a:pt x="7002" y="4582"/>
                            </a:lnTo>
                            <a:lnTo>
                              <a:pt x="8039" y="0"/>
                            </a:lnTo>
                            <a:lnTo>
                              <a:pt x="77887" y="15301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0" name="Freihandform: Form 1049">
                        <a:extLst>
                          <a:ext uri="{FF2B5EF4-FFF2-40B4-BE49-F238E27FC236}">
                            <a16:creationId xmlns:a16="http://schemas.microsoft.com/office/drawing/2014/main" id="{AF8FD326-EFF2-4C8D-8F5D-F372CD057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2664" y="2080308"/>
                        <a:ext cx="69156" cy="43223"/>
                      </a:xfrm>
                      <a:custGeom>
                        <a:avLst/>
                        <a:gdLst>
                          <a:gd name="connsiteX0" fmla="*/ 36383 w 69156"/>
                          <a:gd name="connsiteY0" fmla="*/ 22044 h 43222"/>
                          <a:gd name="connsiteX1" fmla="*/ 40100 w 69156"/>
                          <a:gd name="connsiteY1" fmla="*/ 6829 h 43222"/>
                          <a:gd name="connsiteX2" fmla="*/ 72949 w 69156"/>
                          <a:gd name="connsiteY2" fmla="*/ 14955 h 43222"/>
                          <a:gd name="connsiteX3" fmla="*/ 71998 w 69156"/>
                          <a:gd name="connsiteY3" fmla="*/ 32158 h 43222"/>
                          <a:gd name="connsiteX4" fmla="*/ 58167 w 69156"/>
                          <a:gd name="connsiteY4" fmla="*/ 47459 h 43222"/>
                          <a:gd name="connsiteX5" fmla="*/ 30245 w 69156"/>
                          <a:gd name="connsiteY5" fmla="*/ 47199 h 43222"/>
                          <a:gd name="connsiteX6" fmla="*/ 5608 w 69156"/>
                          <a:gd name="connsiteY6" fmla="*/ 34232 h 43222"/>
                          <a:gd name="connsiteX7" fmla="*/ 767 w 69156"/>
                          <a:gd name="connsiteY7" fmla="*/ 13745 h 43222"/>
                          <a:gd name="connsiteX8" fmla="*/ 8893 w 69156"/>
                          <a:gd name="connsiteY8" fmla="*/ 0 h 43222"/>
                          <a:gd name="connsiteX9" fmla="*/ 12437 w 69156"/>
                          <a:gd name="connsiteY9" fmla="*/ 3285 h 43222"/>
                          <a:gd name="connsiteX10" fmla="*/ 5176 w 69156"/>
                          <a:gd name="connsiteY10" fmla="*/ 14869 h 43222"/>
                          <a:gd name="connsiteX11" fmla="*/ 9498 w 69156"/>
                          <a:gd name="connsiteY11" fmla="*/ 31553 h 43222"/>
                          <a:gd name="connsiteX12" fmla="*/ 31455 w 69156"/>
                          <a:gd name="connsiteY12" fmla="*/ 42272 h 43222"/>
                          <a:gd name="connsiteX13" fmla="*/ 55833 w 69156"/>
                          <a:gd name="connsiteY13" fmla="*/ 42963 h 43222"/>
                          <a:gd name="connsiteX14" fmla="*/ 67589 w 69156"/>
                          <a:gd name="connsiteY14" fmla="*/ 30688 h 43222"/>
                          <a:gd name="connsiteX15" fmla="*/ 68627 w 69156"/>
                          <a:gd name="connsiteY15" fmla="*/ 18932 h 43222"/>
                          <a:gd name="connsiteX16" fmla="*/ 43385 w 69156"/>
                          <a:gd name="connsiteY16" fmla="*/ 12707 h 43222"/>
                          <a:gd name="connsiteX17" fmla="*/ 40791 w 69156"/>
                          <a:gd name="connsiteY17" fmla="*/ 23167 h 43222"/>
                          <a:gd name="connsiteX18" fmla="*/ 36383 w 69156"/>
                          <a:gd name="connsiteY18" fmla="*/ 22044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36383" y="22044"/>
                            </a:moveTo>
                            <a:lnTo>
                              <a:pt x="40100" y="6829"/>
                            </a:lnTo>
                            <a:lnTo>
                              <a:pt x="72949" y="14955"/>
                            </a:lnTo>
                            <a:cubicBezTo>
                              <a:pt x="73727" y="20747"/>
                              <a:pt x="73381" y="26452"/>
                              <a:pt x="71998" y="32158"/>
                            </a:cubicBezTo>
                            <a:cubicBezTo>
                              <a:pt x="70096" y="39765"/>
                              <a:pt x="65515" y="44779"/>
                              <a:pt x="58167" y="47459"/>
                            </a:cubicBezTo>
                            <a:cubicBezTo>
                              <a:pt x="50819" y="50052"/>
                              <a:pt x="41483" y="49965"/>
                              <a:pt x="30245" y="47199"/>
                            </a:cubicBezTo>
                            <a:cubicBezTo>
                              <a:pt x="19007" y="44433"/>
                              <a:pt x="10795" y="40111"/>
                              <a:pt x="5608" y="34232"/>
                            </a:cubicBezTo>
                            <a:cubicBezTo>
                              <a:pt x="508" y="28354"/>
                              <a:pt x="-1135" y="21525"/>
                              <a:pt x="767" y="13745"/>
                            </a:cubicBezTo>
                            <a:cubicBezTo>
                              <a:pt x="2064" y="8472"/>
                              <a:pt x="4744" y="3890"/>
                              <a:pt x="8893" y="0"/>
                            </a:cubicBezTo>
                            <a:lnTo>
                              <a:pt x="12437" y="3285"/>
                            </a:lnTo>
                            <a:cubicBezTo>
                              <a:pt x="8547" y="7002"/>
                              <a:pt x="6127" y="10806"/>
                              <a:pt x="5176" y="14869"/>
                            </a:cubicBezTo>
                            <a:cubicBezTo>
                              <a:pt x="3533" y="21352"/>
                              <a:pt x="5003" y="26885"/>
                              <a:pt x="9498" y="31553"/>
                            </a:cubicBezTo>
                            <a:cubicBezTo>
                              <a:pt x="13993" y="36221"/>
                              <a:pt x="21341" y="39765"/>
                              <a:pt x="31455" y="42272"/>
                            </a:cubicBezTo>
                            <a:cubicBezTo>
                              <a:pt x="41396" y="44692"/>
                              <a:pt x="49522" y="44952"/>
                              <a:pt x="55833" y="42963"/>
                            </a:cubicBezTo>
                            <a:cubicBezTo>
                              <a:pt x="62143" y="40975"/>
                              <a:pt x="66033" y="36826"/>
                              <a:pt x="67589" y="30688"/>
                            </a:cubicBezTo>
                            <a:cubicBezTo>
                              <a:pt x="68713" y="26279"/>
                              <a:pt x="69059" y="22303"/>
                              <a:pt x="68627" y="18932"/>
                            </a:cubicBezTo>
                            <a:lnTo>
                              <a:pt x="43385" y="12707"/>
                            </a:lnTo>
                            <a:lnTo>
                              <a:pt x="40791" y="23167"/>
                            </a:lnTo>
                            <a:lnTo>
                              <a:pt x="36383" y="22044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1" name="Freihandform: Form 1050">
                        <a:extLst>
                          <a:ext uri="{FF2B5EF4-FFF2-40B4-BE49-F238E27FC236}">
                            <a16:creationId xmlns:a16="http://schemas.microsoft.com/office/drawing/2014/main" id="{DC60395C-C646-4723-86D3-CC5826C3E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4222" y="2038728"/>
                        <a:ext cx="69156" cy="43223"/>
                      </a:xfrm>
                      <a:custGeom>
                        <a:avLst/>
                        <a:gdLst>
                          <a:gd name="connsiteX0" fmla="*/ 56291 w 69156"/>
                          <a:gd name="connsiteY0" fmla="*/ 13053 h 43222"/>
                          <a:gd name="connsiteX1" fmla="*/ 68652 w 69156"/>
                          <a:gd name="connsiteY1" fmla="*/ 21698 h 43222"/>
                          <a:gd name="connsiteX2" fmla="*/ 70468 w 69156"/>
                          <a:gd name="connsiteY2" fmla="*/ 35097 h 43222"/>
                          <a:gd name="connsiteX3" fmla="*/ 64330 w 69156"/>
                          <a:gd name="connsiteY3" fmla="*/ 47631 h 43222"/>
                          <a:gd name="connsiteX4" fmla="*/ 59316 w 69156"/>
                          <a:gd name="connsiteY4" fmla="*/ 46162 h 43222"/>
                          <a:gd name="connsiteX5" fmla="*/ 63206 w 69156"/>
                          <a:gd name="connsiteY5" fmla="*/ 40716 h 43222"/>
                          <a:gd name="connsiteX6" fmla="*/ 66059 w 69156"/>
                          <a:gd name="connsiteY6" fmla="*/ 33800 h 43222"/>
                          <a:gd name="connsiteX7" fmla="*/ 64503 w 69156"/>
                          <a:gd name="connsiteY7" fmla="*/ 24032 h 43222"/>
                          <a:gd name="connsiteX8" fmla="*/ 55340 w 69156"/>
                          <a:gd name="connsiteY8" fmla="*/ 17721 h 43222"/>
                          <a:gd name="connsiteX9" fmla="*/ 45658 w 69156"/>
                          <a:gd name="connsiteY9" fmla="*/ 17548 h 43222"/>
                          <a:gd name="connsiteX10" fmla="*/ 36322 w 69156"/>
                          <a:gd name="connsiteY10" fmla="*/ 24810 h 43222"/>
                          <a:gd name="connsiteX11" fmla="*/ 28887 w 69156"/>
                          <a:gd name="connsiteY11" fmla="*/ 31293 h 43222"/>
                          <a:gd name="connsiteX12" fmla="*/ 21885 w 69156"/>
                          <a:gd name="connsiteY12" fmla="*/ 33541 h 43222"/>
                          <a:gd name="connsiteX13" fmla="*/ 13500 w 69156"/>
                          <a:gd name="connsiteY13" fmla="*/ 32504 h 43222"/>
                          <a:gd name="connsiteX14" fmla="*/ 5028 w 69156"/>
                          <a:gd name="connsiteY14" fmla="*/ 27835 h 43222"/>
                          <a:gd name="connsiteX15" fmla="*/ 533 w 69156"/>
                          <a:gd name="connsiteY15" fmla="*/ 20315 h 43222"/>
                          <a:gd name="connsiteX16" fmla="*/ 706 w 69156"/>
                          <a:gd name="connsiteY16" fmla="*/ 11584 h 43222"/>
                          <a:gd name="connsiteX17" fmla="*/ 3645 w 69156"/>
                          <a:gd name="connsiteY17" fmla="*/ 4582 h 43222"/>
                          <a:gd name="connsiteX18" fmla="*/ 7017 w 69156"/>
                          <a:gd name="connsiteY18" fmla="*/ 0 h 43222"/>
                          <a:gd name="connsiteX19" fmla="*/ 10907 w 69156"/>
                          <a:gd name="connsiteY19" fmla="*/ 3026 h 43222"/>
                          <a:gd name="connsiteX20" fmla="*/ 5201 w 69156"/>
                          <a:gd name="connsiteY20" fmla="*/ 12880 h 43222"/>
                          <a:gd name="connsiteX21" fmla="*/ 6325 w 69156"/>
                          <a:gd name="connsiteY21" fmla="*/ 22130 h 43222"/>
                          <a:gd name="connsiteX22" fmla="*/ 14537 w 69156"/>
                          <a:gd name="connsiteY22" fmla="*/ 27922 h 43222"/>
                          <a:gd name="connsiteX23" fmla="*/ 24133 w 69156"/>
                          <a:gd name="connsiteY23" fmla="*/ 28181 h 43222"/>
                          <a:gd name="connsiteX24" fmla="*/ 33383 w 69156"/>
                          <a:gd name="connsiteY24" fmla="*/ 21006 h 43222"/>
                          <a:gd name="connsiteX25" fmla="*/ 44188 w 69156"/>
                          <a:gd name="connsiteY25" fmla="*/ 13053 h 43222"/>
                          <a:gd name="connsiteX26" fmla="*/ 56291 w 69156"/>
                          <a:gd name="connsiteY26" fmla="*/ 13053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56291" y="13053"/>
                            </a:moveTo>
                            <a:cubicBezTo>
                              <a:pt x="61910" y="14696"/>
                              <a:pt x="66059" y="17548"/>
                              <a:pt x="68652" y="21698"/>
                            </a:cubicBezTo>
                            <a:cubicBezTo>
                              <a:pt x="71246" y="25847"/>
                              <a:pt x="71851" y="30342"/>
                              <a:pt x="70468" y="35097"/>
                            </a:cubicBezTo>
                            <a:cubicBezTo>
                              <a:pt x="68912" y="40543"/>
                              <a:pt x="66837" y="44779"/>
                              <a:pt x="64330" y="47631"/>
                            </a:cubicBezTo>
                            <a:lnTo>
                              <a:pt x="59316" y="46162"/>
                            </a:lnTo>
                            <a:cubicBezTo>
                              <a:pt x="60699" y="44779"/>
                              <a:pt x="61996" y="42963"/>
                              <a:pt x="63206" y="40716"/>
                            </a:cubicBezTo>
                            <a:cubicBezTo>
                              <a:pt x="64416" y="38468"/>
                              <a:pt x="65367" y="36134"/>
                              <a:pt x="66059" y="33800"/>
                            </a:cubicBezTo>
                            <a:cubicBezTo>
                              <a:pt x="67096" y="30256"/>
                              <a:pt x="66578" y="27057"/>
                              <a:pt x="64503" y="24032"/>
                            </a:cubicBezTo>
                            <a:cubicBezTo>
                              <a:pt x="62515" y="21006"/>
                              <a:pt x="59403" y="18932"/>
                              <a:pt x="55340" y="17721"/>
                            </a:cubicBezTo>
                            <a:cubicBezTo>
                              <a:pt x="51536" y="16597"/>
                              <a:pt x="48338" y="16597"/>
                              <a:pt x="45658" y="17548"/>
                            </a:cubicBezTo>
                            <a:cubicBezTo>
                              <a:pt x="42978" y="18499"/>
                              <a:pt x="39866" y="20920"/>
                              <a:pt x="36322" y="24810"/>
                            </a:cubicBezTo>
                            <a:cubicBezTo>
                              <a:pt x="33555" y="27835"/>
                              <a:pt x="31049" y="29997"/>
                              <a:pt x="28887" y="31293"/>
                            </a:cubicBezTo>
                            <a:cubicBezTo>
                              <a:pt x="26726" y="32590"/>
                              <a:pt x="24392" y="33282"/>
                              <a:pt x="21885" y="33541"/>
                            </a:cubicBezTo>
                            <a:cubicBezTo>
                              <a:pt x="19378" y="33714"/>
                              <a:pt x="16612" y="33368"/>
                              <a:pt x="13500" y="32504"/>
                            </a:cubicBezTo>
                            <a:cubicBezTo>
                              <a:pt x="10129" y="31553"/>
                              <a:pt x="7276" y="29997"/>
                              <a:pt x="5028" y="27835"/>
                            </a:cubicBezTo>
                            <a:cubicBezTo>
                              <a:pt x="2781" y="25674"/>
                              <a:pt x="1311" y="23167"/>
                              <a:pt x="533" y="20315"/>
                            </a:cubicBezTo>
                            <a:cubicBezTo>
                              <a:pt x="-245" y="17462"/>
                              <a:pt x="-158" y="14523"/>
                              <a:pt x="706" y="11584"/>
                            </a:cubicBezTo>
                            <a:cubicBezTo>
                              <a:pt x="1484" y="8904"/>
                              <a:pt x="2435" y="6570"/>
                              <a:pt x="3645" y="4582"/>
                            </a:cubicBezTo>
                            <a:cubicBezTo>
                              <a:pt x="4856" y="2593"/>
                              <a:pt x="5979" y="1037"/>
                              <a:pt x="7017" y="0"/>
                            </a:cubicBezTo>
                            <a:lnTo>
                              <a:pt x="10907" y="3026"/>
                            </a:lnTo>
                            <a:cubicBezTo>
                              <a:pt x="8141" y="5965"/>
                              <a:pt x="6239" y="9250"/>
                              <a:pt x="5201" y="12880"/>
                            </a:cubicBezTo>
                            <a:cubicBezTo>
                              <a:pt x="4250" y="16252"/>
                              <a:pt x="4596" y="19364"/>
                              <a:pt x="6325" y="22130"/>
                            </a:cubicBezTo>
                            <a:cubicBezTo>
                              <a:pt x="8054" y="24896"/>
                              <a:pt x="10734" y="26798"/>
                              <a:pt x="14537" y="27922"/>
                            </a:cubicBezTo>
                            <a:cubicBezTo>
                              <a:pt x="18428" y="29046"/>
                              <a:pt x="21626" y="29132"/>
                              <a:pt x="24133" y="28181"/>
                            </a:cubicBezTo>
                            <a:cubicBezTo>
                              <a:pt x="26726" y="27230"/>
                              <a:pt x="29752" y="24896"/>
                              <a:pt x="33383" y="21006"/>
                            </a:cubicBezTo>
                            <a:cubicBezTo>
                              <a:pt x="36927" y="17030"/>
                              <a:pt x="40558" y="14350"/>
                              <a:pt x="44188" y="13053"/>
                            </a:cubicBezTo>
                            <a:cubicBezTo>
                              <a:pt x="47905" y="11843"/>
                              <a:pt x="51968" y="11843"/>
                              <a:pt x="56291" y="13053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2" name="Freihandform: Form 1051">
                        <a:extLst>
                          <a:ext uri="{FF2B5EF4-FFF2-40B4-BE49-F238E27FC236}">
                            <a16:creationId xmlns:a16="http://schemas.microsoft.com/office/drawing/2014/main" id="{C6B7EC86-9D89-4E6B-B3B6-9941E2915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3054" y="2000673"/>
                        <a:ext cx="77801" cy="43223"/>
                      </a:xfrm>
                      <a:custGeom>
                        <a:avLst/>
                        <a:gdLst>
                          <a:gd name="connsiteX0" fmla="*/ 39938 w 77800"/>
                          <a:gd name="connsiteY0" fmla="*/ 31312 h 43222"/>
                          <a:gd name="connsiteX1" fmla="*/ 69934 w 77800"/>
                          <a:gd name="connsiteY1" fmla="*/ 40130 h 43222"/>
                          <a:gd name="connsiteX2" fmla="*/ 68551 w 77800"/>
                          <a:gd name="connsiteY2" fmla="*/ 44712 h 43222"/>
                          <a:gd name="connsiteX3" fmla="*/ 0 w 77800"/>
                          <a:gd name="connsiteY3" fmla="*/ 24483 h 43222"/>
                          <a:gd name="connsiteX4" fmla="*/ 2766 w 77800"/>
                          <a:gd name="connsiteY4" fmla="*/ 15061 h 43222"/>
                          <a:gd name="connsiteX5" fmla="*/ 11843 w 77800"/>
                          <a:gd name="connsiteY5" fmla="*/ 1748 h 43222"/>
                          <a:gd name="connsiteX6" fmla="*/ 27403 w 77800"/>
                          <a:gd name="connsiteY6" fmla="*/ 1316 h 43222"/>
                          <a:gd name="connsiteX7" fmla="*/ 38382 w 77800"/>
                          <a:gd name="connsiteY7" fmla="*/ 7281 h 43222"/>
                          <a:gd name="connsiteX8" fmla="*/ 42790 w 77800"/>
                          <a:gd name="connsiteY8" fmla="*/ 17827 h 43222"/>
                          <a:gd name="connsiteX9" fmla="*/ 77887 w 77800"/>
                          <a:gd name="connsiteY9" fmla="*/ 13418 h 43222"/>
                          <a:gd name="connsiteX10" fmla="*/ 76331 w 77800"/>
                          <a:gd name="connsiteY10" fmla="*/ 18605 h 43222"/>
                          <a:gd name="connsiteX11" fmla="*/ 42618 w 77800"/>
                          <a:gd name="connsiteY11" fmla="*/ 22582 h 43222"/>
                          <a:gd name="connsiteX12" fmla="*/ 39938 w 77800"/>
                          <a:gd name="connsiteY12" fmla="*/ 31312 h 43222"/>
                          <a:gd name="connsiteX13" fmla="*/ 35702 w 77800"/>
                          <a:gd name="connsiteY13" fmla="*/ 30102 h 43222"/>
                          <a:gd name="connsiteX14" fmla="*/ 37604 w 77800"/>
                          <a:gd name="connsiteY14" fmla="*/ 23705 h 43222"/>
                          <a:gd name="connsiteX15" fmla="*/ 36566 w 77800"/>
                          <a:gd name="connsiteY15" fmla="*/ 12986 h 43222"/>
                          <a:gd name="connsiteX16" fmla="*/ 26106 w 77800"/>
                          <a:gd name="connsiteY16" fmla="*/ 6243 h 43222"/>
                          <a:gd name="connsiteX17" fmla="*/ 13918 w 77800"/>
                          <a:gd name="connsiteY17" fmla="*/ 6416 h 43222"/>
                          <a:gd name="connsiteX18" fmla="*/ 7261 w 77800"/>
                          <a:gd name="connsiteY18" fmla="*/ 16271 h 43222"/>
                          <a:gd name="connsiteX19" fmla="*/ 5792 w 77800"/>
                          <a:gd name="connsiteY19" fmla="*/ 21285 h 43222"/>
                          <a:gd name="connsiteX20" fmla="*/ 35702 w 77800"/>
                          <a:gd name="connsiteY20" fmla="*/ 3010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77800" h="43222">
                            <a:moveTo>
                              <a:pt x="39938" y="31312"/>
                            </a:moveTo>
                            <a:lnTo>
                              <a:pt x="69934" y="40130"/>
                            </a:lnTo>
                            <a:lnTo>
                              <a:pt x="68551" y="44712"/>
                            </a:lnTo>
                            <a:lnTo>
                              <a:pt x="0" y="24483"/>
                            </a:lnTo>
                            <a:lnTo>
                              <a:pt x="2766" y="15061"/>
                            </a:lnTo>
                            <a:cubicBezTo>
                              <a:pt x="4754" y="8405"/>
                              <a:pt x="7780" y="3909"/>
                              <a:pt x="11843" y="1748"/>
                            </a:cubicBezTo>
                            <a:cubicBezTo>
                              <a:pt x="15906" y="-413"/>
                              <a:pt x="21093" y="-586"/>
                              <a:pt x="27403" y="1316"/>
                            </a:cubicBezTo>
                            <a:cubicBezTo>
                              <a:pt x="32158" y="2699"/>
                              <a:pt x="35788" y="4687"/>
                              <a:pt x="38382" y="7281"/>
                            </a:cubicBezTo>
                            <a:cubicBezTo>
                              <a:pt x="40975" y="9874"/>
                              <a:pt x="42445" y="13418"/>
                              <a:pt x="42790" y="17827"/>
                            </a:cubicBezTo>
                            <a:lnTo>
                              <a:pt x="77887" y="13418"/>
                            </a:lnTo>
                            <a:lnTo>
                              <a:pt x="76331" y="18605"/>
                            </a:lnTo>
                            <a:lnTo>
                              <a:pt x="42618" y="22582"/>
                            </a:lnTo>
                            <a:lnTo>
                              <a:pt x="39938" y="31312"/>
                            </a:lnTo>
                            <a:close/>
                            <a:moveTo>
                              <a:pt x="35702" y="30102"/>
                            </a:moveTo>
                            <a:lnTo>
                              <a:pt x="37604" y="23705"/>
                            </a:lnTo>
                            <a:cubicBezTo>
                              <a:pt x="38814" y="19556"/>
                              <a:pt x="38468" y="15925"/>
                              <a:pt x="36566" y="12986"/>
                            </a:cubicBezTo>
                            <a:cubicBezTo>
                              <a:pt x="34665" y="9960"/>
                              <a:pt x="31207" y="7713"/>
                              <a:pt x="26106" y="6243"/>
                            </a:cubicBezTo>
                            <a:cubicBezTo>
                              <a:pt x="20920" y="4687"/>
                              <a:pt x="16857" y="4774"/>
                              <a:pt x="13918" y="6416"/>
                            </a:cubicBezTo>
                            <a:cubicBezTo>
                              <a:pt x="10979" y="8059"/>
                              <a:pt x="8731" y="11344"/>
                              <a:pt x="7261" y="16271"/>
                            </a:cubicBezTo>
                            <a:lnTo>
                              <a:pt x="5792" y="21285"/>
                            </a:lnTo>
                            <a:lnTo>
                              <a:pt x="35702" y="3010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3" name="Freihandform: Form 1052">
                        <a:extLst>
                          <a:ext uri="{FF2B5EF4-FFF2-40B4-BE49-F238E27FC236}">
                            <a16:creationId xmlns:a16="http://schemas.microsoft.com/office/drawing/2014/main" id="{28088A7D-1693-424D-BE24-DFD4123B6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5588" y="1958506"/>
                        <a:ext cx="69156" cy="43223"/>
                      </a:xfrm>
                      <a:custGeom>
                        <a:avLst/>
                        <a:gdLst>
                          <a:gd name="connsiteX0" fmla="*/ 75986 w 69156"/>
                          <a:gd name="connsiteY0" fmla="*/ 21698 h 43222"/>
                          <a:gd name="connsiteX1" fmla="*/ 68119 w 69156"/>
                          <a:gd name="connsiteY1" fmla="*/ 46421 h 43222"/>
                          <a:gd name="connsiteX2" fmla="*/ 0 w 69156"/>
                          <a:gd name="connsiteY2" fmla="*/ 24723 h 43222"/>
                          <a:gd name="connsiteX3" fmla="*/ 7867 w 69156"/>
                          <a:gd name="connsiteY3" fmla="*/ 0 h 43222"/>
                          <a:gd name="connsiteX4" fmla="*/ 12275 w 69156"/>
                          <a:gd name="connsiteY4" fmla="*/ 1383 h 43222"/>
                          <a:gd name="connsiteX5" fmla="*/ 5878 w 69156"/>
                          <a:gd name="connsiteY5" fmla="*/ 21525 h 43222"/>
                          <a:gd name="connsiteX6" fmla="*/ 31725 w 69156"/>
                          <a:gd name="connsiteY6" fmla="*/ 29737 h 43222"/>
                          <a:gd name="connsiteX7" fmla="*/ 37777 w 69156"/>
                          <a:gd name="connsiteY7" fmla="*/ 10719 h 43222"/>
                          <a:gd name="connsiteX8" fmla="*/ 42185 w 69156"/>
                          <a:gd name="connsiteY8" fmla="*/ 12102 h 43222"/>
                          <a:gd name="connsiteX9" fmla="*/ 36134 w 69156"/>
                          <a:gd name="connsiteY9" fmla="*/ 31120 h 43222"/>
                          <a:gd name="connsiteX10" fmla="*/ 65266 w 69156"/>
                          <a:gd name="connsiteY10" fmla="*/ 40370 h 43222"/>
                          <a:gd name="connsiteX11" fmla="*/ 71663 w 69156"/>
                          <a:gd name="connsiteY11" fmla="*/ 20228 h 43222"/>
                          <a:gd name="connsiteX12" fmla="*/ 75986 w 69156"/>
                          <a:gd name="connsiteY12" fmla="*/ 2169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75986" y="21698"/>
                            </a:moveTo>
                            <a:lnTo>
                              <a:pt x="68119" y="46421"/>
                            </a:lnTo>
                            <a:lnTo>
                              <a:pt x="0" y="24723"/>
                            </a:lnTo>
                            <a:lnTo>
                              <a:pt x="7867" y="0"/>
                            </a:lnTo>
                            <a:lnTo>
                              <a:pt x="12275" y="1383"/>
                            </a:lnTo>
                            <a:lnTo>
                              <a:pt x="5878" y="21525"/>
                            </a:lnTo>
                            <a:lnTo>
                              <a:pt x="31725" y="29737"/>
                            </a:lnTo>
                            <a:lnTo>
                              <a:pt x="37777" y="10719"/>
                            </a:lnTo>
                            <a:lnTo>
                              <a:pt x="42185" y="12102"/>
                            </a:lnTo>
                            <a:lnTo>
                              <a:pt x="36134" y="31120"/>
                            </a:lnTo>
                            <a:lnTo>
                              <a:pt x="65266" y="40370"/>
                            </a:lnTo>
                            <a:lnTo>
                              <a:pt x="71663" y="20228"/>
                            </a:lnTo>
                            <a:lnTo>
                              <a:pt x="75986" y="21698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4" name="Freihandform: Form 1053">
                        <a:extLst>
                          <a:ext uri="{FF2B5EF4-FFF2-40B4-BE49-F238E27FC236}">
                            <a16:creationId xmlns:a16="http://schemas.microsoft.com/office/drawing/2014/main" id="{A9492E7E-292F-405F-8A45-F22E8F17F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691" y="1919456"/>
                        <a:ext cx="69156" cy="43223"/>
                      </a:xfrm>
                      <a:custGeom>
                        <a:avLst/>
                        <a:gdLst>
                          <a:gd name="connsiteX0" fmla="*/ 44692 w 69156"/>
                          <a:gd name="connsiteY0" fmla="*/ 3867 h 43222"/>
                          <a:gd name="connsiteX1" fmla="*/ 71750 w 69156"/>
                          <a:gd name="connsiteY1" fmla="*/ 37148 h 43222"/>
                          <a:gd name="connsiteX2" fmla="*/ 67600 w 69156"/>
                          <a:gd name="connsiteY2" fmla="*/ 49164 h 43222"/>
                          <a:gd name="connsiteX3" fmla="*/ 0 w 69156"/>
                          <a:gd name="connsiteY3" fmla="*/ 25997 h 43222"/>
                          <a:gd name="connsiteX4" fmla="*/ 4236 w 69156"/>
                          <a:gd name="connsiteY4" fmla="*/ 13722 h 43222"/>
                          <a:gd name="connsiteX5" fmla="*/ 18067 w 69156"/>
                          <a:gd name="connsiteY5" fmla="*/ 755 h 43222"/>
                          <a:gd name="connsiteX6" fmla="*/ 44692 w 69156"/>
                          <a:gd name="connsiteY6" fmla="*/ 3867 h 43222"/>
                          <a:gd name="connsiteX7" fmla="*/ 43309 w 69156"/>
                          <a:gd name="connsiteY7" fmla="*/ 8708 h 43222"/>
                          <a:gd name="connsiteX8" fmla="*/ 20055 w 69156"/>
                          <a:gd name="connsiteY8" fmla="*/ 5423 h 43222"/>
                          <a:gd name="connsiteX9" fmla="*/ 8299 w 69156"/>
                          <a:gd name="connsiteY9" fmla="*/ 15278 h 43222"/>
                          <a:gd name="connsiteX10" fmla="*/ 5705 w 69156"/>
                          <a:gd name="connsiteY10" fmla="*/ 22885 h 43222"/>
                          <a:gd name="connsiteX11" fmla="*/ 65007 w 69156"/>
                          <a:gd name="connsiteY11" fmla="*/ 43200 h 43222"/>
                          <a:gd name="connsiteX12" fmla="*/ 67514 w 69156"/>
                          <a:gd name="connsiteY12" fmla="*/ 36025 h 43222"/>
                          <a:gd name="connsiteX13" fmla="*/ 64229 w 69156"/>
                          <a:gd name="connsiteY13" fmla="*/ 20465 h 43222"/>
                          <a:gd name="connsiteX14" fmla="*/ 43309 w 69156"/>
                          <a:gd name="connsiteY14" fmla="*/ 870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44692" y="3867"/>
                            </a:moveTo>
                            <a:cubicBezTo>
                              <a:pt x="67687" y="11733"/>
                              <a:pt x="76677" y="22885"/>
                              <a:pt x="71750" y="37148"/>
                            </a:cubicBezTo>
                            <a:lnTo>
                              <a:pt x="67600" y="49164"/>
                            </a:lnTo>
                            <a:lnTo>
                              <a:pt x="0" y="25997"/>
                            </a:lnTo>
                            <a:lnTo>
                              <a:pt x="4236" y="13722"/>
                            </a:lnTo>
                            <a:cubicBezTo>
                              <a:pt x="6656" y="6720"/>
                              <a:pt x="11238" y="2398"/>
                              <a:pt x="18067" y="755"/>
                            </a:cubicBezTo>
                            <a:cubicBezTo>
                              <a:pt x="24983" y="-887"/>
                              <a:pt x="33887" y="150"/>
                              <a:pt x="44692" y="3867"/>
                            </a:cubicBezTo>
                            <a:close/>
                            <a:moveTo>
                              <a:pt x="43309" y="8708"/>
                            </a:moveTo>
                            <a:cubicBezTo>
                              <a:pt x="33800" y="5423"/>
                              <a:pt x="26020" y="4386"/>
                              <a:pt x="20055" y="5423"/>
                            </a:cubicBezTo>
                            <a:cubicBezTo>
                              <a:pt x="14091" y="6547"/>
                              <a:pt x="10201" y="9832"/>
                              <a:pt x="8299" y="15278"/>
                            </a:cubicBezTo>
                            <a:lnTo>
                              <a:pt x="5705" y="22885"/>
                            </a:lnTo>
                            <a:lnTo>
                              <a:pt x="65007" y="43200"/>
                            </a:lnTo>
                            <a:lnTo>
                              <a:pt x="67514" y="36025"/>
                            </a:lnTo>
                            <a:cubicBezTo>
                              <a:pt x="69502" y="30146"/>
                              <a:pt x="68465" y="24960"/>
                              <a:pt x="64229" y="20465"/>
                            </a:cubicBezTo>
                            <a:cubicBezTo>
                              <a:pt x="60080" y="16056"/>
                              <a:pt x="53164" y="12079"/>
                              <a:pt x="43309" y="8708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5" name="Freihandform: Form 1054">
                        <a:extLst>
                          <a:ext uri="{FF2B5EF4-FFF2-40B4-BE49-F238E27FC236}">
                            <a16:creationId xmlns:a16="http://schemas.microsoft.com/office/drawing/2014/main" id="{AFAC16AE-B638-4ABC-82ED-98EE04D17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4115" y="1873963"/>
                        <a:ext cx="69156" cy="43223"/>
                      </a:xfrm>
                      <a:custGeom>
                        <a:avLst/>
                        <a:gdLst>
                          <a:gd name="connsiteX0" fmla="*/ 76072 w 69156"/>
                          <a:gd name="connsiteY0" fmla="*/ 24723 h 43222"/>
                          <a:gd name="connsiteX1" fmla="*/ 67082 w 69156"/>
                          <a:gd name="connsiteY1" fmla="*/ 49015 h 43222"/>
                          <a:gd name="connsiteX2" fmla="*/ 0 w 69156"/>
                          <a:gd name="connsiteY2" fmla="*/ 24291 h 43222"/>
                          <a:gd name="connsiteX3" fmla="*/ 8990 w 69156"/>
                          <a:gd name="connsiteY3" fmla="*/ 0 h 43222"/>
                          <a:gd name="connsiteX4" fmla="*/ 13313 w 69156"/>
                          <a:gd name="connsiteY4" fmla="*/ 1556 h 43222"/>
                          <a:gd name="connsiteX5" fmla="*/ 6051 w 69156"/>
                          <a:gd name="connsiteY5" fmla="*/ 21352 h 43222"/>
                          <a:gd name="connsiteX6" fmla="*/ 31553 w 69156"/>
                          <a:gd name="connsiteY6" fmla="*/ 30688 h 43222"/>
                          <a:gd name="connsiteX7" fmla="*/ 38468 w 69156"/>
                          <a:gd name="connsiteY7" fmla="*/ 11930 h 43222"/>
                          <a:gd name="connsiteX8" fmla="*/ 42790 w 69156"/>
                          <a:gd name="connsiteY8" fmla="*/ 13485 h 43222"/>
                          <a:gd name="connsiteX9" fmla="*/ 35875 w 69156"/>
                          <a:gd name="connsiteY9" fmla="*/ 32244 h 43222"/>
                          <a:gd name="connsiteX10" fmla="*/ 64575 w 69156"/>
                          <a:gd name="connsiteY10" fmla="*/ 42790 h 43222"/>
                          <a:gd name="connsiteX11" fmla="*/ 71836 w 69156"/>
                          <a:gd name="connsiteY11" fmla="*/ 22995 h 43222"/>
                          <a:gd name="connsiteX12" fmla="*/ 76072 w 69156"/>
                          <a:gd name="connsiteY12" fmla="*/ 24723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76072" y="24723"/>
                            </a:moveTo>
                            <a:lnTo>
                              <a:pt x="67082" y="49015"/>
                            </a:lnTo>
                            <a:lnTo>
                              <a:pt x="0" y="24291"/>
                            </a:lnTo>
                            <a:lnTo>
                              <a:pt x="8990" y="0"/>
                            </a:lnTo>
                            <a:lnTo>
                              <a:pt x="13313" y="1556"/>
                            </a:lnTo>
                            <a:lnTo>
                              <a:pt x="6051" y="21352"/>
                            </a:lnTo>
                            <a:lnTo>
                              <a:pt x="31553" y="30688"/>
                            </a:lnTo>
                            <a:lnTo>
                              <a:pt x="38468" y="11930"/>
                            </a:lnTo>
                            <a:lnTo>
                              <a:pt x="42790" y="13485"/>
                            </a:lnTo>
                            <a:lnTo>
                              <a:pt x="35875" y="32244"/>
                            </a:lnTo>
                            <a:lnTo>
                              <a:pt x="64575" y="42790"/>
                            </a:lnTo>
                            <a:lnTo>
                              <a:pt x="71836" y="22995"/>
                            </a:lnTo>
                            <a:lnTo>
                              <a:pt x="76072" y="24723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6" name="Freihandform: Form 1055">
                        <a:extLst>
                          <a:ext uri="{FF2B5EF4-FFF2-40B4-BE49-F238E27FC236}">
                            <a16:creationId xmlns:a16="http://schemas.microsoft.com/office/drawing/2014/main" id="{D2C104FD-08BF-4B07-91EE-592945F2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7881" y="1819243"/>
                        <a:ext cx="69156" cy="51867"/>
                      </a:xfrm>
                      <a:custGeom>
                        <a:avLst/>
                        <a:gdLst>
                          <a:gd name="connsiteX0" fmla="*/ 56283 w 69156"/>
                          <a:gd name="connsiteY0" fmla="*/ 18240 h 51867"/>
                          <a:gd name="connsiteX1" fmla="*/ 67694 w 69156"/>
                          <a:gd name="connsiteY1" fmla="*/ 28095 h 51867"/>
                          <a:gd name="connsiteX2" fmla="*/ 68126 w 69156"/>
                          <a:gd name="connsiteY2" fmla="*/ 41667 h 51867"/>
                          <a:gd name="connsiteX3" fmla="*/ 60692 w 69156"/>
                          <a:gd name="connsiteY3" fmla="*/ 53510 h 51867"/>
                          <a:gd name="connsiteX4" fmla="*/ 55851 w 69156"/>
                          <a:gd name="connsiteY4" fmla="*/ 51608 h 51867"/>
                          <a:gd name="connsiteX5" fmla="*/ 60260 w 69156"/>
                          <a:gd name="connsiteY5" fmla="*/ 46594 h 51867"/>
                          <a:gd name="connsiteX6" fmla="*/ 63804 w 69156"/>
                          <a:gd name="connsiteY6" fmla="*/ 40024 h 51867"/>
                          <a:gd name="connsiteX7" fmla="*/ 63285 w 69156"/>
                          <a:gd name="connsiteY7" fmla="*/ 30083 h 51867"/>
                          <a:gd name="connsiteX8" fmla="*/ 54814 w 69156"/>
                          <a:gd name="connsiteY8" fmla="*/ 22908 h 51867"/>
                          <a:gd name="connsiteX9" fmla="*/ 45218 w 69156"/>
                          <a:gd name="connsiteY9" fmla="*/ 21698 h 51867"/>
                          <a:gd name="connsiteX10" fmla="*/ 35190 w 69156"/>
                          <a:gd name="connsiteY10" fmla="*/ 27922 h 51867"/>
                          <a:gd name="connsiteX11" fmla="*/ 27065 w 69156"/>
                          <a:gd name="connsiteY11" fmla="*/ 33541 h 51867"/>
                          <a:gd name="connsiteX12" fmla="*/ 19890 w 69156"/>
                          <a:gd name="connsiteY12" fmla="*/ 35010 h 51867"/>
                          <a:gd name="connsiteX13" fmla="*/ 11677 w 69156"/>
                          <a:gd name="connsiteY13" fmla="*/ 33109 h 51867"/>
                          <a:gd name="connsiteX14" fmla="*/ 3811 w 69156"/>
                          <a:gd name="connsiteY14" fmla="*/ 27576 h 51867"/>
                          <a:gd name="connsiteX15" fmla="*/ 180 w 69156"/>
                          <a:gd name="connsiteY15" fmla="*/ 19623 h 51867"/>
                          <a:gd name="connsiteX16" fmla="*/ 1217 w 69156"/>
                          <a:gd name="connsiteY16" fmla="*/ 10892 h 51867"/>
                          <a:gd name="connsiteX17" fmla="*/ 4935 w 69156"/>
                          <a:gd name="connsiteY17" fmla="*/ 4236 h 51867"/>
                          <a:gd name="connsiteX18" fmla="*/ 8825 w 69156"/>
                          <a:gd name="connsiteY18" fmla="*/ 0 h 51867"/>
                          <a:gd name="connsiteX19" fmla="*/ 12369 w 69156"/>
                          <a:gd name="connsiteY19" fmla="*/ 3458 h 51867"/>
                          <a:gd name="connsiteX20" fmla="*/ 5626 w 69156"/>
                          <a:gd name="connsiteY20" fmla="*/ 12707 h 51867"/>
                          <a:gd name="connsiteX21" fmla="*/ 5799 w 69156"/>
                          <a:gd name="connsiteY21" fmla="*/ 22044 h 51867"/>
                          <a:gd name="connsiteX22" fmla="*/ 13406 w 69156"/>
                          <a:gd name="connsiteY22" fmla="*/ 28700 h 51867"/>
                          <a:gd name="connsiteX23" fmla="*/ 23002 w 69156"/>
                          <a:gd name="connsiteY23" fmla="*/ 29997 h 51867"/>
                          <a:gd name="connsiteX24" fmla="*/ 32943 w 69156"/>
                          <a:gd name="connsiteY24" fmla="*/ 23859 h 51867"/>
                          <a:gd name="connsiteX25" fmla="*/ 44527 w 69156"/>
                          <a:gd name="connsiteY25" fmla="*/ 17116 h 51867"/>
                          <a:gd name="connsiteX26" fmla="*/ 56283 w 69156"/>
                          <a:gd name="connsiteY26" fmla="*/ 1824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9156" h="51867">
                            <a:moveTo>
                              <a:pt x="56283" y="18240"/>
                            </a:moveTo>
                            <a:cubicBezTo>
                              <a:pt x="61729" y="20401"/>
                              <a:pt x="65533" y="23686"/>
                              <a:pt x="67694" y="28095"/>
                            </a:cubicBezTo>
                            <a:cubicBezTo>
                              <a:pt x="69855" y="32504"/>
                              <a:pt x="69942" y="36999"/>
                              <a:pt x="68126" y="41667"/>
                            </a:cubicBezTo>
                            <a:cubicBezTo>
                              <a:pt x="65965" y="46940"/>
                              <a:pt x="63545" y="50916"/>
                              <a:pt x="60692" y="53510"/>
                            </a:cubicBezTo>
                            <a:lnTo>
                              <a:pt x="55851" y="51608"/>
                            </a:lnTo>
                            <a:cubicBezTo>
                              <a:pt x="57407" y="50398"/>
                              <a:pt x="58877" y="48755"/>
                              <a:pt x="60260" y="46594"/>
                            </a:cubicBezTo>
                            <a:cubicBezTo>
                              <a:pt x="61729" y="44433"/>
                              <a:pt x="62853" y="42272"/>
                              <a:pt x="63804" y="40024"/>
                            </a:cubicBezTo>
                            <a:cubicBezTo>
                              <a:pt x="65187" y="36653"/>
                              <a:pt x="65014" y="33368"/>
                              <a:pt x="63285" y="30083"/>
                            </a:cubicBezTo>
                            <a:cubicBezTo>
                              <a:pt x="61556" y="26885"/>
                              <a:pt x="58790" y="24464"/>
                              <a:pt x="54814" y="22908"/>
                            </a:cubicBezTo>
                            <a:cubicBezTo>
                              <a:pt x="51183" y="21438"/>
                              <a:pt x="47984" y="21006"/>
                              <a:pt x="45218" y="21698"/>
                            </a:cubicBezTo>
                            <a:cubicBezTo>
                              <a:pt x="42452" y="22389"/>
                              <a:pt x="39081" y="24464"/>
                              <a:pt x="35190" y="27922"/>
                            </a:cubicBezTo>
                            <a:cubicBezTo>
                              <a:pt x="32078" y="30688"/>
                              <a:pt x="29399" y="32504"/>
                              <a:pt x="27065" y="33541"/>
                            </a:cubicBezTo>
                            <a:cubicBezTo>
                              <a:pt x="24731" y="34578"/>
                              <a:pt x="22397" y="35097"/>
                              <a:pt x="19890" y="35010"/>
                            </a:cubicBezTo>
                            <a:cubicBezTo>
                              <a:pt x="17383" y="34924"/>
                              <a:pt x="14703" y="34319"/>
                              <a:pt x="11677" y="33109"/>
                            </a:cubicBezTo>
                            <a:cubicBezTo>
                              <a:pt x="8392" y="31812"/>
                              <a:pt x="5799" y="29997"/>
                              <a:pt x="3811" y="27576"/>
                            </a:cubicBezTo>
                            <a:cubicBezTo>
                              <a:pt x="1823" y="25242"/>
                              <a:pt x="612" y="22562"/>
                              <a:pt x="180" y="19623"/>
                            </a:cubicBezTo>
                            <a:cubicBezTo>
                              <a:pt x="-252" y="16684"/>
                              <a:pt x="94" y="13745"/>
                              <a:pt x="1217" y="10892"/>
                            </a:cubicBezTo>
                            <a:cubicBezTo>
                              <a:pt x="2255" y="8299"/>
                              <a:pt x="3465" y="6138"/>
                              <a:pt x="4935" y="4236"/>
                            </a:cubicBezTo>
                            <a:cubicBezTo>
                              <a:pt x="6318" y="2334"/>
                              <a:pt x="7614" y="951"/>
                              <a:pt x="8825" y="0"/>
                            </a:cubicBezTo>
                            <a:lnTo>
                              <a:pt x="12369" y="3458"/>
                            </a:lnTo>
                            <a:cubicBezTo>
                              <a:pt x="9257" y="6138"/>
                              <a:pt x="7096" y="9163"/>
                              <a:pt x="5626" y="12707"/>
                            </a:cubicBezTo>
                            <a:cubicBezTo>
                              <a:pt x="4329" y="15992"/>
                              <a:pt x="4329" y="19104"/>
                              <a:pt x="5799" y="22044"/>
                            </a:cubicBezTo>
                            <a:cubicBezTo>
                              <a:pt x="7182" y="24983"/>
                              <a:pt x="9689" y="27230"/>
                              <a:pt x="13406" y="28700"/>
                            </a:cubicBezTo>
                            <a:cubicBezTo>
                              <a:pt x="17123" y="30169"/>
                              <a:pt x="20322" y="30602"/>
                              <a:pt x="23002" y="29997"/>
                            </a:cubicBezTo>
                            <a:cubicBezTo>
                              <a:pt x="25682" y="29305"/>
                              <a:pt x="28966" y="27317"/>
                              <a:pt x="32943" y="23859"/>
                            </a:cubicBezTo>
                            <a:cubicBezTo>
                              <a:pt x="36919" y="20228"/>
                              <a:pt x="40809" y="17981"/>
                              <a:pt x="44527" y="17116"/>
                            </a:cubicBezTo>
                            <a:cubicBezTo>
                              <a:pt x="48157" y="16165"/>
                              <a:pt x="52134" y="16597"/>
                              <a:pt x="56283" y="18240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7" name="Freihandform: Form 1056">
                        <a:extLst>
                          <a:ext uri="{FF2B5EF4-FFF2-40B4-BE49-F238E27FC236}">
                            <a16:creationId xmlns:a16="http://schemas.microsoft.com/office/drawing/2014/main" id="{15E6EBAF-79A9-4287-AB1A-5FFBDBCFD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54053" y="1792358"/>
                        <a:ext cx="69156" cy="43223"/>
                      </a:xfrm>
                      <a:custGeom>
                        <a:avLst/>
                        <a:gdLst>
                          <a:gd name="connsiteX0" fmla="*/ 72701 w 69156"/>
                          <a:gd name="connsiteY0" fmla="*/ 16425 h 43222"/>
                          <a:gd name="connsiteX1" fmla="*/ 46421 w 69156"/>
                          <a:gd name="connsiteY1" fmla="*/ 12016 h 43222"/>
                          <a:gd name="connsiteX2" fmla="*/ 39592 w 69156"/>
                          <a:gd name="connsiteY2" fmla="*/ 28008 h 43222"/>
                          <a:gd name="connsiteX3" fmla="*/ 60944 w 69156"/>
                          <a:gd name="connsiteY3" fmla="*/ 43914 h 43222"/>
                          <a:gd name="connsiteX4" fmla="*/ 58956 w 69156"/>
                          <a:gd name="connsiteY4" fmla="*/ 48496 h 43222"/>
                          <a:gd name="connsiteX5" fmla="*/ 0 w 69156"/>
                          <a:gd name="connsiteY5" fmla="*/ 4582 h 43222"/>
                          <a:gd name="connsiteX6" fmla="*/ 1902 w 69156"/>
                          <a:gd name="connsiteY6" fmla="*/ 0 h 43222"/>
                          <a:gd name="connsiteX7" fmla="*/ 74602 w 69156"/>
                          <a:gd name="connsiteY7" fmla="*/ 11843 h 43222"/>
                          <a:gd name="connsiteX8" fmla="*/ 72701 w 69156"/>
                          <a:gd name="connsiteY8" fmla="*/ 16425 h 43222"/>
                          <a:gd name="connsiteX9" fmla="*/ 41494 w 69156"/>
                          <a:gd name="connsiteY9" fmla="*/ 11152 h 43222"/>
                          <a:gd name="connsiteX10" fmla="*/ 14523 w 69156"/>
                          <a:gd name="connsiteY10" fmla="*/ 6483 h 43222"/>
                          <a:gd name="connsiteX11" fmla="*/ 6138 w 69156"/>
                          <a:gd name="connsiteY11" fmla="*/ 4582 h 43222"/>
                          <a:gd name="connsiteX12" fmla="*/ 13399 w 69156"/>
                          <a:gd name="connsiteY12" fmla="*/ 9163 h 43222"/>
                          <a:gd name="connsiteX13" fmla="*/ 35529 w 69156"/>
                          <a:gd name="connsiteY13" fmla="*/ 25242 h 43222"/>
                          <a:gd name="connsiteX14" fmla="*/ 41494 w 69156"/>
                          <a:gd name="connsiteY14" fmla="*/ 1115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72701" y="16425"/>
                            </a:moveTo>
                            <a:lnTo>
                              <a:pt x="46421" y="12016"/>
                            </a:lnTo>
                            <a:lnTo>
                              <a:pt x="39592" y="28008"/>
                            </a:lnTo>
                            <a:lnTo>
                              <a:pt x="60944" y="43914"/>
                            </a:lnTo>
                            <a:lnTo>
                              <a:pt x="58956" y="48496"/>
                            </a:lnTo>
                            <a:lnTo>
                              <a:pt x="0" y="4582"/>
                            </a:lnTo>
                            <a:lnTo>
                              <a:pt x="1902" y="0"/>
                            </a:lnTo>
                            <a:lnTo>
                              <a:pt x="74602" y="11843"/>
                            </a:lnTo>
                            <a:lnTo>
                              <a:pt x="72701" y="16425"/>
                            </a:lnTo>
                            <a:close/>
                            <a:moveTo>
                              <a:pt x="41494" y="11152"/>
                            </a:moveTo>
                            <a:lnTo>
                              <a:pt x="14523" y="6483"/>
                            </a:lnTo>
                            <a:cubicBezTo>
                              <a:pt x="11497" y="5878"/>
                              <a:pt x="8731" y="5273"/>
                              <a:pt x="6138" y="4582"/>
                            </a:cubicBezTo>
                            <a:cubicBezTo>
                              <a:pt x="8645" y="5965"/>
                              <a:pt x="11065" y="7521"/>
                              <a:pt x="13399" y="9163"/>
                            </a:cubicBezTo>
                            <a:lnTo>
                              <a:pt x="35529" y="25242"/>
                            </a:lnTo>
                            <a:lnTo>
                              <a:pt x="41494" y="1115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8" name="Freihandform: Form 1057">
                        <a:extLst>
                          <a:ext uri="{FF2B5EF4-FFF2-40B4-BE49-F238E27FC236}">
                            <a16:creationId xmlns:a16="http://schemas.microsoft.com/office/drawing/2014/main" id="{9BE69C83-7B4D-4437-8E09-F8094CB0B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2300" y="1739713"/>
                        <a:ext cx="69156" cy="43223"/>
                      </a:xfrm>
                      <a:custGeom>
                        <a:avLst/>
                        <a:gdLst>
                          <a:gd name="connsiteX0" fmla="*/ 5871 w 69156"/>
                          <a:gd name="connsiteY0" fmla="*/ 11151 h 43222"/>
                          <a:gd name="connsiteX1" fmla="*/ 8378 w 69156"/>
                          <a:gd name="connsiteY1" fmla="*/ 26366 h 43222"/>
                          <a:gd name="connsiteX2" fmla="*/ 27915 w 69156"/>
                          <a:gd name="connsiteY2" fmla="*/ 40456 h 43222"/>
                          <a:gd name="connsiteX3" fmla="*/ 44426 w 69156"/>
                          <a:gd name="connsiteY3" fmla="*/ 45470 h 43222"/>
                          <a:gd name="connsiteX4" fmla="*/ 57220 w 69156"/>
                          <a:gd name="connsiteY4" fmla="*/ 44347 h 43222"/>
                          <a:gd name="connsiteX5" fmla="*/ 64741 w 69156"/>
                          <a:gd name="connsiteY5" fmla="*/ 37258 h 43222"/>
                          <a:gd name="connsiteX6" fmla="*/ 66902 w 69156"/>
                          <a:gd name="connsiteY6" fmla="*/ 27662 h 43222"/>
                          <a:gd name="connsiteX7" fmla="*/ 70878 w 69156"/>
                          <a:gd name="connsiteY7" fmla="*/ 29478 h 43222"/>
                          <a:gd name="connsiteX8" fmla="*/ 68717 w 69156"/>
                          <a:gd name="connsiteY8" fmla="*/ 39506 h 43222"/>
                          <a:gd name="connsiteX9" fmla="*/ 59813 w 69156"/>
                          <a:gd name="connsiteY9" fmla="*/ 48582 h 43222"/>
                          <a:gd name="connsiteX10" fmla="*/ 44945 w 69156"/>
                          <a:gd name="connsiteY10" fmla="*/ 50571 h 43222"/>
                          <a:gd name="connsiteX11" fmla="*/ 25754 w 69156"/>
                          <a:gd name="connsiteY11" fmla="*/ 44952 h 43222"/>
                          <a:gd name="connsiteX12" fmla="*/ 3797 w 69156"/>
                          <a:gd name="connsiteY12" fmla="*/ 28354 h 43222"/>
                          <a:gd name="connsiteX13" fmla="*/ 1722 w 69156"/>
                          <a:gd name="connsiteY13" fmla="*/ 9163 h 43222"/>
                          <a:gd name="connsiteX14" fmla="*/ 9243 w 69156"/>
                          <a:gd name="connsiteY14" fmla="*/ 0 h 43222"/>
                          <a:gd name="connsiteX15" fmla="*/ 12182 w 69156"/>
                          <a:gd name="connsiteY15" fmla="*/ 3717 h 43222"/>
                          <a:gd name="connsiteX16" fmla="*/ 5871 w 69156"/>
                          <a:gd name="connsiteY16" fmla="*/ 11151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9156" h="43222">
                            <a:moveTo>
                              <a:pt x="5871" y="11151"/>
                            </a:moveTo>
                            <a:cubicBezTo>
                              <a:pt x="3624" y="16079"/>
                              <a:pt x="4488" y="21093"/>
                              <a:pt x="8378" y="26366"/>
                            </a:cubicBezTo>
                            <a:cubicBezTo>
                              <a:pt x="12268" y="31639"/>
                              <a:pt x="18752" y="36307"/>
                              <a:pt x="27915" y="40456"/>
                            </a:cubicBezTo>
                            <a:cubicBezTo>
                              <a:pt x="33880" y="43136"/>
                              <a:pt x="39412" y="44865"/>
                              <a:pt x="44426" y="45470"/>
                            </a:cubicBezTo>
                            <a:cubicBezTo>
                              <a:pt x="49440" y="46162"/>
                              <a:pt x="53762" y="45730"/>
                              <a:pt x="57220" y="44347"/>
                            </a:cubicBezTo>
                            <a:cubicBezTo>
                              <a:pt x="60764" y="42963"/>
                              <a:pt x="63185" y="40543"/>
                              <a:pt x="64741" y="37258"/>
                            </a:cubicBezTo>
                            <a:cubicBezTo>
                              <a:pt x="66297" y="33887"/>
                              <a:pt x="66988" y="30688"/>
                              <a:pt x="66902" y="27662"/>
                            </a:cubicBezTo>
                            <a:lnTo>
                              <a:pt x="70878" y="29478"/>
                            </a:lnTo>
                            <a:cubicBezTo>
                              <a:pt x="71138" y="32417"/>
                              <a:pt x="70446" y="35702"/>
                              <a:pt x="68717" y="39506"/>
                            </a:cubicBezTo>
                            <a:cubicBezTo>
                              <a:pt x="66815" y="43655"/>
                              <a:pt x="63876" y="46680"/>
                              <a:pt x="59813" y="48582"/>
                            </a:cubicBezTo>
                            <a:cubicBezTo>
                              <a:pt x="55750" y="50484"/>
                              <a:pt x="50823" y="51089"/>
                              <a:pt x="44945" y="50571"/>
                            </a:cubicBezTo>
                            <a:cubicBezTo>
                              <a:pt x="39153" y="49965"/>
                              <a:pt x="32756" y="48064"/>
                              <a:pt x="25754" y="44952"/>
                            </a:cubicBezTo>
                            <a:cubicBezTo>
                              <a:pt x="15380" y="40284"/>
                              <a:pt x="8033" y="34751"/>
                              <a:pt x="3797" y="28354"/>
                            </a:cubicBezTo>
                            <a:cubicBezTo>
                              <a:pt x="-439" y="21957"/>
                              <a:pt x="-1131" y="15560"/>
                              <a:pt x="1722" y="9163"/>
                            </a:cubicBezTo>
                            <a:cubicBezTo>
                              <a:pt x="3537" y="5187"/>
                              <a:pt x="6044" y="2161"/>
                              <a:pt x="9243" y="0"/>
                            </a:cubicBezTo>
                            <a:lnTo>
                              <a:pt x="12182" y="3717"/>
                            </a:lnTo>
                            <a:cubicBezTo>
                              <a:pt x="9329" y="5532"/>
                              <a:pt x="7255" y="7953"/>
                              <a:pt x="5871" y="11151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9" name="Freihandform: Form 1058">
                        <a:extLst>
                          <a:ext uri="{FF2B5EF4-FFF2-40B4-BE49-F238E27FC236}">
                            <a16:creationId xmlns:a16="http://schemas.microsoft.com/office/drawing/2014/main" id="{B3FE948A-FBF8-4678-94EE-446BEBD47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84655" y="1697441"/>
                        <a:ext cx="77801" cy="60512"/>
                      </a:xfrm>
                      <a:custGeom>
                        <a:avLst/>
                        <a:gdLst>
                          <a:gd name="connsiteX0" fmla="*/ 79357 w 77800"/>
                          <a:gd name="connsiteY0" fmla="*/ 31034 h 60511"/>
                          <a:gd name="connsiteX1" fmla="*/ 77282 w 77800"/>
                          <a:gd name="connsiteY1" fmla="*/ 35356 h 60511"/>
                          <a:gd name="connsiteX2" fmla="*/ 45643 w 77800"/>
                          <a:gd name="connsiteY2" fmla="*/ 20142 h 60511"/>
                          <a:gd name="connsiteX3" fmla="*/ 34837 w 77800"/>
                          <a:gd name="connsiteY3" fmla="*/ 42618 h 60511"/>
                          <a:gd name="connsiteX4" fmla="*/ 66477 w 77800"/>
                          <a:gd name="connsiteY4" fmla="*/ 57832 h 60511"/>
                          <a:gd name="connsiteX5" fmla="*/ 64402 w 77800"/>
                          <a:gd name="connsiteY5" fmla="*/ 62154 h 60511"/>
                          <a:gd name="connsiteX6" fmla="*/ 0 w 77800"/>
                          <a:gd name="connsiteY6" fmla="*/ 31120 h 60511"/>
                          <a:gd name="connsiteX7" fmla="*/ 2075 w 77800"/>
                          <a:gd name="connsiteY7" fmla="*/ 26798 h 60511"/>
                          <a:gd name="connsiteX8" fmla="*/ 30688 w 77800"/>
                          <a:gd name="connsiteY8" fmla="*/ 40543 h 60511"/>
                          <a:gd name="connsiteX9" fmla="*/ 41494 w 77800"/>
                          <a:gd name="connsiteY9" fmla="*/ 18067 h 60511"/>
                          <a:gd name="connsiteX10" fmla="*/ 12880 w 77800"/>
                          <a:gd name="connsiteY10" fmla="*/ 4322 h 60511"/>
                          <a:gd name="connsiteX11" fmla="*/ 14955 w 77800"/>
                          <a:gd name="connsiteY11" fmla="*/ 0 h 60511"/>
                          <a:gd name="connsiteX12" fmla="*/ 79357 w 77800"/>
                          <a:gd name="connsiteY12" fmla="*/ 3103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77800" h="60511">
                            <a:moveTo>
                              <a:pt x="79357" y="31034"/>
                            </a:moveTo>
                            <a:lnTo>
                              <a:pt x="77282" y="35356"/>
                            </a:lnTo>
                            <a:lnTo>
                              <a:pt x="45643" y="20142"/>
                            </a:lnTo>
                            <a:lnTo>
                              <a:pt x="34837" y="42618"/>
                            </a:lnTo>
                            <a:lnTo>
                              <a:pt x="66477" y="57832"/>
                            </a:lnTo>
                            <a:lnTo>
                              <a:pt x="64402" y="62154"/>
                            </a:lnTo>
                            <a:lnTo>
                              <a:pt x="0" y="31120"/>
                            </a:lnTo>
                            <a:lnTo>
                              <a:pt x="2075" y="26798"/>
                            </a:lnTo>
                            <a:lnTo>
                              <a:pt x="30688" y="40543"/>
                            </a:lnTo>
                            <a:lnTo>
                              <a:pt x="41494" y="18067"/>
                            </a:lnTo>
                            <a:lnTo>
                              <a:pt x="12880" y="4322"/>
                            </a:lnTo>
                            <a:lnTo>
                              <a:pt x="14955" y="0"/>
                            </a:lnTo>
                            <a:lnTo>
                              <a:pt x="79357" y="31034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0" name="Freihandform: Form 1059">
                        <a:extLst>
                          <a:ext uri="{FF2B5EF4-FFF2-40B4-BE49-F238E27FC236}">
                            <a16:creationId xmlns:a16="http://schemas.microsoft.com/office/drawing/2014/main" id="{E57F5DB3-9079-48CD-B841-BA7007D3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30" y="1678164"/>
                        <a:ext cx="69156" cy="34578"/>
                      </a:xfrm>
                      <a:custGeom>
                        <a:avLst/>
                        <a:gdLst>
                          <a:gd name="connsiteX0" fmla="*/ 63710 w 69156"/>
                          <a:gd name="connsiteY0" fmla="*/ 36653 h 34578"/>
                          <a:gd name="connsiteX1" fmla="*/ 0 w 69156"/>
                          <a:gd name="connsiteY1" fmla="*/ 4236 h 34578"/>
                          <a:gd name="connsiteX2" fmla="*/ 2161 w 69156"/>
                          <a:gd name="connsiteY2" fmla="*/ 0 h 34578"/>
                          <a:gd name="connsiteX3" fmla="*/ 61808 w 69156"/>
                          <a:gd name="connsiteY3" fmla="*/ 30342 h 34578"/>
                          <a:gd name="connsiteX4" fmla="*/ 70972 w 69156"/>
                          <a:gd name="connsiteY4" fmla="*/ 12362 h 34578"/>
                          <a:gd name="connsiteX5" fmla="*/ 75035 w 69156"/>
                          <a:gd name="connsiteY5" fmla="*/ 14436 h 34578"/>
                          <a:gd name="connsiteX6" fmla="*/ 63710 w 69156"/>
                          <a:gd name="connsiteY6" fmla="*/ 36653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9156" h="34578">
                            <a:moveTo>
                              <a:pt x="63710" y="36653"/>
                            </a:moveTo>
                            <a:lnTo>
                              <a:pt x="0" y="4236"/>
                            </a:lnTo>
                            <a:lnTo>
                              <a:pt x="2161" y="0"/>
                            </a:lnTo>
                            <a:lnTo>
                              <a:pt x="61808" y="30342"/>
                            </a:lnTo>
                            <a:lnTo>
                              <a:pt x="70972" y="12362"/>
                            </a:lnTo>
                            <a:lnTo>
                              <a:pt x="75035" y="14436"/>
                            </a:lnTo>
                            <a:lnTo>
                              <a:pt x="63710" y="36653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1" name="Freihandform: Form 1060">
                        <a:extLst>
                          <a:ext uri="{FF2B5EF4-FFF2-40B4-BE49-F238E27FC236}">
                            <a16:creationId xmlns:a16="http://schemas.microsoft.com/office/drawing/2014/main" id="{549E71CA-BC34-4B0C-8A35-86F094E8C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3469" y="1646525"/>
                        <a:ext cx="60512" cy="34578"/>
                      </a:xfrm>
                      <a:custGeom>
                        <a:avLst/>
                        <a:gdLst>
                          <a:gd name="connsiteX0" fmla="*/ 63192 w 60511"/>
                          <a:gd name="connsiteY0" fmla="*/ 37604 h 34578"/>
                          <a:gd name="connsiteX1" fmla="*/ 0 w 60511"/>
                          <a:gd name="connsiteY1" fmla="*/ 4236 h 34578"/>
                          <a:gd name="connsiteX2" fmla="*/ 2248 w 60511"/>
                          <a:gd name="connsiteY2" fmla="*/ 0 h 34578"/>
                          <a:gd name="connsiteX3" fmla="*/ 65439 w 60511"/>
                          <a:gd name="connsiteY3" fmla="*/ 33368 h 34578"/>
                          <a:gd name="connsiteX4" fmla="*/ 63192 w 60511"/>
                          <a:gd name="connsiteY4" fmla="*/ 37604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63192" y="37604"/>
                            </a:moveTo>
                            <a:lnTo>
                              <a:pt x="0" y="4236"/>
                            </a:lnTo>
                            <a:lnTo>
                              <a:pt x="2248" y="0"/>
                            </a:lnTo>
                            <a:lnTo>
                              <a:pt x="65439" y="33368"/>
                            </a:lnTo>
                            <a:lnTo>
                              <a:pt x="63192" y="37604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2" name="Freihandform: Form 1061">
                        <a:extLst>
                          <a:ext uri="{FF2B5EF4-FFF2-40B4-BE49-F238E27FC236}">
                            <a16:creationId xmlns:a16="http://schemas.microsoft.com/office/drawing/2014/main" id="{4F94A5E0-054B-46CF-9B8B-33C5384C2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862" y="1605031"/>
                        <a:ext cx="69156" cy="51867"/>
                      </a:xfrm>
                      <a:custGeom>
                        <a:avLst/>
                        <a:gdLst>
                          <a:gd name="connsiteX0" fmla="*/ 6342 w 69156"/>
                          <a:gd name="connsiteY0" fmla="*/ 10892 h 51867"/>
                          <a:gd name="connsiteX1" fmla="*/ 7639 w 69156"/>
                          <a:gd name="connsiteY1" fmla="*/ 26279 h 51867"/>
                          <a:gd name="connsiteX2" fmla="*/ 26052 w 69156"/>
                          <a:gd name="connsiteY2" fmla="*/ 41840 h 51867"/>
                          <a:gd name="connsiteX3" fmla="*/ 42130 w 69156"/>
                          <a:gd name="connsiteY3" fmla="*/ 48150 h 51867"/>
                          <a:gd name="connsiteX4" fmla="*/ 55011 w 69156"/>
                          <a:gd name="connsiteY4" fmla="*/ 47977 h 51867"/>
                          <a:gd name="connsiteX5" fmla="*/ 63050 w 69156"/>
                          <a:gd name="connsiteY5" fmla="*/ 41494 h 51867"/>
                          <a:gd name="connsiteX6" fmla="*/ 65903 w 69156"/>
                          <a:gd name="connsiteY6" fmla="*/ 32158 h 51867"/>
                          <a:gd name="connsiteX7" fmla="*/ 69793 w 69156"/>
                          <a:gd name="connsiteY7" fmla="*/ 34232 h 51867"/>
                          <a:gd name="connsiteX8" fmla="*/ 66854 w 69156"/>
                          <a:gd name="connsiteY8" fmla="*/ 44087 h 51867"/>
                          <a:gd name="connsiteX9" fmla="*/ 57258 w 69156"/>
                          <a:gd name="connsiteY9" fmla="*/ 52386 h 51867"/>
                          <a:gd name="connsiteX10" fmla="*/ 42303 w 69156"/>
                          <a:gd name="connsiteY10" fmla="*/ 53164 h 51867"/>
                          <a:gd name="connsiteX11" fmla="*/ 23631 w 69156"/>
                          <a:gd name="connsiteY11" fmla="*/ 46075 h 51867"/>
                          <a:gd name="connsiteX12" fmla="*/ 2971 w 69156"/>
                          <a:gd name="connsiteY12" fmla="*/ 27835 h 51867"/>
                          <a:gd name="connsiteX13" fmla="*/ 2366 w 69156"/>
                          <a:gd name="connsiteY13" fmla="*/ 8558 h 51867"/>
                          <a:gd name="connsiteX14" fmla="*/ 10491 w 69156"/>
                          <a:gd name="connsiteY14" fmla="*/ 0 h 51867"/>
                          <a:gd name="connsiteX15" fmla="*/ 13085 w 69156"/>
                          <a:gd name="connsiteY15" fmla="*/ 3977 h 51867"/>
                          <a:gd name="connsiteX16" fmla="*/ 6342 w 69156"/>
                          <a:gd name="connsiteY16" fmla="*/ 1089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9156" h="51867">
                            <a:moveTo>
                              <a:pt x="6342" y="10892"/>
                            </a:moveTo>
                            <a:cubicBezTo>
                              <a:pt x="3749" y="15647"/>
                              <a:pt x="4181" y="20747"/>
                              <a:pt x="7639" y="26279"/>
                            </a:cubicBezTo>
                            <a:cubicBezTo>
                              <a:pt x="11097" y="31812"/>
                              <a:pt x="17234" y="36999"/>
                              <a:pt x="26052" y="41840"/>
                            </a:cubicBezTo>
                            <a:cubicBezTo>
                              <a:pt x="31757" y="44952"/>
                              <a:pt x="37117" y="47113"/>
                              <a:pt x="42130" y="48150"/>
                            </a:cubicBezTo>
                            <a:cubicBezTo>
                              <a:pt x="47058" y="49187"/>
                              <a:pt x="51380" y="49187"/>
                              <a:pt x="55011" y="47977"/>
                            </a:cubicBezTo>
                            <a:cubicBezTo>
                              <a:pt x="58641" y="46767"/>
                              <a:pt x="61321" y="44692"/>
                              <a:pt x="63050" y="41494"/>
                            </a:cubicBezTo>
                            <a:cubicBezTo>
                              <a:pt x="64865" y="38209"/>
                              <a:pt x="65816" y="35097"/>
                              <a:pt x="65903" y="32158"/>
                            </a:cubicBezTo>
                            <a:lnTo>
                              <a:pt x="69793" y="34232"/>
                            </a:lnTo>
                            <a:cubicBezTo>
                              <a:pt x="69879" y="37172"/>
                              <a:pt x="68928" y="40457"/>
                              <a:pt x="66854" y="44087"/>
                            </a:cubicBezTo>
                            <a:cubicBezTo>
                              <a:pt x="64693" y="48064"/>
                              <a:pt x="61494" y="50830"/>
                              <a:pt x="57258" y="52386"/>
                            </a:cubicBezTo>
                            <a:cubicBezTo>
                              <a:pt x="53023" y="53942"/>
                              <a:pt x="48095" y="54201"/>
                              <a:pt x="42303" y="53164"/>
                            </a:cubicBezTo>
                            <a:cubicBezTo>
                              <a:pt x="36511" y="52127"/>
                              <a:pt x="30287" y="49792"/>
                              <a:pt x="23631" y="46075"/>
                            </a:cubicBezTo>
                            <a:cubicBezTo>
                              <a:pt x="13603" y="40543"/>
                              <a:pt x="6774" y="34492"/>
                              <a:pt x="2971" y="27835"/>
                            </a:cubicBezTo>
                            <a:cubicBezTo>
                              <a:pt x="-747" y="21179"/>
                              <a:pt x="-1006" y="14696"/>
                              <a:pt x="2366" y="8558"/>
                            </a:cubicBezTo>
                            <a:cubicBezTo>
                              <a:pt x="4440" y="4755"/>
                              <a:pt x="7206" y="1902"/>
                              <a:pt x="10491" y="0"/>
                            </a:cubicBezTo>
                            <a:lnTo>
                              <a:pt x="13085" y="3977"/>
                            </a:lnTo>
                            <a:cubicBezTo>
                              <a:pt x="10232" y="5532"/>
                              <a:pt x="7984" y="7780"/>
                              <a:pt x="6342" y="10892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3" name="Freihandform: Form 1062">
                        <a:extLst>
                          <a:ext uri="{FF2B5EF4-FFF2-40B4-BE49-F238E27FC236}">
                            <a16:creationId xmlns:a16="http://schemas.microsoft.com/office/drawing/2014/main" id="{45D691E4-6371-44CC-B949-2E7BB26CC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4416" y="1564056"/>
                        <a:ext cx="77801" cy="60512"/>
                      </a:xfrm>
                      <a:custGeom>
                        <a:avLst/>
                        <a:gdLst>
                          <a:gd name="connsiteX0" fmla="*/ 79184 w 77800"/>
                          <a:gd name="connsiteY0" fmla="*/ 35875 h 60511"/>
                          <a:gd name="connsiteX1" fmla="*/ 76764 w 77800"/>
                          <a:gd name="connsiteY1" fmla="*/ 40024 h 60511"/>
                          <a:gd name="connsiteX2" fmla="*/ 46335 w 77800"/>
                          <a:gd name="connsiteY2" fmla="*/ 22389 h 60511"/>
                          <a:gd name="connsiteX3" fmla="*/ 33800 w 77800"/>
                          <a:gd name="connsiteY3" fmla="*/ 43914 h 60511"/>
                          <a:gd name="connsiteX4" fmla="*/ 64229 w 77800"/>
                          <a:gd name="connsiteY4" fmla="*/ 61549 h 60511"/>
                          <a:gd name="connsiteX5" fmla="*/ 61808 w 77800"/>
                          <a:gd name="connsiteY5" fmla="*/ 65699 h 60511"/>
                          <a:gd name="connsiteX6" fmla="*/ 0 w 77800"/>
                          <a:gd name="connsiteY6" fmla="*/ 29824 h 60511"/>
                          <a:gd name="connsiteX7" fmla="*/ 2420 w 77800"/>
                          <a:gd name="connsiteY7" fmla="*/ 25674 h 60511"/>
                          <a:gd name="connsiteX8" fmla="*/ 29824 w 77800"/>
                          <a:gd name="connsiteY8" fmla="*/ 41580 h 60511"/>
                          <a:gd name="connsiteX9" fmla="*/ 42358 w 77800"/>
                          <a:gd name="connsiteY9" fmla="*/ 20055 h 60511"/>
                          <a:gd name="connsiteX10" fmla="*/ 14955 w 77800"/>
                          <a:gd name="connsiteY10" fmla="*/ 4149 h 60511"/>
                          <a:gd name="connsiteX11" fmla="*/ 17376 w 77800"/>
                          <a:gd name="connsiteY11" fmla="*/ 0 h 60511"/>
                          <a:gd name="connsiteX12" fmla="*/ 79184 w 77800"/>
                          <a:gd name="connsiteY12" fmla="*/ 35875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77800" h="60511">
                            <a:moveTo>
                              <a:pt x="79184" y="35875"/>
                            </a:moveTo>
                            <a:lnTo>
                              <a:pt x="76764" y="40024"/>
                            </a:lnTo>
                            <a:lnTo>
                              <a:pt x="46335" y="22389"/>
                            </a:lnTo>
                            <a:lnTo>
                              <a:pt x="33800" y="43914"/>
                            </a:lnTo>
                            <a:lnTo>
                              <a:pt x="64229" y="61549"/>
                            </a:lnTo>
                            <a:lnTo>
                              <a:pt x="61808" y="65699"/>
                            </a:lnTo>
                            <a:lnTo>
                              <a:pt x="0" y="29824"/>
                            </a:lnTo>
                            <a:lnTo>
                              <a:pt x="2420" y="25674"/>
                            </a:lnTo>
                            <a:lnTo>
                              <a:pt x="29824" y="41580"/>
                            </a:lnTo>
                            <a:lnTo>
                              <a:pt x="42358" y="20055"/>
                            </a:lnTo>
                            <a:lnTo>
                              <a:pt x="14955" y="4149"/>
                            </a:lnTo>
                            <a:lnTo>
                              <a:pt x="17376" y="0"/>
                            </a:lnTo>
                            <a:lnTo>
                              <a:pt x="79184" y="35875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2" name="Grafik 3535">
                      <a:extLst>
                        <a:ext uri="{FF2B5EF4-FFF2-40B4-BE49-F238E27FC236}">
                          <a16:creationId xmlns:a16="http://schemas.microsoft.com/office/drawing/2014/main" id="{E374910D-CB9E-4D21-B446-F68C32911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7480" y="580135"/>
                      <a:ext cx="1063278" cy="371715"/>
                      <a:chOff x="4527480" y="580135"/>
                      <a:chExt cx="1063278" cy="371715"/>
                    </a:xfrm>
                    <a:solidFill>
                      <a:srgbClr val="CD326D"/>
                    </a:solidFill>
                  </p:grpSpPr>
                  <p:sp>
                    <p:nvSpPr>
                      <p:cNvPr id="1015" name="Freihandform: Form 1014">
                        <a:extLst>
                          <a:ext uri="{FF2B5EF4-FFF2-40B4-BE49-F238E27FC236}">
                            <a16:creationId xmlns:a16="http://schemas.microsoft.com/office/drawing/2014/main" id="{1BE3A37D-2117-4326-8D3F-6CDCC7C00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27480" y="580135"/>
                        <a:ext cx="34578" cy="86445"/>
                      </a:xfrm>
                      <a:custGeom>
                        <a:avLst/>
                        <a:gdLst>
                          <a:gd name="connsiteX0" fmla="*/ 35097 w 34578"/>
                          <a:gd name="connsiteY0" fmla="*/ 16770 h 86445"/>
                          <a:gd name="connsiteX1" fmla="*/ 35702 w 34578"/>
                          <a:gd name="connsiteY1" fmla="*/ 65007 h 86445"/>
                          <a:gd name="connsiteX2" fmla="*/ 18672 w 34578"/>
                          <a:gd name="connsiteY2" fmla="*/ 89384 h 86445"/>
                          <a:gd name="connsiteX3" fmla="*/ 5360 w 34578"/>
                          <a:gd name="connsiteY3" fmla="*/ 83247 h 86445"/>
                          <a:gd name="connsiteX4" fmla="*/ 605 w 34578"/>
                          <a:gd name="connsiteY4" fmla="*/ 65353 h 86445"/>
                          <a:gd name="connsiteX5" fmla="*/ 0 w 34578"/>
                          <a:gd name="connsiteY5" fmla="*/ 17116 h 86445"/>
                          <a:gd name="connsiteX6" fmla="*/ 4841 w 34578"/>
                          <a:gd name="connsiteY6" fmla="*/ 17030 h 86445"/>
                          <a:gd name="connsiteX7" fmla="*/ 5446 w 34578"/>
                          <a:gd name="connsiteY7" fmla="*/ 65871 h 86445"/>
                          <a:gd name="connsiteX8" fmla="*/ 8990 w 34578"/>
                          <a:gd name="connsiteY8" fmla="*/ 79962 h 86445"/>
                          <a:gd name="connsiteX9" fmla="*/ 18586 w 34578"/>
                          <a:gd name="connsiteY9" fmla="*/ 84717 h 86445"/>
                          <a:gd name="connsiteX10" fmla="*/ 27835 w 34578"/>
                          <a:gd name="connsiteY10" fmla="*/ 79703 h 86445"/>
                          <a:gd name="connsiteX11" fmla="*/ 30861 w 34578"/>
                          <a:gd name="connsiteY11" fmla="*/ 65353 h 86445"/>
                          <a:gd name="connsiteX12" fmla="*/ 30256 w 34578"/>
                          <a:gd name="connsiteY12" fmla="*/ 16684 h 86445"/>
                          <a:gd name="connsiteX13" fmla="*/ 35097 w 34578"/>
                          <a:gd name="connsiteY13" fmla="*/ 16770 h 86445"/>
                          <a:gd name="connsiteX14" fmla="*/ 7002 w 34578"/>
                          <a:gd name="connsiteY14" fmla="*/ 4149 h 86445"/>
                          <a:gd name="connsiteX15" fmla="*/ 7953 w 34578"/>
                          <a:gd name="connsiteY15" fmla="*/ 1124 h 86445"/>
                          <a:gd name="connsiteX16" fmla="*/ 10114 w 34578"/>
                          <a:gd name="connsiteY16" fmla="*/ 173 h 86445"/>
                          <a:gd name="connsiteX17" fmla="*/ 12189 w 34578"/>
                          <a:gd name="connsiteY17" fmla="*/ 1037 h 86445"/>
                          <a:gd name="connsiteX18" fmla="*/ 13140 w 34578"/>
                          <a:gd name="connsiteY18" fmla="*/ 4063 h 86445"/>
                          <a:gd name="connsiteX19" fmla="*/ 12275 w 34578"/>
                          <a:gd name="connsiteY19" fmla="*/ 7175 h 86445"/>
                          <a:gd name="connsiteX20" fmla="*/ 10200 w 34578"/>
                          <a:gd name="connsiteY20" fmla="*/ 8212 h 86445"/>
                          <a:gd name="connsiteX21" fmla="*/ 8039 w 34578"/>
                          <a:gd name="connsiteY21" fmla="*/ 7261 h 86445"/>
                          <a:gd name="connsiteX22" fmla="*/ 7002 w 34578"/>
                          <a:gd name="connsiteY22" fmla="*/ 4149 h 86445"/>
                          <a:gd name="connsiteX23" fmla="*/ 21871 w 34578"/>
                          <a:gd name="connsiteY23" fmla="*/ 3976 h 86445"/>
                          <a:gd name="connsiteX24" fmla="*/ 22821 w 34578"/>
                          <a:gd name="connsiteY24" fmla="*/ 951 h 86445"/>
                          <a:gd name="connsiteX25" fmla="*/ 24896 w 34578"/>
                          <a:gd name="connsiteY25" fmla="*/ 0 h 86445"/>
                          <a:gd name="connsiteX26" fmla="*/ 27057 w 34578"/>
                          <a:gd name="connsiteY26" fmla="*/ 864 h 86445"/>
                          <a:gd name="connsiteX27" fmla="*/ 28008 w 34578"/>
                          <a:gd name="connsiteY27" fmla="*/ 3890 h 86445"/>
                          <a:gd name="connsiteX28" fmla="*/ 27144 w 34578"/>
                          <a:gd name="connsiteY28" fmla="*/ 7002 h 86445"/>
                          <a:gd name="connsiteX29" fmla="*/ 24983 w 34578"/>
                          <a:gd name="connsiteY29" fmla="*/ 8039 h 86445"/>
                          <a:gd name="connsiteX30" fmla="*/ 22908 w 34578"/>
                          <a:gd name="connsiteY30" fmla="*/ 7089 h 86445"/>
                          <a:gd name="connsiteX31" fmla="*/ 21871 w 34578"/>
                          <a:gd name="connsiteY31" fmla="*/ 3976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4578" h="86445">
                            <a:moveTo>
                              <a:pt x="35097" y="16770"/>
                            </a:moveTo>
                            <a:lnTo>
                              <a:pt x="35702" y="65007"/>
                            </a:lnTo>
                            <a:cubicBezTo>
                              <a:pt x="35875" y="81172"/>
                              <a:pt x="30256" y="89298"/>
                              <a:pt x="18672" y="89384"/>
                            </a:cubicBezTo>
                            <a:cubicBezTo>
                              <a:pt x="12880" y="89471"/>
                              <a:pt x="8471" y="87396"/>
                              <a:pt x="5360" y="83247"/>
                            </a:cubicBezTo>
                            <a:cubicBezTo>
                              <a:pt x="2247" y="79098"/>
                              <a:pt x="691" y="73133"/>
                              <a:pt x="605" y="65353"/>
                            </a:cubicBezTo>
                            <a:lnTo>
                              <a:pt x="0" y="17116"/>
                            </a:lnTo>
                            <a:lnTo>
                              <a:pt x="4841" y="17030"/>
                            </a:lnTo>
                            <a:lnTo>
                              <a:pt x="5446" y="65871"/>
                            </a:lnTo>
                            <a:cubicBezTo>
                              <a:pt x="5532" y="72095"/>
                              <a:pt x="6656" y="76763"/>
                              <a:pt x="8990" y="79962"/>
                            </a:cubicBezTo>
                            <a:cubicBezTo>
                              <a:pt x="11238" y="83160"/>
                              <a:pt x="14436" y="84803"/>
                              <a:pt x="18586" y="84717"/>
                            </a:cubicBezTo>
                            <a:cubicBezTo>
                              <a:pt x="22735" y="84630"/>
                              <a:pt x="25761" y="82988"/>
                              <a:pt x="27835" y="79703"/>
                            </a:cubicBezTo>
                            <a:cubicBezTo>
                              <a:pt x="29910" y="76418"/>
                              <a:pt x="30947" y="71663"/>
                              <a:pt x="30861" y="65353"/>
                            </a:cubicBezTo>
                            <a:lnTo>
                              <a:pt x="30256" y="16684"/>
                            </a:lnTo>
                            <a:lnTo>
                              <a:pt x="35097" y="16770"/>
                            </a:lnTo>
                            <a:close/>
                            <a:moveTo>
                              <a:pt x="7002" y="4149"/>
                            </a:moveTo>
                            <a:cubicBezTo>
                              <a:pt x="7002" y="2766"/>
                              <a:pt x="7261" y="1729"/>
                              <a:pt x="7953" y="1124"/>
                            </a:cubicBezTo>
                            <a:cubicBezTo>
                              <a:pt x="8558" y="519"/>
                              <a:pt x="9336" y="173"/>
                              <a:pt x="10114" y="173"/>
                            </a:cubicBezTo>
                            <a:cubicBezTo>
                              <a:pt x="10892" y="173"/>
                              <a:pt x="11584" y="432"/>
                              <a:pt x="12189" y="1037"/>
                            </a:cubicBezTo>
                            <a:cubicBezTo>
                              <a:pt x="12794" y="1642"/>
                              <a:pt x="13140" y="2680"/>
                              <a:pt x="13140" y="4063"/>
                            </a:cubicBezTo>
                            <a:cubicBezTo>
                              <a:pt x="13140" y="5532"/>
                              <a:pt x="12880" y="6570"/>
                              <a:pt x="12275" y="7175"/>
                            </a:cubicBezTo>
                            <a:cubicBezTo>
                              <a:pt x="11670" y="7866"/>
                              <a:pt x="10978" y="8212"/>
                              <a:pt x="10200" y="8212"/>
                            </a:cubicBezTo>
                            <a:cubicBezTo>
                              <a:pt x="9423" y="8212"/>
                              <a:pt x="8645" y="7866"/>
                              <a:pt x="8039" y="7261"/>
                            </a:cubicBezTo>
                            <a:cubicBezTo>
                              <a:pt x="7348" y="6656"/>
                              <a:pt x="7002" y="5619"/>
                              <a:pt x="7002" y="4149"/>
                            </a:cubicBezTo>
                            <a:close/>
                            <a:moveTo>
                              <a:pt x="21871" y="3976"/>
                            </a:moveTo>
                            <a:cubicBezTo>
                              <a:pt x="21871" y="2593"/>
                              <a:pt x="22130" y="1556"/>
                              <a:pt x="22821" y="951"/>
                            </a:cubicBezTo>
                            <a:cubicBezTo>
                              <a:pt x="23427" y="346"/>
                              <a:pt x="24118" y="0"/>
                              <a:pt x="24896" y="0"/>
                            </a:cubicBezTo>
                            <a:cubicBezTo>
                              <a:pt x="25674" y="0"/>
                              <a:pt x="26452" y="259"/>
                              <a:pt x="27057" y="864"/>
                            </a:cubicBezTo>
                            <a:cubicBezTo>
                              <a:pt x="27662" y="1470"/>
                              <a:pt x="28008" y="2507"/>
                              <a:pt x="28008" y="3890"/>
                            </a:cubicBezTo>
                            <a:cubicBezTo>
                              <a:pt x="28008" y="5360"/>
                              <a:pt x="27749" y="6397"/>
                              <a:pt x="27144" y="7002"/>
                            </a:cubicBezTo>
                            <a:cubicBezTo>
                              <a:pt x="26539" y="7694"/>
                              <a:pt x="25847" y="7953"/>
                              <a:pt x="24983" y="8039"/>
                            </a:cubicBezTo>
                            <a:cubicBezTo>
                              <a:pt x="24205" y="8039"/>
                              <a:pt x="23513" y="7694"/>
                              <a:pt x="22908" y="7089"/>
                            </a:cubicBezTo>
                            <a:cubicBezTo>
                              <a:pt x="22217" y="6483"/>
                              <a:pt x="21957" y="5446"/>
                              <a:pt x="21871" y="3976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6" name="Freihandform: Form 1015">
                        <a:extLst>
                          <a:ext uri="{FF2B5EF4-FFF2-40B4-BE49-F238E27FC236}">
                            <a16:creationId xmlns:a16="http://schemas.microsoft.com/office/drawing/2014/main" id="{B48A8FC5-9E0C-4723-89F1-2C39E49AB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8224" y="596992"/>
                        <a:ext cx="25934" cy="69156"/>
                      </a:xfrm>
                      <a:custGeom>
                        <a:avLst/>
                        <a:gdLst>
                          <a:gd name="connsiteX0" fmla="*/ 951 w 25933"/>
                          <a:gd name="connsiteY0" fmla="*/ 0 h 69156"/>
                          <a:gd name="connsiteX1" fmla="*/ 14609 w 25933"/>
                          <a:gd name="connsiteY1" fmla="*/ 173 h 69156"/>
                          <a:gd name="connsiteX2" fmla="*/ 27490 w 25933"/>
                          <a:gd name="connsiteY2" fmla="*/ 4668 h 69156"/>
                          <a:gd name="connsiteX3" fmla="*/ 31812 w 25933"/>
                          <a:gd name="connsiteY3" fmla="*/ 17462 h 69156"/>
                          <a:gd name="connsiteX4" fmla="*/ 21006 w 25933"/>
                          <a:gd name="connsiteY4" fmla="*/ 33973 h 69156"/>
                          <a:gd name="connsiteX5" fmla="*/ 21006 w 25933"/>
                          <a:gd name="connsiteY5" fmla="*/ 34319 h 69156"/>
                          <a:gd name="connsiteX6" fmla="*/ 29997 w 25933"/>
                          <a:gd name="connsiteY6" fmla="*/ 39851 h 69156"/>
                          <a:gd name="connsiteX7" fmla="*/ 32849 w 25933"/>
                          <a:gd name="connsiteY7" fmla="*/ 51521 h 69156"/>
                          <a:gd name="connsiteX8" fmla="*/ 28441 w 25933"/>
                          <a:gd name="connsiteY8" fmla="*/ 66390 h 69156"/>
                          <a:gd name="connsiteX9" fmla="*/ 16425 w 25933"/>
                          <a:gd name="connsiteY9" fmla="*/ 71663 h 69156"/>
                          <a:gd name="connsiteX10" fmla="*/ 0 w 25933"/>
                          <a:gd name="connsiteY10" fmla="*/ 71490 h 69156"/>
                          <a:gd name="connsiteX11" fmla="*/ 951 w 25933"/>
                          <a:gd name="connsiteY11" fmla="*/ 0 h 69156"/>
                          <a:gd name="connsiteX12" fmla="*/ 5360 w 25933"/>
                          <a:gd name="connsiteY12" fmla="*/ 31898 h 69156"/>
                          <a:gd name="connsiteX13" fmla="*/ 14350 w 25933"/>
                          <a:gd name="connsiteY13" fmla="*/ 31985 h 69156"/>
                          <a:gd name="connsiteX14" fmla="*/ 23945 w 25933"/>
                          <a:gd name="connsiteY14" fmla="*/ 28441 h 69156"/>
                          <a:gd name="connsiteX15" fmla="*/ 26971 w 25933"/>
                          <a:gd name="connsiteY15" fmla="*/ 17289 h 69156"/>
                          <a:gd name="connsiteX16" fmla="*/ 23945 w 25933"/>
                          <a:gd name="connsiteY16" fmla="*/ 7953 h 69156"/>
                          <a:gd name="connsiteX17" fmla="*/ 14609 w 25933"/>
                          <a:gd name="connsiteY17" fmla="*/ 4582 h 69156"/>
                          <a:gd name="connsiteX18" fmla="*/ 5705 w 25933"/>
                          <a:gd name="connsiteY18" fmla="*/ 4495 h 69156"/>
                          <a:gd name="connsiteX19" fmla="*/ 5360 w 25933"/>
                          <a:gd name="connsiteY19" fmla="*/ 31898 h 69156"/>
                          <a:gd name="connsiteX20" fmla="*/ 5273 w 25933"/>
                          <a:gd name="connsiteY20" fmla="*/ 36307 h 69156"/>
                          <a:gd name="connsiteX21" fmla="*/ 4927 w 25933"/>
                          <a:gd name="connsiteY21" fmla="*/ 67168 h 69156"/>
                          <a:gd name="connsiteX22" fmla="*/ 15906 w 25933"/>
                          <a:gd name="connsiteY22" fmla="*/ 67341 h 69156"/>
                          <a:gd name="connsiteX23" fmla="*/ 27922 w 25933"/>
                          <a:gd name="connsiteY23" fmla="*/ 51435 h 69156"/>
                          <a:gd name="connsiteX24" fmla="*/ 24550 w 25933"/>
                          <a:gd name="connsiteY24" fmla="*/ 40456 h 69156"/>
                          <a:gd name="connsiteX25" fmla="*/ 14869 w 25933"/>
                          <a:gd name="connsiteY25" fmla="*/ 36480 h 69156"/>
                          <a:gd name="connsiteX26" fmla="*/ 5273 w 25933"/>
                          <a:gd name="connsiteY26" fmla="*/ 36307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69156">
                            <a:moveTo>
                              <a:pt x="951" y="0"/>
                            </a:moveTo>
                            <a:lnTo>
                              <a:pt x="14609" y="173"/>
                            </a:lnTo>
                            <a:cubicBezTo>
                              <a:pt x="20228" y="259"/>
                              <a:pt x="24550" y="1729"/>
                              <a:pt x="27490" y="4668"/>
                            </a:cubicBezTo>
                            <a:cubicBezTo>
                              <a:pt x="30515" y="7607"/>
                              <a:pt x="31898" y="11843"/>
                              <a:pt x="31812" y="17462"/>
                            </a:cubicBezTo>
                            <a:cubicBezTo>
                              <a:pt x="31726" y="27144"/>
                              <a:pt x="28095" y="32676"/>
                              <a:pt x="21006" y="33973"/>
                            </a:cubicBezTo>
                            <a:lnTo>
                              <a:pt x="21006" y="34319"/>
                            </a:lnTo>
                            <a:cubicBezTo>
                              <a:pt x="25069" y="35183"/>
                              <a:pt x="28095" y="37085"/>
                              <a:pt x="29997" y="39851"/>
                            </a:cubicBezTo>
                            <a:cubicBezTo>
                              <a:pt x="31985" y="42704"/>
                              <a:pt x="32936" y="46594"/>
                              <a:pt x="32849" y="51521"/>
                            </a:cubicBezTo>
                            <a:cubicBezTo>
                              <a:pt x="32763" y="57918"/>
                              <a:pt x="31293" y="62846"/>
                              <a:pt x="28441" y="66390"/>
                            </a:cubicBezTo>
                            <a:cubicBezTo>
                              <a:pt x="25588" y="69934"/>
                              <a:pt x="21525" y="71663"/>
                              <a:pt x="16425" y="71663"/>
                            </a:cubicBezTo>
                            <a:lnTo>
                              <a:pt x="0" y="71490"/>
                            </a:lnTo>
                            <a:lnTo>
                              <a:pt x="951" y="0"/>
                            </a:lnTo>
                            <a:close/>
                            <a:moveTo>
                              <a:pt x="5360" y="31898"/>
                            </a:moveTo>
                            <a:lnTo>
                              <a:pt x="14350" y="31985"/>
                            </a:lnTo>
                            <a:cubicBezTo>
                              <a:pt x="18845" y="32071"/>
                              <a:pt x="22043" y="30861"/>
                              <a:pt x="23945" y="28441"/>
                            </a:cubicBezTo>
                            <a:cubicBezTo>
                              <a:pt x="25847" y="26020"/>
                              <a:pt x="26884" y="22303"/>
                              <a:pt x="26971" y="17289"/>
                            </a:cubicBezTo>
                            <a:cubicBezTo>
                              <a:pt x="27057" y="13226"/>
                              <a:pt x="26020" y="10114"/>
                              <a:pt x="23945" y="7953"/>
                            </a:cubicBezTo>
                            <a:cubicBezTo>
                              <a:pt x="21871" y="5792"/>
                              <a:pt x="18759" y="4668"/>
                              <a:pt x="14609" y="4582"/>
                            </a:cubicBezTo>
                            <a:lnTo>
                              <a:pt x="5705" y="4495"/>
                            </a:lnTo>
                            <a:lnTo>
                              <a:pt x="5360" y="31898"/>
                            </a:lnTo>
                            <a:close/>
                            <a:moveTo>
                              <a:pt x="5273" y="36307"/>
                            </a:moveTo>
                            <a:lnTo>
                              <a:pt x="4927" y="67168"/>
                            </a:lnTo>
                            <a:lnTo>
                              <a:pt x="15906" y="67341"/>
                            </a:lnTo>
                            <a:cubicBezTo>
                              <a:pt x="23772" y="67427"/>
                              <a:pt x="27835" y="62154"/>
                              <a:pt x="27922" y="51435"/>
                            </a:cubicBezTo>
                            <a:cubicBezTo>
                              <a:pt x="28008" y="46681"/>
                              <a:pt x="26884" y="42963"/>
                              <a:pt x="24550" y="40456"/>
                            </a:cubicBezTo>
                            <a:cubicBezTo>
                              <a:pt x="22303" y="37863"/>
                              <a:pt x="19018" y="36566"/>
                              <a:pt x="14869" y="36480"/>
                            </a:cubicBezTo>
                            <a:lnTo>
                              <a:pt x="5273" y="3630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7" name="Freihandform: Form 1016">
                        <a:extLst>
                          <a:ext uri="{FF2B5EF4-FFF2-40B4-BE49-F238E27FC236}">
                            <a16:creationId xmlns:a16="http://schemas.microsoft.com/office/drawing/2014/main" id="{98D9790C-DDB2-4EB1-B2AF-BBCBA489DE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2051" y="597856"/>
                        <a:ext cx="25934" cy="69156"/>
                      </a:xfrm>
                      <a:custGeom>
                        <a:avLst/>
                        <a:gdLst>
                          <a:gd name="connsiteX0" fmla="*/ 25934 w 25933"/>
                          <a:gd name="connsiteY0" fmla="*/ 72268 h 69156"/>
                          <a:gd name="connsiteX1" fmla="*/ 0 w 25933"/>
                          <a:gd name="connsiteY1" fmla="*/ 71404 h 69156"/>
                          <a:gd name="connsiteX2" fmla="*/ 2420 w 25933"/>
                          <a:gd name="connsiteY2" fmla="*/ 0 h 69156"/>
                          <a:gd name="connsiteX3" fmla="*/ 28354 w 25933"/>
                          <a:gd name="connsiteY3" fmla="*/ 864 h 69156"/>
                          <a:gd name="connsiteX4" fmla="*/ 28181 w 25933"/>
                          <a:gd name="connsiteY4" fmla="*/ 5446 h 69156"/>
                          <a:gd name="connsiteX5" fmla="*/ 7088 w 25933"/>
                          <a:gd name="connsiteY5" fmla="*/ 4754 h 69156"/>
                          <a:gd name="connsiteX6" fmla="*/ 6138 w 25933"/>
                          <a:gd name="connsiteY6" fmla="*/ 31898 h 69156"/>
                          <a:gd name="connsiteX7" fmla="*/ 26106 w 25933"/>
                          <a:gd name="connsiteY7" fmla="*/ 32590 h 69156"/>
                          <a:gd name="connsiteX8" fmla="*/ 25934 w 25933"/>
                          <a:gd name="connsiteY8" fmla="*/ 37171 h 69156"/>
                          <a:gd name="connsiteX9" fmla="*/ 5965 w 25933"/>
                          <a:gd name="connsiteY9" fmla="*/ 36480 h 69156"/>
                          <a:gd name="connsiteX10" fmla="*/ 4927 w 25933"/>
                          <a:gd name="connsiteY10" fmla="*/ 66995 h 69156"/>
                          <a:gd name="connsiteX11" fmla="*/ 26020 w 25933"/>
                          <a:gd name="connsiteY11" fmla="*/ 67687 h 69156"/>
                          <a:gd name="connsiteX12" fmla="*/ 25934 w 25933"/>
                          <a:gd name="connsiteY12" fmla="*/ 72268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69156">
                            <a:moveTo>
                              <a:pt x="25934" y="72268"/>
                            </a:moveTo>
                            <a:lnTo>
                              <a:pt x="0" y="71404"/>
                            </a:lnTo>
                            <a:lnTo>
                              <a:pt x="2420" y="0"/>
                            </a:lnTo>
                            <a:lnTo>
                              <a:pt x="28354" y="864"/>
                            </a:lnTo>
                            <a:lnTo>
                              <a:pt x="28181" y="5446"/>
                            </a:lnTo>
                            <a:lnTo>
                              <a:pt x="7088" y="4754"/>
                            </a:lnTo>
                            <a:lnTo>
                              <a:pt x="6138" y="31898"/>
                            </a:lnTo>
                            <a:lnTo>
                              <a:pt x="26106" y="32590"/>
                            </a:lnTo>
                            <a:lnTo>
                              <a:pt x="25934" y="37171"/>
                            </a:lnTo>
                            <a:lnTo>
                              <a:pt x="5965" y="36480"/>
                            </a:lnTo>
                            <a:lnTo>
                              <a:pt x="4927" y="66995"/>
                            </a:lnTo>
                            <a:lnTo>
                              <a:pt x="26020" y="67687"/>
                            </a:lnTo>
                            <a:lnTo>
                              <a:pt x="25934" y="72268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8" name="Freihandform: Form 1017">
                        <a:extLst>
                          <a:ext uri="{FF2B5EF4-FFF2-40B4-BE49-F238E27FC236}">
                            <a16:creationId xmlns:a16="http://schemas.microsoft.com/office/drawing/2014/main" id="{325D9A73-86B2-47CA-92EC-576ED0AD6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0347" y="599239"/>
                        <a:ext cx="25934" cy="69156"/>
                      </a:xfrm>
                      <a:custGeom>
                        <a:avLst/>
                        <a:gdLst>
                          <a:gd name="connsiteX0" fmla="*/ 6483 w 25933"/>
                          <a:gd name="connsiteY0" fmla="*/ 40456 h 69156"/>
                          <a:gd name="connsiteX1" fmla="*/ 4754 w 25933"/>
                          <a:gd name="connsiteY1" fmla="*/ 71663 h 69156"/>
                          <a:gd name="connsiteX2" fmla="*/ 0 w 25933"/>
                          <a:gd name="connsiteY2" fmla="*/ 71404 h 69156"/>
                          <a:gd name="connsiteX3" fmla="*/ 3976 w 25933"/>
                          <a:gd name="connsiteY3" fmla="*/ 0 h 69156"/>
                          <a:gd name="connsiteX4" fmla="*/ 13745 w 25933"/>
                          <a:gd name="connsiteY4" fmla="*/ 519 h 69156"/>
                          <a:gd name="connsiteX5" fmla="*/ 28786 w 25933"/>
                          <a:gd name="connsiteY5" fmla="*/ 6311 h 69156"/>
                          <a:gd name="connsiteX6" fmla="*/ 32763 w 25933"/>
                          <a:gd name="connsiteY6" fmla="*/ 21352 h 69156"/>
                          <a:gd name="connsiteX7" fmla="*/ 29478 w 25933"/>
                          <a:gd name="connsiteY7" fmla="*/ 33368 h 69156"/>
                          <a:gd name="connsiteX8" fmla="*/ 20228 w 25933"/>
                          <a:gd name="connsiteY8" fmla="*/ 40024 h 69156"/>
                          <a:gd name="connsiteX9" fmla="*/ 32590 w 25933"/>
                          <a:gd name="connsiteY9" fmla="*/ 73133 h 69156"/>
                          <a:gd name="connsiteX10" fmla="*/ 27230 w 25933"/>
                          <a:gd name="connsiteY10" fmla="*/ 72873 h 69156"/>
                          <a:gd name="connsiteX11" fmla="*/ 15647 w 25933"/>
                          <a:gd name="connsiteY11" fmla="*/ 40975 h 69156"/>
                          <a:gd name="connsiteX12" fmla="*/ 6483 w 25933"/>
                          <a:gd name="connsiteY12" fmla="*/ 40456 h 69156"/>
                          <a:gd name="connsiteX13" fmla="*/ 6743 w 25933"/>
                          <a:gd name="connsiteY13" fmla="*/ 36134 h 69156"/>
                          <a:gd name="connsiteX14" fmla="*/ 13399 w 25933"/>
                          <a:gd name="connsiteY14" fmla="*/ 36480 h 69156"/>
                          <a:gd name="connsiteX15" fmla="*/ 23600 w 25933"/>
                          <a:gd name="connsiteY15" fmla="*/ 33022 h 69156"/>
                          <a:gd name="connsiteX16" fmla="*/ 27749 w 25933"/>
                          <a:gd name="connsiteY16" fmla="*/ 21266 h 69156"/>
                          <a:gd name="connsiteX17" fmla="*/ 24810 w 25933"/>
                          <a:gd name="connsiteY17" fmla="*/ 9423 h 69156"/>
                          <a:gd name="connsiteX18" fmla="*/ 13745 w 25933"/>
                          <a:gd name="connsiteY18" fmla="*/ 5273 h 69156"/>
                          <a:gd name="connsiteX19" fmla="*/ 8385 w 25933"/>
                          <a:gd name="connsiteY19" fmla="*/ 5014 h 69156"/>
                          <a:gd name="connsiteX20" fmla="*/ 6743 w 25933"/>
                          <a:gd name="connsiteY20" fmla="*/ 36134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69156">
                            <a:moveTo>
                              <a:pt x="6483" y="40456"/>
                            </a:moveTo>
                            <a:lnTo>
                              <a:pt x="4754" y="71663"/>
                            </a:lnTo>
                            <a:lnTo>
                              <a:pt x="0" y="71404"/>
                            </a:lnTo>
                            <a:lnTo>
                              <a:pt x="3976" y="0"/>
                            </a:lnTo>
                            <a:lnTo>
                              <a:pt x="13745" y="519"/>
                            </a:lnTo>
                            <a:cubicBezTo>
                              <a:pt x="20747" y="864"/>
                              <a:pt x="25674" y="2853"/>
                              <a:pt x="28786" y="6311"/>
                            </a:cubicBezTo>
                            <a:cubicBezTo>
                              <a:pt x="31812" y="9768"/>
                              <a:pt x="33195" y="14782"/>
                              <a:pt x="32763" y="21352"/>
                            </a:cubicBezTo>
                            <a:cubicBezTo>
                              <a:pt x="32504" y="26279"/>
                              <a:pt x="31380" y="30342"/>
                              <a:pt x="29478" y="33368"/>
                            </a:cubicBezTo>
                            <a:cubicBezTo>
                              <a:pt x="27576" y="36480"/>
                              <a:pt x="24464" y="38728"/>
                              <a:pt x="20228" y="40024"/>
                            </a:cubicBezTo>
                            <a:lnTo>
                              <a:pt x="32590" y="73133"/>
                            </a:lnTo>
                            <a:lnTo>
                              <a:pt x="27230" y="72873"/>
                            </a:lnTo>
                            <a:lnTo>
                              <a:pt x="15647" y="40975"/>
                            </a:lnTo>
                            <a:lnTo>
                              <a:pt x="6483" y="40456"/>
                            </a:lnTo>
                            <a:close/>
                            <a:moveTo>
                              <a:pt x="6743" y="36134"/>
                            </a:moveTo>
                            <a:lnTo>
                              <a:pt x="13399" y="36480"/>
                            </a:lnTo>
                            <a:cubicBezTo>
                              <a:pt x="17721" y="36739"/>
                              <a:pt x="21093" y="35616"/>
                              <a:pt x="23600" y="33022"/>
                            </a:cubicBezTo>
                            <a:cubicBezTo>
                              <a:pt x="26106" y="30515"/>
                              <a:pt x="27490" y="26539"/>
                              <a:pt x="27749" y="21266"/>
                            </a:cubicBezTo>
                            <a:cubicBezTo>
                              <a:pt x="28008" y="15906"/>
                              <a:pt x="27057" y="11929"/>
                              <a:pt x="24810" y="9423"/>
                            </a:cubicBezTo>
                            <a:cubicBezTo>
                              <a:pt x="22562" y="6916"/>
                              <a:pt x="18845" y="5532"/>
                              <a:pt x="13745" y="5273"/>
                            </a:cubicBezTo>
                            <a:lnTo>
                              <a:pt x="8385" y="5014"/>
                            </a:lnTo>
                            <a:lnTo>
                              <a:pt x="6743" y="36134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9" name="Freihandform: Form 1018">
                        <a:extLst>
                          <a:ext uri="{FF2B5EF4-FFF2-40B4-BE49-F238E27FC236}">
                            <a16:creationId xmlns:a16="http://schemas.microsoft.com/office/drawing/2014/main" id="{5B96C023-CE7D-46F6-B14D-6BF4DEA606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7518" y="601487"/>
                        <a:ext cx="25934" cy="69156"/>
                      </a:xfrm>
                      <a:custGeom>
                        <a:avLst/>
                        <a:gdLst>
                          <a:gd name="connsiteX0" fmla="*/ 26539 w 25933"/>
                          <a:gd name="connsiteY0" fmla="*/ 73306 h 69156"/>
                          <a:gd name="connsiteX1" fmla="*/ 0 w 25933"/>
                          <a:gd name="connsiteY1" fmla="*/ 71317 h 69156"/>
                          <a:gd name="connsiteX2" fmla="*/ 346 w 25933"/>
                          <a:gd name="connsiteY2" fmla="*/ 66995 h 69156"/>
                          <a:gd name="connsiteX3" fmla="*/ 25674 w 25933"/>
                          <a:gd name="connsiteY3" fmla="*/ 6224 h 69156"/>
                          <a:gd name="connsiteX4" fmla="*/ 5273 w 25933"/>
                          <a:gd name="connsiteY4" fmla="*/ 4668 h 69156"/>
                          <a:gd name="connsiteX5" fmla="*/ 5619 w 25933"/>
                          <a:gd name="connsiteY5" fmla="*/ 0 h 69156"/>
                          <a:gd name="connsiteX6" fmla="*/ 31293 w 25933"/>
                          <a:gd name="connsiteY6" fmla="*/ 1902 h 69156"/>
                          <a:gd name="connsiteX7" fmla="*/ 30948 w 25933"/>
                          <a:gd name="connsiteY7" fmla="*/ 6310 h 69156"/>
                          <a:gd name="connsiteX8" fmla="*/ 5273 w 25933"/>
                          <a:gd name="connsiteY8" fmla="*/ 67082 h 69156"/>
                          <a:gd name="connsiteX9" fmla="*/ 26798 w 25933"/>
                          <a:gd name="connsiteY9" fmla="*/ 68724 h 69156"/>
                          <a:gd name="connsiteX10" fmla="*/ 26539 w 25933"/>
                          <a:gd name="connsiteY10" fmla="*/ 73306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5933" h="69156">
                            <a:moveTo>
                              <a:pt x="26539" y="73306"/>
                            </a:moveTo>
                            <a:lnTo>
                              <a:pt x="0" y="71317"/>
                            </a:lnTo>
                            <a:lnTo>
                              <a:pt x="346" y="66995"/>
                            </a:lnTo>
                            <a:lnTo>
                              <a:pt x="25674" y="6224"/>
                            </a:lnTo>
                            <a:lnTo>
                              <a:pt x="5273" y="4668"/>
                            </a:lnTo>
                            <a:lnTo>
                              <a:pt x="5619" y="0"/>
                            </a:lnTo>
                            <a:lnTo>
                              <a:pt x="31293" y="1902"/>
                            </a:lnTo>
                            <a:lnTo>
                              <a:pt x="30948" y="6310"/>
                            </a:lnTo>
                            <a:lnTo>
                              <a:pt x="5273" y="67082"/>
                            </a:lnTo>
                            <a:lnTo>
                              <a:pt x="26798" y="68724"/>
                            </a:lnTo>
                            <a:lnTo>
                              <a:pt x="26539" y="73306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0" name="Freihandform: Form 1019">
                        <a:extLst>
                          <a:ext uri="{FF2B5EF4-FFF2-40B4-BE49-F238E27FC236}">
                            <a16:creationId xmlns:a16="http://schemas.microsoft.com/office/drawing/2014/main" id="{914DEACB-48C3-44E6-8F38-62048C2F6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3393" y="604513"/>
                        <a:ext cx="25934" cy="69156"/>
                      </a:xfrm>
                      <a:custGeom>
                        <a:avLst/>
                        <a:gdLst>
                          <a:gd name="connsiteX0" fmla="*/ 25847 w 25933"/>
                          <a:gd name="connsiteY0" fmla="*/ 73565 h 69156"/>
                          <a:gd name="connsiteX1" fmla="*/ 0 w 25933"/>
                          <a:gd name="connsiteY1" fmla="*/ 71145 h 69156"/>
                          <a:gd name="connsiteX2" fmla="*/ 6656 w 25933"/>
                          <a:gd name="connsiteY2" fmla="*/ 0 h 69156"/>
                          <a:gd name="connsiteX3" fmla="*/ 32503 w 25933"/>
                          <a:gd name="connsiteY3" fmla="*/ 2420 h 69156"/>
                          <a:gd name="connsiteX4" fmla="*/ 32071 w 25933"/>
                          <a:gd name="connsiteY4" fmla="*/ 7002 h 69156"/>
                          <a:gd name="connsiteX5" fmla="*/ 11065 w 25933"/>
                          <a:gd name="connsiteY5" fmla="*/ 5014 h 69156"/>
                          <a:gd name="connsiteX6" fmla="*/ 8558 w 25933"/>
                          <a:gd name="connsiteY6" fmla="*/ 32071 h 69156"/>
                          <a:gd name="connsiteX7" fmla="*/ 28440 w 25933"/>
                          <a:gd name="connsiteY7" fmla="*/ 33887 h 69156"/>
                          <a:gd name="connsiteX8" fmla="*/ 28008 w 25933"/>
                          <a:gd name="connsiteY8" fmla="*/ 38468 h 69156"/>
                          <a:gd name="connsiteX9" fmla="*/ 8126 w 25933"/>
                          <a:gd name="connsiteY9" fmla="*/ 36653 h 69156"/>
                          <a:gd name="connsiteX10" fmla="*/ 5273 w 25933"/>
                          <a:gd name="connsiteY10" fmla="*/ 67082 h 69156"/>
                          <a:gd name="connsiteX11" fmla="*/ 26279 w 25933"/>
                          <a:gd name="connsiteY11" fmla="*/ 69070 h 69156"/>
                          <a:gd name="connsiteX12" fmla="*/ 25847 w 25933"/>
                          <a:gd name="connsiteY12" fmla="*/ 7356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69156">
                            <a:moveTo>
                              <a:pt x="25847" y="73565"/>
                            </a:moveTo>
                            <a:lnTo>
                              <a:pt x="0" y="71145"/>
                            </a:lnTo>
                            <a:lnTo>
                              <a:pt x="6656" y="0"/>
                            </a:lnTo>
                            <a:lnTo>
                              <a:pt x="32503" y="2420"/>
                            </a:lnTo>
                            <a:lnTo>
                              <a:pt x="32071" y="7002"/>
                            </a:lnTo>
                            <a:lnTo>
                              <a:pt x="11065" y="5014"/>
                            </a:lnTo>
                            <a:lnTo>
                              <a:pt x="8558" y="32071"/>
                            </a:lnTo>
                            <a:lnTo>
                              <a:pt x="28440" y="33887"/>
                            </a:lnTo>
                            <a:lnTo>
                              <a:pt x="28008" y="38468"/>
                            </a:lnTo>
                            <a:lnTo>
                              <a:pt x="8126" y="36653"/>
                            </a:lnTo>
                            <a:lnTo>
                              <a:pt x="5273" y="67082"/>
                            </a:lnTo>
                            <a:lnTo>
                              <a:pt x="26279" y="69070"/>
                            </a:lnTo>
                            <a:lnTo>
                              <a:pt x="25847" y="7356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1" name="Freihandform: Form 1020">
                        <a:extLst>
                          <a:ext uri="{FF2B5EF4-FFF2-40B4-BE49-F238E27FC236}">
                            <a16:creationId xmlns:a16="http://schemas.microsoft.com/office/drawing/2014/main" id="{3F409259-39AD-4A7E-8C93-C0369A5DA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3127" y="608230"/>
                        <a:ext cx="34578" cy="69156"/>
                      </a:xfrm>
                      <a:custGeom>
                        <a:avLst/>
                        <a:gdLst>
                          <a:gd name="connsiteX0" fmla="*/ 40747 w 34578"/>
                          <a:gd name="connsiteY0" fmla="*/ 4063 h 69156"/>
                          <a:gd name="connsiteX1" fmla="*/ 35128 w 34578"/>
                          <a:gd name="connsiteY1" fmla="*/ 52040 h 69156"/>
                          <a:gd name="connsiteX2" fmla="*/ 15159 w 34578"/>
                          <a:gd name="connsiteY2" fmla="*/ 74084 h 69156"/>
                          <a:gd name="connsiteX3" fmla="*/ 2797 w 34578"/>
                          <a:gd name="connsiteY3" fmla="*/ 66304 h 69156"/>
                          <a:gd name="connsiteX4" fmla="*/ 377 w 34578"/>
                          <a:gd name="connsiteY4" fmla="*/ 47977 h 69156"/>
                          <a:gd name="connsiteX5" fmla="*/ 5996 w 34578"/>
                          <a:gd name="connsiteY5" fmla="*/ 0 h 69156"/>
                          <a:gd name="connsiteX6" fmla="*/ 10837 w 34578"/>
                          <a:gd name="connsiteY6" fmla="*/ 605 h 69156"/>
                          <a:gd name="connsiteX7" fmla="*/ 5218 w 34578"/>
                          <a:gd name="connsiteY7" fmla="*/ 49101 h 69156"/>
                          <a:gd name="connsiteX8" fmla="*/ 6947 w 34578"/>
                          <a:gd name="connsiteY8" fmla="*/ 63537 h 69156"/>
                          <a:gd name="connsiteX9" fmla="*/ 15850 w 34578"/>
                          <a:gd name="connsiteY9" fmla="*/ 69502 h 69156"/>
                          <a:gd name="connsiteX10" fmla="*/ 25705 w 34578"/>
                          <a:gd name="connsiteY10" fmla="*/ 65785 h 69156"/>
                          <a:gd name="connsiteX11" fmla="*/ 30546 w 34578"/>
                          <a:gd name="connsiteY11" fmla="*/ 51867 h 69156"/>
                          <a:gd name="connsiteX12" fmla="*/ 36165 w 34578"/>
                          <a:gd name="connsiteY12" fmla="*/ 3544 h 69156"/>
                          <a:gd name="connsiteX13" fmla="*/ 40747 w 34578"/>
                          <a:gd name="connsiteY13" fmla="*/ 4063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4578" h="69156">
                            <a:moveTo>
                              <a:pt x="40747" y="4063"/>
                            </a:moveTo>
                            <a:lnTo>
                              <a:pt x="35128" y="52040"/>
                            </a:lnTo>
                            <a:cubicBezTo>
                              <a:pt x="33226" y="68033"/>
                              <a:pt x="26570" y="75380"/>
                              <a:pt x="15159" y="74084"/>
                            </a:cubicBezTo>
                            <a:cubicBezTo>
                              <a:pt x="9453" y="73392"/>
                              <a:pt x="5304" y="70799"/>
                              <a:pt x="2797" y="66304"/>
                            </a:cubicBezTo>
                            <a:cubicBezTo>
                              <a:pt x="290" y="61808"/>
                              <a:pt x="-574" y="55671"/>
                              <a:pt x="377" y="47977"/>
                            </a:cubicBezTo>
                            <a:lnTo>
                              <a:pt x="5996" y="0"/>
                            </a:lnTo>
                            <a:lnTo>
                              <a:pt x="10837" y="605"/>
                            </a:lnTo>
                            <a:lnTo>
                              <a:pt x="5218" y="49101"/>
                            </a:lnTo>
                            <a:cubicBezTo>
                              <a:pt x="4526" y="55239"/>
                              <a:pt x="5045" y="60080"/>
                              <a:pt x="6947" y="63537"/>
                            </a:cubicBezTo>
                            <a:cubicBezTo>
                              <a:pt x="8762" y="66995"/>
                              <a:pt x="11788" y="68983"/>
                              <a:pt x="15850" y="69502"/>
                            </a:cubicBezTo>
                            <a:cubicBezTo>
                              <a:pt x="19913" y="70021"/>
                              <a:pt x="23198" y="68724"/>
                              <a:pt x="25705" y="65785"/>
                            </a:cubicBezTo>
                            <a:cubicBezTo>
                              <a:pt x="28212" y="62846"/>
                              <a:pt x="29768" y="58178"/>
                              <a:pt x="30546" y="51867"/>
                            </a:cubicBezTo>
                            <a:lnTo>
                              <a:pt x="36165" y="3544"/>
                            </a:lnTo>
                            <a:lnTo>
                              <a:pt x="40747" y="4063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2" name="Freihandform: Form 1021">
                        <a:extLst>
                          <a:ext uri="{FF2B5EF4-FFF2-40B4-BE49-F238E27FC236}">
                            <a16:creationId xmlns:a16="http://schemas.microsoft.com/office/drawing/2014/main" id="{96EDB3E5-BAC1-41F9-9DF6-128FF4492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1948" y="616421"/>
                        <a:ext cx="43223" cy="69156"/>
                      </a:xfrm>
                      <a:custGeom>
                        <a:avLst/>
                        <a:gdLst>
                          <a:gd name="connsiteX0" fmla="*/ 26590 w 43222"/>
                          <a:gd name="connsiteY0" fmla="*/ 36415 h 69156"/>
                          <a:gd name="connsiteX1" fmla="*/ 42064 w 43222"/>
                          <a:gd name="connsiteY1" fmla="*/ 38662 h 69156"/>
                          <a:gd name="connsiteX2" fmla="*/ 37223 w 43222"/>
                          <a:gd name="connsiteY2" fmla="*/ 72117 h 69156"/>
                          <a:gd name="connsiteX3" fmla="*/ 19934 w 43222"/>
                          <a:gd name="connsiteY3" fmla="*/ 72895 h 69156"/>
                          <a:gd name="connsiteX4" fmla="*/ 3336 w 43222"/>
                          <a:gd name="connsiteY4" fmla="*/ 60619 h 69156"/>
                          <a:gd name="connsiteX5" fmla="*/ 829 w 43222"/>
                          <a:gd name="connsiteY5" fmla="*/ 32870 h 69156"/>
                          <a:gd name="connsiteX6" fmla="*/ 11289 w 43222"/>
                          <a:gd name="connsiteY6" fmla="*/ 7110 h 69156"/>
                          <a:gd name="connsiteX7" fmla="*/ 31171 w 43222"/>
                          <a:gd name="connsiteY7" fmla="*/ 281 h 69156"/>
                          <a:gd name="connsiteX8" fmla="*/ 45694 w 43222"/>
                          <a:gd name="connsiteY8" fmla="*/ 7023 h 69156"/>
                          <a:gd name="connsiteX9" fmla="*/ 42842 w 43222"/>
                          <a:gd name="connsiteY9" fmla="*/ 10827 h 69156"/>
                          <a:gd name="connsiteX10" fmla="*/ 30567 w 43222"/>
                          <a:gd name="connsiteY10" fmla="*/ 4689 h 69156"/>
                          <a:gd name="connsiteX11" fmla="*/ 14401 w 43222"/>
                          <a:gd name="connsiteY11" fmla="*/ 10654 h 69156"/>
                          <a:gd name="connsiteX12" fmla="*/ 5930 w 43222"/>
                          <a:gd name="connsiteY12" fmla="*/ 33648 h 69156"/>
                          <a:gd name="connsiteX13" fmla="*/ 7745 w 43222"/>
                          <a:gd name="connsiteY13" fmla="*/ 57940 h 69156"/>
                          <a:gd name="connsiteX14" fmla="*/ 21144 w 43222"/>
                          <a:gd name="connsiteY14" fmla="*/ 68400 h 69156"/>
                          <a:gd name="connsiteX15" fmla="*/ 32987 w 43222"/>
                          <a:gd name="connsiteY15" fmla="*/ 68227 h 69156"/>
                          <a:gd name="connsiteX16" fmla="*/ 36704 w 43222"/>
                          <a:gd name="connsiteY16" fmla="*/ 42466 h 69156"/>
                          <a:gd name="connsiteX17" fmla="*/ 25985 w 43222"/>
                          <a:gd name="connsiteY17" fmla="*/ 40910 h 69156"/>
                          <a:gd name="connsiteX18" fmla="*/ 26590 w 43222"/>
                          <a:gd name="connsiteY18" fmla="*/ 3641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6590" y="36415"/>
                            </a:moveTo>
                            <a:lnTo>
                              <a:pt x="42064" y="38662"/>
                            </a:lnTo>
                            <a:lnTo>
                              <a:pt x="37223" y="72117"/>
                            </a:lnTo>
                            <a:cubicBezTo>
                              <a:pt x="31517" y="73413"/>
                              <a:pt x="25812" y="73673"/>
                              <a:pt x="19934" y="72895"/>
                            </a:cubicBezTo>
                            <a:cubicBezTo>
                              <a:pt x="12240" y="71771"/>
                              <a:pt x="6708" y="67708"/>
                              <a:pt x="3336" y="60619"/>
                            </a:cubicBezTo>
                            <a:cubicBezTo>
                              <a:pt x="-35" y="53531"/>
                              <a:pt x="-813" y="44281"/>
                              <a:pt x="829" y="32870"/>
                            </a:cubicBezTo>
                            <a:cubicBezTo>
                              <a:pt x="2472" y="21373"/>
                              <a:pt x="5930" y="12815"/>
                              <a:pt x="11289" y="7110"/>
                            </a:cubicBezTo>
                            <a:cubicBezTo>
                              <a:pt x="16562" y="1404"/>
                              <a:pt x="23219" y="-843"/>
                              <a:pt x="31171" y="281"/>
                            </a:cubicBezTo>
                            <a:cubicBezTo>
                              <a:pt x="36531" y="1059"/>
                              <a:pt x="41372" y="3306"/>
                              <a:pt x="45694" y="7023"/>
                            </a:cubicBezTo>
                            <a:lnTo>
                              <a:pt x="42842" y="10827"/>
                            </a:lnTo>
                            <a:cubicBezTo>
                              <a:pt x="38779" y="7369"/>
                              <a:pt x="34716" y="5294"/>
                              <a:pt x="30567" y="4689"/>
                            </a:cubicBezTo>
                            <a:cubicBezTo>
                              <a:pt x="23910" y="3738"/>
                              <a:pt x="18550" y="5727"/>
                              <a:pt x="14401" y="10654"/>
                            </a:cubicBezTo>
                            <a:cubicBezTo>
                              <a:pt x="10252" y="15581"/>
                              <a:pt x="7399" y="23275"/>
                              <a:pt x="5930" y="33648"/>
                            </a:cubicBezTo>
                            <a:cubicBezTo>
                              <a:pt x="4460" y="43763"/>
                              <a:pt x="5065" y="51888"/>
                              <a:pt x="7745" y="57940"/>
                            </a:cubicBezTo>
                            <a:cubicBezTo>
                              <a:pt x="10338" y="63991"/>
                              <a:pt x="14833" y="67449"/>
                              <a:pt x="21144" y="68400"/>
                            </a:cubicBezTo>
                            <a:cubicBezTo>
                              <a:pt x="25639" y="69005"/>
                              <a:pt x="29615" y="69005"/>
                              <a:pt x="32987" y="68227"/>
                            </a:cubicBezTo>
                            <a:lnTo>
                              <a:pt x="36704" y="42466"/>
                            </a:lnTo>
                            <a:lnTo>
                              <a:pt x="25985" y="40910"/>
                            </a:lnTo>
                            <a:lnTo>
                              <a:pt x="26590" y="3641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3" name="Freihandform: Form 1022">
                        <a:extLst>
                          <a:ext uri="{FF2B5EF4-FFF2-40B4-BE49-F238E27FC236}">
                            <a16:creationId xmlns:a16="http://schemas.microsoft.com/office/drawing/2014/main" id="{431CD351-DB23-4862-B595-2168BD1B2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4119" y="622234"/>
                        <a:ext cx="43223" cy="69156"/>
                      </a:xfrm>
                      <a:custGeom>
                        <a:avLst/>
                        <a:gdLst>
                          <a:gd name="connsiteX0" fmla="*/ 43403 w 43222"/>
                          <a:gd name="connsiteY0" fmla="*/ 5878 h 69156"/>
                          <a:gd name="connsiteX1" fmla="*/ 35277 w 43222"/>
                          <a:gd name="connsiteY1" fmla="*/ 53423 h 69156"/>
                          <a:gd name="connsiteX2" fmla="*/ 14098 w 43222"/>
                          <a:gd name="connsiteY2" fmla="*/ 74343 h 69156"/>
                          <a:gd name="connsiteX3" fmla="*/ 2168 w 43222"/>
                          <a:gd name="connsiteY3" fmla="*/ 65958 h 69156"/>
                          <a:gd name="connsiteX4" fmla="*/ 699 w 43222"/>
                          <a:gd name="connsiteY4" fmla="*/ 47545 h 69156"/>
                          <a:gd name="connsiteX5" fmla="*/ 8824 w 43222"/>
                          <a:gd name="connsiteY5" fmla="*/ 0 h 69156"/>
                          <a:gd name="connsiteX6" fmla="*/ 13579 w 43222"/>
                          <a:gd name="connsiteY6" fmla="*/ 778 h 69156"/>
                          <a:gd name="connsiteX7" fmla="*/ 5367 w 43222"/>
                          <a:gd name="connsiteY7" fmla="*/ 48928 h 69156"/>
                          <a:gd name="connsiteX8" fmla="*/ 6318 w 43222"/>
                          <a:gd name="connsiteY8" fmla="*/ 63451 h 69156"/>
                          <a:gd name="connsiteX9" fmla="*/ 14962 w 43222"/>
                          <a:gd name="connsiteY9" fmla="*/ 69848 h 69156"/>
                          <a:gd name="connsiteX10" fmla="*/ 24990 w 43222"/>
                          <a:gd name="connsiteY10" fmla="*/ 66649 h 69156"/>
                          <a:gd name="connsiteX11" fmla="*/ 30522 w 43222"/>
                          <a:gd name="connsiteY11" fmla="*/ 52991 h 69156"/>
                          <a:gd name="connsiteX12" fmla="*/ 38735 w 43222"/>
                          <a:gd name="connsiteY12" fmla="*/ 5014 h 69156"/>
                          <a:gd name="connsiteX13" fmla="*/ 43403 w 43222"/>
                          <a:gd name="connsiteY13" fmla="*/ 5878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43403" y="5878"/>
                            </a:moveTo>
                            <a:lnTo>
                              <a:pt x="35277" y="53423"/>
                            </a:lnTo>
                            <a:cubicBezTo>
                              <a:pt x="32597" y="69329"/>
                              <a:pt x="25508" y="76331"/>
                              <a:pt x="14098" y="74343"/>
                            </a:cubicBezTo>
                            <a:cubicBezTo>
                              <a:pt x="8392" y="73392"/>
                              <a:pt x="4416" y="70539"/>
                              <a:pt x="2168" y="65958"/>
                            </a:cubicBezTo>
                            <a:cubicBezTo>
                              <a:pt x="-79" y="61376"/>
                              <a:pt x="-598" y="55152"/>
                              <a:pt x="699" y="47545"/>
                            </a:cubicBezTo>
                            <a:lnTo>
                              <a:pt x="8824" y="0"/>
                            </a:lnTo>
                            <a:lnTo>
                              <a:pt x="13579" y="778"/>
                            </a:lnTo>
                            <a:lnTo>
                              <a:pt x="5367" y="48928"/>
                            </a:lnTo>
                            <a:cubicBezTo>
                              <a:pt x="4329" y="55066"/>
                              <a:pt x="4675" y="59907"/>
                              <a:pt x="6318" y="63451"/>
                            </a:cubicBezTo>
                            <a:cubicBezTo>
                              <a:pt x="7960" y="66995"/>
                              <a:pt x="10813" y="69156"/>
                              <a:pt x="14962" y="69848"/>
                            </a:cubicBezTo>
                            <a:cubicBezTo>
                              <a:pt x="19025" y="70539"/>
                              <a:pt x="22310" y="69416"/>
                              <a:pt x="24990" y="66649"/>
                            </a:cubicBezTo>
                            <a:cubicBezTo>
                              <a:pt x="27583" y="63797"/>
                              <a:pt x="29485" y="59301"/>
                              <a:pt x="30522" y="52991"/>
                            </a:cubicBezTo>
                            <a:lnTo>
                              <a:pt x="38735" y="5014"/>
                            </a:lnTo>
                            <a:lnTo>
                              <a:pt x="43403" y="5878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4" name="Freihandform: Form 1023">
                        <a:extLst>
                          <a:ext uri="{FF2B5EF4-FFF2-40B4-BE49-F238E27FC236}">
                            <a16:creationId xmlns:a16="http://schemas.microsoft.com/office/drawing/2014/main" id="{C238CF19-FE72-4446-96AE-C0D8A75B0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0029" y="631051"/>
                        <a:ext cx="43223" cy="69156"/>
                      </a:xfrm>
                      <a:custGeom>
                        <a:avLst/>
                        <a:gdLst>
                          <a:gd name="connsiteX0" fmla="*/ 36826 w 43222"/>
                          <a:gd name="connsiteY0" fmla="*/ 77455 h 69156"/>
                          <a:gd name="connsiteX1" fmla="*/ 30861 w 43222"/>
                          <a:gd name="connsiteY1" fmla="*/ 76245 h 69156"/>
                          <a:gd name="connsiteX2" fmla="*/ 16770 w 43222"/>
                          <a:gd name="connsiteY2" fmla="*/ 8126 h 69156"/>
                          <a:gd name="connsiteX3" fmla="*/ 16425 w 43222"/>
                          <a:gd name="connsiteY3" fmla="*/ 8039 h 69156"/>
                          <a:gd name="connsiteX4" fmla="*/ 14523 w 43222"/>
                          <a:gd name="connsiteY4" fmla="*/ 20747 h 69156"/>
                          <a:gd name="connsiteX5" fmla="*/ 4582 w 43222"/>
                          <a:gd name="connsiteY5" fmla="*/ 71058 h 69156"/>
                          <a:gd name="connsiteX6" fmla="*/ 0 w 43222"/>
                          <a:gd name="connsiteY6" fmla="*/ 70107 h 69156"/>
                          <a:gd name="connsiteX7" fmla="*/ 13918 w 43222"/>
                          <a:gd name="connsiteY7" fmla="*/ 0 h 69156"/>
                          <a:gd name="connsiteX8" fmla="*/ 19969 w 43222"/>
                          <a:gd name="connsiteY8" fmla="*/ 1210 h 69156"/>
                          <a:gd name="connsiteX9" fmla="*/ 33973 w 43222"/>
                          <a:gd name="connsiteY9" fmla="*/ 68551 h 69156"/>
                          <a:gd name="connsiteX10" fmla="*/ 34232 w 43222"/>
                          <a:gd name="connsiteY10" fmla="*/ 68638 h 69156"/>
                          <a:gd name="connsiteX11" fmla="*/ 36480 w 43222"/>
                          <a:gd name="connsiteY11" fmla="*/ 55412 h 69156"/>
                          <a:gd name="connsiteX12" fmla="*/ 46162 w 43222"/>
                          <a:gd name="connsiteY12" fmla="*/ 6397 h 69156"/>
                          <a:gd name="connsiteX13" fmla="*/ 50743 w 43222"/>
                          <a:gd name="connsiteY13" fmla="*/ 7348 h 69156"/>
                          <a:gd name="connsiteX14" fmla="*/ 36826 w 43222"/>
                          <a:gd name="connsiteY14" fmla="*/ 7745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36826" y="77455"/>
                            </a:moveTo>
                            <a:lnTo>
                              <a:pt x="30861" y="76245"/>
                            </a:lnTo>
                            <a:lnTo>
                              <a:pt x="16770" y="8126"/>
                            </a:lnTo>
                            <a:lnTo>
                              <a:pt x="16425" y="8039"/>
                            </a:lnTo>
                            <a:cubicBezTo>
                              <a:pt x="15906" y="12448"/>
                              <a:pt x="15301" y="16684"/>
                              <a:pt x="14523" y="20747"/>
                            </a:cubicBezTo>
                            <a:lnTo>
                              <a:pt x="4582" y="71058"/>
                            </a:lnTo>
                            <a:lnTo>
                              <a:pt x="0" y="70107"/>
                            </a:lnTo>
                            <a:lnTo>
                              <a:pt x="13918" y="0"/>
                            </a:lnTo>
                            <a:lnTo>
                              <a:pt x="19969" y="1210"/>
                            </a:lnTo>
                            <a:lnTo>
                              <a:pt x="33973" y="68551"/>
                            </a:lnTo>
                            <a:lnTo>
                              <a:pt x="34232" y="68638"/>
                            </a:lnTo>
                            <a:cubicBezTo>
                              <a:pt x="35010" y="63364"/>
                              <a:pt x="35788" y="58956"/>
                              <a:pt x="36480" y="55412"/>
                            </a:cubicBezTo>
                            <a:lnTo>
                              <a:pt x="46162" y="6397"/>
                            </a:lnTo>
                            <a:lnTo>
                              <a:pt x="50743" y="7348"/>
                            </a:lnTo>
                            <a:lnTo>
                              <a:pt x="36826" y="7745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5" name="Freihandform: Form 1024">
                        <a:extLst>
                          <a:ext uri="{FF2B5EF4-FFF2-40B4-BE49-F238E27FC236}">
                            <a16:creationId xmlns:a16="http://schemas.microsoft.com/office/drawing/2014/main" id="{CDFDB2DF-6742-4123-8AFD-8C58DA93B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5460" y="645395"/>
                        <a:ext cx="43223" cy="69156"/>
                      </a:xfrm>
                      <a:custGeom>
                        <a:avLst/>
                        <a:gdLst>
                          <a:gd name="connsiteX0" fmla="*/ 27211 w 43222"/>
                          <a:gd name="connsiteY0" fmla="*/ 36399 h 69156"/>
                          <a:gd name="connsiteX1" fmla="*/ 42512 w 43222"/>
                          <a:gd name="connsiteY1" fmla="*/ 39857 h 69156"/>
                          <a:gd name="connsiteX2" fmla="*/ 34991 w 43222"/>
                          <a:gd name="connsiteY2" fmla="*/ 72879 h 69156"/>
                          <a:gd name="connsiteX3" fmla="*/ 17702 w 43222"/>
                          <a:gd name="connsiteY3" fmla="*/ 72188 h 69156"/>
                          <a:gd name="connsiteX4" fmla="*/ 2142 w 43222"/>
                          <a:gd name="connsiteY4" fmla="*/ 58616 h 69156"/>
                          <a:gd name="connsiteX5" fmla="*/ 1882 w 43222"/>
                          <a:gd name="connsiteY5" fmla="*/ 30694 h 69156"/>
                          <a:gd name="connsiteX6" fmla="*/ 14330 w 43222"/>
                          <a:gd name="connsiteY6" fmla="*/ 5884 h 69156"/>
                          <a:gd name="connsiteX7" fmla="*/ 34732 w 43222"/>
                          <a:gd name="connsiteY7" fmla="*/ 697 h 69156"/>
                          <a:gd name="connsiteX8" fmla="*/ 48649 w 43222"/>
                          <a:gd name="connsiteY8" fmla="*/ 8564 h 69156"/>
                          <a:gd name="connsiteX9" fmla="*/ 45451 w 43222"/>
                          <a:gd name="connsiteY9" fmla="*/ 12195 h 69156"/>
                          <a:gd name="connsiteX10" fmla="*/ 33694 w 43222"/>
                          <a:gd name="connsiteY10" fmla="*/ 5106 h 69156"/>
                          <a:gd name="connsiteX11" fmla="*/ 17097 w 43222"/>
                          <a:gd name="connsiteY11" fmla="*/ 9774 h 69156"/>
                          <a:gd name="connsiteX12" fmla="*/ 6810 w 43222"/>
                          <a:gd name="connsiteY12" fmla="*/ 31991 h 69156"/>
                          <a:gd name="connsiteX13" fmla="*/ 6637 w 43222"/>
                          <a:gd name="connsiteY13" fmla="*/ 56368 h 69156"/>
                          <a:gd name="connsiteX14" fmla="*/ 19171 w 43222"/>
                          <a:gd name="connsiteY14" fmla="*/ 67865 h 69156"/>
                          <a:gd name="connsiteX15" fmla="*/ 30928 w 43222"/>
                          <a:gd name="connsiteY15" fmla="*/ 68730 h 69156"/>
                          <a:gd name="connsiteX16" fmla="*/ 36720 w 43222"/>
                          <a:gd name="connsiteY16" fmla="*/ 43315 h 69156"/>
                          <a:gd name="connsiteX17" fmla="*/ 26174 w 43222"/>
                          <a:gd name="connsiteY17" fmla="*/ 40894 h 69156"/>
                          <a:gd name="connsiteX18" fmla="*/ 27211 w 43222"/>
                          <a:gd name="connsiteY18" fmla="*/ 36399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7211" y="36399"/>
                            </a:moveTo>
                            <a:lnTo>
                              <a:pt x="42512" y="39857"/>
                            </a:lnTo>
                            <a:lnTo>
                              <a:pt x="34991" y="72879"/>
                            </a:lnTo>
                            <a:cubicBezTo>
                              <a:pt x="29199" y="73744"/>
                              <a:pt x="23494" y="73484"/>
                              <a:pt x="17702" y="72188"/>
                            </a:cubicBezTo>
                            <a:cubicBezTo>
                              <a:pt x="10095" y="70459"/>
                              <a:pt x="4908" y="65964"/>
                              <a:pt x="2142" y="58616"/>
                            </a:cubicBezTo>
                            <a:cubicBezTo>
                              <a:pt x="-625" y="51268"/>
                              <a:pt x="-711" y="42018"/>
                              <a:pt x="1882" y="30694"/>
                            </a:cubicBezTo>
                            <a:cubicBezTo>
                              <a:pt x="4476" y="19370"/>
                              <a:pt x="8625" y="11071"/>
                              <a:pt x="14330" y="5884"/>
                            </a:cubicBezTo>
                            <a:cubicBezTo>
                              <a:pt x="20122" y="611"/>
                              <a:pt x="26865" y="-1118"/>
                              <a:pt x="34732" y="697"/>
                            </a:cubicBezTo>
                            <a:cubicBezTo>
                              <a:pt x="40005" y="1908"/>
                              <a:pt x="44673" y="4501"/>
                              <a:pt x="48649" y="8564"/>
                            </a:cubicBezTo>
                            <a:lnTo>
                              <a:pt x="45451" y="12195"/>
                            </a:lnTo>
                            <a:cubicBezTo>
                              <a:pt x="41734" y="8391"/>
                              <a:pt x="37757" y="6057"/>
                              <a:pt x="33694" y="5106"/>
                            </a:cubicBezTo>
                            <a:cubicBezTo>
                              <a:pt x="27211" y="3637"/>
                              <a:pt x="21592" y="5193"/>
                              <a:pt x="17097" y="9774"/>
                            </a:cubicBezTo>
                            <a:cubicBezTo>
                              <a:pt x="12515" y="14356"/>
                              <a:pt x="9057" y="21790"/>
                              <a:pt x="6810" y="31991"/>
                            </a:cubicBezTo>
                            <a:cubicBezTo>
                              <a:pt x="4562" y="41932"/>
                              <a:pt x="4476" y="50058"/>
                              <a:pt x="6637" y="56368"/>
                            </a:cubicBezTo>
                            <a:cubicBezTo>
                              <a:pt x="8798" y="62592"/>
                              <a:pt x="12947" y="66482"/>
                              <a:pt x="19171" y="67865"/>
                            </a:cubicBezTo>
                            <a:cubicBezTo>
                              <a:pt x="23580" y="68903"/>
                              <a:pt x="27556" y="69162"/>
                              <a:pt x="30928" y="68730"/>
                            </a:cubicBezTo>
                            <a:lnTo>
                              <a:pt x="36720" y="43315"/>
                            </a:lnTo>
                            <a:lnTo>
                              <a:pt x="26174" y="40894"/>
                            </a:lnTo>
                            <a:lnTo>
                              <a:pt x="27211" y="36399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6" name="Freihandform: Form 1025">
                        <a:extLst>
                          <a:ext uri="{FF2B5EF4-FFF2-40B4-BE49-F238E27FC236}">
                            <a16:creationId xmlns:a16="http://schemas.microsoft.com/office/drawing/2014/main" id="{447F9231-FBC1-4219-AB53-7C81CDD04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9441" y="655794"/>
                        <a:ext cx="43223" cy="69156"/>
                      </a:xfrm>
                      <a:custGeom>
                        <a:avLst/>
                        <a:gdLst>
                          <a:gd name="connsiteX0" fmla="*/ 34319 w 43222"/>
                          <a:gd name="connsiteY0" fmla="*/ 56170 h 69156"/>
                          <a:gd name="connsiteX1" fmla="*/ 26106 w 43222"/>
                          <a:gd name="connsiteY1" fmla="*/ 68791 h 69156"/>
                          <a:gd name="connsiteX2" fmla="*/ 12707 w 43222"/>
                          <a:gd name="connsiteY2" fmla="*/ 71038 h 69156"/>
                          <a:gd name="connsiteX3" fmla="*/ 0 w 43222"/>
                          <a:gd name="connsiteY3" fmla="*/ 65247 h 69156"/>
                          <a:gd name="connsiteX4" fmla="*/ 1297 w 43222"/>
                          <a:gd name="connsiteY4" fmla="*/ 60233 h 69156"/>
                          <a:gd name="connsiteX5" fmla="*/ 6829 w 43222"/>
                          <a:gd name="connsiteY5" fmla="*/ 63950 h 69156"/>
                          <a:gd name="connsiteX6" fmla="*/ 13831 w 43222"/>
                          <a:gd name="connsiteY6" fmla="*/ 66543 h 69156"/>
                          <a:gd name="connsiteX7" fmla="*/ 23599 w 43222"/>
                          <a:gd name="connsiteY7" fmla="*/ 64728 h 69156"/>
                          <a:gd name="connsiteX8" fmla="*/ 29564 w 43222"/>
                          <a:gd name="connsiteY8" fmla="*/ 55305 h 69156"/>
                          <a:gd name="connsiteX9" fmla="*/ 29391 w 43222"/>
                          <a:gd name="connsiteY9" fmla="*/ 45623 h 69156"/>
                          <a:gd name="connsiteX10" fmla="*/ 21871 w 43222"/>
                          <a:gd name="connsiteY10" fmla="*/ 36547 h 69156"/>
                          <a:gd name="connsiteX11" fmla="*/ 15128 w 43222"/>
                          <a:gd name="connsiteY11" fmla="*/ 29285 h 69156"/>
                          <a:gd name="connsiteX12" fmla="*/ 12707 w 43222"/>
                          <a:gd name="connsiteY12" fmla="*/ 22370 h 69156"/>
                          <a:gd name="connsiteX13" fmla="*/ 13485 w 43222"/>
                          <a:gd name="connsiteY13" fmla="*/ 13984 h 69156"/>
                          <a:gd name="connsiteX14" fmla="*/ 17894 w 43222"/>
                          <a:gd name="connsiteY14" fmla="*/ 5426 h 69156"/>
                          <a:gd name="connsiteX15" fmla="*/ 25242 w 43222"/>
                          <a:gd name="connsiteY15" fmla="*/ 672 h 69156"/>
                          <a:gd name="connsiteX16" fmla="*/ 33973 w 43222"/>
                          <a:gd name="connsiteY16" fmla="*/ 499 h 69156"/>
                          <a:gd name="connsiteX17" fmla="*/ 41062 w 43222"/>
                          <a:gd name="connsiteY17" fmla="*/ 3265 h 69156"/>
                          <a:gd name="connsiteX18" fmla="*/ 45729 w 43222"/>
                          <a:gd name="connsiteY18" fmla="*/ 6550 h 69156"/>
                          <a:gd name="connsiteX19" fmla="*/ 42790 w 43222"/>
                          <a:gd name="connsiteY19" fmla="*/ 10527 h 69156"/>
                          <a:gd name="connsiteX20" fmla="*/ 32763 w 43222"/>
                          <a:gd name="connsiteY20" fmla="*/ 5167 h 69156"/>
                          <a:gd name="connsiteX21" fmla="*/ 23599 w 43222"/>
                          <a:gd name="connsiteY21" fmla="*/ 6550 h 69156"/>
                          <a:gd name="connsiteX22" fmla="*/ 18067 w 43222"/>
                          <a:gd name="connsiteY22" fmla="*/ 14935 h 69156"/>
                          <a:gd name="connsiteX23" fmla="*/ 18153 w 43222"/>
                          <a:gd name="connsiteY23" fmla="*/ 24617 h 69156"/>
                          <a:gd name="connsiteX24" fmla="*/ 25588 w 43222"/>
                          <a:gd name="connsiteY24" fmla="*/ 33607 h 69156"/>
                          <a:gd name="connsiteX25" fmla="*/ 33886 w 43222"/>
                          <a:gd name="connsiteY25" fmla="*/ 44154 h 69156"/>
                          <a:gd name="connsiteX26" fmla="*/ 34319 w 43222"/>
                          <a:gd name="connsiteY26" fmla="*/ 5617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34319" y="56170"/>
                            </a:moveTo>
                            <a:cubicBezTo>
                              <a:pt x="32936" y="61875"/>
                              <a:pt x="30169" y="66111"/>
                              <a:pt x="26106" y="68791"/>
                            </a:cubicBezTo>
                            <a:cubicBezTo>
                              <a:pt x="22043" y="71557"/>
                              <a:pt x="17635" y="72249"/>
                              <a:pt x="12707" y="71038"/>
                            </a:cubicBezTo>
                            <a:cubicBezTo>
                              <a:pt x="7175" y="69655"/>
                              <a:pt x="2939" y="67753"/>
                              <a:pt x="0" y="65247"/>
                            </a:cubicBezTo>
                            <a:lnTo>
                              <a:pt x="1297" y="60233"/>
                            </a:lnTo>
                            <a:cubicBezTo>
                              <a:pt x="2680" y="61529"/>
                              <a:pt x="4582" y="62826"/>
                              <a:pt x="6829" y="63950"/>
                            </a:cubicBezTo>
                            <a:cubicBezTo>
                              <a:pt x="9163" y="65074"/>
                              <a:pt x="11497" y="65938"/>
                              <a:pt x="13831" y="66543"/>
                            </a:cubicBezTo>
                            <a:cubicBezTo>
                              <a:pt x="17375" y="67408"/>
                              <a:pt x="20660" y="66802"/>
                              <a:pt x="23599" y="64728"/>
                            </a:cubicBezTo>
                            <a:cubicBezTo>
                              <a:pt x="26539" y="62567"/>
                              <a:pt x="28527" y="59455"/>
                              <a:pt x="29564" y="55305"/>
                            </a:cubicBezTo>
                            <a:cubicBezTo>
                              <a:pt x="30515" y="51502"/>
                              <a:pt x="30515" y="48217"/>
                              <a:pt x="29391" y="45623"/>
                            </a:cubicBezTo>
                            <a:cubicBezTo>
                              <a:pt x="28354" y="42944"/>
                              <a:pt x="25847" y="39918"/>
                              <a:pt x="21871" y="36547"/>
                            </a:cubicBezTo>
                            <a:cubicBezTo>
                              <a:pt x="18759" y="33867"/>
                              <a:pt x="16511" y="31446"/>
                              <a:pt x="15128" y="29285"/>
                            </a:cubicBezTo>
                            <a:cubicBezTo>
                              <a:pt x="13745" y="27124"/>
                              <a:pt x="12967" y="24876"/>
                              <a:pt x="12707" y="22370"/>
                            </a:cubicBezTo>
                            <a:cubicBezTo>
                              <a:pt x="12448" y="19863"/>
                              <a:pt x="12707" y="17096"/>
                              <a:pt x="13485" y="13984"/>
                            </a:cubicBezTo>
                            <a:cubicBezTo>
                              <a:pt x="14350" y="10527"/>
                              <a:pt x="15819" y="7674"/>
                              <a:pt x="17894" y="5426"/>
                            </a:cubicBezTo>
                            <a:cubicBezTo>
                              <a:pt x="19969" y="3092"/>
                              <a:pt x="22389" y="1536"/>
                              <a:pt x="25242" y="672"/>
                            </a:cubicBezTo>
                            <a:cubicBezTo>
                              <a:pt x="28095" y="-193"/>
                              <a:pt x="31034" y="-193"/>
                              <a:pt x="33973" y="499"/>
                            </a:cubicBezTo>
                            <a:cubicBezTo>
                              <a:pt x="36653" y="1190"/>
                              <a:pt x="38987" y="2055"/>
                              <a:pt x="41062" y="3265"/>
                            </a:cubicBezTo>
                            <a:cubicBezTo>
                              <a:pt x="43136" y="4389"/>
                              <a:pt x="44692" y="5513"/>
                              <a:pt x="45729" y="6550"/>
                            </a:cubicBezTo>
                            <a:lnTo>
                              <a:pt x="42790" y="10527"/>
                            </a:lnTo>
                            <a:cubicBezTo>
                              <a:pt x="39765" y="7847"/>
                              <a:pt x="36393" y="6031"/>
                              <a:pt x="32763" y="5167"/>
                            </a:cubicBezTo>
                            <a:cubicBezTo>
                              <a:pt x="29305" y="4302"/>
                              <a:pt x="26279" y="4821"/>
                              <a:pt x="23599" y="6550"/>
                            </a:cubicBezTo>
                            <a:cubicBezTo>
                              <a:pt x="20920" y="8365"/>
                              <a:pt x="19018" y="11132"/>
                              <a:pt x="18067" y="14935"/>
                            </a:cubicBezTo>
                            <a:cubicBezTo>
                              <a:pt x="17116" y="18825"/>
                              <a:pt x="17116" y="22024"/>
                              <a:pt x="18153" y="24617"/>
                            </a:cubicBezTo>
                            <a:cubicBezTo>
                              <a:pt x="19191" y="27124"/>
                              <a:pt x="21611" y="30150"/>
                              <a:pt x="25588" y="33607"/>
                            </a:cubicBezTo>
                            <a:cubicBezTo>
                              <a:pt x="29737" y="37065"/>
                              <a:pt x="32417" y="40610"/>
                              <a:pt x="33886" y="44154"/>
                            </a:cubicBezTo>
                            <a:cubicBezTo>
                              <a:pt x="35270" y="47871"/>
                              <a:pt x="35442" y="51847"/>
                              <a:pt x="34319" y="56170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7" name="Freihandform: Form 1026">
                        <a:extLst>
                          <a:ext uri="{FF2B5EF4-FFF2-40B4-BE49-F238E27FC236}">
                            <a16:creationId xmlns:a16="http://schemas.microsoft.com/office/drawing/2014/main" id="{9A31FEA3-414D-470A-9623-DD290D2F8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589" y="664333"/>
                        <a:ext cx="43223" cy="77801"/>
                      </a:xfrm>
                      <a:custGeom>
                        <a:avLst/>
                        <a:gdLst>
                          <a:gd name="connsiteX0" fmla="*/ 13140 w 43222"/>
                          <a:gd name="connsiteY0" fmla="*/ 39938 h 77800"/>
                          <a:gd name="connsiteX1" fmla="*/ 4582 w 43222"/>
                          <a:gd name="connsiteY1" fmla="*/ 70021 h 77800"/>
                          <a:gd name="connsiteX2" fmla="*/ 0 w 43222"/>
                          <a:gd name="connsiteY2" fmla="*/ 68724 h 77800"/>
                          <a:gd name="connsiteX3" fmla="*/ 19623 w 43222"/>
                          <a:gd name="connsiteY3" fmla="*/ 0 h 77800"/>
                          <a:gd name="connsiteX4" fmla="*/ 29046 w 43222"/>
                          <a:gd name="connsiteY4" fmla="*/ 2680 h 77800"/>
                          <a:gd name="connsiteX5" fmla="*/ 42445 w 43222"/>
                          <a:gd name="connsiteY5" fmla="*/ 11670 h 77800"/>
                          <a:gd name="connsiteX6" fmla="*/ 43050 w 43222"/>
                          <a:gd name="connsiteY6" fmla="*/ 27230 h 77800"/>
                          <a:gd name="connsiteX7" fmla="*/ 37172 w 43222"/>
                          <a:gd name="connsiteY7" fmla="*/ 38295 h 77800"/>
                          <a:gd name="connsiteX8" fmla="*/ 26712 w 43222"/>
                          <a:gd name="connsiteY8" fmla="*/ 42791 h 77800"/>
                          <a:gd name="connsiteX9" fmla="*/ 31466 w 43222"/>
                          <a:gd name="connsiteY9" fmla="*/ 77801 h 77800"/>
                          <a:gd name="connsiteX10" fmla="*/ 26279 w 43222"/>
                          <a:gd name="connsiteY10" fmla="*/ 76331 h 77800"/>
                          <a:gd name="connsiteX11" fmla="*/ 22044 w 43222"/>
                          <a:gd name="connsiteY11" fmla="*/ 42618 h 77800"/>
                          <a:gd name="connsiteX12" fmla="*/ 13140 w 43222"/>
                          <a:gd name="connsiteY12" fmla="*/ 39938 h 77800"/>
                          <a:gd name="connsiteX13" fmla="*/ 14350 w 43222"/>
                          <a:gd name="connsiteY13" fmla="*/ 35702 h 77800"/>
                          <a:gd name="connsiteX14" fmla="*/ 20833 w 43222"/>
                          <a:gd name="connsiteY14" fmla="*/ 37517 h 77800"/>
                          <a:gd name="connsiteX15" fmla="*/ 31553 w 43222"/>
                          <a:gd name="connsiteY15" fmla="*/ 36393 h 77800"/>
                          <a:gd name="connsiteX16" fmla="*/ 38209 w 43222"/>
                          <a:gd name="connsiteY16" fmla="*/ 25847 h 77800"/>
                          <a:gd name="connsiteX17" fmla="*/ 37950 w 43222"/>
                          <a:gd name="connsiteY17" fmla="*/ 13658 h 77800"/>
                          <a:gd name="connsiteX18" fmla="*/ 28008 w 43222"/>
                          <a:gd name="connsiteY18" fmla="*/ 7089 h 77800"/>
                          <a:gd name="connsiteX19" fmla="*/ 22908 w 43222"/>
                          <a:gd name="connsiteY19" fmla="*/ 5619 h 77800"/>
                          <a:gd name="connsiteX20" fmla="*/ 14350 w 43222"/>
                          <a:gd name="connsiteY20" fmla="*/ 35702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222" h="77800">
                            <a:moveTo>
                              <a:pt x="13140" y="39938"/>
                            </a:moveTo>
                            <a:lnTo>
                              <a:pt x="4582" y="70021"/>
                            </a:lnTo>
                            <a:lnTo>
                              <a:pt x="0" y="68724"/>
                            </a:lnTo>
                            <a:lnTo>
                              <a:pt x="19623" y="0"/>
                            </a:lnTo>
                            <a:lnTo>
                              <a:pt x="29046" y="2680"/>
                            </a:lnTo>
                            <a:cubicBezTo>
                              <a:pt x="35789" y="4582"/>
                              <a:pt x="40197" y="7607"/>
                              <a:pt x="42445" y="11670"/>
                            </a:cubicBezTo>
                            <a:cubicBezTo>
                              <a:pt x="44606" y="15733"/>
                              <a:pt x="44865" y="20920"/>
                              <a:pt x="43050" y="27230"/>
                            </a:cubicBezTo>
                            <a:cubicBezTo>
                              <a:pt x="41667" y="31985"/>
                              <a:pt x="39765" y="35702"/>
                              <a:pt x="37172" y="38295"/>
                            </a:cubicBezTo>
                            <a:cubicBezTo>
                              <a:pt x="34578" y="40889"/>
                              <a:pt x="31120" y="42358"/>
                              <a:pt x="26712" y="42791"/>
                            </a:cubicBezTo>
                            <a:lnTo>
                              <a:pt x="31466" y="77801"/>
                            </a:lnTo>
                            <a:lnTo>
                              <a:pt x="26279" y="76331"/>
                            </a:lnTo>
                            <a:lnTo>
                              <a:pt x="22044" y="42618"/>
                            </a:lnTo>
                            <a:lnTo>
                              <a:pt x="13140" y="39938"/>
                            </a:lnTo>
                            <a:close/>
                            <a:moveTo>
                              <a:pt x="14350" y="35702"/>
                            </a:moveTo>
                            <a:lnTo>
                              <a:pt x="20833" y="37517"/>
                            </a:lnTo>
                            <a:cubicBezTo>
                              <a:pt x="24983" y="38728"/>
                              <a:pt x="28613" y="38295"/>
                              <a:pt x="31553" y="36393"/>
                            </a:cubicBezTo>
                            <a:cubicBezTo>
                              <a:pt x="34578" y="34492"/>
                              <a:pt x="36739" y="30947"/>
                              <a:pt x="38209" y="25847"/>
                            </a:cubicBezTo>
                            <a:cubicBezTo>
                              <a:pt x="39678" y="20660"/>
                              <a:pt x="39592" y="16597"/>
                              <a:pt x="37950" y="13658"/>
                            </a:cubicBezTo>
                            <a:cubicBezTo>
                              <a:pt x="36307" y="10719"/>
                              <a:pt x="33022" y="8558"/>
                              <a:pt x="28008" y="7089"/>
                            </a:cubicBezTo>
                            <a:lnTo>
                              <a:pt x="22908" y="5619"/>
                            </a:lnTo>
                            <a:lnTo>
                              <a:pt x="14350" y="35702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8" name="Freihandform: Form 1027">
                        <a:extLst>
                          <a:ext uri="{FF2B5EF4-FFF2-40B4-BE49-F238E27FC236}">
                            <a16:creationId xmlns:a16="http://schemas.microsoft.com/office/drawing/2014/main" id="{760655BD-F985-4E0A-8106-DF9FE3E9DD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1218" y="676003"/>
                        <a:ext cx="43223" cy="69156"/>
                      </a:xfrm>
                      <a:custGeom>
                        <a:avLst/>
                        <a:gdLst>
                          <a:gd name="connsiteX0" fmla="*/ 24810 w 43222"/>
                          <a:gd name="connsiteY0" fmla="*/ 75899 h 69156"/>
                          <a:gd name="connsiteX1" fmla="*/ 0 w 43222"/>
                          <a:gd name="connsiteY1" fmla="*/ 68551 h 69156"/>
                          <a:gd name="connsiteX2" fmla="*/ 20315 w 43222"/>
                          <a:gd name="connsiteY2" fmla="*/ 0 h 69156"/>
                          <a:gd name="connsiteX3" fmla="*/ 45125 w 43222"/>
                          <a:gd name="connsiteY3" fmla="*/ 7348 h 69156"/>
                          <a:gd name="connsiteX4" fmla="*/ 43828 w 43222"/>
                          <a:gd name="connsiteY4" fmla="*/ 11757 h 69156"/>
                          <a:gd name="connsiteX5" fmla="*/ 23600 w 43222"/>
                          <a:gd name="connsiteY5" fmla="*/ 5705 h 69156"/>
                          <a:gd name="connsiteX6" fmla="*/ 15906 w 43222"/>
                          <a:gd name="connsiteY6" fmla="*/ 31726 h 69156"/>
                          <a:gd name="connsiteX7" fmla="*/ 35010 w 43222"/>
                          <a:gd name="connsiteY7" fmla="*/ 37431 h 69156"/>
                          <a:gd name="connsiteX8" fmla="*/ 33714 w 43222"/>
                          <a:gd name="connsiteY8" fmla="*/ 41840 h 69156"/>
                          <a:gd name="connsiteX9" fmla="*/ 14609 w 43222"/>
                          <a:gd name="connsiteY9" fmla="*/ 36134 h 69156"/>
                          <a:gd name="connsiteX10" fmla="*/ 5878 w 43222"/>
                          <a:gd name="connsiteY10" fmla="*/ 65439 h 69156"/>
                          <a:gd name="connsiteX11" fmla="*/ 26106 w 43222"/>
                          <a:gd name="connsiteY11" fmla="*/ 71490 h 69156"/>
                          <a:gd name="connsiteX12" fmla="*/ 24810 w 43222"/>
                          <a:gd name="connsiteY12" fmla="*/ 75899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4810" y="75899"/>
                            </a:moveTo>
                            <a:lnTo>
                              <a:pt x="0" y="68551"/>
                            </a:lnTo>
                            <a:lnTo>
                              <a:pt x="20315" y="0"/>
                            </a:lnTo>
                            <a:lnTo>
                              <a:pt x="45125" y="7348"/>
                            </a:lnTo>
                            <a:lnTo>
                              <a:pt x="43828" y="11757"/>
                            </a:lnTo>
                            <a:lnTo>
                              <a:pt x="23600" y="5705"/>
                            </a:lnTo>
                            <a:lnTo>
                              <a:pt x="15906" y="31726"/>
                            </a:lnTo>
                            <a:lnTo>
                              <a:pt x="35010" y="37431"/>
                            </a:lnTo>
                            <a:lnTo>
                              <a:pt x="33714" y="41840"/>
                            </a:lnTo>
                            <a:lnTo>
                              <a:pt x="14609" y="36134"/>
                            </a:lnTo>
                            <a:lnTo>
                              <a:pt x="5878" y="65439"/>
                            </a:lnTo>
                            <a:lnTo>
                              <a:pt x="26106" y="71490"/>
                            </a:lnTo>
                            <a:lnTo>
                              <a:pt x="24810" y="75899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9" name="Freihandform: Form 1028">
                        <a:extLst>
                          <a:ext uri="{FF2B5EF4-FFF2-40B4-BE49-F238E27FC236}">
                            <a16:creationId xmlns:a16="http://schemas.microsoft.com/office/drawing/2014/main" id="{DFD815FE-ADA2-4DB2-8DE6-D6ADECEB6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7698" y="687414"/>
                        <a:ext cx="43223" cy="69156"/>
                      </a:xfrm>
                      <a:custGeom>
                        <a:avLst/>
                        <a:gdLst>
                          <a:gd name="connsiteX0" fmla="*/ 44865 w 43222"/>
                          <a:gd name="connsiteY0" fmla="*/ 44174 h 69156"/>
                          <a:gd name="connsiteX1" fmla="*/ 12102 w 43222"/>
                          <a:gd name="connsiteY1" fmla="*/ 71923 h 69156"/>
                          <a:gd name="connsiteX2" fmla="*/ 0 w 43222"/>
                          <a:gd name="connsiteY2" fmla="*/ 68033 h 69156"/>
                          <a:gd name="connsiteX3" fmla="*/ 21871 w 43222"/>
                          <a:gd name="connsiteY3" fmla="*/ 0 h 69156"/>
                          <a:gd name="connsiteX4" fmla="*/ 34232 w 43222"/>
                          <a:gd name="connsiteY4" fmla="*/ 3977 h 69156"/>
                          <a:gd name="connsiteX5" fmla="*/ 47458 w 43222"/>
                          <a:gd name="connsiteY5" fmla="*/ 17635 h 69156"/>
                          <a:gd name="connsiteX6" fmla="*/ 44865 w 43222"/>
                          <a:gd name="connsiteY6" fmla="*/ 44174 h 69156"/>
                          <a:gd name="connsiteX7" fmla="*/ 39938 w 43222"/>
                          <a:gd name="connsiteY7" fmla="*/ 42877 h 69156"/>
                          <a:gd name="connsiteX8" fmla="*/ 42704 w 43222"/>
                          <a:gd name="connsiteY8" fmla="*/ 19623 h 69156"/>
                          <a:gd name="connsiteX9" fmla="*/ 32590 w 43222"/>
                          <a:gd name="connsiteY9" fmla="*/ 8039 h 69156"/>
                          <a:gd name="connsiteX10" fmla="*/ 24983 w 43222"/>
                          <a:gd name="connsiteY10" fmla="*/ 5619 h 69156"/>
                          <a:gd name="connsiteX11" fmla="*/ 5792 w 43222"/>
                          <a:gd name="connsiteY11" fmla="*/ 65266 h 69156"/>
                          <a:gd name="connsiteX12" fmla="*/ 13053 w 43222"/>
                          <a:gd name="connsiteY12" fmla="*/ 67600 h 69156"/>
                          <a:gd name="connsiteX13" fmla="*/ 28527 w 43222"/>
                          <a:gd name="connsiteY13" fmla="*/ 64056 h 69156"/>
                          <a:gd name="connsiteX14" fmla="*/ 39938 w 43222"/>
                          <a:gd name="connsiteY14" fmla="*/ 42877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44865" y="44174"/>
                            </a:moveTo>
                            <a:cubicBezTo>
                              <a:pt x="37431" y="67255"/>
                              <a:pt x="26539" y="76504"/>
                              <a:pt x="12102" y="71923"/>
                            </a:cubicBezTo>
                            <a:lnTo>
                              <a:pt x="0" y="68033"/>
                            </a:lnTo>
                            <a:lnTo>
                              <a:pt x="21871" y="0"/>
                            </a:lnTo>
                            <a:lnTo>
                              <a:pt x="34232" y="3977"/>
                            </a:lnTo>
                            <a:cubicBezTo>
                              <a:pt x="41234" y="6224"/>
                              <a:pt x="45643" y="10806"/>
                              <a:pt x="47458" y="17635"/>
                            </a:cubicBezTo>
                            <a:cubicBezTo>
                              <a:pt x="49187" y="24378"/>
                              <a:pt x="48323" y="33282"/>
                              <a:pt x="44865" y="44174"/>
                            </a:cubicBezTo>
                            <a:close/>
                            <a:moveTo>
                              <a:pt x="39938" y="42877"/>
                            </a:moveTo>
                            <a:cubicBezTo>
                              <a:pt x="43050" y="33282"/>
                              <a:pt x="43914" y="25501"/>
                              <a:pt x="42704" y="19623"/>
                            </a:cubicBezTo>
                            <a:cubicBezTo>
                              <a:pt x="41494" y="13658"/>
                              <a:pt x="38122" y="9855"/>
                              <a:pt x="32590" y="8039"/>
                            </a:cubicBezTo>
                            <a:lnTo>
                              <a:pt x="24983" y="5619"/>
                            </a:lnTo>
                            <a:lnTo>
                              <a:pt x="5792" y="65266"/>
                            </a:lnTo>
                            <a:lnTo>
                              <a:pt x="13053" y="67600"/>
                            </a:lnTo>
                            <a:cubicBezTo>
                              <a:pt x="18932" y="69502"/>
                              <a:pt x="24118" y="68292"/>
                              <a:pt x="28527" y="64056"/>
                            </a:cubicBezTo>
                            <a:cubicBezTo>
                              <a:pt x="33022" y="59820"/>
                              <a:pt x="36826" y="52732"/>
                              <a:pt x="39938" y="42877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0" name="Freihandform: Form 1029">
                        <a:extLst>
                          <a:ext uri="{FF2B5EF4-FFF2-40B4-BE49-F238E27FC236}">
                            <a16:creationId xmlns:a16="http://schemas.microsoft.com/office/drawing/2014/main" id="{9D3088E0-455C-462D-8585-955E559DD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3601" y="702974"/>
                        <a:ext cx="43223" cy="69156"/>
                      </a:xfrm>
                      <a:custGeom>
                        <a:avLst/>
                        <a:gdLst>
                          <a:gd name="connsiteX0" fmla="*/ 24464 w 43222"/>
                          <a:gd name="connsiteY0" fmla="*/ 75985 h 69156"/>
                          <a:gd name="connsiteX1" fmla="*/ 0 w 43222"/>
                          <a:gd name="connsiteY1" fmla="*/ 67514 h 69156"/>
                          <a:gd name="connsiteX2" fmla="*/ 23340 w 43222"/>
                          <a:gd name="connsiteY2" fmla="*/ 0 h 69156"/>
                          <a:gd name="connsiteX3" fmla="*/ 47804 w 43222"/>
                          <a:gd name="connsiteY3" fmla="*/ 8472 h 69156"/>
                          <a:gd name="connsiteX4" fmla="*/ 46335 w 43222"/>
                          <a:gd name="connsiteY4" fmla="*/ 12794 h 69156"/>
                          <a:gd name="connsiteX5" fmla="*/ 26366 w 43222"/>
                          <a:gd name="connsiteY5" fmla="*/ 5878 h 69156"/>
                          <a:gd name="connsiteX6" fmla="*/ 17462 w 43222"/>
                          <a:gd name="connsiteY6" fmla="*/ 31553 h 69156"/>
                          <a:gd name="connsiteX7" fmla="*/ 36307 w 43222"/>
                          <a:gd name="connsiteY7" fmla="*/ 38122 h 69156"/>
                          <a:gd name="connsiteX8" fmla="*/ 34837 w 43222"/>
                          <a:gd name="connsiteY8" fmla="*/ 42445 h 69156"/>
                          <a:gd name="connsiteX9" fmla="*/ 15992 w 43222"/>
                          <a:gd name="connsiteY9" fmla="*/ 35875 h 69156"/>
                          <a:gd name="connsiteX10" fmla="*/ 5965 w 43222"/>
                          <a:gd name="connsiteY10" fmla="*/ 64748 h 69156"/>
                          <a:gd name="connsiteX11" fmla="*/ 25934 w 43222"/>
                          <a:gd name="connsiteY11" fmla="*/ 71663 h 69156"/>
                          <a:gd name="connsiteX12" fmla="*/ 24464 w 43222"/>
                          <a:gd name="connsiteY12" fmla="*/ 7598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4464" y="75985"/>
                            </a:moveTo>
                            <a:lnTo>
                              <a:pt x="0" y="67514"/>
                            </a:lnTo>
                            <a:lnTo>
                              <a:pt x="23340" y="0"/>
                            </a:lnTo>
                            <a:lnTo>
                              <a:pt x="47804" y="8472"/>
                            </a:lnTo>
                            <a:lnTo>
                              <a:pt x="46335" y="12794"/>
                            </a:lnTo>
                            <a:lnTo>
                              <a:pt x="26366" y="5878"/>
                            </a:lnTo>
                            <a:lnTo>
                              <a:pt x="17462" y="31553"/>
                            </a:lnTo>
                            <a:lnTo>
                              <a:pt x="36307" y="38122"/>
                            </a:lnTo>
                            <a:lnTo>
                              <a:pt x="34837" y="42445"/>
                            </a:lnTo>
                            <a:lnTo>
                              <a:pt x="15992" y="35875"/>
                            </a:lnTo>
                            <a:lnTo>
                              <a:pt x="5965" y="64748"/>
                            </a:lnTo>
                            <a:lnTo>
                              <a:pt x="25934" y="71663"/>
                            </a:lnTo>
                            <a:lnTo>
                              <a:pt x="24464" y="7598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1" name="Freihandform: Form 1030">
                        <a:extLst>
                          <a:ext uri="{FF2B5EF4-FFF2-40B4-BE49-F238E27FC236}">
                            <a16:creationId xmlns:a16="http://schemas.microsoft.com/office/drawing/2014/main" id="{C6A36443-1E4A-4A6C-B97F-1FEA735DB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370" y="722770"/>
                        <a:ext cx="43223" cy="69156"/>
                      </a:xfrm>
                      <a:custGeom>
                        <a:avLst/>
                        <a:gdLst>
                          <a:gd name="connsiteX0" fmla="*/ 24205 w 43222"/>
                          <a:gd name="connsiteY0" fmla="*/ 75985 h 69156"/>
                          <a:gd name="connsiteX1" fmla="*/ 0 w 43222"/>
                          <a:gd name="connsiteY1" fmla="*/ 66822 h 69156"/>
                          <a:gd name="connsiteX2" fmla="*/ 25415 w 43222"/>
                          <a:gd name="connsiteY2" fmla="*/ 0 h 69156"/>
                          <a:gd name="connsiteX3" fmla="*/ 49620 w 43222"/>
                          <a:gd name="connsiteY3" fmla="*/ 9163 h 69156"/>
                          <a:gd name="connsiteX4" fmla="*/ 47977 w 43222"/>
                          <a:gd name="connsiteY4" fmla="*/ 13485 h 69156"/>
                          <a:gd name="connsiteX5" fmla="*/ 28268 w 43222"/>
                          <a:gd name="connsiteY5" fmla="*/ 5965 h 69156"/>
                          <a:gd name="connsiteX6" fmla="*/ 18672 w 43222"/>
                          <a:gd name="connsiteY6" fmla="*/ 31293 h 69156"/>
                          <a:gd name="connsiteX7" fmla="*/ 37344 w 43222"/>
                          <a:gd name="connsiteY7" fmla="*/ 38382 h 69156"/>
                          <a:gd name="connsiteX8" fmla="*/ 35702 w 43222"/>
                          <a:gd name="connsiteY8" fmla="*/ 42704 h 69156"/>
                          <a:gd name="connsiteX9" fmla="*/ 17030 w 43222"/>
                          <a:gd name="connsiteY9" fmla="*/ 35616 h 69156"/>
                          <a:gd name="connsiteX10" fmla="*/ 6224 w 43222"/>
                          <a:gd name="connsiteY10" fmla="*/ 64229 h 69156"/>
                          <a:gd name="connsiteX11" fmla="*/ 25934 w 43222"/>
                          <a:gd name="connsiteY11" fmla="*/ 71750 h 69156"/>
                          <a:gd name="connsiteX12" fmla="*/ 24205 w 43222"/>
                          <a:gd name="connsiteY12" fmla="*/ 75985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24205" y="75985"/>
                            </a:moveTo>
                            <a:lnTo>
                              <a:pt x="0" y="66822"/>
                            </a:lnTo>
                            <a:lnTo>
                              <a:pt x="25415" y="0"/>
                            </a:lnTo>
                            <a:lnTo>
                              <a:pt x="49620" y="9163"/>
                            </a:lnTo>
                            <a:lnTo>
                              <a:pt x="47977" y="13485"/>
                            </a:lnTo>
                            <a:lnTo>
                              <a:pt x="28268" y="5965"/>
                            </a:lnTo>
                            <a:lnTo>
                              <a:pt x="18672" y="31293"/>
                            </a:lnTo>
                            <a:lnTo>
                              <a:pt x="37344" y="38382"/>
                            </a:lnTo>
                            <a:lnTo>
                              <a:pt x="35702" y="42704"/>
                            </a:lnTo>
                            <a:lnTo>
                              <a:pt x="17030" y="35616"/>
                            </a:lnTo>
                            <a:lnTo>
                              <a:pt x="6224" y="64229"/>
                            </a:lnTo>
                            <a:lnTo>
                              <a:pt x="25934" y="71750"/>
                            </a:lnTo>
                            <a:lnTo>
                              <a:pt x="24205" y="7598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2" name="Freihandform: Form 1031">
                        <a:extLst>
                          <a:ext uri="{FF2B5EF4-FFF2-40B4-BE49-F238E27FC236}">
                            <a16:creationId xmlns:a16="http://schemas.microsoft.com/office/drawing/2014/main" id="{C9A3DD1F-236F-494D-9A06-1B75858A2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2899" y="736860"/>
                        <a:ext cx="69156" cy="77801"/>
                      </a:xfrm>
                      <a:custGeom>
                        <a:avLst/>
                        <a:gdLst>
                          <a:gd name="connsiteX0" fmla="*/ 21698 w 69156"/>
                          <a:gd name="connsiteY0" fmla="*/ 75121 h 77800"/>
                          <a:gd name="connsiteX1" fmla="*/ 28873 w 69156"/>
                          <a:gd name="connsiteY1" fmla="*/ 7694 h 77800"/>
                          <a:gd name="connsiteX2" fmla="*/ 28527 w 69156"/>
                          <a:gd name="connsiteY2" fmla="*/ 7521 h 77800"/>
                          <a:gd name="connsiteX3" fmla="*/ 24032 w 69156"/>
                          <a:gd name="connsiteY3" fmla="*/ 19710 h 77800"/>
                          <a:gd name="connsiteX4" fmla="*/ 4236 w 69156"/>
                          <a:gd name="connsiteY4" fmla="*/ 67860 h 77800"/>
                          <a:gd name="connsiteX5" fmla="*/ 0 w 69156"/>
                          <a:gd name="connsiteY5" fmla="*/ 66131 h 77800"/>
                          <a:gd name="connsiteX6" fmla="*/ 27231 w 69156"/>
                          <a:gd name="connsiteY6" fmla="*/ 0 h 77800"/>
                          <a:gd name="connsiteX7" fmla="*/ 33800 w 69156"/>
                          <a:gd name="connsiteY7" fmla="*/ 2680 h 77800"/>
                          <a:gd name="connsiteX8" fmla="*/ 27835 w 69156"/>
                          <a:gd name="connsiteY8" fmla="*/ 59302 h 77800"/>
                          <a:gd name="connsiteX9" fmla="*/ 25674 w 69156"/>
                          <a:gd name="connsiteY9" fmla="*/ 71750 h 77800"/>
                          <a:gd name="connsiteX10" fmla="*/ 26020 w 69156"/>
                          <a:gd name="connsiteY10" fmla="*/ 71923 h 77800"/>
                          <a:gd name="connsiteX11" fmla="*/ 33455 w 69156"/>
                          <a:gd name="connsiteY11" fmla="*/ 61808 h 77800"/>
                          <a:gd name="connsiteX12" fmla="*/ 68984 w 69156"/>
                          <a:gd name="connsiteY12" fmla="*/ 17203 h 77800"/>
                          <a:gd name="connsiteX13" fmla="*/ 75813 w 69156"/>
                          <a:gd name="connsiteY13" fmla="*/ 19969 h 77800"/>
                          <a:gd name="connsiteX14" fmla="*/ 48583 w 69156"/>
                          <a:gd name="connsiteY14" fmla="*/ 86100 h 77800"/>
                          <a:gd name="connsiteX15" fmla="*/ 44087 w 69156"/>
                          <a:gd name="connsiteY15" fmla="*/ 84371 h 77800"/>
                          <a:gd name="connsiteX16" fmla="*/ 63797 w 69156"/>
                          <a:gd name="connsiteY16" fmla="*/ 36566 h 77800"/>
                          <a:gd name="connsiteX17" fmla="*/ 69329 w 69156"/>
                          <a:gd name="connsiteY17" fmla="*/ 24464 h 77800"/>
                          <a:gd name="connsiteX18" fmla="*/ 68984 w 69156"/>
                          <a:gd name="connsiteY18" fmla="*/ 24291 h 77800"/>
                          <a:gd name="connsiteX19" fmla="*/ 26712 w 69156"/>
                          <a:gd name="connsiteY19" fmla="*/ 77196 h 77800"/>
                          <a:gd name="connsiteX20" fmla="*/ 21698 w 69156"/>
                          <a:gd name="connsiteY20" fmla="*/ 75121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9156" h="77800">
                            <a:moveTo>
                              <a:pt x="21698" y="75121"/>
                            </a:moveTo>
                            <a:lnTo>
                              <a:pt x="28873" y="7694"/>
                            </a:lnTo>
                            <a:lnTo>
                              <a:pt x="28527" y="7521"/>
                            </a:lnTo>
                            <a:cubicBezTo>
                              <a:pt x="26193" y="14004"/>
                              <a:pt x="24724" y="18067"/>
                              <a:pt x="24032" y="19710"/>
                            </a:cubicBezTo>
                            <a:lnTo>
                              <a:pt x="4236" y="67860"/>
                            </a:lnTo>
                            <a:lnTo>
                              <a:pt x="0" y="66131"/>
                            </a:lnTo>
                            <a:lnTo>
                              <a:pt x="27231" y="0"/>
                            </a:lnTo>
                            <a:lnTo>
                              <a:pt x="33800" y="2680"/>
                            </a:lnTo>
                            <a:lnTo>
                              <a:pt x="27835" y="59302"/>
                            </a:lnTo>
                            <a:cubicBezTo>
                              <a:pt x="27317" y="64315"/>
                              <a:pt x="26625" y="68465"/>
                              <a:pt x="25674" y="71750"/>
                            </a:cubicBezTo>
                            <a:lnTo>
                              <a:pt x="26020" y="71923"/>
                            </a:lnTo>
                            <a:cubicBezTo>
                              <a:pt x="27231" y="69848"/>
                              <a:pt x="29737" y="66477"/>
                              <a:pt x="33455" y="61808"/>
                            </a:cubicBezTo>
                            <a:lnTo>
                              <a:pt x="68984" y="17203"/>
                            </a:lnTo>
                            <a:lnTo>
                              <a:pt x="75813" y="19969"/>
                            </a:lnTo>
                            <a:lnTo>
                              <a:pt x="48583" y="86100"/>
                            </a:lnTo>
                            <a:lnTo>
                              <a:pt x="44087" y="84371"/>
                            </a:lnTo>
                            <a:lnTo>
                              <a:pt x="63797" y="36566"/>
                            </a:lnTo>
                            <a:cubicBezTo>
                              <a:pt x="64575" y="34665"/>
                              <a:pt x="66390" y="30688"/>
                              <a:pt x="69329" y="24464"/>
                            </a:cubicBezTo>
                            <a:lnTo>
                              <a:pt x="68984" y="24291"/>
                            </a:lnTo>
                            <a:lnTo>
                              <a:pt x="26712" y="77196"/>
                            </a:lnTo>
                            <a:lnTo>
                              <a:pt x="21698" y="75121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3" name="Freihandform: Form 1032">
                        <a:extLst>
                          <a:ext uri="{FF2B5EF4-FFF2-40B4-BE49-F238E27FC236}">
                            <a16:creationId xmlns:a16="http://schemas.microsoft.com/office/drawing/2014/main" id="{D72F755A-98D8-450B-83E2-65720B94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1286" y="768841"/>
                        <a:ext cx="43223" cy="69156"/>
                      </a:xfrm>
                      <a:custGeom>
                        <a:avLst/>
                        <a:gdLst>
                          <a:gd name="connsiteX0" fmla="*/ 44078 w 43222"/>
                          <a:gd name="connsiteY0" fmla="*/ 43573 h 69156"/>
                          <a:gd name="connsiteX1" fmla="*/ 28086 w 43222"/>
                          <a:gd name="connsiteY1" fmla="*/ 66308 h 69156"/>
                          <a:gd name="connsiteX2" fmla="*/ 10192 w 43222"/>
                          <a:gd name="connsiteY2" fmla="*/ 68729 h 69156"/>
                          <a:gd name="connsiteX3" fmla="*/ 78 w 43222"/>
                          <a:gd name="connsiteY3" fmla="*/ 53687 h 69156"/>
                          <a:gd name="connsiteX4" fmla="*/ 6474 w 43222"/>
                          <a:gd name="connsiteY4" fmla="*/ 26630 h 69156"/>
                          <a:gd name="connsiteX5" fmla="*/ 22467 w 43222"/>
                          <a:gd name="connsiteY5" fmla="*/ 3635 h 69156"/>
                          <a:gd name="connsiteX6" fmla="*/ 40361 w 43222"/>
                          <a:gd name="connsiteY6" fmla="*/ 1733 h 69156"/>
                          <a:gd name="connsiteX7" fmla="*/ 50389 w 43222"/>
                          <a:gd name="connsiteY7" fmla="*/ 16689 h 69156"/>
                          <a:gd name="connsiteX8" fmla="*/ 44078 w 43222"/>
                          <a:gd name="connsiteY8" fmla="*/ 43573 h 69156"/>
                          <a:gd name="connsiteX9" fmla="*/ 11056 w 43222"/>
                          <a:gd name="connsiteY9" fmla="*/ 28704 h 69156"/>
                          <a:gd name="connsiteX10" fmla="*/ 4832 w 43222"/>
                          <a:gd name="connsiteY10" fmla="*/ 52304 h 69156"/>
                          <a:gd name="connsiteX11" fmla="*/ 12094 w 43222"/>
                          <a:gd name="connsiteY11" fmla="*/ 64493 h 69156"/>
                          <a:gd name="connsiteX12" fmla="*/ 26011 w 43222"/>
                          <a:gd name="connsiteY12" fmla="*/ 61899 h 69156"/>
                          <a:gd name="connsiteX13" fmla="*/ 39583 w 43222"/>
                          <a:gd name="connsiteY13" fmla="*/ 41498 h 69156"/>
                          <a:gd name="connsiteX14" fmla="*/ 45807 w 43222"/>
                          <a:gd name="connsiteY14" fmla="*/ 17985 h 69156"/>
                          <a:gd name="connsiteX15" fmla="*/ 38546 w 43222"/>
                          <a:gd name="connsiteY15" fmla="*/ 5883 h 69156"/>
                          <a:gd name="connsiteX16" fmla="*/ 24455 w 43222"/>
                          <a:gd name="connsiteY16" fmla="*/ 8476 h 69156"/>
                          <a:gd name="connsiteX17" fmla="*/ 11056 w 43222"/>
                          <a:gd name="connsiteY17" fmla="*/ 28704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44078" y="43573"/>
                            </a:moveTo>
                            <a:cubicBezTo>
                              <a:pt x="39237" y="54379"/>
                              <a:pt x="33878" y="61899"/>
                              <a:pt x="28086" y="66308"/>
                            </a:cubicBezTo>
                            <a:cubicBezTo>
                              <a:pt x="22208" y="70630"/>
                              <a:pt x="16329" y="71495"/>
                              <a:pt x="10192" y="68729"/>
                            </a:cubicBezTo>
                            <a:cubicBezTo>
                              <a:pt x="4054" y="65962"/>
                              <a:pt x="683" y="60949"/>
                              <a:pt x="78" y="53687"/>
                            </a:cubicBezTo>
                            <a:cubicBezTo>
                              <a:pt x="-441" y="46426"/>
                              <a:pt x="1634" y="37435"/>
                              <a:pt x="6474" y="26630"/>
                            </a:cubicBezTo>
                            <a:cubicBezTo>
                              <a:pt x="11488" y="15392"/>
                              <a:pt x="16848" y="7698"/>
                              <a:pt x="22467" y="3635"/>
                            </a:cubicBezTo>
                            <a:cubicBezTo>
                              <a:pt x="28086" y="-428"/>
                              <a:pt x="34051" y="-1119"/>
                              <a:pt x="40361" y="1733"/>
                            </a:cubicBezTo>
                            <a:cubicBezTo>
                              <a:pt x="46412" y="4500"/>
                              <a:pt x="49784" y="9427"/>
                              <a:pt x="50389" y="16689"/>
                            </a:cubicBezTo>
                            <a:cubicBezTo>
                              <a:pt x="51080" y="23863"/>
                              <a:pt x="48919" y="32767"/>
                              <a:pt x="44078" y="43573"/>
                            </a:cubicBezTo>
                            <a:close/>
                            <a:moveTo>
                              <a:pt x="11056" y="28704"/>
                            </a:moveTo>
                            <a:cubicBezTo>
                              <a:pt x="6734" y="38386"/>
                              <a:pt x="4659" y="46253"/>
                              <a:pt x="4832" y="52304"/>
                            </a:cubicBezTo>
                            <a:cubicBezTo>
                              <a:pt x="5005" y="58355"/>
                              <a:pt x="7426" y="62418"/>
                              <a:pt x="12094" y="64493"/>
                            </a:cubicBezTo>
                            <a:cubicBezTo>
                              <a:pt x="16762" y="66568"/>
                              <a:pt x="21430" y="65703"/>
                              <a:pt x="26011" y="61899"/>
                            </a:cubicBezTo>
                            <a:cubicBezTo>
                              <a:pt x="30679" y="58096"/>
                              <a:pt x="35174" y="51267"/>
                              <a:pt x="39583" y="41498"/>
                            </a:cubicBezTo>
                            <a:cubicBezTo>
                              <a:pt x="43906" y="31817"/>
                              <a:pt x="45980" y="24036"/>
                              <a:pt x="45807" y="17985"/>
                            </a:cubicBezTo>
                            <a:cubicBezTo>
                              <a:pt x="45634" y="12021"/>
                              <a:pt x="43214" y="7958"/>
                              <a:pt x="38546" y="5883"/>
                            </a:cubicBezTo>
                            <a:cubicBezTo>
                              <a:pt x="33791" y="3722"/>
                              <a:pt x="29037" y="4586"/>
                              <a:pt x="24455" y="8476"/>
                            </a:cubicBezTo>
                            <a:cubicBezTo>
                              <a:pt x="19787" y="12453"/>
                              <a:pt x="15378" y="19196"/>
                              <a:pt x="11056" y="28704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4" name="Freihandform: Form 1033">
                        <a:extLst>
                          <a:ext uri="{FF2B5EF4-FFF2-40B4-BE49-F238E27FC236}">
                            <a16:creationId xmlns:a16="http://schemas.microsoft.com/office/drawing/2014/main" id="{F78F060C-3583-4351-BB67-CA6CE3F337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8649" y="783022"/>
                        <a:ext cx="43223" cy="69156"/>
                      </a:xfrm>
                      <a:custGeom>
                        <a:avLst/>
                        <a:gdLst>
                          <a:gd name="connsiteX0" fmla="*/ 4322 w 43222"/>
                          <a:gd name="connsiteY0" fmla="*/ 72701 h 69156"/>
                          <a:gd name="connsiteX1" fmla="*/ 0 w 43222"/>
                          <a:gd name="connsiteY1" fmla="*/ 70626 h 69156"/>
                          <a:gd name="connsiteX2" fmla="*/ 28786 w 43222"/>
                          <a:gd name="connsiteY2" fmla="*/ 10287 h 69156"/>
                          <a:gd name="connsiteX3" fmla="*/ 15906 w 43222"/>
                          <a:gd name="connsiteY3" fmla="*/ 4149 h 69156"/>
                          <a:gd name="connsiteX4" fmla="*/ 17894 w 43222"/>
                          <a:gd name="connsiteY4" fmla="*/ 0 h 69156"/>
                          <a:gd name="connsiteX5" fmla="*/ 47891 w 43222"/>
                          <a:gd name="connsiteY5" fmla="*/ 14264 h 69156"/>
                          <a:gd name="connsiteX6" fmla="*/ 45902 w 43222"/>
                          <a:gd name="connsiteY6" fmla="*/ 18413 h 69156"/>
                          <a:gd name="connsiteX7" fmla="*/ 33108 w 43222"/>
                          <a:gd name="connsiteY7" fmla="*/ 12275 h 69156"/>
                          <a:gd name="connsiteX8" fmla="*/ 4322 w 43222"/>
                          <a:gd name="connsiteY8" fmla="*/ 72701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3222" h="69156">
                            <a:moveTo>
                              <a:pt x="4322" y="72701"/>
                            </a:moveTo>
                            <a:lnTo>
                              <a:pt x="0" y="70626"/>
                            </a:lnTo>
                            <a:lnTo>
                              <a:pt x="28786" y="10287"/>
                            </a:lnTo>
                            <a:lnTo>
                              <a:pt x="15906" y="4149"/>
                            </a:lnTo>
                            <a:lnTo>
                              <a:pt x="17894" y="0"/>
                            </a:lnTo>
                            <a:lnTo>
                              <a:pt x="47891" y="14264"/>
                            </a:lnTo>
                            <a:lnTo>
                              <a:pt x="45902" y="18413"/>
                            </a:lnTo>
                            <a:lnTo>
                              <a:pt x="33108" y="12275"/>
                            </a:lnTo>
                            <a:lnTo>
                              <a:pt x="4322" y="72701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5" name="Freihandform: Form 1034">
                        <a:extLst>
                          <a:ext uri="{FF2B5EF4-FFF2-40B4-BE49-F238E27FC236}">
                            <a16:creationId xmlns:a16="http://schemas.microsoft.com/office/drawing/2014/main" id="{AB356041-377C-4E09-94D7-4ED2952577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13286" y="801522"/>
                        <a:ext cx="34578" cy="60512"/>
                      </a:xfrm>
                      <a:custGeom>
                        <a:avLst/>
                        <a:gdLst>
                          <a:gd name="connsiteX0" fmla="*/ 0 w 34578"/>
                          <a:gd name="connsiteY0" fmla="*/ 64056 h 60511"/>
                          <a:gd name="connsiteX1" fmla="*/ 31639 w 34578"/>
                          <a:gd name="connsiteY1" fmla="*/ 0 h 60511"/>
                          <a:gd name="connsiteX2" fmla="*/ 35961 w 34578"/>
                          <a:gd name="connsiteY2" fmla="*/ 2161 h 60511"/>
                          <a:gd name="connsiteX3" fmla="*/ 4322 w 34578"/>
                          <a:gd name="connsiteY3" fmla="*/ 66217 h 60511"/>
                          <a:gd name="connsiteX4" fmla="*/ 0 w 34578"/>
                          <a:gd name="connsiteY4" fmla="*/ 64056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0" y="64056"/>
                            </a:moveTo>
                            <a:lnTo>
                              <a:pt x="31639" y="0"/>
                            </a:lnTo>
                            <a:lnTo>
                              <a:pt x="35961" y="2161"/>
                            </a:lnTo>
                            <a:lnTo>
                              <a:pt x="4322" y="66217"/>
                            </a:lnTo>
                            <a:lnTo>
                              <a:pt x="0" y="64056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6" name="Freihandform: Form 1035">
                        <a:extLst>
                          <a:ext uri="{FF2B5EF4-FFF2-40B4-BE49-F238E27FC236}">
                            <a16:creationId xmlns:a16="http://schemas.microsoft.com/office/drawing/2014/main" id="{653378FB-CA0A-4697-901F-078A7963C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7742" y="816341"/>
                        <a:ext cx="51867" cy="69156"/>
                      </a:xfrm>
                      <a:custGeom>
                        <a:avLst/>
                        <a:gdLst>
                          <a:gd name="connsiteX0" fmla="*/ 44527 w 51867"/>
                          <a:gd name="connsiteY0" fmla="*/ 44136 h 69156"/>
                          <a:gd name="connsiteX1" fmla="*/ 27238 w 51867"/>
                          <a:gd name="connsiteY1" fmla="*/ 65921 h 69156"/>
                          <a:gd name="connsiteX2" fmla="*/ 9258 w 51867"/>
                          <a:gd name="connsiteY2" fmla="*/ 67304 h 69156"/>
                          <a:gd name="connsiteX3" fmla="*/ 8 w 51867"/>
                          <a:gd name="connsiteY3" fmla="*/ 51744 h 69156"/>
                          <a:gd name="connsiteX4" fmla="*/ 7961 w 51867"/>
                          <a:gd name="connsiteY4" fmla="*/ 25118 h 69156"/>
                          <a:gd name="connsiteX5" fmla="*/ 25250 w 51867"/>
                          <a:gd name="connsiteY5" fmla="*/ 3075 h 69156"/>
                          <a:gd name="connsiteX6" fmla="*/ 43231 w 51867"/>
                          <a:gd name="connsiteY6" fmla="*/ 2210 h 69156"/>
                          <a:gd name="connsiteX7" fmla="*/ 52394 w 51867"/>
                          <a:gd name="connsiteY7" fmla="*/ 17684 h 69156"/>
                          <a:gd name="connsiteX8" fmla="*/ 44527 w 51867"/>
                          <a:gd name="connsiteY8" fmla="*/ 44136 h 69156"/>
                          <a:gd name="connsiteX9" fmla="*/ 12369 w 51867"/>
                          <a:gd name="connsiteY9" fmla="*/ 27453 h 69156"/>
                          <a:gd name="connsiteX10" fmla="*/ 4849 w 51867"/>
                          <a:gd name="connsiteY10" fmla="*/ 50706 h 69156"/>
                          <a:gd name="connsiteX11" fmla="*/ 11419 w 51867"/>
                          <a:gd name="connsiteY11" fmla="*/ 63241 h 69156"/>
                          <a:gd name="connsiteX12" fmla="*/ 25509 w 51867"/>
                          <a:gd name="connsiteY12" fmla="*/ 61426 h 69156"/>
                          <a:gd name="connsiteX13" fmla="*/ 40205 w 51867"/>
                          <a:gd name="connsiteY13" fmla="*/ 41802 h 69156"/>
                          <a:gd name="connsiteX14" fmla="*/ 47812 w 51867"/>
                          <a:gd name="connsiteY14" fmla="*/ 18722 h 69156"/>
                          <a:gd name="connsiteX15" fmla="*/ 41242 w 51867"/>
                          <a:gd name="connsiteY15" fmla="*/ 6187 h 69156"/>
                          <a:gd name="connsiteX16" fmla="*/ 26979 w 51867"/>
                          <a:gd name="connsiteY16" fmla="*/ 8002 h 69156"/>
                          <a:gd name="connsiteX17" fmla="*/ 12369 w 51867"/>
                          <a:gd name="connsiteY17" fmla="*/ 27453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69156">
                            <a:moveTo>
                              <a:pt x="44527" y="44136"/>
                            </a:moveTo>
                            <a:cubicBezTo>
                              <a:pt x="39081" y="54683"/>
                              <a:pt x="33289" y="61944"/>
                              <a:pt x="27238" y="65921"/>
                            </a:cubicBezTo>
                            <a:cubicBezTo>
                              <a:pt x="21187" y="69897"/>
                              <a:pt x="15136" y="70416"/>
                              <a:pt x="9258" y="67304"/>
                            </a:cubicBezTo>
                            <a:cubicBezTo>
                              <a:pt x="3293" y="64192"/>
                              <a:pt x="181" y="59005"/>
                              <a:pt x="8" y="51744"/>
                            </a:cubicBezTo>
                            <a:cubicBezTo>
                              <a:pt x="-165" y="44482"/>
                              <a:pt x="2515" y="35578"/>
                              <a:pt x="7961" y="25118"/>
                            </a:cubicBezTo>
                            <a:cubicBezTo>
                              <a:pt x="13666" y="14140"/>
                              <a:pt x="19372" y="6792"/>
                              <a:pt x="25250" y="3075"/>
                            </a:cubicBezTo>
                            <a:cubicBezTo>
                              <a:pt x="31128" y="-729"/>
                              <a:pt x="37093" y="-988"/>
                              <a:pt x="43231" y="2210"/>
                            </a:cubicBezTo>
                            <a:cubicBezTo>
                              <a:pt x="49109" y="5236"/>
                              <a:pt x="52221" y="10423"/>
                              <a:pt x="52394" y="17684"/>
                            </a:cubicBezTo>
                            <a:cubicBezTo>
                              <a:pt x="52567" y="24859"/>
                              <a:pt x="49973" y="33677"/>
                              <a:pt x="44527" y="44136"/>
                            </a:cubicBezTo>
                            <a:close/>
                            <a:moveTo>
                              <a:pt x="12369" y="27453"/>
                            </a:moveTo>
                            <a:cubicBezTo>
                              <a:pt x="7442" y="36875"/>
                              <a:pt x="4935" y="44655"/>
                              <a:pt x="4849" y="50706"/>
                            </a:cubicBezTo>
                            <a:cubicBezTo>
                              <a:pt x="4676" y="56758"/>
                              <a:pt x="6924" y="60907"/>
                              <a:pt x="11419" y="63241"/>
                            </a:cubicBezTo>
                            <a:cubicBezTo>
                              <a:pt x="16000" y="65575"/>
                              <a:pt x="20668" y="64970"/>
                              <a:pt x="25509" y="61426"/>
                            </a:cubicBezTo>
                            <a:cubicBezTo>
                              <a:pt x="30350" y="57881"/>
                              <a:pt x="35191" y="51311"/>
                              <a:pt x="40205" y="41802"/>
                            </a:cubicBezTo>
                            <a:cubicBezTo>
                              <a:pt x="45046" y="32380"/>
                              <a:pt x="47639" y="24686"/>
                              <a:pt x="47812" y="18722"/>
                            </a:cubicBezTo>
                            <a:cubicBezTo>
                              <a:pt x="47985" y="12757"/>
                              <a:pt x="45824" y="8521"/>
                              <a:pt x="41242" y="6187"/>
                            </a:cubicBezTo>
                            <a:cubicBezTo>
                              <a:pt x="36574" y="3767"/>
                              <a:pt x="31820" y="4372"/>
                              <a:pt x="26979" y="8002"/>
                            </a:cubicBezTo>
                            <a:cubicBezTo>
                              <a:pt x="21965" y="11719"/>
                              <a:pt x="17211" y="18203"/>
                              <a:pt x="12369" y="27453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7" name="Freihandform: Form 1036">
                        <a:extLst>
                          <a:ext uri="{FF2B5EF4-FFF2-40B4-BE49-F238E27FC236}">
                            <a16:creationId xmlns:a16="http://schemas.microsoft.com/office/drawing/2014/main" id="{8619492F-0BA5-4D91-8E07-58E7FD824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77169" y="836013"/>
                        <a:ext cx="60512" cy="77801"/>
                      </a:xfrm>
                      <a:custGeom>
                        <a:avLst/>
                        <a:gdLst>
                          <a:gd name="connsiteX0" fmla="*/ 32936 w 60511"/>
                          <a:gd name="connsiteY0" fmla="*/ 80654 h 77800"/>
                          <a:gd name="connsiteX1" fmla="*/ 27576 w 60511"/>
                          <a:gd name="connsiteY1" fmla="*/ 77714 h 77800"/>
                          <a:gd name="connsiteX2" fmla="*/ 35011 w 60511"/>
                          <a:gd name="connsiteY2" fmla="*/ 8558 h 77800"/>
                          <a:gd name="connsiteX3" fmla="*/ 34665 w 60511"/>
                          <a:gd name="connsiteY3" fmla="*/ 8385 h 77800"/>
                          <a:gd name="connsiteX4" fmla="*/ 28959 w 60511"/>
                          <a:gd name="connsiteY4" fmla="*/ 19882 h 77800"/>
                          <a:gd name="connsiteX5" fmla="*/ 4063 w 60511"/>
                          <a:gd name="connsiteY5" fmla="*/ 64748 h 77800"/>
                          <a:gd name="connsiteX6" fmla="*/ 0 w 60511"/>
                          <a:gd name="connsiteY6" fmla="*/ 62500 h 77800"/>
                          <a:gd name="connsiteX7" fmla="*/ 34665 w 60511"/>
                          <a:gd name="connsiteY7" fmla="*/ 0 h 77800"/>
                          <a:gd name="connsiteX8" fmla="*/ 40111 w 60511"/>
                          <a:gd name="connsiteY8" fmla="*/ 3026 h 77800"/>
                          <a:gd name="connsiteX9" fmla="*/ 32849 w 60511"/>
                          <a:gd name="connsiteY9" fmla="*/ 71490 h 77800"/>
                          <a:gd name="connsiteX10" fmla="*/ 33109 w 60511"/>
                          <a:gd name="connsiteY10" fmla="*/ 71663 h 77800"/>
                          <a:gd name="connsiteX11" fmla="*/ 39246 w 60511"/>
                          <a:gd name="connsiteY11" fmla="*/ 59734 h 77800"/>
                          <a:gd name="connsiteX12" fmla="*/ 63451 w 60511"/>
                          <a:gd name="connsiteY12" fmla="*/ 15992 h 77800"/>
                          <a:gd name="connsiteX13" fmla="*/ 67600 w 60511"/>
                          <a:gd name="connsiteY13" fmla="*/ 18240 h 77800"/>
                          <a:gd name="connsiteX14" fmla="*/ 32936 w 60511"/>
                          <a:gd name="connsiteY14" fmla="*/ 80654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77800">
                            <a:moveTo>
                              <a:pt x="32936" y="80654"/>
                            </a:moveTo>
                            <a:lnTo>
                              <a:pt x="27576" y="77714"/>
                            </a:lnTo>
                            <a:lnTo>
                              <a:pt x="35011" y="8558"/>
                            </a:lnTo>
                            <a:lnTo>
                              <a:pt x="34665" y="8385"/>
                            </a:lnTo>
                            <a:cubicBezTo>
                              <a:pt x="32849" y="12448"/>
                              <a:pt x="30948" y="16252"/>
                              <a:pt x="28959" y="19882"/>
                            </a:cubicBezTo>
                            <a:lnTo>
                              <a:pt x="4063" y="64748"/>
                            </a:lnTo>
                            <a:lnTo>
                              <a:pt x="0" y="62500"/>
                            </a:lnTo>
                            <a:lnTo>
                              <a:pt x="34665" y="0"/>
                            </a:lnTo>
                            <a:lnTo>
                              <a:pt x="40111" y="3026"/>
                            </a:lnTo>
                            <a:lnTo>
                              <a:pt x="32849" y="71490"/>
                            </a:lnTo>
                            <a:lnTo>
                              <a:pt x="33109" y="71663"/>
                            </a:lnTo>
                            <a:cubicBezTo>
                              <a:pt x="35443" y="66822"/>
                              <a:pt x="37517" y="62932"/>
                              <a:pt x="39246" y="59734"/>
                            </a:cubicBezTo>
                            <a:lnTo>
                              <a:pt x="63451" y="15992"/>
                            </a:lnTo>
                            <a:lnTo>
                              <a:pt x="67600" y="18240"/>
                            </a:lnTo>
                            <a:lnTo>
                              <a:pt x="32936" y="80654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8" name="Freihandform: Form 1037">
                        <a:extLst>
                          <a:ext uri="{FF2B5EF4-FFF2-40B4-BE49-F238E27FC236}">
                            <a16:creationId xmlns:a16="http://schemas.microsoft.com/office/drawing/2014/main" id="{AD0A9D29-99E6-4AB8-90F1-ABF028B98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16588" y="867306"/>
                        <a:ext cx="51867" cy="69156"/>
                      </a:xfrm>
                      <a:custGeom>
                        <a:avLst/>
                        <a:gdLst>
                          <a:gd name="connsiteX0" fmla="*/ 30083 w 51867"/>
                          <a:gd name="connsiteY0" fmla="*/ 70712 h 69156"/>
                          <a:gd name="connsiteX1" fmla="*/ 37777 w 51867"/>
                          <a:gd name="connsiteY1" fmla="*/ 45124 h 69156"/>
                          <a:gd name="connsiteX2" fmla="*/ 22822 w 51867"/>
                          <a:gd name="connsiteY2" fmla="*/ 36307 h 69156"/>
                          <a:gd name="connsiteX3" fmla="*/ 4322 w 51867"/>
                          <a:gd name="connsiteY3" fmla="*/ 55498 h 69156"/>
                          <a:gd name="connsiteX4" fmla="*/ 0 w 51867"/>
                          <a:gd name="connsiteY4" fmla="*/ 52991 h 69156"/>
                          <a:gd name="connsiteX5" fmla="*/ 51003 w 51867"/>
                          <a:gd name="connsiteY5" fmla="*/ 0 h 69156"/>
                          <a:gd name="connsiteX6" fmla="*/ 55239 w 51867"/>
                          <a:gd name="connsiteY6" fmla="*/ 2507 h 69156"/>
                          <a:gd name="connsiteX7" fmla="*/ 34233 w 51867"/>
                          <a:gd name="connsiteY7" fmla="*/ 73046 h 69156"/>
                          <a:gd name="connsiteX8" fmla="*/ 30083 w 51867"/>
                          <a:gd name="connsiteY8" fmla="*/ 70712 h 69156"/>
                          <a:gd name="connsiteX9" fmla="*/ 39246 w 51867"/>
                          <a:gd name="connsiteY9" fmla="*/ 40370 h 69156"/>
                          <a:gd name="connsiteX10" fmla="*/ 47286 w 51867"/>
                          <a:gd name="connsiteY10" fmla="*/ 14177 h 69156"/>
                          <a:gd name="connsiteX11" fmla="*/ 50311 w 51867"/>
                          <a:gd name="connsiteY11" fmla="*/ 6051 h 69156"/>
                          <a:gd name="connsiteX12" fmla="*/ 44865 w 51867"/>
                          <a:gd name="connsiteY12" fmla="*/ 12707 h 69156"/>
                          <a:gd name="connsiteX13" fmla="*/ 26107 w 51867"/>
                          <a:gd name="connsiteY13" fmla="*/ 32590 h 69156"/>
                          <a:gd name="connsiteX14" fmla="*/ 39246 w 51867"/>
                          <a:gd name="connsiteY14" fmla="*/ 4037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9156">
                            <a:moveTo>
                              <a:pt x="30083" y="70712"/>
                            </a:moveTo>
                            <a:lnTo>
                              <a:pt x="37777" y="45124"/>
                            </a:lnTo>
                            <a:lnTo>
                              <a:pt x="22822" y="36307"/>
                            </a:lnTo>
                            <a:lnTo>
                              <a:pt x="4322" y="55498"/>
                            </a:lnTo>
                            <a:lnTo>
                              <a:pt x="0" y="52991"/>
                            </a:lnTo>
                            <a:lnTo>
                              <a:pt x="51003" y="0"/>
                            </a:lnTo>
                            <a:lnTo>
                              <a:pt x="55239" y="2507"/>
                            </a:lnTo>
                            <a:lnTo>
                              <a:pt x="34233" y="73046"/>
                            </a:lnTo>
                            <a:lnTo>
                              <a:pt x="30083" y="70712"/>
                            </a:lnTo>
                            <a:close/>
                            <a:moveTo>
                              <a:pt x="39246" y="40370"/>
                            </a:moveTo>
                            <a:lnTo>
                              <a:pt x="47286" y="14177"/>
                            </a:lnTo>
                            <a:cubicBezTo>
                              <a:pt x="48237" y="11238"/>
                              <a:pt x="49274" y="8558"/>
                              <a:pt x="50311" y="6051"/>
                            </a:cubicBezTo>
                            <a:cubicBezTo>
                              <a:pt x="48583" y="8385"/>
                              <a:pt x="46767" y="10546"/>
                              <a:pt x="44865" y="12707"/>
                            </a:cubicBezTo>
                            <a:lnTo>
                              <a:pt x="26107" y="32590"/>
                            </a:lnTo>
                            <a:lnTo>
                              <a:pt x="39246" y="4037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39" name="Freihandform: Form 1038">
                        <a:extLst>
                          <a:ext uri="{FF2B5EF4-FFF2-40B4-BE49-F238E27FC236}">
                            <a16:creationId xmlns:a16="http://schemas.microsoft.com/office/drawing/2014/main" id="{2334B450-9647-4F62-877A-6C0529A67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7218" y="883385"/>
                        <a:ext cx="34578" cy="69156"/>
                      </a:xfrm>
                      <a:custGeom>
                        <a:avLst/>
                        <a:gdLst>
                          <a:gd name="connsiteX0" fmla="*/ 0 w 34578"/>
                          <a:gd name="connsiteY0" fmla="*/ 60944 h 69156"/>
                          <a:gd name="connsiteX1" fmla="*/ 37344 w 34578"/>
                          <a:gd name="connsiteY1" fmla="*/ 0 h 69156"/>
                          <a:gd name="connsiteX2" fmla="*/ 41407 w 34578"/>
                          <a:gd name="connsiteY2" fmla="*/ 2507 h 69156"/>
                          <a:gd name="connsiteX3" fmla="*/ 6483 w 34578"/>
                          <a:gd name="connsiteY3" fmla="*/ 59561 h 69156"/>
                          <a:gd name="connsiteX4" fmla="*/ 23686 w 34578"/>
                          <a:gd name="connsiteY4" fmla="*/ 70107 h 69156"/>
                          <a:gd name="connsiteX5" fmla="*/ 21265 w 34578"/>
                          <a:gd name="connsiteY5" fmla="*/ 73997 h 69156"/>
                          <a:gd name="connsiteX6" fmla="*/ 0 w 34578"/>
                          <a:gd name="connsiteY6" fmla="*/ 60944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4578" h="69156">
                            <a:moveTo>
                              <a:pt x="0" y="60944"/>
                            </a:moveTo>
                            <a:lnTo>
                              <a:pt x="37344" y="0"/>
                            </a:lnTo>
                            <a:lnTo>
                              <a:pt x="41407" y="2507"/>
                            </a:lnTo>
                            <a:lnTo>
                              <a:pt x="6483" y="59561"/>
                            </a:lnTo>
                            <a:lnTo>
                              <a:pt x="23686" y="70107"/>
                            </a:lnTo>
                            <a:lnTo>
                              <a:pt x="21265" y="73997"/>
                            </a:lnTo>
                            <a:lnTo>
                              <a:pt x="0" y="60944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3" name="Grafik 3535">
                      <a:extLst>
                        <a:ext uri="{FF2B5EF4-FFF2-40B4-BE49-F238E27FC236}">
                          <a16:creationId xmlns:a16="http://schemas.microsoft.com/office/drawing/2014/main" id="{9EA91D76-08BD-4301-89AF-21DF3CCC74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7988" y="892808"/>
                      <a:ext cx="959544" cy="2627939"/>
                      <a:chOff x="2617988" y="892808"/>
                      <a:chExt cx="959544" cy="2627939"/>
                    </a:xfrm>
                    <a:solidFill>
                      <a:srgbClr val="0786C8"/>
                    </a:solidFill>
                  </p:grpSpPr>
                  <p:sp>
                    <p:nvSpPr>
                      <p:cNvPr id="1013" name="Freihandform: Form 1012">
                        <a:extLst>
                          <a:ext uri="{FF2B5EF4-FFF2-40B4-BE49-F238E27FC236}">
                            <a16:creationId xmlns:a16="http://schemas.microsoft.com/office/drawing/2014/main" id="{280FAACB-8765-43FB-85E3-B7F515324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7988" y="2623963"/>
                        <a:ext cx="267981" cy="899032"/>
                      </a:xfrm>
                      <a:custGeom>
                        <a:avLst/>
                        <a:gdLst>
                          <a:gd name="connsiteX0" fmla="*/ 0 w 267980"/>
                          <a:gd name="connsiteY0" fmla="*/ 346 h 899031"/>
                          <a:gd name="connsiteX1" fmla="*/ 249654 w 267980"/>
                          <a:gd name="connsiteY1" fmla="*/ 903527 h 899031"/>
                          <a:gd name="connsiteX2" fmla="*/ 268672 w 267980"/>
                          <a:gd name="connsiteY2" fmla="*/ 892549 h 899031"/>
                          <a:gd name="connsiteX3" fmla="*/ 21957 w 267980"/>
                          <a:gd name="connsiteY3" fmla="*/ 0 h 899031"/>
                          <a:gd name="connsiteX4" fmla="*/ 0 w 267980"/>
                          <a:gd name="connsiteY4" fmla="*/ 346 h 8990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7980" h="899031">
                            <a:moveTo>
                              <a:pt x="0" y="346"/>
                            </a:moveTo>
                            <a:cubicBezTo>
                              <a:pt x="8558" y="321317"/>
                              <a:pt x="96559" y="630792"/>
                              <a:pt x="249654" y="903527"/>
                            </a:cubicBezTo>
                            <a:lnTo>
                              <a:pt x="268672" y="892549"/>
                            </a:lnTo>
                            <a:cubicBezTo>
                              <a:pt x="117393" y="623012"/>
                              <a:pt x="30429" y="317254"/>
                              <a:pt x="21957" y="0"/>
                            </a:cubicBezTo>
                            <a:lnTo>
                              <a:pt x="0" y="346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4" name="Freihandform: Form 1013">
                        <a:extLst>
                          <a:ext uri="{FF2B5EF4-FFF2-40B4-BE49-F238E27FC236}">
                            <a16:creationId xmlns:a16="http://schemas.microsoft.com/office/drawing/2014/main" id="{D552A620-3449-4BB4-84B9-E05944B9E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11643" y="892808"/>
                        <a:ext cx="665629" cy="656985"/>
                      </a:xfrm>
                      <a:custGeom>
                        <a:avLst/>
                        <a:gdLst>
                          <a:gd name="connsiteX0" fmla="*/ 18759 w 665629"/>
                          <a:gd name="connsiteY0" fmla="*/ 659146 h 656984"/>
                          <a:gd name="connsiteX1" fmla="*/ 672977 w 665629"/>
                          <a:gd name="connsiteY1" fmla="*/ 19018 h 656984"/>
                          <a:gd name="connsiteX2" fmla="*/ 661999 w 665629"/>
                          <a:gd name="connsiteY2" fmla="*/ 0 h 656984"/>
                          <a:gd name="connsiteX3" fmla="*/ 0 w 665629"/>
                          <a:gd name="connsiteY3" fmla="*/ 647735 h 656984"/>
                          <a:gd name="connsiteX4" fmla="*/ 18759 w 665629"/>
                          <a:gd name="connsiteY4" fmla="*/ 659146 h 656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65629" h="656984">
                            <a:moveTo>
                              <a:pt x="18759" y="659146"/>
                            </a:moveTo>
                            <a:cubicBezTo>
                              <a:pt x="184215" y="392981"/>
                              <a:pt x="410270" y="174965"/>
                              <a:pt x="672977" y="19018"/>
                            </a:cubicBezTo>
                            <a:lnTo>
                              <a:pt x="661999" y="0"/>
                            </a:lnTo>
                            <a:cubicBezTo>
                              <a:pt x="396093" y="157763"/>
                              <a:pt x="167358" y="378371"/>
                              <a:pt x="0" y="647735"/>
                            </a:cubicBezTo>
                            <a:lnTo>
                              <a:pt x="18759" y="659146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4" name="Grafik 3535">
                      <a:extLst>
                        <a:ext uri="{FF2B5EF4-FFF2-40B4-BE49-F238E27FC236}">
                          <a16:creationId xmlns:a16="http://schemas.microsoft.com/office/drawing/2014/main" id="{DEB0ADE0-62CE-4D7C-9FCA-D2192F2759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14444" y="620678"/>
                      <a:ext cx="2627940" cy="959544"/>
                      <a:chOff x="3614444" y="620678"/>
                      <a:chExt cx="2627940" cy="959544"/>
                    </a:xfrm>
                    <a:solidFill>
                      <a:srgbClr val="DB4C55"/>
                    </a:solidFill>
                  </p:grpSpPr>
                  <p:sp>
                    <p:nvSpPr>
                      <p:cNvPr id="1011" name="Freihandform: Form 1010">
                        <a:extLst>
                          <a:ext uri="{FF2B5EF4-FFF2-40B4-BE49-F238E27FC236}">
                            <a16:creationId xmlns:a16="http://schemas.microsoft.com/office/drawing/2014/main" id="{B8272A96-1F3E-40B7-9B38-77A8D9556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4444" y="620678"/>
                        <a:ext cx="864454" cy="259336"/>
                      </a:xfrm>
                      <a:custGeom>
                        <a:avLst/>
                        <a:gdLst>
                          <a:gd name="connsiteX0" fmla="*/ 871024 w 864453"/>
                          <a:gd name="connsiteY0" fmla="*/ 21957 h 259336"/>
                          <a:gd name="connsiteX1" fmla="*/ 870332 w 864453"/>
                          <a:gd name="connsiteY1" fmla="*/ 0 h 259336"/>
                          <a:gd name="connsiteX2" fmla="*/ 0 w 864453"/>
                          <a:gd name="connsiteY2" fmla="*/ 248530 h 259336"/>
                          <a:gd name="connsiteX3" fmla="*/ 10979 w 864453"/>
                          <a:gd name="connsiteY3" fmla="*/ 267548 h 259336"/>
                          <a:gd name="connsiteX4" fmla="*/ 871024 w 864453"/>
                          <a:gd name="connsiteY4" fmla="*/ 21957 h 2593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53" h="259336">
                            <a:moveTo>
                              <a:pt x="871024" y="21957"/>
                            </a:moveTo>
                            <a:lnTo>
                              <a:pt x="870332" y="0"/>
                            </a:lnTo>
                            <a:cubicBezTo>
                              <a:pt x="561117" y="13485"/>
                              <a:pt x="263399" y="100622"/>
                              <a:pt x="0" y="248530"/>
                            </a:cubicBezTo>
                            <a:lnTo>
                              <a:pt x="10979" y="267548"/>
                            </a:lnTo>
                            <a:cubicBezTo>
                              <a:pt x="271352" y="121456"/>
                              <a:pt x="565439" y="35356"/>
                              <a:pt x="871024" y="21957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2" name="Freihandform: Form 1011">
                        <a:extLst>
                          <a:ext uri="{FF2B5EF4-FFF2-40B4-BE49-F238E27FC236}">
                            <a16:creationId xmlns:a16="http://schemas.microsoft.com/office/drawing/2014/main" id="{9831BC67-A1BF-499D-BB04-94BB01E84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883" y="942946"/>
                        <a:ext cx="605118" cy="639696"/>
                      </a:xfrm>
                      <a:custGeom>
                        <a:avLst/>
                        <a:gdLst>
                          <a:gd name="connsiteX0" fmla="*/ 11930 w 605117"/>
                          <a:gd name="connsiteY0" fmla="*/ 0 h 639695"/>
                          <a:gd name="connsiteX1" fmla="*/ 0 w 605117"/>
                          <a:gd name="connsiteY1" fmla="*/ 18413 h 639695"/>
                          <a:gd name="connsiteX2" fmla="*/ 594226 w 605117"/>
                          <a:gd name="connsiteY2" fmla="*/ 643154 h 639695"/>
                          <a:gd name="connsiteX3" fmla="*/ 613244 w 605117"/>
                          <a:gd name="connsiteY3" fmla="*/ 632175 h 639695"/>
                          <a:gd name="connsiteX4" fmla="*/ 11930 w 605117"/>
                          <a:gd name="connsiteY4" fmla="*/ 0 h 6396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05117" h="639695">
                            <a:moveTo>
                              <a:pt x="11930" y="0"/>
                            </a:moveTo>
                            <a:lnTo>
                              <a:pt x="0" y="18413"/>
                            </a:lnTo>
                            <a:cubicBezTo>
                              <a:pt x="245418" y="180844"/>
                              <a:pt x="447355" y="395747"/>
                              <a:pt x="594226" y="643154"/>
                            </a:cubicBezTo>
                            <a:lnTo>
                              <a:pt x="613244" y="632175"/>
                            </a:lnTo>
                            <a:cubicBezTo>
                              <a:pt x="464644" y="381829"/>
                              <a:pt x="260287" y="164333"/>
                              <a:pt x="11930" y="0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5" name="Grafik 3535">
                      <a:extLst>
                        <a:ext uri="{FF2B5EF4-FFF2-40B4-BE49-F238E27FC236}">
                          <a16:creationId xmlns:a16="http://schemas.microsoft.com/office/drawing/2014/main" id="{D7222FC9-925E-45DE-99F1-7366343497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1242" y="3557314"/>
                      <a:ext cx="2627940" cy="959544"/>
                      <a:chOff x="2891242" y="3557314"/>
                      <a:chExt cx="2627940" cy="959544"/>
                    </a:xfrm>
                    <a:solidFill>
                      <a:srgbClr val="009F60"/>
                    </a:solidFill>
                  </p:grpSpPr>
                  <p:sp>
                    <p:nvSpPr>
                      <p:cNvPr id="1009" name="Freihandform: Form 1008">
                        <a:extLst>
                          <a:ext uri="{FF2B5EF4-FFF2-40B4-BE49-F238E27FC236}">
                            <a16:creationId xmlns:a16="http://schemas.microsoft.com/office/drawing/2014/main" id="{F5614511-5C33-466E-BE65-83BB17F20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1242" y="3557314"/>
                        <a:ext cx="968188" cy="829876"/>
                      </a:xfrm>
                      <a:custGeom>
                        <a:avLst/>
                        <a:gdLst>
                          <a:gd name="connsiteX0" fmla="*/ 974499 w 968188"/>
                          <a:gd name="connsiteY0" fmla="*/ 811981 h 829875"/>
                          <a:gd name="connsiteX1" fmla="*/ 19018 w 968188"/>
                          <a:gd name="connsiteY1" fmla="*/ 0 h 829875"/>
                          <a:gd name="connsiteX2" fmla="*/ 0 w 968188"/>
                          <a:gd name="connsiteY2" fmla="*/ 10978 h 829875"/>
                          <a:gd name="connsiteX3" fmla="*/ 966719 w 968188"/>
                          <a:gd name="connsiteY3" fmla="*/ 832469 h 829875"/>
                          <a:gd name="connsiteX4" fmla="*/ 974499 w 968188"/>
                          <a:gd name="connsiteY4" fmla="*/ 811981 h 829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68188" h="829875">
                            <a:moveTo>
                              <a:pt x="974499" y="811981"/>
                            </a:moveTo>
                            <a:cubicBezTo>
                              <a:pt x="563192" y="651366"/>
                              <a:pt x="232797" y="360131"/>
                              <a:pt x="19018" y="0"/>
                            </a:cubicBezTo>
                            <a:lnTo>
                              <a:pt x="0" y="10978"/>
                            </a:lnTo>
                            <a:cubicBezTo>
                              <a:pt x="216286" y="375346"/>
                              <a:pt x="550484" y="670038"/>
                              <a:pt x="966719" y="832469"/>
                            </a:cubicBezTo>
                            <a:lnTo>
                              <a:pt x="974499" y="811981"/>
                            </a:ln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0" name="Freihandform: Form 1009">
                        <a:extLst>
                          <a:ext uri="{FF2B5EF4-FFF2-40B4-BE49-F238E27FC236}">
                            <a16:creationId xmlns:a16="http://schemas.microsoft.com/office/drawing/2014/main" id="{CCB58CA7-B791-41C4-893D-A29A2565B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674" y="4255187"/>
                        <a:ext cx="1253458" cy="267981"/>
                      </a:xfrm>
                      <a:custGeom>
                        <a:avLst/>
                        <a:gdLst>
                          <a:gd name="connsiteX0" fmla="*/ 3631 w 1253458"/>
                          <a:gd name="connsiteY0" fmla="*/ 223807 h 267980"/>
                          <a:gd name="connsiteX1" fmla="*/ 0 w 1253458"/>
                          <a:gd name="connsiteY1" fmla="*/ 245419 h 267980"/>
                          <a:gd name="connsiteX2" fmla="*/ 1259250 w 1253458"/>
                          <a:gd name="connsiteY2" fmla="*/ 19018 h 267980"/>
                          <a:gd name="connsiteX3" fmla="*/ 1248271 w 1253458"/>
                          <a:gd name="connsiteY3" fmla="*/ 0 h 267980"/>
                          <a:gd name="connsiteX4" fmla="*/ 3631 w 1253458"/>
                          <a:gd name="connsiteY4" fmla="*/ 223807 h 267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53458" h="267980">
                            <a:moveTo>
                              <a:pt x="3631" y="223807"/>
                            </a:moveTo>
                            <a:lnTo>
                              <a:pt x="0" y="245419"/>
                            </a:lnTo>
                            <a:cubicBezTo>
                              <a:pt x="445540" y="316044"/>
                              <a:pt x="886670" y="228303"/>
                              <a:pt x="1259250" y="19018"/>
                            </a:cubicBezTo>
                            <a:lnTo>
                              <a:pt x="1248271" y="0"/>
                            </a:lnTo>
                            <a:cubicBezTo>
                              <a:pt x="879928" y="206777"/>
                              <a:pt x="443984" y="293569"/>
                              <a:pt x="3631" y="223807"/>
                            </a:cubicBezTo>
                            <a:close/>
                          </a:path>
                        </a:pathLst>
                      </a:custGeom>
                      <a:solidFill>
                        <a:srgbClr val="009F6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1006" name="Grafik 3535">
                      <a:extLst>
                        <a:ext uri="{FF2B5EF4-FFF2-40B4-BE49-F238E27FC236}">
                          <a16:creationId xmlns:a16="http://schemas.microsoft.com/office/drawing/2014/main" id="{DD34B85C-3661-4759-97ED-8785A2F3B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5748" y="1616010"/>
                      <a:ext cx="959544" cy="2627939"/>
                      <a:chOff x="5555748" y="1616010"/>
                      <a:chExt cx="959544" cy="2627939"/>
                    </a:xfrm>
                    <a:solidFill>
                      <a:srgbClr val="F3A806"/>
                    </a:solidFill>
                  </p:grpSpPr>
                  <p:sp>
                    <p:nvSpPr>
                      <p:cNvPr id="1007" name="Freihandform: Form 1006">
                        <a:extLst>
                          <a:ext uri="{FF2B5EF4-FFF2-40B4-BE49-F238E27FC236}">
                            <a16:creationId xmlns:a16="http://schemas.microsoft.com/office/drawing/2014/main" id="{68FEC77B-26D5-43CE-A825-31165C14B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3622" y="1616010"/>
                        <a:ext cx="267981" cy="1097856"/>
                      </a:xfrm>
                      <a:custGeom>
                        <a:avLst/>
                        <a:gdLst>
                          <a:gd name="connsiteX0" fmla="*/ 263572 w 267980"/>
                          <a:gd name="connsiteY0" fmla="*/ 1105204 h 1097856"/>
                          <a:gd name="connsiteX1" fmla="*/ 19018 w 267980"/>
                          <a:gd name="connsiteY1" fmla="*/ 0 h 1097856"/>
                          <a:gd name="connsiteX2" fmla="*/ 0 w 267980"/>
                          <a:gd name="connsiteY2" fmla="*/ 10979 h 1097856"/>
                          <a:gd name="connsiteX3" fmla="*/ 241701 w 267980"/>
                          <a:gd name="connsiteY3" fmla="*/ 1103302 h 1097856"/>
                          <a:gd name="connsiteX4" fmla="*/ 263572 w 267980"/>
                          <a:gd name="connsiteY4" fmla="*/ 1105204 h 10978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7980" h="1097856">
                            <a:moveTo>
                              <a:pt x="263572" y="1105204"/>
                            </a:moveTo>
                            <a:cubicBezTo>
                              <a:pt x="294087" y="712829"/>
                              <a:pt x="204098" y="329616"/>
                              <a:pt x="19018" y="0"/>
                            </a:cubicBezTo>
                            <a:lnTo>
                              <a:pt x="0" y="10979"/>
                            </a:lnTo>
                            <a:cubicBezTo>
                              <a:pt x="182832" y="336705"/>
                              <a:pt x="271784" y="715422"/>
                              <a:pt x="241701" y="1103302"/>
                            </a:cubicBezTo>
                            <a:lnTo>
                              <a:pt x="263572" y="110520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08" name="Freihandform: Form 1007">
                        <a:extLst>
                          <a:ext uri="{FF2B5EF4-FFF2-40B4-BE49-F238E27FC236}">
                            <a16:creationId xmlns:a16="http://schemas.microsoft.com/office/drawing/2014/main" id="{C1B18D73-1D61-454E-81D8-2B74B27C7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748" y="3429461"/>
                        <a:ext cx="760719" cy="821231"/>
                      </a:xfrm>
                      <a:custGeom>
                        <a:avLst/>
                        <a:gdLst>
                          <a:gd name="connsiteX0" fmla="*/ 744468 w 760719"/>
                          <a:gd name="connsiteY0" fmla="*/ 0 h 821231"/>
                          <a:gd name="connsiteX1" fmla="*/ 0 w 760719"/>
                          <a:gd name="connsiteY1" fmla="*/ 802213 h 821231"/>
                          <a:gd name="connsiteX2" fmla="*/ 10979 w 760719"/>
                          <a:gd name="connsiteY2" fmla="*/ 821231 h 821231"/>
                          <a:gd name="connsiteX3" fmla="*/ 764177 w 760719"/>
                          <a:gd name="connsiteY3" fmla="*/ 9509 h 821231"/>
                          <a:gd name="connsiteX4" fmla="*/ 744468 w 760719"/>
                          <a:gd name="connsiteY4" fmla="*/ 0 h 8212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60719" h="821231">
                            <a:moveTo>
                              <a:pt x="744468" y="0"/>
                            </a:moveTo>
                            <a:cubicBezTo>
                              <a:pt x="576072" y="340422"/>
                              <a:pt x="314316" y="615664"/>
                              <a:pt x="0" y="802213"/>
                            </a:cubicBezTo>
                            <a:lnTo>
                              <a:pt x="10979" y="821231"/>
                            </a:lnTo>
                            <a:cubicBezTo>
                              <a:pt x="329011" y="632521"/>
                              <a:pt x="593880" y="353994"/>
                              <a:pt x="764177" y="9509"/>
                            </a:cubicBezTo>
                            <a:lnTo>
                              <a:pt x="744468" y="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grpSp>
            <p:nvGrpSpPr>
              <p:cNvPr id="964" name="Gruppieren 963">
                <a:extLst>
                  <a:ext uri="{FF2B5EF4-FFF2-40B4-BE49-F238E27FC236}">
                    <a16:creationId xmlns:a16="http://schemas.microsoft.com/office/drawing/2014/main" id="{8A35DD51-6F12-45A9-84CD-313201F77D3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733675" y="733426"/>
                <a:ext cx="3676652" cy="3676650"/>
                <a:chOff x="2708911" y="708290"/>
                <a:chExt cx="3726758" cy="3737426"/>
              </a:xfrm>
            </p:grpSpPr>
            <p:grpSp>
              <p:nvGrpSpPr>
                <p:cNvPr id="965" name="Gruppieren 964">
                  <a:extLst>
                    <a:ext uri="{FF2B5EF4-FFF2-40B4-BE49-F238E27FC236}">
                      <a16:creationId xmlns:a16="http://schemas.microsoft.com/office/drawing/2014/main" id="{C3C4828F-7AA6-4DF6-8745-A53DC9194851}"/>
                    </a:ext>
                  </a:extLst>
                </p:cNvPr>
                <p:cNvGrpSpPr/>
                <p:nvPr/>
              </p:nvGrpSpPr>
              <p:grpSpPr>
                <a:xfrm>
                  <a:off x="2708911" y="708290"/>
                  <a:ext cx="3726346" cy="3726551"/>
                  <a:chOff x="3808142" y="1492893"/>
                  <a:chExt cx="1800080" cy="1800179"/>
                </a:xfrm>
              </p:grpSpPr>
              <p:grpSp>
                <p:nvGrpSpPr>
                  <p:cNvPr id="973" name="Gruppieren 972">
                    <a:extLst>
                      <a:ext uri="{FF2B5EF4-FFF2-40B4-BE49-F238E27FC236}">
                        <a16:creationId xmlns:a16="http://schemas.microsoft.com/office/drawing/2014/main" id="{600F5F08-F402-4A41-8164-CB778ED00B6A}"/>
                      </a:ext>
                    </a:extLst>
                  </p:cNvPr>
                  <p:cNvGrpSpPr/>
                  <p:nvPr/>
                </p:nvGrpSpPr>
                <p:grpSpPr>
                  <a:xfrm>
                    <a:off x="3808193" y="1493123"/>
                    <a:ext cx="1799897" cy="1799897"/>
                    <a:chOff x="2221216" y="193066"/>
                    <a:chExt cx="4729472" cy="4757372"/>
                  </a:xfrm>
                </p:grpSpPr>
                <p:cxnSp>
                  <p:nvCxnSpPr>
                    <p:cNvPr id="990" name="Gerader Verbinder 989">
                      <a:extLst>
                        <a:ext uri="{FF2B5EF4-FFF2-40B4-BE49-F238E27FC236}">
                          <a16:creationId xmlns:a16="http://schemas.microsoft.com/office/drawing/2014/main" id="{62A7399B-9E8E-4254-8475-469D78EDC0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4572001" y="193066"/>
                      <a:ext cx="0" cy="475737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91" name="Gerader Verbinder 990">
                      <a:extLst>
                        <a:ext uri="{FF2B5EF4-FFF2-40B4-BE49-F238E27FC236}">
                          <a16:creationId xmlns:a16="http://schemas.microsoft.com/office/drawing/2014/main" id="{F9BF57BE-83E9-4CAF-A3F4-808C182BB9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 flipH="1">
                      <a:off x="2221216" y="2571750"/>
                      <a:ext cx="4729472" cy="397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974" name="Gruppieren 973">
                    <a:extLst>
                      <a:ext uri="{FF2B5EF4-FFF2-40B4-BE49-F238E27FC236}">
                        <a16:creationId xmlns:a16="http://schemas.microsoft.com/office/drawing/2014/main" id="{10069B9E-1624-4A55-B35B-EB18792DCD1F}"/>
                      </a:ext>
                    </a:extLst>
                  </p:cNvPr>
                  <p:cNvGrpSpPr/>
                  <p:nvPr/>
                </p:nvGrpSpPr>
                <p:grpSpPr>
                  <a:xfrm rot="19800000">
                    <a:off x="3808192" y="1493123"/>
                    <a:ext cx="1799897" cy="1799897"/>
                    <a:chOff x="2221214" y="193065"/>
                    <a:chExt cx="4729472" cy="4757372"/>
                  </a:xfrm>
                </p:grpSpPr>
                <p:cxnSp>
                  <p:nvCxnSpPr>
                    <p:cNvPr id="988" name="Gerader Verbinder 987">
                      <a:extLst>
                        <a:ext uri="{FF2B5EF4-FFF2-40B4-BE49-F238E27FC236}">
                          <a16:creationId xmlns:a16="http://schemas.microsoft.com/office/drawing/2014/main" id="{14EAF62C-9071-4AF4-BB40-C7A0DDC1BE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4572000" y="193065"/>
                      <a:ext cx="0" cy="475737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89" name="Gerader Verbinder 988">
                      <a:extLst>
                        <a:ext uri="{FF2B5EF4-FFF2-40B4-BE49-F238E27FC236}">
                          <a16:creationId xmlns:a16="http://schemas.microsoft.com/office/drawing/2014/main" id="{9B3F491B-09C1-4F4E-9C4E-F6C72160DB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 flipH="1">
                      <a:off x="2221214" y="2571751"/>
                      <a:ext cx="4729472" cy="397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975" name="Gruppieren 974">
                    <a:extLst>
                      <a:ext uri="{FF2B5EF4-FFF2-40B4-BE49-F238E27FC236}">
                        <a16:creationId xmlns:a16="http://schemas.microsoft.com/office/drawing/2014/main" id="{3B908638-6C49-42B3-9A93-B4223BF7834E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3808325" y="1492893"/>
                    <a:ext cx="1799897" cy="1799897"/>
                    <a:chOff x="2221216" y="192363"/>
                    <a:chExt cx="4729472" cy="4757369"/>
                  </a:xfrm>
                </p:grpSpPr>
                <p:cxnSp>
                  <p:nvCxnSpPr>
                    <p:cNvPr id="986" name="Gerader Verbinder 985">
                      <a:extLst>
                        <a:ext uri="{FF2B5EF4-FFF2-40B4-BE49-F238E27FC236}">
                          <a16:creationId xmlns:a16="http://schemas.microsoft.com/office/drawing/2014/main" id="{EA1CFAA6-8E0E-475E-A181-D4D18BAEB2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4572001" y="193064"/>
                      <a:ext cx="0" cy="475737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87" name="Gerader Verbinder 986">
                      <a:extLst>
                        <a:ext uri="{FF2B5EF4-FFF2-40B4-BE49-F238E27FC236}">
                          <a16:creationId xmlns:a16="http://schemas.microsoft.com/office/drawing/2014/main" id="{F1060C74-FE40-4EC2-97C3-0BC425E99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 flipH="1">
                      <a:off x="2221216" y="2571751"/>
                      <a:ext cx="4729472" cy="397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976" name="Ellipse 975">
                    <a:extLst>
                      <a:ext uri="{FF2B5EF4-FFF2-40B4-BE49-F238E27FC236}">
                        <a16:creationId xmlns:a16="http://schemas.microsoft.com/office/drawing/2014/main" id="{E29659A7-8A44-4ABD-8172-F07DCCEB94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528142" y="2213072"/>
                    <a:ext cx="360000" cy="36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77" name="Ellipse 976">
                    <a:extLst>
                      <a:ext uri="{FF2B5EF4-FFF2-40B4-BE49-F238E27FC236}">
                        <a16:creationId xmlns:a16="http://schemas.microsoft.com/office/drawing/2014/main" id="{83C4C0E4-5285-4516-B91D-34488338FE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348142" y="2033072"/>
                    <a:ext cx="720000" cy="72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78" name="Ellipse 977">
                    <a:extLst>
                      <a:ext uri="{FF2B5EF4-FFF2-40B4-BE49-F238E27FC236}">
                        <a16:creationId xmlns:a16="http://schemas.microsoft.com/office/drawing/2014/main" id="{9DB58525-461A-439B-BA15-9011A1EC37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68142" y="1853072"/>
                    <a:ext cx="1080000" cy="108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79" name="Ellipse 978">
                    <a:extLst>
                      <a:ext uri="{FF2B5EF4-FFF2-40B4-BE49-F238E27FC236}">
                        <a16:creationId xmlns:a16="http://schemas.microsoft.com/office/drawing/2014/main" id="{44637120-6B4F-4514-A61D-BB4BBA5D16A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988142" y="1673072"/>
                    <a:ext cx="1440000" cy="144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80" name="Ellipse 979">
                    <a:extLst>
                      <a:ext uri="{FF2B5EF4-FFF2-40B4-BE49-F238E27FC236}">
                        <a16:creationId xmlns:a16="http://schemas.microsoft.com/office/drawing/2014/main" id="{5D6683F1-26CE-4DB7-AB9C-E1CB0BE1CB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08142" y="1493072"/>
                    <a:ext cx="1800000" cy="180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81" name="Ellipse 980">
                    <a:extLst>
                      <a:ext uri="{FF2B5EF4-FFF2-40B4-BE49-F238E27FC236}">
                        <a16:creationId xmlns:a16="http://schemas.microsoft.com/office/drawing/2014/main" id="{E1065DAA-8AEF-4298-AA54-A987D81922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618142" y="2303072"/>
                    <a:ext cx="180000" cy="18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82" name="Ellipse 981">
                    <a:extLst>
                      <a:ext uri="{FF2B5EF4-FFF2-40B4-BE49-F238E27FC236}">
                        <a16:creationId xmlns:a16="http://schemas.microsoft.com/office/drawing/2014/main" id="{0D6C031B-D6CB-4DE5-BE4B-816F982963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38142" y="2123072"/>
                    <a:ext cx="540000" cy="54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83" name="Ellipse 982">
                    <a:extLst>
                      <a:ext uri="{FF2B5EF4-FFF2-40B4-BE49-F238E27FC236}">
                        <a16:creationId xmlns:a16="http://schemas.microsoft.com/office/drawing/2014/main" id="{DC752818-B2AE-4522-8C5D-1BB5CA7BF9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258142" y="1943072"/>
                    <a:ext cx="900000" cy="90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84" name="Ellipse 983">
                    <a:extLst>
                      <a:ext uri="{FF2B5EF4-FFF2-40B4-BE49-F238E27FC236}">
                        <a16:creationId xmlns:a16="http://schemas.microsoft.com/office/drawing/2014/main" id="{1765E87D-120F-4BEC-8F97-D75DBD795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78142" y="1763072"/>
                    <a:ext cx="1260000" cy="126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  <p:sp>
                <p:nvSpPr>
                  <p:cNvPr id="985" name="Ellipse 984">
                    <a:extLst>
                      <a:ext uri="{FF2B5EF4-FFF2-40B4-BE49-F238E27FC236}">
                        <a16:creationId xmlns:a16="http://schemas.microsoft.com/office/drawing/2014/main" id="{E548B7A6-117F-4D30-B73C-D22B62F439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98142" y="1583072"/>
                    <a:ext cx="1620000" cy="162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de-DE" sz="1350" cap="all" dirty="0" err="1">
                      <a:latin typeface="Open Sans Condensed" panose="020B0806030504020204" pitchFamily="34" charset="0"/>
                      <a:ea typeface="Open Sans Condensed" panose="020B0806030504020204" pitchFamily="34" charset="0"/>
                      <a:cs typeface="Open Sans Condensed" panose="020B0806030504020204" pitchFamily="34" charset="0"/>
                    </a:endParaRPr>
                  </a:p>
                </p:txBody>
              </p:sp>
            </p:grpSp>
            <p:grpSp>
              <p:nvGrpSpPr>
                <p:cNvPr id="966" name="Gruppieren 965">
                  <a:extLst>
                    <a:ext uri="{FF2B5EF4-FFF2-40B4-BE49-F238E27FC236}">
                      <a16:creationId xmlns:a16="http://schemas.microsoft.com/office/drawing/2014/main" id="{AED1B800-2BB5-4D3B-B0FD-62656A85CEB5}"/>
                    </a:ext>
                  </a:extLst>
                </p:cNvPr>
                <p:cNvGrpSpPr/>
                <p:nvPr/>
              </p:nvGrpSpPr>
              <p:grpSpPr>
                <a:xfrm rot="20715308">
                  <a:off x="2708923" y="708759"/>
                  <a:ext cx="3726746" cy="3736957"/>
                  <a:chOff x="2860637" y="855671"/>
                  <a:chExt cx="3726746" cy="3736957"/>
                </a:xfrm>
              </p:grpSpPr>
              <p:cxnSp>
                <p:nvCxnSpPr>
                  <p:cNvPr id="967" name="Gerader Verbinder 966">
                    <a:extLst>
                      <a:ext uri="{FF2B5EF4-FFF2-40B4-BE49-F238E27FC236}">
                        <a16:creationId xmlns:a16="http://schemas.microsoft.com/office/drawing/2014/main" id="{52EE0DD1-90F9-43B4-9E87-2E52B5F618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4713409" y="861166"/>
                    <a:ext cx="0" cy="3725967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68" name="Gerader Verbinder 967">
                    <a:extLst>
                      <a:ext uri="{FF2B5EF4-FFF2-40B4-BE49-F238E27FC236}">
                        <a16:creationId xmlns:a16="http://schemas.microsoft.com/office/drawing/2014/main" id="{1F4C0A97-592C-4CC4-B92E-CA05D43FC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2861416" y="2724148"/>
                    <a:ext cx="3725967" cy="3115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69" name="Gerader Verbinder 968">
                    <a:extLst>
                      <a:ext uri="{FF2B5EF4-FFF2-40B4-BE49-F238E27FC236}">
                        <a16:creationId xmlns:a16="http://schemas.microsoft.com/office/drawing/2014/main" id="{B54442BC-4F89-4A81-A04D-C6B6C524D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19800000">
                    <a:off x="4714880" y="866661"/>
                    <a:ext cx="0" cy="3725967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70" name="Gerader Verbinder 969">
                    <a:extLst>
                      <a:ext uri="{FF2B5EF4-FFF2-40B4-BE49-F238E27FC236}">
                        <a16:creationId xmlns:a16="http://schemas.microsoft.com/office/drawing/2014/main" id="{78F70644-9031-4A3B-AD7F-8F33E42E8A56}"/>
                      </a:ext>
                    </a:extLst>
                  </p:cNvPr>
                  <p:cNvCxnSpPr>
                    <a:cxnSpLocks/>
                    <a:stCxn id="980" idx="7"/>
                  </p:cNvCxnSpPr>
                  <p:nvPr/>
                </p:nvCxnSpPr>
                <p:spPr bwMode="gray">
                  <a:xfrm rot="884692" flipH="1">
                    <a:off x="3404214" y="1400909"/>
                    <a:ext cx="2637724" cy="2639773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71" name="Gerader Verbinder 970">
                    <a:extLst>
                      <a:ext uri="{FF2B5EF4-FFF2-40B4-BE49-F238E27FC236}">
                        <a16:creationId xmlns:a16="http://schemas.microsoft.com/office/drawing/2014/main" id="{57B8A700-C174-4921-8536-D8E44EDF5B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1800000">
                    <a:off x="4714881" y="855671"/>
                    <a:ext cx="0" cy="3725967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72" name="Gerader Verbinder 971">
                    <a:extLst>
                      <a:ext uri="{FF2B5EF4-FFF2-40B4-BE49-F238E27FC236}">
                        <a16:creationId xmlns:a16="http://schemas.microsoft.com/office/drawing/2014/main" id="{AAC223CB-6601-497D-AF24-83161A02D0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1800000" flipH="1">
                    <a:off x="2860637" y="2723942"/>
                    <a:ext cx="3725967" cy="3115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grpSp>
          <p:nvGrpSpPr>
            <p:cNvPr id="28" name="Archetypen">
              <a:extLst>
                <a:ext uri="{FF2B5EF4-FFF2-40B4-BE49-F238E27FC236}">
                  <a16:creationId xmlns:a16="http://schemas.microsoft.com/office/drawing/2014/main" id="{513F09ED-E696-4A69-B87A-9DB9ADF74205}"/>
                </a:ext>
              </a:extLst>
            </p:cNvPr>
            <p:cNvGrpSpPr/>
            <p:nvPr/>
          </p:nvGrpSpPr>
          <p:grpSpPr>
            <a:xfrm>
              <a:off x="2682000" y="681750"/>
              <a:ext cx="3780000" cy="3780000"/>
              <a:chOff x="2682000" y="681750"/>
              <a:chExt cx="3780000" cy="3780000"/>
            </a:xfrm>
          </p:grpSpPr>
          <p:sp>
            <p:nvSpPr>
              <p:cNvPr id="303" name="Ellipse 302">
                <a:extLst>
                  <a:ext uri="{FF2B5EF4-FFF2-40B4-BE49-F238E27FC236}">
                    <a16:creationId xmlns:a16="http://schemas.microsoft.com/office/drawing/2014/main" id="{9FF63661-B14A-479B-905B-3BA13A5E3E9E}"/>
                  </a:ext>
                </a:extLst>
              </p:cNvPr>
              <p:cNvSpPr/>
              <p:nvPr/>
            </p:nvSpPr>
            <p:spPr bwMode="gray">
              <a:xfrm>
                <a:off x="2682000" y="681750"/>
                <a:ext cx="3780000" cy="3780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88194" tIns="44097" rIns="88194" bIns="440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736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4" name="Gruppieren 303">
                <a:extLst>
                  <a:ext uri="{FF2B5EF4-FFF2-40B4-BE49-F238E27FC236}">
                    <a16:creationId xmlns:a16="http://schemas.microsoft.com/office/drawing/2014/main" id="{A34EADDC-27FF-48D7-961D-9A40EC72D395}"/>
                  </a:ext>
                </a:extLst>
              </p:cNvPr>
              <p:cNvGrpSpPr/>
              <p:nvPr/>
            </p:nvGrpSpPr>
            <p:grpSpPr>
              <a:xfrm>
                <a:off x="2732400" y="732150"/>
                <a:ext cx="3679200" cy="3679200"/>
                <a:chOff x="2726730" y="728296"/>
                <a:chExt cx="3686816" cy="3678516"/>
              </a:xfrm>
            </p:grpSpPr>
            <p:grpSp>
              <p:nvGrpSpPr>
                <p:cNvPr id="305" name="Grafik 3536">
                  <a:extLst>
                    <a:ext uri="{FF2B5EF4-FFF2-40B4-BE49-F238E27FC236}">
                      <a16:creationId xmlns:a16="http://schemas.microsoft.com/office/drawing/2014/main" id="{E77F0967-44B4-45FD-B97D-DE9647D4B151}"/>
                    </a:ext>
                  </a:extLst>
                </p:cNvPr>
                <p:cNvGrpSpPr/>
                <p:nvPr/>
              </p:nvGrpSpPr>
              <p:grpSpPr>
                <a:xfrm>
                  <a:off x="2795287" y="1067168"/>
                  <a:ext cx="3545904" cy="3339644"/>
                  <a:chOff x="2795287" y="1067168"/>
                  <a:chExt cx="3545904" cy="3339644"/>
                </a:xfrm>
                <a:solidFill>
                  <a:schemeClr val="accent1"/>
                </a:solidFill>
              </p:grpSpPr>
              <p:sp>
                <p:nvSpPr>
                  <p:cNvPr id="679" name="Freihandform: Form 678">
                    <a:extLst>
                      <a:ext uri="{FF2B5EF4-FFF2-40B4-BE49-F238E27FC236}">
                        <a16:creationId xmlns:a16="http://schemas.microsoft.com/office/drawing/2014/main" id="{6180EC8F-9D9A-45CC-919D-52157E09A51B}"/>
                      </a:ext>
                    </a:extLst>
                  </p:cNvPr>
                  <p:cNvSpPr/>
                  <p:nvPr/>
                </p:nvSpPr>
                <p:spPr>
                  <a:xfrm>
                    <a:off x="2795287" y="1284146"/>
                    <a:ext cx="656985" cy="855809"/>
                  </a:xfrm>
                  <a:custGeom>
                    <a:avLst/>
                    <a:gdLst>
                      <a:gd name="connsiteX0" fmla="*/ 279651 w 656984"/>
                      <a:gd name="connsiteY0" fmla="*/ 864194 h 855809"/>
                      <a:gd name="connsiteX1" fmla="*/ 660961 w 656984"/>
                      <a:gd name="connsiteY1" fmla="*/ 204703 h 855809"/>
                      <a:gd name="connsiteX2" fmla="*/ 456259 w 656984"/>
                      <a:gd name="connsiteY2" fmla="*/ 0 h 855809"/>
                      <a:gd name="connsiteX3" fmla="*/ 0 w 656984"/>
                      <a:gd name="connsiteY3" fmla="*/ 789246 h 855809"/>
                      <a:gd name="connsiteX4" fmla="*/ 279651 w 656984"/>
                      <a:gd name="connsiteY4" fmla="*/ 864194 h 85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6984" h="855809">
                        <a:moveTo>
                          <a:pt x="279651" y="864194"/>
                        </a:moveTo>
                        <a:cubicBezTo>
                          <a:pt x="350795" y="612638"/>
                          <a:pt x="483662" y="387016"/>
                          <a:pt x="660961" y="204703"/>
                        </a:cubicBezTo>
                        <a:lnTo>
                          <a:pt x="456259" y="0"/>
                        </a:lnTo>
                        <a:cubicBezTo>
                          <a:pt x="243603" y="217756"/>
                          <a:pt x="84457" y="487811"/>
                          <a:pt x="0" y="789246"/>
                        </a:cubicBezTo>
                        <a:lnTo>
                          <a:pt x="279651" y="864194"/>
                        </a:lnTo>
                        <a:close/>
                      </a:path>
                    </a:pathLst>
                  </a:custGeom>
                  <a:solidFill>
                    <a:srgbClr val="40569D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0" name="Freihandform: Form 679">
                    <a:extLst>
                      <a:ext uri="{FF2B5EF4-FFF2-40B4-BE49-F238E27FC236}">
                        <a16:creationId xmlns:a16="http://schemas.microsoft.com/office/drawing/2014/main" id="{886DB9DC-9848-432D-B452-605F868CF684}"/>
                      </a:ext>
                    </a:extLst>
                  </p:cNvPr>
                  <p:cNvSpPr/>
                  <p:nvPr/>
                </p:nvSpPr>
                <p:spPr>
                  <a:xfrm>
                    <a:off x="4114358" y="4078320"/>
                    <a:ext cx="907677" cy="328492"/>
                  </a:xfrm>
                  <a:custGeom>
                    <a:avLst/>
                    <a:gdLst>
                      <a:gd name="connsiteX0" fmla="*/ 836705 w 907676"/>
                      <a:gd name="connsiteY0" fmla="*/ 0 h 328492"/>
                      <a:gd name="connsiteX1" fmla="*/ 455827 w 907676"/>
                      <a:gd name="connsiteY1" fmla="*/ 47113 h 328492"/>
                      <a:gd name="connsiteX2" fmla="*/ 74948 w 907676"/>
                      <a:gd name="connsiteY2" fmla="*/ 0 h 328492"/>
                      <a:gd name="connsiteX3" fmla="*/ 0 w 907676"/>
                      <a:gd name="connsiteY3" fmla="*/ 279737 h 328492"/>
                      <a:gd name="connsiteX4" fmla="*/ 455913 w 907676"/>
                      <a:gd name="connsiteY4" fmla="*/ 336618 h 328492"/>
                      <a:gd name="connsiteX5" fmla="*/ 911826 w 907676"/>
                      <a:gd name="connsiteY5" fmla="*/ 279737 h 328492"/>
                      <a:gd name="connsiteX6" fmla="*/ 836705 w 907676"/>
                      <a:gd name="connsiteY6" fmla="*/ 0 h 328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7676" h="328492">
                        <a:moveTo>
                          <a:pt x="836705" y="0"/>
                        </a:moveTo>
                        <a:cubicBezTo>
                          <a:pt x="714817" y="30688"/>
                          <a:pt x="587223" y="47113"/>
                          <a:pt x="455827" y="47113"/>
                        </a:cubicBezTo>
                        <a:cubicBezTo>
                          <a:pt x="324430" y="47113"/>
                          <a:pt x="196836" y="30688"/>
                          <a:pt x="74948" y="0"/>
                        </a:cubicBezTo>
                        <a:lnTo>
                          <a:pt x="0" y="279737"/>
                        </a:lnTo>
                        <a:cubicBezTo>
                          <a:pt x="145833" y="316822"/>
                          <a:pt x="298496" y="336618"/>
                          <a:pt x="455913" y="336618"/>
                        </a:cubicBezTo>
                        <a:cubicBezTo>
                          <a:pt x="613244" y="336618"/>
                          <a:pt x="765993" y="316822"/>
                          <a:pt x="911826" y="279737"/>
                        </a:cubicBezTo>
                        <a:lnTo>
                          <a:pt x="836705" y="0"/>
                        </a:lnTo>
                        <a:close/>
                      </a:path>
                    </a:pathLst>
                  </a:custGeom>
                  <a:solidFill>
                    <a:srgbClr val="009F60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1" name="Freihandform: Form 680">
                    <a:extLst>
                      <a:ext uri="{FF2B5EF4-FFF2-40B4-BE49-F238E27FC236}">
                        <a16:creationId xmlns:a16="http://schemas.microsoft.com/office/drawing/2014/main" id="{873F802A-9934-4356-AD59-27668973633E}"/>
                      </a:ext>
                    </a:extLst>
                  </p:cNvPr>
                  <p:cNvSpPr/>
                  <p:nvPr/>
                </p:nvSpPr>
                <p:spPr>
                  <a:xfrm>
                    <a:off x="5684206" y="2995160"/>
                    <a:ext cx="656985" cy="855809"/>
                  </a:xfrm>
                  <a:custGeom>
                    <a:avLst/>
                    <a:gdLst>
                      <a:gd name="connsiteX0" fmla="*/ 381310 w 656984"/>
                      <a:gd name="connsiteY0" fmla="*/ 0 h 855809"/>
                      <a:gd name="connsiteX1" fmla="*/ 0 w 656984"/>
                      <a:gd name="connsiteY1" fmla="*/ 659492 h 855809"/>
                      <a:gd name="connsiteX2" fmla="*/ 204703 w 656984"/>
                      <a:gd name="connsiteY2" fmla="*/ 864194 h 855809"/>
                      <a:gd name="connsiteX3" fmla="*/ 660961 w 656984"/>
                      <a:gd name="connsiteY3" fmla="*/ 74948 h 855809"/>
                      <a:gd name="connsiteX4" fmla="*/ 381310 w 656984"/>
                      <a:gd name="connsiteY4" fmla="*/ 0 h 85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6984" h="855809">
                        <a:moveTo>
                          <a:pt x="381310" y="0"/>
                        </a:moveTo>
                        <a:cubicBezTo>
                          <a:pt x="310166" y="251556"/>
                          <a:pt x="177300" y="477178"/>
                          <a:pt x="0" y="659492"/>
                        </a:cubicBezTo>
                        <a:lnTo>
                          <a:pt x="204703" y="864194"/>
                        </a:lnTo>
                        <a:cubicBezTo>
                          <a:pt x="417358" y="646439"/>
                          <a:pt x="576504" y="376383"/>
                          <a:pt x="660961" y="74948"/>
                        </a:cubicBezTo>
                        <a:lnTo>
                          <a:pt x="381310" y="0"/>
                        </a:lnTo>
                        <a:close/>
                      </a:path>
                    </a:pathLst>
                  </a:custGeom>
                  <a:solidFill>
                    <a:srgbClr val="FFDE00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2" name="Freihandform: Form 681">
                    <a:extLst>
                      <a:ext uri="{FF2B5EF4-FFF2-40B4-BE49-F238E27FC236}">
                        <a16:creationId xmlns:a16="http://schemas.microsoft.com/office/drawing/2014/main" id="{A9966A88-76E3-471A-9DBE-ACDA2888A948}"/>
                      </a:ext>
                    </a:extLst>
                  </p:cNvPr>
                  <p:cNvSpPr/>
                  <p:nvPr/>
                </p:nvSpPr>
                <p:spPr>
                  <a:xfrm>
                    <a:off x="3282580" y="3685772"/>
                    <a:ext cx="855809" cy="656985"/>
                  </a:xfrm>
                  <a:custGeom>
                    <a:avLst/>
                    <a:gdLst>
                      <a:gd name="connsiteX0" fmla="*/ 864195 w 855809"/>
                      <a:gd name="connsiteY0" fmla="*/ 381311 h 656984"/>
                      <a:gd name="connsiteX1" fmla="*/ 204703 w 855809"/>
                      <a:gd name="connsiteY1" fmla="*/ 0 h 656984"/>
                      <a:gd name="connsiteX2" fmla="*/ 0 w 855809"/>
                      <a:gd name="connsiteY2" fmla="*/ 204703 h 656984"/>
                      <a:gd name="connsiteX3" fmla="*/ 789246 w 855809"/>
                      <a:gd name="connsiteY3" fmla="*/ 660961 h 656984"/>
                      <a:gd name="connsiteX4" fmla="*/ 864195 w 855809"/>
                      <a:gd name="connsiteY4" fmla="*/ 381311 h 656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5809" h="656984">
                        <a:moveTo>
                          <a:pt x="864195" y="381311"/>
                        </a:moveTo>
                        <a:cubicBezTo>
                          <a:pt x="612639" y="310166"/>
                          <a:pt x="387016" y="177300"/>
                          <a:pt x="204703" y="0"/>
                        </a:cubicBezTo>
                        <a:lnTo>
                          <a:pt x="0" y="204703"/>
                        </a:lnTo>
                        <a:cubicBezTo>
                          <a:pt x="217756" y="417358"/>
                          <a:pt x="487811" y="576504"/>
                          <a:pt x="789246" y="660961"/>
                        </a:cubicBezTo>
                        <a:lnTo>
                          <a:pt x="864195" y="381311"/>
                        </a:lnTo>
                        <a:close/>
                      </a:path>
                    </a:pathLst>
                  </a:custGeom>
                  <a:solidFill>
                    <a:srgbClr val="009A8A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3" name="Freihandform: Form 682">
                    <a:extLst>
                      <a:ext uri="{FF2B5EF4-FFF2-40B4-BE49-F238E27FC236}">
                        <a16:creationId xmlns:a16="http://schemas.microsoft.com/office/drawing/2014/main" id="{D63FA583-EA93-4307-85F1-3829C3B14D56}"/>
                      </a:ext>
                    </a:extLst>
                  </p:cNvPr>
                  <p:cNvSpPr/>
                  <p:nvPr/>
                </p:nvSpPr>
                <p:spPr>
                  <a:xfrm>
                    <a:off x="4993594" y="3685772"/>
                    <a:ext cx="855809" cy="656985"/>
                  </a:xfrm>
                  <a:custGeom>
                    <a:avLst/>
                    <a:gdLst>
                      <a:gd name="connsiteX0" fmla="*/ 864195 w 855809"/>
                      <a:gd name="connsiteY0" fmla="*/ 204703 h 656984"/>
                      <a:gd name="connsiteX1" fmla="*/ 659492 w 855809"/>
                      <a:gd name="connsiteY1" fmla="*/ 0 h 656984"/>
                      <a:gd name="connsiteX2" fmla="*/ 0 w 855809"/>
                      <a:gd name="connsiteY2" fmla="*/ 381311 h 656984"/>
                      <a:gd name="connsiteX3" fmla="*/ 74948 w 855809"/>
                      <a:gd name="connsiteY3" fmla="*/ 661048 h 656984"/>
                      <a:gd name="connsiteX4" fmla="*/ 864195 w 855809"/>
                      <a:gd name="connsiteY4" fmla="*/ 204703 h 656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5809" h="656984">
                        <a:moveTo>
                          <a:pt x="864195" y="204703"/>
                        </a:moveTo>
                        <a:lnTo>
                          <a:pt x="659492" y="0"/>
                        </a:lnTo>
                        <a:cubicBezTo>
                          <a:pt x="477179" y="177213"/>
                          <a:pt x="251643" y="310166"/>
                          <a:pt x="0" y="381311"/>
                        </a:cubicBezTo>
                        <a:lnTo>
                          <a:pt x="74948" y="661048"/>
                        </a:lnTo>
                        <a:cubicBezTo>
                          <a:pt x="376383" y="576504"/>
                          <a:pt x="646525" y="417358"/>
                          <a:pt x="864195" y="204703"/>
                        </a:cubicBezTo>
                        <a:close/>
                      </a:path>
                    </a:pathLst>
                  </a:custGeom>
                  <a:solidFill>
                    <a:srgbClr val="A7BE32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684" name="Grafik 3536">
                    <a:extLst>
                      <a:ext uri="{FF2B5EF4-FFF2-40B4-BE49-F238E27FC236}">
                        <a16:creationId xmlns:a16="http://schemas.microsoft.com/office/drawing/2014/main" id="{07A880B4-0CC2-47E6-AAA9-12CCA405BB6B}"/>
                      </a:ext>
                    </a:extLst>
                  </p:cNvPr>
                  <p:cNvGrpSpPr/>
                  <p:nvPr/>
                </p:nvGrpSpPr>
                <p:grpSpPr>
                  <a:xfrm>
                    <a:off x="2932909" y="1475142"/>
                    <a:ext cx="363071" cy="527317"/>
                    <a:chOff x="2932909" y="1475142"/>
                    <a:chExt cx="363071" cy="527317"/>
                  </a:xfrm>
                  <a:solidFill>
                    <a:srgbClr val="FFFFFF"/>
                  </a:solidFill>
                </p:grpSpPr>
                <p:sp>
                  <p:nvSpPr>
                    <p:cNvPr id="954" name="Freihandform: Form 953">
                      <a:extLst>
                        <a:ext uri="{FF2B5EF4-FFF2-40B4-BE49-F238E27FC236}">
                          <a16:creationId xmlns:a16="http://schemas.microsoft.com/office/drawing/2014/main" id="{CADC1154-344C-4428-A446-E5A89612B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2909" y="1930671"/>
                      <a:ext cx="95090" cy="69156"/>
                    </a:xfrm>
                    <a:custGeom>
                      <a:avLst/>
                      <a:gdLst>
                        <a:gd name="connsiteX0" fmla="*/ 103216 w 95089"/>
                        <a:gd name="connsiteY0" fmla="*/ 33541 h 69156"/>
                        <a:gd name="connsiteX1" fmla="*/ 88088 w 95089"/>
                        <a:gd name="connsiteY1" fmla="*/ 73219 h 69156"/>
                        <a:gd name="connsiteX2" fmla="*/ 0 w 95089"/>
                        <a:gd name="connsiteY2" fmla="*/ 39678 h 69156"/>
                        <a:gd name="connsiteX3" fmla="*/ 15128 w 95089"/>
                        <a:gd name="connsiteY3" fmla="*/ 0 h 69156"/>
                        <a:gd name="connsiteX4" fmla="*/ 29305 w 95089"/>
                        <a:gd name="connsiteY4" fmla="*/ 5360 h 69156"/>
                        <a:gd name="connsiteX5" fmla="*/ 20401 w 95089"/>
                        <a:gd name="connsiteY5" fmla="*/ 28700 h 69156"/>
                        <a:gd name="connsiteX6" fmla="*/ 41407 w 95089"/>
                        <a:gd name="connsiteY6" fmla="*/ 36739 h 69156"/>
                        <a:gd name="connsiteX7" fmla="*/ 49620 w 95089"/>
                        <a:gd name="connsiteY7" fmla="*/ 15128 h 69156"/>
                        <a:gd name="connsiteX8" fmla="*/ 63797 w 95089"/>
                        <a:gd name="connsiteY8" fmla="*/ 20574 h 69156"/>
                        <a:gd name="connsiteX9" fmla="*/ 55584 w 95089"/>
                        <a:gd name="connsiteY9" fmla="*/ 42185 h 69156"/>
                        <a:gd name="connsiteX10" fmla="*/ 79962 w 95089"/>
                        <a:gd name="connsiteY10" fmla="*/ 51522 h 69156"/>
                        <a:gd name="connsiteX11" fmla="*/ 88866 w 95089"/>
                        <a:gd name="connsiteY11" fmla="*/ 28181 h 69156"/>
                        <a:gd name="connsiteX12" fmla="*/ 103216 w 95089"/>
                        <a:gd name="connsiteY12" fmla="*/ 33541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5089" h="69156">
                          <a:moveTo>
                            <a:pt x="103216" y="33541"/>
                          </a:moveTo>
                          <a:lnTo>
                            <a:pt x="88088" y="73219"/>
                          </a:lnTo>
                          <a:lnTo>
                            <a:pt x="0" y="39678"/>
                          </a:lnTo>
                          <a:lnTo>
                            <a:pt x="15128" y="0"/>
                          </a:lnTo>
                          <a:lnTo>
                            <a:pt x="29305" y="5360"/>
                          </a:lnTo>
                          <a:lnTo>
                            <a:pt x="20401" y="28700"/>
                          </a:lnTo>
                          <a:lnTo>
                            <a:pt x="41407" y="36739"/>
                          </a:lnTo>
                          <a:lnTo>
                            <a:pt x="49620" y="15128"/>
                          </a:lnTo>
                          <a:lnTo>
                            <a:pt x="63797" y="20574"/>
                          </a:lnTo>
                          <a:lnTo>
                            <a:pt x="55584" y="42185"/>
                          </a:lnTo>
                          <a:lnTo>
                            <a:pt x="79962" y="51522"/>
                          </a:lnTo>
                          <a:lnTo>
                            <a:pt x="88866" y="28181"/>
                          </a:lnTo>
                          <a:lnTo>
                            <a:pt x="103216" y="335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5" name="Freihandform: Form 954">
                      <a:extLst>
                        <a:ext uri="{FF2B5EF4-FFF2-40B4-BE49-F238E27FC236}">
                          <a16:creationId xmlns:a16="http://schemas.microsoft.com/office/drawing/2014/main" id="{A2A8B1DD-3A4B-452C-9C03-DE2C1BE99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4088" y="1854513"/>
                      <a:ext cx="112379" cy="95090"/>
                    </a:xfrm>
                    <a:custGeom>
                      <a:avLst/>
                      <a:gdLst>
                        <a:gd name="connsiteX0" fmla="*/ 112638 w 112379"/>
                        <a:gd name="connsiteY0" fmla="*/ 37085 h 95089"/>
                        <a:gd name="connsiteX1" fmla="*/ 104167 w 112379"/>
                        <a:gd name="connsiteY1" fmla="*/ 56795 h 95089"/>
                        <a:gd name="connsiteX2" fmla="*/ 29910 w 112379"/>
                        <a:gd name="connsiteY2" fmla="*/ 56622 h 95089"/>
                        <a:gd name="connsiteX3" fmla="*/ 29564 w 112379"/>
                        <a:gd name="connsiteY3" fmla="*/ 57400 h 95089"/>
                        <a:gd name="connsiteX4" fmla="*/ 45643 w 112379"/>
                        <a:gd name="connsiteY4" fmla="*/ 62500 h 95089"/>
                        <a:gd name="connsiteX5" fmla="*/ 93015 w 112379"/>
                        <a:gd name="connsiteY5" fmla="*/ 82815 h 95089"/>
                        <a:gd name="connsiteX6" fmla="*/ 86618 w 112379"/>
                        <a:gd name="connsiteY6" fmla="*/ 97770 h 95089"/>
                        <a:gd name="connsiteX7" fmla="*/ 0 w 112379"/>
                        <a:gd name="connsiteY7" fmla="*/ 60598 h 95089"/>
                        <a:gd name="connsiteX8" fmla="*/ 8472 w 112379"/>
                        <a:gd name="connsiteY8" fmla="*/ 40802 h 95089"/>
                        <a:gd name="connsiteX9" fmla="*/ 81950 w 112379"/>
                        <a:gd name="connsiteY9" fmla="*/ 40889 h 95089"/>
                        <a:gd name="connsiteX10" fmla="*/ 82210 w 112379"/>
                        <a:gd name="connsiteY10" fmla="*/ 40284 h 95089"/>
                        <a:gd name="connsiteX11" fmla="*/ 66909 w 112379"/>
                        <a:gd name="connsiteY11" fmla="*/ 35097 h 95089"/>
                        <a:gd name="connsiteX12" fmla="*/ 19623 w 112379"/>
                        <a:gd name="connsiteY12" fmla="*/ 14782 h 95089"/>
                        <a:gd name="connsiteX13" fmla="*/ 25934 w 112379"/>
                        <a:gd name="connsiteY13" fmla="*/ 0 h 95089"/>
                        <a:gd name="connsiteX14" fmla="*/ 112638 w 112379"/>
                        <a:gd name="connsiteY14" fmla="*/ 37085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12379" h="95089">
                          <a:moveTo>
                            <a:pt x="112638" y="37085"/>
                          </a:moveTo>
                          <a:lnTo>
                            <a:pt x="104167" y="56795"/>
                          </a:lnTo>
                          <a:lnTo>
                            <a:pt x="29910" y="56622"/>
                          </a:lnTo>
                          <a:lnTo>
                            <a:pt x="29564" y="57400"/>
                          </a:lnTo>
                          <a:cubicBezTo>
                            <a:pt x="34751" y="58437"/>
                            <a:pt x="40111" y="60166"/>
                            <a:pt x="45643" y="62500"/>
                          </a:cubicBezTo>
                          <a:lnTo>
                            <a:pt x="93015" y="82815"/>
                          </a:lnTo>
                          <a:lnTo>
                            <a:pt x="86618" y="97770"/>
                          </a:lnTo>
                          <a:lnTo>
                            <a:pt x="0" y="60598"/>
                          </a:lnTo>
                          <a:lnTo>
                            <a:pt x="8472" y="40802"/>
                          </a:lnTo>
                          <a:lnTo>
                            <a:pt x="81950" y="40889"/>
                          </a:lnTo>
                          <a:lnTo>
                            <a:pt x="82210" y="40284"/>
                          </a:lnTo>
                          <a:cubicBezTo>
                            <a:pt x="77714" y="39246"/>
                            <a:pt x="72614" y="37517"/>
                            <a:pt x="66909" y="35097"/>
                          </a:cubicBezTo>
                          <a:lnTo>
                            <a:pt x="19623" y="14782"/>
                          </a:lnTo>
                          <a:lnTo>
                            <a:pt x="25934" y="0"/>
                          </a:lnTo>
                          <a:lnTo>
                            <a:pt x="112638" y="3708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6" name="Freihandform: Form 955">
                      <a:extLst>
                        <a:ext uri="{FF2B5EF4-FFF2-40B4-BE49-F238E27FC236}">
                          <a16:creationId xmlns:a16="http://schemas.microsoft.com/office/drawing/2014/main" id="{914328E0-D665-4D16-A432-EFBE14A52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5554" y="1794260"/>
                      <a:ext cx="95090" cy="69156"/>
                    </a:xfrm>
                    <a:custGeom>
                      <a:avLst/>
                      <a:gdLst>
                        <a:gd name="connsiteX0" fmla="*/ 100363 w 95089"/>
                        <a:gd name="connsiteY0" fmla="*/ 57054 h 69156"/>
                        <a:gd name="connsiteX1" fmla="*/ 92842 w 95089"/>
                        <a:gd name="connsiteY1" fmla="*/ 72787 h 69156"/>
                        <a:gd name="connsiteX2" fmla="*/ 21698 w 95089"/>
                        <a:gd name="connsiteY2" fmla="*/ 38727 h 69156"/>
                        <a:gd name="connsiteX3" fmla="*/ 13918 w 95089"/>
                        <a:gd name="connsiteY3" fmla="*/ 54979 h 69156"/>
                        <a:gd name="connsiteX4" fmla="*/ 0 w 95089"/>
                        <a:gd name="connsiteY4" fmla="*/ 48323 h 69156"/>
                        <a:gd name="connsiteX5" fmla="*/ 23081 w 95089"/>
                        <a:gd name="connsiteY5" fmla="*/ 0 h 69156"/>
                        <a:gd name="connsiteX6" fmla="*/ 36999 w 95089"/>
                        <a:gd name="connsiteY6" fmla="*/ 6656 h 69156"/>
                        <a:gd name="connsiteX7" fmla="*/ 29219 w 95089"/>
                        <a:gd name="connsiteY7" fmla="*/ 22908 h 69156"/>
                        <a:gd name="connsiteX8" fmla="*/ 100363 w 95089"/>
                        <a:gd name="connsiteY8" fmla="*/ 57054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5089" h="69156">
                          <a:moveTo>
                            <a:pt x="100363" y="57054"/>
                          </a:moveTo>
                          <a:lnTo>
                            <a:pt x="92842" y="72787"/>
                          </a:lnTo>
                          <a:lnTo>
                            <a:pt x="21698" y="38727"/>
                          </a:lnTo>
                          <a:lnTo>
                            <a:pt x="13918" y="54979"/>
                          </a:lnTo>
                          <a:lnTo>
                            <a:pt x="0" y="48323"/>
                          </a:lnTo>
                          <a:lnTo>
                            <a:pt x="23081" y="0"/>
                          </a:lnTo>
                          <a:lnTo>
                            <a:pt x="36999" y="6656"/>
                          </a:lnTo>
                          <a:lnTo>
                            <a:pt x="29219" y="22908"/>
                          </a:lnTo>
                          <a:lnTo>
                            <a:pt x="100363" y="570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7" name="Freihandform: Form 956">
                      <a:extLst>
                        <a:ext uri="{FF2B5EF4-FFF2-40B4-BE49-F238E27FC236}">
                          <a16:creationId xmlns:a16="http://schemas.microsoft.com/office/drawing/2014/main" id="{48140AE4-C172-4F4E-9D06-8D6B603F4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4427" y="1743170"/>
                      <a:ext cx="95090" cy="77801"/>
                    </a:xfrm>
                    <a:custGeom>
                      <a:avLst/>
                      <a:gdLst>
                        <a:gd name="connsiteX0" fmla="*/ 68811 w 95089"/>
                        <a:gd name="connsiteY0" fmla="*/ 8213 h 77800"/>
                        <a:gd name="connsiteX1" fmla="*/ 95954 w 95089"/>
                        <a:gd name="connsiteY1" fmla="*/ 33282 h 77800"/>
                        <a:gd name="connsiteX2" fmla="*/ 94139 w 95089"/>
                        <a:gd name="connsiteY2" fmla="*/ 63279 h 77800"/>
                        <a:gd name="connsiteX3" fmla="*/ 83420 w 95089"/>
                        <a:gd name="connsiteY3" fmla="*/ 83680 h 77800"/>
                        <a:gd name="connsiteX4" fmla="*/ 0 w 95089"/>
                        <a:gd name="connsiteY4" fmla="*/ 39766 h 77800"/>
                        <a:gd name="connsiteX5" fmla="*/ 11757 w 95089"/>
                        <a:gd name="connsiteY5" fmla="*/ 17463 h 77800"/>
                        <a:gd name="connsiteX6" fmla="*/ 34492 w 95089"/>
                        <a:gd name="connsiteY6" fmla="*/ 519 h 77800"/>
                        <a:gd name="connsiteX7" fmla="*/ 68811 w 95089"/>
                        <a:gd name="connsiteY7" fmla="*/ 8213 h 77800"/>
                        <a:gd name="connsiteX8" fmla="*/ 60858 w 95089"/>
                        <a:gd name="connsiteY8" fmla="*/ 24378 h 77800"/>
                        <a:gd name="connsiteX9" fmla="*/ 24810 w 95089"/>
                        <a:gd name="connsiteY9" fmla="*/ 25070 h 77800"/>
                        <a:gd name="connsiteX10" fmla="*/ 21525 w 95089"/>
                        <a:gd name="connsiteY10" fmla="*/ 31294 h 77800"/>
                        <a:gd name="connsiteX11" fmla="*/ 77974 w 95089"/>
                        <a:gd name="connsiteY11" fmla="*/ 61031 h 77800"/>
                        <a:gd name="connsiteX12" fmla="*/ 80654 w 95089"/>
                        <a:gd name="connsiteY12" fmla="*/ 56017 h 77800"/>
                        <a:gd name="connsiteX13" fmla="*/ 80135 w 95089"/>
                        <a:gd name="connsiteY13" fmla="*/ 39679 h 77800"/>
                        <a:gd name="connsiteX14" fmla="*/ 60858 w 95089"/>
                        <a:gd name="connsiteY14" fmla="*/ 24378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95089" h="77800">
                          <a:moveTo>
                            <a:pt x="68811" y="8213"/>
                          </a:moveTo>
                          <a:cubicBezTo>
                            <a:pt x="82555" y="15474"/>
                            <a:pt x="91632" y="23773"/>
                            <a:pt x="95954" y="33282"/>
                          </a:cubicBezTo>
                          <a:cubicBezTo>
                            <a:pt x="100277" y="42705"/>
                            <a:pt x="99672" y="52732"/>
                            <a:pt x="94139" y="63279"/>
                          </a:cubicBezTo>
                          <a:lnTo>
                            <a:pt x="83420" y="83680"/>
                          </a:lnTo>
                          <a:lnTo>
                            <a:pt x="0" y="39766"/>
                          </a:lnTo>
                          <a:lnTo>
                            <a:pt x="11757" y="17463"/>
                          </a:lnTo>
                          <a:cubicBezTo>
                            <a:pt x="16857" y="7781"/>
                            <a:pt x="24464" y="2075"/>
                            <a:pt x="34492" y="519"/>
                          </a:cubicBezTo>
                          <a:cubicBezTo>
                            <a:pt x="44346" y="-1210"/>
                            <a:pt x="55844" y="1384"/>
                            <a:pt x="68811" y="8213"/>
                          </a:cubicBezTo>
                          <a:close/>
                          <a:moveTo>
                            <a:pt x="60858" y="24378"/>
                          </a:moveTo>
                          <a:cubicBezTo>
                            <a:pt x="42185" y="14610"/>
                            <a:pt x="30169" y="14783"/>
                            <a:pt x="24810" y="25070"/>
                          </a:cubicBezTo>
                          <a:lnTo>
                            <a:pt x="21525" y="31294"/>
                          </a:lnTo>
                          <a:lnTo>
                            <a:pt x="77974" y="61031"/>
                          </a:lnTo>
                          <a:lnTo>
                            <a:pt x="80654" y="56017"/>
                          </a:lnTo>
                          <a:cubicBezTo>
                            <a:pt x="83593" y="50312"/>
                            <a:pt x="83420" y="44952"/>
                            <a:pt x="80135" y="39679"/>
                          </a:cubicBezTo>
                          <a:cubicBezTo>
                            <a:pt x="76763" y="34492"/>
                            <a:pt x="70367" y="29392"/>
                            <a:pt x="60858" y="2437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8" name="Freihandform: Form 957">
                      <a:extLst>
                        <a:ext uri="{FF2B5EF4-FFF2-40B4-BE49-F238E27FC236}">
                          <a16:creationId xmlns:a16="http://schemas.microsoft.com/office/drawing/2014/main" id="{80997C8B-C1B3-4DA8-8304-63FF4B48C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561" y="1678510"/>
                      <a:ext cx="95090" cy="77801"/>
                    </a:xfrm>
                    <a:custGeom>
                      <a:avLst/>
                      <a:gdLst>
                        <a:gd name="connsiteX0" fmla="*/ 102870 w 95089"/>
                        <a:gd name="connsiteY0" fmla="*/ 47113 h 77800"/>
                        <a:gd name="connsiteX1" fmla="*/ 81604 w 95089"/>
                        <a:gd name="connsiteY1" fmla="*/ 83939 h 77800"/>
                        <a:gd name="connsiteX2" fmla="*/ 0 w 95089"/>
                        <a:gd name="connsiteY2" fmla="*/ 36826 h 77800"/>
                        <a:gd name="connsiteX3" fmla="*/ 21266 w 95089"/>
                        <a:gd name="connsiteY3" fmla="*/ 0 h 77800"/>
                        <a:gd name="connsiteX4" fmla="*/ 34405 w 95089"/>
                        <a:gd name="connsiteY4" fmla="*/ 7607 h 77800"/>
                        <a:gd name="connsiteX5" fmla="*/ 21957 w 95089"/>
                        <a:gd name="connsiteY5" fmla="*/ 29219 h 77800"/>
                        <a:gd name="connsiteX6" fmla="*/ 41407 w 95089"/>
                        <a:gd name="connsiteY6" fmla="*/ 40457 h 77800"/>
                        <a:gd name="connsiteX7" fmla="*/ 52991 w 95089"/>
                        <a:gd name="connsiteY7" fmla="*/ 20401 h 77800"/>
                        <a:gd name="connsiteX8" fmla="*/ 66217 w 95089"/>
                        <a:gd name="connsiteY8" fmla="*/ 28008 h 77800"/>
                        <a:gd name="connsiteX9" fmla="*/ 54634 w 95089"/>
                        <a:gd name="connsiteY9" fmla="*/ 48064 h 77800"/>
                        <a:gd name="connsiteX10" fmla="*/ 77282 w 95089"/>
                        <a:gd name="connsiteY10" fmla="*/ 61117 h 77800"/>
                        <a:gd name="connsiteX11" fmla="*/ 89730 w 95089"/>
                        <a:gd name="connsiteY11" fmla="*/ 39506 h 77800"/>
                        <a:gd name="connsiteX12" fmla="*/ 102870 w 95089"/>
                        <a:gd name="connsiteY12" fmla="*/ 4711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5089" h="77800">
                          <a:moveTo>
                            <a:pt x="102870" y="47113"/>
                          </a:moveTo>
                          <a:lnTo>
                            <a:pt x="81604" y="83939"/>
                          </a:lnTo>
                          <a:lnTo>
                            <a:pt x="0" y="36826"/>
                          </a:lnTo>
                          <a:lnTo>
                            <a:pt x="21266" y="0"/>
                          </a:lnTo>
                          <a:lnTo>
                            <a:pt x="34405" y="7607"/>
                          </a:lnTo>
                          <a:lnTo>
                            <a:pt x="21957" y="29219"/>
                          </a:lnTo>
                          <a:lnTo>
                            <a:pt x="41407" y="40457"/>
                          </a:lnTo>
                          <a:lnTo>
                            <a:pt x="52991" y="20401"/>
                          </a:lnTo>
                          <a:lnTo>
                            <a:pt x="66217" y="28008"/>
                          </a:lnTo>
                          <a:lnTo>
                            <a:pt x="54634" y="48064"/>
                          </a:lnTo>
                          <a:lnTo>
                            <a:pt x="77282" y="61117"/>
                          </a:lnTo>
                          <a:lnTo>
                            <a:pt x="89730" y="39506"/>
                          </a:lnTo>
                          <a:lnTo>
                            <a:pt x="102870" y="4711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9" name="Freihandform: Form 958">
                      <a:extLst>
                        <a:ext uri="{FF2B5EF4-FFF2-40B4-BE49-F238E27FC236}">
                          <a16:creationId xmlns:a16="http://schemas.microsoft.com/office/drawing/2014/main" id="{D7B0993E-37D7-4A7E-8CB3-0299442CC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0424" y="1624309"/>
                      <a:ext cx="86445" cy="77801"/>
                    </a:xfrm>
                    <a:custGeom>
                      <a:avLst/>
                      <a:gdLst>
                        <a:gd name="connsiteX0" fmla="*/ 18228 w 86445"/>
                        <a:gd name="connsiteY0" fmla="*/ 21093 h 77800"/>
                        <a:gd name="connsiteX1" fmla="*/ 19438 w 86445"/>
                        <a:gd name="connsiteY1" fmla="*/ 35875 h 77800"/>
                        <a:gd name="connsiteX2" fmla="*/ 37937 w 86445"/>
                        <a:gd name="connsiteY2" fmla="*/ 52559 h 77800"/>
                        <a:gd name="connsiteX3" fmla="*/ 74763 w 86445"/>
                        <a:gd name="connsiteY3" fmla="*/ 55412 h 77800"/>
                        <a:gd name="connsiteX4" fmla="*/ 78999 w 86445"/>
                        <a:gd name="connsiteY4" fmla="*/ 39592 h 77800"/>
                        <a:gd name="connsiteX5" fmla="*/ 92225 w 86445"/>
                        <a:gd name="connsiteY5" fmla="*/ 47891 h 77800"/>
                        <a:gd name="connsiteX6" fmla="*/ 86779 w 86445"/>
                        <a:gd name="connsiteY6" fmla="*/ 65266 h 77800"/>
                        <a:gd name="connsiteX7" fmla="*/ 63093 w 86445"/>
                        <a:gd name="connsiteY7" fmla="*/ 79271 h 77800"/>
                        <a:gd name="connsiteX8" fmla="*/ 28342 w 86445"/>
                        <a:gd name="connsiteY8" fmla="*/ 67600 h 77800"/>
                        <a:gd name="connsiteX9" fmla="*/ 2667 w 86445"/>
                        <a:gd name="connsiteY9" fmla="*/ 41148 h 77800"/>
                        <a:gd name="connsiteX10" fmla="*/ 4742 w 86445"/>
                        <a:gd name="connsiteY10" fmla="*/ 13572 h 77800"/>
                        <a:gd name="connsiteX11" fmla="*/ 11226 w 86445"/>
                        <a:gd name="connsiteY11" fmla="*/ 5965 h 77800"/>
                        <a:gd name="connsiteX12" fmla="*/ 20821 w 86445"/>
                        <a:gd name="connsiteY12" fmla="*/ 0 h 77800"/>
                        <a:gd name="connsiteX13" fmla="*/ 29811 w 86445"/>
                        <a:gd name="connsiteY13" fmla="*/ 12448 h 77800"/>
                        <a:gd name="connsiteX14" fmla="*/ 23414 w 86445"/>
                        <a:gd name="connsiteY14" fmla="*/ 15820 h 77800"/>
                        <a:gd name="connsiteX15" fmla="*/ 18228 w 86445"/>
                        <a:gd name="connsiteY15" fmla="*/ 2109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86445" h="77800">
                          <a:moveTo>
                            <a:pt x="18228" y="21093"/>
                          </a:moveTo>
                          <a:cubicBezTo>
                            <a:pt x="15548" y="25329"/>
                            <a:pt x="15980" y="30256"/>
                            <a:pt x="19438" y="35875"/>
                          </a:cubicBezTo>
                          <a:cubicBezTo>
                            <a:pt x="22896" y="41494"/>
                            <a:pt x="29033" y="47026"/>
                            <a:pt x="37937" y="52559"/>
                          </a:cubicBezTo>
                          <a:cubicBezTo>
                            <a:pt x="56436" y="64143"/>
                            <a:pt x="68712" y="65093"/>
                            <a:pt x="74763" y="55412"/>
                          </a:cubicBezTo>
                          <a:cubicBezTo>
                            <a:pt x="77443" y="51176"/>
                            <a:pt x="78826" y="45903"/>
                            <a:pt x="78999" y="39592"/>
                          </a:cubicBezTo>
                          <a:lnTo>
                            <a:pt x="92225" y="47891"/>
                          </a:lnTo>
                          <a:cubicBezTo>
                            <a:pt x="92398" y="53423"/>
                            <a:pt x="90582" y="59215"/>
                            <a:pt x="86779" y="65266"/>
                          </a:cubicBezTo>
                          <a:cubicBezTo>
                            <a:pt x="81160" y="74257"/>
                            <a:pt x="73293" y="78925"/>
                            <a:pt x="63093" y="79271"/>
                          </a:cubicBezTo>
                          <a:cubicBezTo>
                            <a:pt x="52892" y="79616"/>
                            <a:pt x="41309" y="75726"/>
                            <a:pt x="28342" y="67600"/>
                          </a:cubicBezTo>
                          <a:cubicBezTo>
                            <a:pt x="15375" y="59474"/>
                            <a:pt x="6817" y="50657"/>
                            <a:pt x="2667" y="41148"/>
                          </a:cubicBezTo>
                          <a:cubicBezTo>
                            <a:pt x="-1482" y="31639"/>
                            <a:pt x="-790" y="22476"/>
                            <a:pt x="4742" y="13572"/>
                          </a:cubicBezTo>
                          <a:cubicBezTo>
                            <a:pt x="6558" y="10633"/>
                            <a:pt x="8719" y="8126"/>
                            <a:pt x="11226" y="5965"/>
                          </a:cubicBezTo>
                          <a:cubicBezTo>
                            <a:pt x="13732" y="3804"/>
                            <a:pt x="16931" y="1815"/>
                            <a:pt x="20821" y="0"/>
                          </a:cubicBezTo>
                          <a:lnTo>
                            <a:pt x="29811" y="12448"/>
                          </a:lnTo>
                          <a:cubicBezTo>
                            <a:pt x="27650" y="13399"/>
                            <a:pt x="25576" y="14523"/>
                            <a:pt x="23414" y="15820"/>
                          </a:cubicBezTo>
                          <a:cubicBezTo>
                            <a:pt x="21340" y="17203"/>
                            <a:pt x="19611" y="18932"/>
                            <a:pt x="18228" y="2109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60" name="Freihandform: Form 959">
                      <a:extLst>
                        <a:ext uri="{FF2B5EF4-FFF2-40B4-BE49-F238E27FC236}">
                          <a16:creationId xmlns:a16="http://schemas.microsoft.com/office/drawing/2014/main" id="{9F38FA23-95E1-449E-8B44-BC246C264F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4271" y="1562154"/>
                      <a:ext cx="103734" cy="95090"/>
                    </a:xfrm>
                    <a:custGeom>
                      <a:avLst/>
                      <a:gdLst>
                        <a:gd name="connsiteX0" fmla="*/ 110996 w 103734"/>
                        <a:gd name="connsiteY0" fmla="*/ 52818 h 95089"/>
                        <a:gd name="connsiteX1" fmla="*/ 100450 w 103734"/>
                        <a:gd name="connsiteY1" fmla="*/ 68292 h 95089"/>
                        <a:gd name="connsiteX2" fmla="*/ 58437 w 103734"/>
                        <a:gd name="connsiteY2" fmla="*/ 58437 h 95089"/>
                        <a:gd name="connsiteX3" fmla="*/ 60339 w 103734"/>
                        <a:gd name="connsiteY3" fmla="*/ 68205 h 95089"/>
                        <a:gd name="connsiteX4" fmla="*/ 87829 w 103734"/>
                        <a:gd name="connsiteY4" fmla="*/ 86878 h 95089"/>
                        <a:gd name="connsiteX5" fmla="*/ 77974 w 103734"/>
                        <a:gd name="connsiteY5" fmla="*/ 101400 h 95089"/>
                        <a:gd name="connsiteX6" fmla="*/ 0 w 103734"/>
                        <a:gd name="connsiteY6" fmla="*/ 48409 h 95089"/>
                        <a:gd name="connsiteX7" fmla="*/ 9855 w 103734"/>
                        <a:gd name="connsiteY7" fmla="*/ 33887 h 95089"/>
                        <a:gd name="connsiteX8" fmla="*/ 48496 w 103734"/>
                        <a:gd name="connsiteY8" fmla="*/ 60166 h 95089"/>
                        <a:gd name="connsiteX9" fmla="*/ 40284 w 103734"/>
                        <a:gd name="connsiteY9" fmla="*/ 47199 h 95089"/>
                        <a:gd name="connsiteX10" fmla="*/ 22303 w 103734"/>
                        <a:gd name="connsiteY10" fmla="*/ 15560 h 95089"/>
                        <a:gd name="connsiteX11" fmla="*/ 32849 w 103734"/>
                        <a:gd name="connsiteY11" fmla="*/ 0 h 95089"/>
                        <a:gd name="connsiteX12" fmla="*/ 54374 w 103734"/>
                        <a:gd name="connsiteY12" fmla="*/ 40975 h 95089"/>
                        <a:gd name="connsiteX13" fmla="*/ 110996 w 103734"/>
                        <a:gd name="connsiteY13" fmla="*/ 52818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03734" h="95089">
                          <a:moveTo>
                            <a:pt x="110996" y="52818"/>
                          </a:moveTo>
                          <a:lnTo>
                            <a:pt x="100450" y="68292"/>
                          </a:lnTo>
                          <a:lnTo>
                            <a:pt x="58437" y="58437"/>
                          </a:lnTo>
                          <a:lnTo>
                            <a:pt x="60339" y="68205"/>
                          </a:lnTo>
                          <a:lnTo>
                            <a:pt x="87829" y="86878"/>
                          </a:lnTo>
                          <a:lnTo>
                            <a:pt x="77974" y="101400"/>
                          </a:lnTo>
                          <a:lnTo>
                            <a:pt x="0" y="48409"/>
                          </a:lnTo>
                          <a:lnTo>
                            <a:pt x="9855" y="33887"/>
                          </a:lnTo>
                          <a:lnTo>
                            <a:pt x="48496" y="60166"/>
                          </a:lnTo>
                          <a:lnTo>
                            <a:pt x="40284" y="47199"/>
                          </a:lnTo>
                          <a:lnTo>
                            <a:pt x="22303" y="15560"/>
                          </a:lnTo>
                          <a:lnTo>
                            <a:pt x="32849" y="0"/>
                          </a:lnTo>
                          <a:lnTo>
                            <a:pt x="54374" y="40975"/>
                          </a:lnTo>
                          <a:lnTo>
                            <a:pt x="110996" y="528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61" name="Freihandform: Form 960">
                      <a:extLst>
                        <a:ext uri="{FF2B5EF4-FFF2-40B4-BE49-F238E27FC236}">
                          <a16:creationId xmlns:a16="http://schemas.microsoft.com/office/drawing/2014/main" id="{B40695DD-F6C5-4446-958E-A9136D26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863" y="1518932"/>
                      <a:ext cx="95090" cy="86445"/>
                    </a:xfrm>
                    <a:custGeom>
                      <a:avLst/>
                      <a:gdLst>
                        <a:gd name="connsiteX0" fmla="*/ 101141 w 95089"/>
                        <a:gd name="connsiteY0" fmla="*/ 55844 h 86445"/>
                        <a:gd name="connsiteX1" fmla="*/ 75986 w 95089"/>
                        <a:gd name="connsiteY1" fmla="*/ 90076 h 86445"/>
                        <a:gd name="connsiteX2" fmla="*/ 0 w 95089"/>
                        <a:gd name="connsiteY2" fmla="*/ 34232 h 86445"/>
                        <a:gd name="connsiteX3" fmla="*/ 25156 w 95089"/>
                        <a:gd name="connsiteY3" fmla="*/ 0 h 86445"/>
                        <a:gd name="connsiteX4" fmla="*/ 37344 w 95089"/>
                        <a:gd name="connsiteY4" fmla="*/ 8990 h 86445"/>
                        <a:gd name="connsiteX5" fmla="*/ 22562 w 95089"/>
                        <a:gd name="connsiteY5" fmla="*/ 29132 h 86445"/>
                        <a:gd name="connsiteX6" fmla="*/ 40629 w 95089"/>
                        <a:gd name="connsiteY6" fmla="*/ 42445 h 86445"/>
                        <a:gd name="connsiteX7" fmla="*/ 54374 w 95089"/>
                        <a:gd name="connsiteY7" fmla="*/ 23772 h 86445"/>
                        <a:gd name="connsiteX8" fmla="*/ 66649 w 95089"/>
                        <a:gd name="connsiteY8" fmla="*/ 32763 h 86445"/>
                        <a:gd name="connsiteX9" fmla="*/ 52905 w 95089"/>
                        <a:gd name="connsiteY9" fmla="*/ 51435 h 86445"/>
                        <a:gd name="connsiteX10" fmla="*/ 73911 w 95089"/>
                        <a:gd name="connsiteY10" fmla="*/ 66909 h 86445"/>
                        <a:gd name="connsiteX11" fmla="*/ 88693 w 95089"/>
                        <a:gd name="connsiteY11" fmla="*/ 46767 h 86445"/>
                        <a:gd name="connsiteX12" fmla="*/ 101141 w 95089"/>
                        <a:gd name="connsiteY12" fmla="*/ 55844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5089" h="86445">
                          <a:moveTo>
                            <a:pt x="101141" y="55844"/>
                          </a:moveTo>
                          <a:lnTo>
                            <a:pt x="75986" y="90076"/>
                          </a:lnTo>
                          <a:lnTo>
                            <a:pt x="0" y="34232"/>
                          </a:lnTo>
                          <a:lnTo>
                            <a:pt x="25156" y="0"/>
                          </a:lnTo>
                          <a:lnTo>
                            <a:pt x="37344" y="8990"/>
                          </a:lnTo>
                          <a:lnTo>
                            <a:pt x="22562" y="29132"/>
                          </a:lnTo>
                          <a:lnTo>
                            <a:pt x="40629" y="42445"/>
                          </a:lnTo>
                          <a:lnTo>
                            <a:pt x="54374" y="23772"/>
                          </a:lnTo>
                          <a:lnTo>
                            <a:pt x="66649" y="32763"/>
                          </a:lnTo>
                          <a:lnTo>
                            <a:pt x="52905" y="51435"/>
                          </a:lnTo>
                          <a:lnTo>
                            <a:pt x="73911" y="66909"/>
                          </a:lnTo>
                          <a:lnTo>
                            <a:pt x="88693" y="46767"/>
                          </a:lnTo>
                          <a:lnTo>
                            <a:pt x="101141" y="5584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62" name="Freihandform: Form 961">
                      <a:extLst>
                        <a:ext uri="{FF2B5EF4-FFF2-40B4-BE49-F238E27FC236}">
                          <a16:creationId xmlns:a16="http://schemas.microsoft.com/office/drawing/2014/main" id="{5EAF5A04-2BBB-49D8-A0D3-E6105D903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133" y="1475142"/>
                      <a:ext cx="103734" cy="86445"/>
                    </a:xfrm>
                    <a:custGeom>
                      <a:avLst/>
                      <a:gdLst>
                        <a:gd name="connsiteX0" fmla="*/ 55930 w 103734"/>
                        <a:gd name="connsiteY0" fmla="*/ 52694 h 86445"/>
                        <a:gd name="connsiteX1" fmla="*/ 84717 w 103734"/>
                        <a:gd name="connsiteY1" fmla="*/ 75515 h 86445"/>
                        <a:gd name="connsiteX2" fmla="*/ 73824 w 103734"/>
                        <a:gd name="connsiteY2" fmla="*/ 89260 h 86445"/>
                        <a:gd name="connsiteX3" fmla="*/ 0 w 103734"/>
                        <a:gd name="connsiteY3" fmla="*/ 30650 h 86445"/>
                        <a:gd name="connsiteX4" fmla="*/ 14263 w 103734"/>
                        <a:gd name="connsiteY4" fmla="*/ 12669 h 86445"/>
                        <a:gd name="connsiteX5" fmla="*/ 33022 w 103734"/>
                        <a:gd name="connsiteY5" fmla="*/ 135 h 86445"/>
                        <a:gd name="connsiteX6" fmla="*/ 53855 w 103734"/>
                        <a:gd name="connsiteY6" fmla="*/ 7828 h 86445"/>
                        <a:gd name="connsiteX7" fmla="*/ 65871 w 103734"/>
                        <a:gd name="connsiteY7" fmla="*/ 32811 h 86445"/>
                        <a:gd name="connsiteX8" fmla="*/ 109526 w 103734"/>
                        <a:gd name="connsiteY8" fmla="*/ 44308 h 86445"/>
                        <a:gd name="connsiteX9" fmla="*/ 97856 w 103734"/>
                        <a:gd name="connsiteY9" fmla="*/ 59004 h 86445"/>
                        <a:gd name="connsiteX10" fmla="*/ 59820 w 103734"/>
                        <a:gd name="connsiteY10" fmla="*/ 47853 h 86445"/>
                        <a:gd name="connsiteX11" fmla="*/ 55930 w 103734"/>
                        <a:gd name="connsiteY11" fmla="*/ 52694 h 86445"/>
                        <a:gd name="connsiteX12" fmla="*/ 44087 w 103734"/>
                        <a:gd name="connsiteY12" fmla="*/ 43357 h 86445"/>
                        <a:gd name="connsiteX13" fmla="*/ 46853 w 103734"/>
                        <a:gd name="connsiteY13" fmla="*/ 39813 h 86445"/>
                        <a:gd name="connsiteX14" fmla="*/ 49620 w 103734"/>
                        <a:gd name="connsiteY14" fmla="*/ 30650 h 86445"/>
                        <a:gd name="connsiteX15" fmla="*/ 43136 w 103734"/>
                        <a:gd name="connsiteY15" fmla="*/ 22005 h 86445"/>
                        <a:gd name="connsiteX16" fmla="*/ 33282 w 103734"/>
                        <a:gd name="connsiteY16" fmla="*/ 17856 h 86445"/>
                        <a:gd name="connsiteX17" fmla="*/ 25415 w 103734"/>
                        <a:gd name="connsiteY17" fmla="*/ 22870 h 86445"/>
                        <a:gd name="connsiteX18" fmla="*/ 22649 w 103734"/>
                        <a:gd name="connsiteY18" fmla="*/ 26328 h 86445"/>
                        <a:gd name="connsiteX19" fmla="*/ 44087 w 103734"/>
                        <a:gd name="connsiteY19" fmla="*/ 43357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03734" h="86445">
                          <a:moveTo>
                            <a:pt x="55930" y="52694"/>
                          </a:moveTo>
                          <a:lnTo>
                            <a:pt x="84717" y="75515"/>
                          </a:lnTo>
                          <a:lnTo>
                            <a:pt x="73824" y="89260"/>
                          </a:lnTo>
                          <a:lnTo>
                            <a:pt x="0" y="30650"/>
                          </a:lnTo>
                          <a:lnTo>
                            <a:pt x="14263" y="12669"/>
                          </a:lnTo>
                          <a:cubicBezTo>
                            <a:pt x="20315" y="5062"/>
                            <a:pt x="26539" y="913"/>
                            <a:pt x="33022" y="135"/>
                          </a:cubicBezTo>
                          <a:cubicBezTo>
                            <a:pt x="39506" y="-643"/>
                            <a:pt x="46421" y="1950"/>
                            <a:pt x="53855" y="7828"/>
                          </a:cubicBezTo>
                          <a:cubicBezTo>
                            <a:pt x="63192" y="15263"/>
                            <a:pt x="67168" y="23561"/>
                            <a:pt x="65871" y="32811"/>
                          </a:cubicBezTo>
                          <a:lnTo>
                            <a:pt x="109526" y="44308"/>
                          </a:lnTo>
                          <a:lnTo>
                            <a:pt x="97856" y="59004"/>
                          </a:lnTo>
                          <a:lnTo>
                            <a:pt x="59820" y="47853"/>
                          </a:lnTo>
                          <a:lnTo>
                            <a:pt x="55930" y="52694"/>
                          </a:lnTo>
                          <a:close/>
                          <a:moveTo>
                            <a:pt x="44087" y="43357"/>
                          </a:moveTo>
                          <a:lnTo>
                            <a:pt x="46853" y="39813"/>
                          </a:lnTo>
                          <a:cubicBezTo>
                            <a:pt x="49447" y="36615"/>
                            <a:pt x="50311" y="33503"/>
                            <a:pt x="49620" y="30650"/>
                          </a:cubicBezTo>
                          <a:cubicBezTo>
                            <a:pt x="48928" y="27797"/>
                            <a:pt x="46767" y="24945"/>
                            <a:pt x="43136" y="22005"/>
                          </a:cubicBezTo>
                          <a:cubicBezTo>
                            <a:pt x="39333" y="18980"/>
                            <a:pt x="36048" y="17597"/>
                            <a:pt x="33282" y="17856"/>
                          </a:cubicBezTo>
                          <a:cubicBezTo>
                            <a:pt x="30515" y="18115"/>
                            <a:pt x="27835" y="19758"/>
                            <a:pt x="25415" y="22870"/>
                          </a:cubicBezTo>
                          <a:lnTo>
                            <a:pt x="22649" y="26328"/>
                          </a:lnTo>
                          <a:lnTo>
                            <a:pt x="44087" y="4335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85" name="Grafik 3536">
                    <a:extLst>
                      <a:ext uri="{FF2B5EF4-FFF2-40B4-BE49-F238E27FC236}">
                        <a16:creationId xmlns:a16="http://schemas.microsoft.com/office/drawing/2014/main" id="{17236CF5-943F-4374-8865-8AC126DA0C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6955" y="3082729"/>
                    <a:ext cx="380360" cy="605118"/>
                    <a:chOff x="5836955" y="3082729"/>
                    <a:chExt cx="380360" cy="605118"/>
                  </a:xfrm>
                  <a:solidFill>
                    <a:srgbClr val="FFFFFF"/>
                  </a:solidFill>
                </p:grpSpPr>
                <p:sp>
                  <p:nvSpPr>
                    <p:cNvPr id="945" name="Freihandform: Form 944">
                      <a:extLst>
                        <a:ext uri="{FF2B5EF4-FFF2-40B4-BE49-F238E27FC236}">
                          <a16:creationId xmlns:a16="http://schemas.microsoft.com/office/drawing/2014/main" id="{4F1AAD1A-B296-4AC3-8F34-005401231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5923" y="3082729"/>
                      <a:ext cx="112379" cy="69156"/>
                    </a:xfrm>
                    <a:custGeom>
                      <a:avLst/>
                      <a:gdLst>
                        <a:gd name="connsiteX0" fmla="*/ 1519 w 112379"/>
                        <a:gd name="connsiteY0" fmla="*/ 9682 h 69156"/>
                        <a:gd name="connsiteX1" fmla="*/ 6619 w 112379"/>
                        <a:gd name="connsiteY1" fmla="*/ 0 h 69156"/>
                        <a:gd name="connsiteX2" fmla="*/ 21056 w 112379"/>
                        <a:gd name="connsiteY2" fmla="*/ 5014 h 69156"/>
                        <a:gd name="connsiteX3" fmla="*/ 17252 w 112379"/>
                        <a:gd name="connsiteY3" fmla="*/ 12103 h 69156"/>
                        <a:gd name="connsiteX4" fmla="*/ 17857 w 112379"/>
                        <a:gd name="connsiteY4" fmla="*/ 20661 h 69156"/>
                        <a:gd name="connsiteX5" fmla="*/ 26675 w 112379"/>
                        <a:gd name="connsiteY5" fmla="*/ 26366 h 69156"/>
                        <a:gd name="connsiteX6" fmla="*/ 113725 w 112379"/>
                        <a:gd name="connsiteY6" fmla="*/ 56968 h 69156"/>
                        <a:gd name="connsiteX7" fmla="*/ 107933 w 112379"/>
                        <a:gd name="connsiteY7" fmla="*/ 73479 h 69156"/>
                        <a:gd name="connsiteX8" fmla="*/ 21747 w 112379"/>
                        <a:gd name="connsiteY8" fmla="*/ 43223 h 69156"/>
                        <a:gd name="connsiteX9" fmla="*/ 7570 w 112379"/>
                        <a:gd name="connsiteY9" fmla="*/ 34924 h 69156"/>
                        <a:gd name="connsiteX10" fmla="*/ 654 w 112379"/>
                        <a:gd name="connsiteY10" fmla="*/ 23168 h 69156"/>
                        <a:gd name="connsiteX11" fmla="*/ 1519 w 112379"/>
                        <a:gd name="connsiteY11" fmla="*/ 968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2379" h="69156">
                          <a:moveTo>
                            <a:pt x="1519" y="9682"/>
                          </a:moveTo>
                          <a:cubicBezTo>
                            <a:pt x="3075" y="5360"/>
                            <a:pt x="4717" y="2161"/>
                            <a:pt x="6619" y="0"/>
                          </a:cubicBezTo>
                          <a:lnTo>
                            <a:pt x="21056" y="5014"/>
                          </a:lnTo>
                          <a:cubicBezTo>
                            <a:pt x="19327" y="7348"/>
                            <a:pt x="18030" y="9682"/>
                            <a:pt x="17252" y="12103"/>
                          </a:cubicBezTo>
                          <a:cubicBezTo>
                            <a:pt x="16042" y="15474"/>
                            <a:pt x="16301" y="18327"/>
                            <a:pt x="17857" y="20661"/>
                          </a:cubicBezTo>
                          <a:cubicBezTo>
                            <a:pt x="19500" y="22995"/>
                            <a:pt x="22352" y="24896"/>
                            <a:pt x="26675" y="26366"/>
                          </a:cubicBezTo>
                          <a:lnTo>
                            <a:pt x="113725" y="56968"/>
                          </a:lnTo>
                          <a:lnTo>
                            <a:pt x="107933" y="73479"/>
                          </a:lnTo>
                          <a:lnTo>
                            <a:pt x="21747" y="43223"/>
                          </a:lnTo>
                          <a:cubicBezTo>
                            <a:pt x="15955" y="41148"/>
                            <a:pt x="11201" y="38382"/>
                            <a:pt x="7570" y="34924"/>
                          </a:cubicBezTo>
                          <a:cubicBezTo>
                            <a:pt x="3939" y="31466"/>
                            <a:pt x="1692" y="27490"/>
                            <a:pt x="654" y="23168"/>
                          </a:cubicBezTo>
                          <a:cubicBezTo>
                            <a:pt x="-469" y="18759"/>
                            <a:pt x="-124" y="14264"/>
                            <a:pt x="1519" y="968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6" name="Freihandform: Form 945">
                      <a:extLst>
                        <a:ext uri="{FF2B5EF4-FFF2-40B4-BE49-F238E27FC236}">
                          <a16:creationId xmlns:a16="http://schemas.microsoft.com/office/drawing/2014/main" id="{D9588B36-126F-484C-A3AA-2879EE7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4244" y="3140128"/>
                      <a:ext cx="95090" cy="69156"/>
                    </a:xfrm>
                    <a:custGeom>
                      <a:avLst/>
                      <a:gdLst>
                        <a:gd name="connsiteX0" fmla="*/ 0 w 95089"/>
                        <a:gd name="connsiteY0" fmla="*/ 39678 h 69156"/>
                        <a:gd name="connsiteX1" fmla="*/ 15128 w 95089"/>
                        <a:gd name="connsiteY1" fmla="*/ 0 h 69156"/>
                        <a:gd name="connsiteX2" fmla="*/ 103216 w 95089"/>
                        <a:gd name="connsiteY2" fmla="*/ 33627 h 69156"/>
                        <a:gd name="connsiteX3" fmla="*/ 88088 w 95089"/>
                        <a:gd name="connsiteY3" fmla="*/ 73306 h 69156"/>
                        <a:gd name="connsiteX4" fmla="*/ 73911 w 95089"/>
                        <a:gd name="connsiteY4" fmla="*/ 67946 h 69156"/>
                        <a:gd name="connsiteX5" fmla="*/ 82815 w 95089"/>
                        <a:gd name="connsiteY5" fmla="*/ 44606 h 69156"/>
                        <a:gd name="connsiteX6" fmla="*/ 61895 w 95089"/>
                        <a:gd name="connsiteY6" fmla="*/ 36566 h 69156"/>
                        <a:gd name="connsiteX7" fmla="*/ 53683 w 95089"/>
                        <a:gd name="connsiteY7" fmla="*/ 58178 h 69156"/>
                        <a:gd name="connsiteX8" fmla="*/ 39506 w 95089"/>
                        <a:gd name="connsiteY8" fmla="*/ 52732 h 69156"/>
                        <a:gd name="connsiteX9" fmla="*/ 47804 w 95089"/>
                        <a:gd name="connsiteY9" fmla="*/ 31120 h 69156"/>
                        <a:gd name="connsiteX10" fmla="*/ 23427 w 95089"/>
                        <a:gd name="connsiteY10" fmla="*/ 21784 h 69156"/>
                        <a:gd name="connsiteX11" fmla="*/ 14523 w 95089"/>
                        <a:gd name="connsiteY11" fmla="*/ 45124 h 69156"/>
                        <a:gd name="connsiteX12" fmla="*/ 0 w 95089"/>
                        <a:gd name="connsiteY12" fmla="*/ 39678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5089" h="69156">
                          <a:moveTo>
                            <a:pt x="0" y="39678"/>
                          </a:moveTo>
                          <a:lnTo>
                            <a:pt x="15128" y="0"/>
                          </a:lnTo>
                          <a:lnTo>
                            <a:pt x="103216" y="33627"/>
                          </a:lnTo>
                          <a:lnTo>
                            <a:pt x="88088" y="73306"/>
                          </a:lnTo>
                          <a:lnTo>
                            <a:pt x="73911" y="67946"/>
                          </a:lnTo>
                          <a:lnTo>
                            <a:pt x="82815" y="44606"/>
                          </a:lnTo>
                          <a:lnTo>
                            <a:pt x="61895" y="36566"/>
                          </a:lnTo>
                          <a:lnTo>
                            <a:pt x="53683" y="58178"/>
                          </a:lnTo>
                          <a:lnTo>
                            <a:pt x="39506" y="52732"/>
                          </a:lnTo>
                          <a:lnTo>
                            <a:pt x="47804" y="31120"/>
                          </a:lnTo>
                          <a:lnTo>
                            <a:pt x="23427" y="21784"/>
                          </a:lnTo>
                          <a:lnTo>
                            <a:pt x="14523" y="45124"/>
                          </a:lnTo>
                          <a:lnTo>
                            <a:pt x="0" y="3967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7" name="Freihandform: Form 946">
                      <a:extLst>
                        <a:ext uri="{FF2B5EF4-FFF2-40B4-BE49-F238E27FC236}">
                          <a16:creationId xmlns:a16="http://schemas.microsoft.com/office/drawing/2014/main" id="{79439A57-FED6-4618-A463-453767229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7133" y="3191823"/>
                      <a:ext cx="95090" cy="77801"/>
                    </a:xfrm>
                    <a:custGeom>
                      <a:avLst/>
                      <a:gdLst>
                        <a:gd name="connsiteX0" fmla="*/ 33017 w 95089"/>
                        <a:gd name="connsiteY0" fmla="*/ 73997 h 77800"/>
                        <a:gd name="connsiteX1" fmla="*/ 3972 w 95089"/>
                        <a:gd name="connsiteY1" fmla="*/ 51262 h 77800"/>
                        <a:gd name="connsiteX2" fmla="*/ 3366 w 95089"/>
                        <a:gd name="connsiteY2" fmla="*/ 21265 h 77800"/>
                        <a:gd name="connsiteX3" fmla="*/ 12443 w 95089"/>
                        <a:gd name="connsiteY3" fmla="*/ 0 h 77800"/>
                        <a:gd name="connsiteX4" fmla="*/ 99148 w 95089"/>
                        <a:gd name="connsiteY4" fmla="*/ 36999 h 77800"/>
                        <a:gd name="connsiteX5" fmla="*/ 89207 w 95089"/>
                        <a:gd name="connsiteY5" fmla="*/ 60166 h 77800"/>
                        <a:gd name="connsiteX6" fmla="*/ 67941 w 95089"/>
                        <a:gd name="connsiteY6" fmla="*/ 78924 h 77800"/>
                        <a:gd name="connsiteX7" fmla="*/ 33017 w 95089"/>
                        <a:gd name="connsiteY7" fmla="*/ 73997 h 77800"/>
                        <a:gd name="connsiteX8" fmla="*/ 39587 w 95089"/>
                        <a:gd name="connsiteY8" fmla="*/ 57313 h 77800"/>
                        <a:gd name="connsiteX9" fmla="*/ 75462 w 95089"/>
                        <a:gd name="connsiteY9" fmla="*/ 53683 h 77800"/>
                        <a:gd name="connsiteX10" fmla="*/ 78228 w 95089"/>
                        <a:gd name="connsiteY10" fmla="*/ 47199 h 77800"/>
                        <a:gd name="connsiteX11" fmla="*/ 19618 w 95089"/>
                        <a:gd name="connsiteY11" fmla="*/ 22130 h 77800"/>
                        <a:gd name="connsiteX12" fmla="*/ 17370 w 95089"/>
                        <a:gd name="connsiteY12" fmla="*/ 27317 h 77800"/>
                        <a:gd name="connsiteX13" fmla="*/ 19186 w 95089"/>
                        <a:gd name="connsiteY13" fmla="*/ 43482 h 77800"/>
                        <a:gd name="connsiteX14" fmla="*/ 39587 w 95089"/>
                        <a:gd name="connsiteY14" fmla="*/ 5731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95089" h="77800">
                          <a:moveTo>
                            <a:pt x="33017" y="73997"/>
                          </a:moveTo>
                          <a:cubicBezTo>
                            <a:pt x="18754" y="67859"/>
                            <a:pt x="8985" y="60339"/>
                            <a:pt x="3972" y="51262"/>
                          </a:cubicBezTo>
                          <a:cubicBezTo>
                            <a:pt x="-1129" y="42185"/>
                            <a:pt x="-1302" y="32158"/>
                            <a:pt x="3366" y="21265"/>
                          </a:cubicBezTo>
                          <a:lnTo>
                            <a:pt x="12443" y="0"/>
                          </a:lnTo>
                          <a:lnTo>
                            <a:pt x="99148" y="36999"/>
                          </a:lnTo>
                          <a:lnTo>
                            <a:pt x="89207" y="60166"/>
                          </a:lnTo>
                          <a:cubicBezTo>
                            <a:pt x="84884" y="70280"/>
                            <a:pt x="77796" y="76504"/>
                            <a:pt x="67941" y="78924"/>
                          </a:cubicBezTo>
                          <a:cubicBezTo>
                            <a:pt x="58086" y="81431"/>
                            <a:pt x="46416" y="79789"/>
                            <a:pt x="33017" y="73997"/>
                          </a:cubicBezTo>
                          <a:close/>
                          <a:moveTo>
                            <a:pt x="39587" y="57313"/>
                          </a:moveTo>
                          <a:cubicBezTo>
                            <a:pt x="58951" y="65612"/>
                            <a:pt x="70880" y="64402"/>
                            <a:pt x="75462" y="53683"/>
                          </a:cubicBezTo>
                          <a:lnTo>
                            <a:pt x="78228" y="47199"/>
                          </a:lnTo>
                          <a:lnTo>
                            <a:pt x="19618" y="22130"/>
                          </a:lnTo>
                          <a:lnTo>
                            <a:pt x="17370" y="27317"/>
                          </a:lnTo>
                          <a:cubicBezTo>
                            <a:pt x="14863" y="33195"/>
                            <a:pt x="15469" y="38555"/>
                            <a:pt x="19186" y="43482"/>
                          </a:cubicBezTo>
                          <a:cubicBezTo>
                            <a:pt x="22903" y="48496"/>
                            <a:pt x="29732" y="53077"/>
                            <a:pt x="39587" y="5731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8" name="Freihandform: Form 947">
                      <a:extLst>
                        <a:ext uri="{FF2B5EF4-FFF2-40B4-BE49-F238E27FC236}">
                          <a16:creationId xmlns:a16="http://schemas.microsoft.com/office/drawing/2014/main" id="{C9E4AB4B-08D5-4734-BC71-E3193AE3D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2377" y="3258472"/>
                      <a:ext cx="95090" cy="77801"/>
                    </a:xfrm>
                    <a:custGeom>
                      <a:avLst/>
                      <a:gdLst>
                        <a:gd name="connsiteX0" fmla="*/ 0 w 95089"/>
                        <a:gd name="connsiteY0" fmla="*/ 38382 h 77800"/>
                        <a:gd name="connsiteX1" fmla="*/ 18154 w 95089"/>
                        <a:gd name="connsiteY1" fmla="*/ 0 h 77800"/>
                        <a:gd name="connsiteX2" fmla="*/ 103389 w 95089"/>
                        <a:gd name="connsiteY2" fmla="*/ 40370 h 77800"/>
                        <a:gd name="connsiteX3" fmla="*/ 85235 w 95089"/>
                        <a:gd name="connsiteY3" fmla="*/ 78752 h 77800"/>
                        <a:gd name="connsiteX4" fmla="*/ 71577 w 95089"/>
                        <a:gd name="connsiteY4" fmla="*/ 72268 h 77800"/>
                        <a:gd name="connsiteX5" fmla="*/ 82210 w 95089"/>
                        <a:gd name="connsiteY5" fmla="*/ 49706 h 77800"/>
                        <a:gd name="connsiteX6" fmla="*/ 61895 w 95089"/>
                        <a:gd name="connsiteY6" fmla="*/ 40111 h 77800"/>
                        <a:gd name="connsiteX7" fmla="*/ 51954 w 95089"/>
                        <a:gd name="connsiteY7" fmla="*/ 61030 h 77800"/>
                        <a:gd name="connsiteX8" fmla="*/ 38209 w 95089"/>
                        <a:gd name="connsiteY8" fmla="*/ 54547 h 77800"/>
                        <a:gd name="connsiteX9" fmla="*/ 48150 w 95089"/>
                        <a:gd name="connsiteY9" fmla="*/ 33627 h 77800"/>
                        <a:gd name="connsiteX10" fmla="*/ 24550 w 95089"/>
                        <a:gd name="connsiteY10" fmla="*/ 22476 h 77800"/>
                        <a:gd name="connsiteX11" fmla="*/ 13831 w 95089"/>
                        <a:gd name="connsiteY11" fmla="*/ 45038 h 77800"/>
                        <a:gd name="connsiteX12" fmla="*/ 0 w 95089"/>
                        <a:gd name="connsiteY12" fmla="*/ 3838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5089" h="77800">
                          <a:moveTo>
                            <a:pt x="0" y="38382"/>
                          </a:moveTo>
                          <a:lnTo>
                            <a:pt x="18154" y="0"/>
                          </a:lnTo>
                          <a:lnTo>
                            <a:pt x="103389" y="40370"/>
                          </a:lnTo>
                          <a:lnTo>
                            <a:pt x="85235" y="78752"/>
                          </a:lnTo>
                          <a:lnTo>
                            <a:pt x="71577" y="72268"/>
                          </a:lnTo>
                          <a:lnTo>
                            <a:pt x="82210" y="49706"/>
                          </a:lnTo>
                          <a:lnTo>
                            <a:pt x="61895" y="40111"/>
                          </a:lnTo>
                          <a:lnTo>
                            <a:pt x="51954" y="61030"/>
                          </a:lnTo>
                          <a:lnTo>
                            <a:pt x="38209" y="54547"/>
                          </a:lnTo>
                          <a:lnTo>
                            <a:pt x="48150" y="33627"/>
                          </a:lnTo>
                          <a:lnTo>
                            <a:pt x="24550" y="22476"/>
                          </a:lnTo>
                          <a:lnTo>
                            <a:pt x="13831" y="45038"/>
                          </a:lnTo>
                          <a:lnTo>
                            <a:pt x="0" y="3838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9" name="Freihandform: Form 948">
                      <a:extLst>
                        <a:ext uri="{FF2B5EF4-FFF2-40B4-BE49-F238E27FC236}">
                          <a16:creationId xmlns:a16="http://schemas.microsoft.com/office/drawing/2014/main" id="{AFF3F20D-812B-4A5A-9279-4218EC7CC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0133" y="3308610"/>
                      <a:ext cx="103734" cy="77801"/>
                    </a:xfrm>
                    <a:custGeom>
                      <a:avLst/>
                      <a:gdLst>
                        <a:gd name="connsiteX0" fmla="*/ 50916 w 103734"/>
                        <a:gd name="connsiteY0" fmla="*/ 32417 h 77800"/>
                        <a:gd name="connsiteX1" fmla="*/ 18327 w 103734"/>
                        <a:gd name="connsiteY1" fmla="*/ 15560 h 77800"/>
                        <a:gd name="connsiteX2" fmla="*/ 26366 w 103734"/>
                        <a:gd name="connsiteY2" fmla="*/ 0 h 77800"/>
                        <a:gd name="connsiteX3" fmla="*/ 110045 w 103734"/>
                        <a:gd name="connsiteY3" fmla="*/ 43396 h 77800"/>
                        <a:gd name="connsiteX4" fmla="*/ 99499 w 103734"/>
                        <a:gd name="connsiteY4" fmla="*/ 63797 h 77800"/>
                        <a:gd name="connsiteX5" fmla="*/ 83506 w 103734"/>
                        <a:gd name="connsiteY5" fmla="*/ 79703 h 77800"/>
                        <a:gd name="connsiteX6" fmla="*/ 61636 w 103734"/>
                        <a:gd name="connsiteY6" fmla="*/ 76158 h 77800"/>
                        <a:gd name="connsiteX7" fmla="*/ 45038 w 103734"/>
                        <a:gd name="connsiteY7" fmla="*/ 53942 h 77800"/>
                        <a:gd name="connsiteX8" fmla="*/ 0 w 103734"/>
                        <a:gd name="connsiteY8" fmla="*/ 51003 h 77800"/>
                        <a:gd name="connsiteX9" fmla="*/ 8645 w 103734"/>
                        <a:gd name="connsiteY9" fmla="*/ 34319 h 77800"/>
                        <a:gd name="connsiteX10" fmla="*/ 48064 w 103734"/>
                        <a:gd name="connsiteY10" fmla="*/ 37950 h 77800"/>
                        <a:gd name="connsiteX11" fmla="*/ 50916 w 103734"/>
                        <a:gd name="connsiteY11" fmla="*/ 32417 h 77800"/>
                        <a:gd name="connsiteX12" fmla="*/ 64315 w 103734"/>
                        <a:gd name="connsiteY12" fmla="*/ 39333 h 77800"/>
                        <a:gd name="connsiteX13" fmla="*/ 62241 w 103734"/>
                        <a:gd name="connsiteY13" fmla="*/ 43309 h 77800"/>
                        <a:gd name="connsiteX14" fmla="*/ 61290 w 103734"/>
                        <a:gd name="connsiteY14" fmla="*/ 52818 h 77800"/>
                        <a:gd name="connsiteX15" fmla="*/ 69329 w 103734"/>
                        <a:gd name="connsiteY15" fmla="*/ 60080 h 77800"/>
                        <a:gd name="connsiteX16" fmla="*/ 79789 w 103734"/>
                        <a:gd name="connsiteY16" fmla="*/ 62241 h 77800"/>
                        <a:gd name="connsiteX17" fmla="*/ 86618 w 103734"/>
                        <a:gd name="connsiteY17" fmla="*/ 55757 h 77800"/>
                        <a:gd name="connsiteX18" fmla="*/ 88607 w 103734"/>
                        <a:gd name="connsiteY18" fmla="*/ 51867 h 77800"/>
                        <a:gd name="connsiteX19" fmla="*/ 64315 w 103734"/>
                        <a:gd name="connsiteY19" fmla="*/ 3933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03734" h="77800">
                          <a:moveTo>
                            <a:pt x="50916" y="32417"/>
                          </a:moveTo>
                          <a:lnTo>
                            <a:pt x="18327" y="15560"/>
                          </a:lnTo>
                          <a:lnTo>
                            <a:pt x="26366" y="0"/>
                          </a:lnTo>
                          <a:lnTo>
                            <a:pt x="110045" y="43396"/>
                          </a:lnTo>
                          <a:lnTo>
                            <a:pt x="99499" y="63797"/>
                          </a:lnTo>
                          <a:cubicBezTo>
                            <a:pt x="95004" y="72441"/>
                            <a:pt x="89644" y="77715"/>
                            <a:pt x="83506" y="79703"/>
                          </a:cubicBezTo>
                          <a:cubicBezTo>
                            <a:pt x="77282" y="81691"/>
                            <a:pt x="70021" y="80481"/>
                            <a:pt x="61636" y="76158"/>
                          </a:cubicBezTo>
                          <a:cubicBezTo>
                            <a:pt x="51089" y="70626"/>
                            <a:pt x="45557" y="63278"/>
                            <a:pt x="45038" y="53942"/>
                          </a:cubicBezTo>
                          <a:lnTo>
                            <a:pt x="0" y="51003"/>
                          </a:lnTo>
                          <a:lnTo>
                            <a:pt x="8645" y="34319"/>
                          </a:lnTo>
                          <a:lnTo>
                            <a:pt x="48064" y="37950"/>
                          </a:lnTo>
                          <a:lnTo>
                            <a:pt x="50916" y="32417"/>
                          </a:lnTo>
                          <a:close/>
                          <a:moveTo>
                            <a:pt x="64315" y="39333"/>
                          </a:moveTo>
                          <a:lnTo>
                            <a:pt x="62241" y="43309"/>
                          </a:lnTo>
                          <a:cubicBezTo>
                            <a:pt x="60339" y="46940"/>
                            <a:pt x="59993" y="50138"/>
                            <a:pt x="61290" y="52818"/>
                          </a:cubicBezTo>
                          <a:cubicBezTo>
                            <a:pt x="62500" y="55498"/>
                            <a:pt x="65180" y="57919"/>
                            <a:pt x="69329" y="60080"/>
                          </a:cubicBezTo>
                          <a:cubicBezTo>
                            <a:pt x="73565" y="62327"/>
                            <a:pt x="77109" y="63019"/>
                            <a:pt x="79789" y="62241"/>
                          </a:cubicBezTo>
                          <a:cubicBezTo>
                            <a:pt x="82469" y="61463"/>
                            <a:pt x="84717" y="59302"/>
                            <a:pt x="86618" y="55757"/>
                          </a:cubicBezTo>
                          <a:lnTo>
                            <a:pt x="88607" y="51867"/>
                          </a:lnTo>
                          <a:lnTo>
                            <a:pt x="64315" y="393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0" name="Freihandform: Form 949">
                      <a:extLst>
                        <a:ext uri="{FF2B5EF4-FFF2-40B4-BE49-F238E27FC236}">
                          <a16:creationId xmlns:a16="http://schemas.microsoft.com/office/drawing/2014/main" id="{7A4E4C65-1B2C-4294-BE88-9A3514EB9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3020" y="3366442"/>
                      <a:ext cx="121024" cy="121024"/>
                    </a:xfrm>
                    <a:custGeom>
                      <a:avLst/>
                      <a:gdLst>
                        <a:gd name="connsiteX0" fmla="*/ 26712 w 121023"/>
                        <a:gd name="connsiteY0" fmla="*/ 29046 h 121023"/>
                        <a:gd name="connsiteX1" fmla="*/ 105118 w 121023"/>
                        <a:gd name="connsiteY1" fmla="*/ 54028 h 121023"/>
                        <a:gd name="connsiteX2" fmla="*/ 105463 w 121023"/>
                        <a:gd name="connsiteY2" fmla="*/ 53423 h 121023"/>
                        <a:gd name="connsiteX3" fmla="*/ 90162 w 121023"/>
                        <a:gd name="connsiteY3" fmla="*/ 45902 h 121023"/>
                        <a:gd name="connsiteX4" fmla="*/ 35529 w 121023"/>
                        <a:gd name="connsiteY4" fmla="*/ 14004 h 121023"/>
                        <a:gd name="connsiteX5" fmla="*/ 43741 w 121023"/>
                        <a:gd name="connsiteY5" fmla="*/ 0 h 121023"/>
                        <a:gd name="connsiteX6" fmla="*/ 125173 w 121023"/>
                        <a:gd name="connsiteY6" fmla="*/ 47545 h 121023"/>
                        <a:gd name="connsiteX7" fmla="*/ 111601 w 121023"/>
                        <a:gd name="connsiteY7" fmla="*/ 70799 h 121023"/>
                        <a:gd name="connsiteX8" fmla="*/ 39506 w 121023"/>
                        <a:gd name="connsiteY8" fmla="*/ 47372 h 121023"/>
                        <a:gd name="connsiteX9" fmla="*/ 39246 w 121023"/>
                        <a:gd name="connsiteY9" fmla="*/ 47804 h 121023"/>
                        <a:gd name="connsiteX10" fmla="*/ 95176 w 121023"/>
                        <a:gd name="connsiteY10" fmla="*/ 98980 h 121023"/>
                        <a:gd name="connsiteX11" fmla="*/ 81431 w 121023"/>
                        <a:gd name="connsiteY11" fmla="*/ 122579 h 121023"/>
                        <a:gd name="connsiteX12" fmla="*/ 0 w 121023"/>
                        <a:gd name="connsiteY12" fmla="*/ 75035 h 121023"/>
                        <a:gd name="connsiteX13" fmla="*/ 8385 w 121023"/>
                        <a:gd name="connsiteY13" fmla="*/ 60685 h 121023"/>
                        <a:gd name="connsiteX14" fmla="*/ 63537 w 121023"/>
                        <a:gd name="connsiteY14" fmla="*/ 92929 h 121023"/>
                        <a:gd name="connsiteX15" fmla="*/ 77109 w 121023"/>
                        <a:gd name="connsiteY15" fmla="*/ 101919 h 121023"/>
                        <a:gd name="connsiteX16" fmla="*/ 77368 w 121023"/>
                        <a:gd name="connsiteY16" fmla="*/ 101487 h 121023"/>
                        <a:gd name="connsiteX17" fmla="*/ 17116 w 121023"/>
                        <a:gd name="connsiteY17" fmla="*/ 45643 h 121023"/>
                        <a:gd name="connsiteX18" fmla="*/ 26712 w 121023"/>
                        <a:gd name="connsiteY18" fmla="*/ 29046 h 1210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121023" h="121023">
                          <a:moveTo>
                            <a:pt x="26712" y="29046"/>
                          </a:moveTo>
                          <a:lnTo>
                            <a:pt x="105118" y="54028"/>
                          </a:lnTo>
                          <a:lnTo>
                            <a:pt x="105463" y="53423"/>
                          </a:lnTo>
                          <a:cubicBezTo>
                            <a:pt x="99672" y="51003"/>
                            <a:pt x="94571" y="48496"/>
                            <a:pt x="90162" y="45902"/>
                          </a:cubicBezTo>
                          <a:lnTo>
                            <a:pt x="35529" y="14004"/>
                          </a:lnTo>
                          <a:lnTo>
                            <a:pt x="43741" y="0"/>
                          </a:lnTo>
                          <a:lnTo>
                            <a:pt x="125173" y="47545"/>
                          </a:lnTo>
                          <a:lnTo>
                            <a:pt x="111601" y="70799"/>
                          </a:lnTo>
                          <a:lnTo>
                            <a:pt x="39506" y="47372"/>
                          </a:lnTo>
                          <a:lnTo>
                            <a:pt x="39246" y="47804"/>
                          </a:lnTo>
                          <a:lnTo>
                            <a:pt x="95176" y="98980"/>
                          </a:lnTo>
                          <a:lnTo>
                            <a:pt x="81431" y="122579"/>
                          </a:lnTo>
                          <a:lnTo>
                            <a:pt x="0" y="75035"/>
                          </a:lnTo>
                          <a:lnTo>
                            <a:pt x="8385" y="60685"/>
                          </a:lnTo>
                          <a:lnTo>
                            <a:pt x="63537" y="92929"/>
                          </a:lnTo>
                          <a:cubicBezTo>
                            <a:pt x="68119" y="95609"/>
                            <a:pt x="72614" y="98548"/>
                            <a:pt x="77109" y="101919"/>
                          </a:cubicBezTo>
                          <a:lnTo>
                            <a:pt x="77368" y="101487"/>
                          </a:lnTo>
                          <a:lnTo>
                            <a:pt x="17116" y="45643"/>
                          </a:lnTo>
                          <a:lnTo>
                            <a:pt x="26712" y="290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1" name="Freihandform: Form 950">
                      <a:extLst>
                        <a:ext uri="{FF2B5EF4-FFF2-40B4-BE49-F238E27FC236}">
                          <a16:creationId xmlns:a16="http://schemas.microsoft.com/office/drawing/2014/main" id="{1A07D687-4B3D-4952-8AA7-392CCE6FE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0402" y="3447355"/>
                      <a:ext cx="103734" cy="86445"/>
                    </a:xfrm>
                    <a:custGeom>
                      <a:avLst/>
                      <a:gdLst>
                        <a:gd name="connsiteX0" fmla="*/ 9595 w 103734"/>
                        <a:gd name="connsiteY0" fmla="*/ 44347 h 86445"/>
                        <a:gd name="connsiteX1" fmla="*/ 32503 w 103734"/>
                        <a:gd name="connsiteY1" fmla="*/ 52818 h 86445"/>
                        <a:gd name="connsiteX2" fmla="*/ 45989 w 103734"/>
                        <a:gd name="connsiteY2" fmla="*/ 32244 h 86445"/>
                        <a:gd name="connsiteX3" fmla="*/ 29046 w 103734"/>
                        <a:gd name="connsiteY3" fmla="*/ 14696 h 86445"/>
                        <a:gd name="connsiteX4" fmla="*/ 38641 w 103734"/>
                        <a:gd name="connsiteY4" fmla="*/ 0 h 86445"/>
                        <a:gd name="connsiteX5" fmla="*/ 105031 w 103734"/>
                        <a:gd name="connsiteY5" fmla="*/ 71404 h 86445"/>
                        <a:gd name="connsiteX6" fmla="*/ 91978 w 103734"/>
                        <a:gd name="connsiteY6" fmla="*/ 91286 h 86445"/>
                        <a:gd name="connsiteX7" fmla="*/ 0 w 103734"/>
                        <a:gd name="connsiteY7" fmla="*/ 59042 h 86445"/>
                        <a:gd name="connsiteX8" fmla="*/ 9595 w 103734"/>
                        <a:gd name="connsiteY8" fmla="*/ 44347 h 86445"/>
                        <a:gd name="connsiteX9" fmla="*/ 47199 w 103734"/>
                        <a:gd name="connsiteY9" fmla="*/ 58610 h 86445"/>
                        <a:gd name="connsiteX10" fmla="*/ 68292 w 103734"/>
                        <a:gd name="connsiteY10" fmla="*/ 66390 h 86445"/>
                        <a:gd name="connsiteX11" fmla="*/ 77801 w 103734"/>
                        <a:gd name="connsiteY11" fmla="*/ 70194 h 86445"/>
                        <a:gd name="connsiteX12" fmla="*/ 87828 w 103734"/>
                        <a:gd name="connsiteY12" fmla="*/ 74516 h 86445"/>
                        <a:gd name="connsiteX13" fmla="*/ 78752 w 103734"/>
                        <a:gd name="connsiteY13" fmla="*/ 66044 h 86445"/>
                        <a:gd name="connsiteX14" fmla="*/ 56967 w 103734"/>
                        <a:gd name="connsiteY14" fmla="*/ 43741 h 86445"/>
                        <a:gd name="connsiteX15" fmla="*/ 47199 w 103734"/>
                        <a:gd name="connsiteY15" fmla="*/ 58610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03734" h="86445">
                          <a:moveTo>
                            <a:pt x="9595" y="44347"/>
                          </a:moveTo>
                          <a:lnTo>
                            <a:pt x="32503" y="52818"/>
                          </a:lnTo>
                          <a:lnTo>
                            <a:pt x="45989" y="32244"/>
                          </a:lnTo>
                          <a:lnTo>
                            <a:pt x="29046" y="14696"/>
                          </a:lnTo>
                          <a:lnTo>
                            <a:pt x="38641" y="0"/>
                          </a:lnTo>
                          <a:lnTo>
                            <a:pt x="105031" y="71404"/>
                          </a:lnTo>
                          <a:lnTo>
                            <a:pt x="91978" y="91286"/>
                          </a:lnTo>
                          <a:lnTo>
                            <a:pt x="0" y="59042"/>
                          </a:lnTo>
                          <a:lnTo>
                            <a:pt x="9595" y="44347"/>
                          </a:lnTo>
                          <a:close/>
                          <a:moveTo>
                            <a:pt x="47199" y="58610"/>
                          </a:moveTo>
                          <a:lnTo>
                            <a:pt x="68292" y="66390"/>
                          </a:lnTo>
                          <a:cubicBezTo>
                            <a:pt x="69588" y="66909"/>
                            <a:pt x="72787" y="68119"/>
                            <a:pt x="77801" y="70194"/>
                          </a:cubicBezTo>
                          <a:cubicBezTo>
                            <a:pt x="82901" y="72268"/>
                            <a:pt x="86186" y="73651"/>
                            <a:pt x="87828" y="74516"/>
                          </a:cubicBezTo>
                          <a:cubicBezTo>
                            <a:pt x="85062" y="72009"/>
                            <a:pt x="82037" y="69156"/>
                            <a:pt x="78752" y="66044"/>
                          </a:cubicBezTo>
                          <a:cubicBezTo>
                            <a:pt x="75467" y="62932"/>
                            <a:pt x="68205" y="55498"/>
                            <a:pt x="56967" y="43741"/>
                          </a:cubicBezTo>
                          <a:lnTo>
                            <a:pt x="47199" y="586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2" name="Freihandform: Form 951">
                      <a:extLst>
                        <a:ext uri="{FF2B5EF4-FFF2-40B4-BE49-F238E27FC236}">
                          <a16:creationId xmlns:a16="http://schemas.microsoft.com/office/drawing/2014/main" id="{7A38BCBD-1948-4DC0-8832-770848A44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7525" y="3512449"/>
                      <a:ext cx="112379" cy="103734"/>
                    </a:xfrm>
                    <a:custGeom>
                      <a:avLst/>
                      <a:gdLst>
                        <a:gd name="connsiteX0" fmla="*/ 0 w 112379"/>
                        <a:gd name="connsiteY0" fmla="*/ 53510 h 103734"/>
                        <a:gd name="connsiteX1" fmla="*/ 12535 w 112379"/>
                        <a:gd name="connsiteY1" fmla="*/ 36134 h 103734"/>
                        <a:gd name="connsiteX2" fmla="*/ 84976 w 112379"/>
                        <a:gd name="connsiteY2" fmla="*/ 52472 h 103734"/>
                        <a:gd name="connsiteX3" fmla="*/ 85495 w 112379"/>
                        <a:gd name="connsiteY3" fmla="*/ 51781 h 103734"/>
                        <a:gd name="connsiteX4" fmla="*/ 70972 w 112379"/>
                        <a:gd name="connsiteY4" fmla="*/ 43309 h 103734"/>
                        <a:gd name="connsiteX5" fmla="*/ 29219 w 112379"/>
                        <a:gd name="connsiteY5" fmla="*/ 13140 h 103734"/>
                        <a:gd name="connsiteX6" fmla="*/ 38728 w 112379"/>
                        <a:gd name="connsiteY6" fmla="*/ 0 h 103734"/>
                        <a:gd name="connsiteX7" fmla="*/ 115145 w 112379"/>
                        <a:gd name="connsiteY7" fmla="*/ 55152 h 103734"/>
                        <a:gd name="connsiteX8" fmla="*/ 102524 w 112379"/>
                        <a:gd name="connsiteY8" fmla="*/ 72614 h 103734"/>
                        <a:gd name="connsiteX9" fmla="*/ 30861 w 112379"/>
                        <a:gd name="connsiteY9" fmla="*/ 56449 h 103734"/>
                        <a:gd name="connsiteX10" fmla="*/ 30429 w 112379"/>
                        <a:gd name="connsiteY10" fmla="*/ 57054 h 103734"/>
                        <a:gd name="connsiteX11" fmla="*/ 44174 w 112379"/>
                        <a:gd name="connsiteY11" fmla="*/ 65525 h 103734"/>
                        <a:gd name="connsiteX12" fmla="*/ 85927 w 112379"/>
                        <a:gd name="connsiteY12" fmla="*/ 95609 h 103734"/>
                        <a:gd name="connsiteX13" fmla="*/ 76504 w 112379"/>
                        <a:gd name="connsiteY13" fmla="*/ 108662 h 103734"/>
                        <a:gd name="connsiteX14" fmla="*/ 0 w 112379"/>
                        <a:gd name="connsiteY14" fmla="*/ 53510 h 103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12379" h="103734">
                          <a:moveTo>
                            <a:pt x="0" y="53510"/>
                          </a:moveTo>
                          <a:lnTo>
                            <a:pt x="12535" y="36134"/>
                          </a:lnTo>
                          <a:lnTo>
                            <a:pt x="84976" y="52472"/>
                          </a:lnTo>
                          <a:lnTo>
                            <a:pt x="85495" y="51781"/>
                          </a:lnTo>
                          <a:cubicBezTo>
                            <a:pt x="80654" y="49620"/>
                            <a:pt x="75813" y="46767"/>
                            <a:pt x="70972" y="43309"/>
                          </a:cubicBezTo>
                          <a:lnTo>
                            <a:pt x="29219" y="13140"/>
                          </a:lnTo>
                          <a:lnTo>
                            <a:pt x="38728" y="0"/>
                          </a:lnTo>
                          <a:lnTo>
                            <a:pt x="115145" y="55152"/>
                          </a:lnTo>
                          <a:lnTo>
                            <a:pt x="102524" y="72614"/>
                          </a:lnTo>
                          <a:lnTo>
                            <a:pt x="30861" y="56449"/>
                          </a:lnTo>
                          <a:lnTo>
                            <a:pt x="30429" y="57054"/>
                          </a:lnTo>
                          <a:cubicBezTo>
                            <a:pt x="34578" y="59042"/>
                            <a:pt x="39160" y="61808"/>
                            <a:pt x="44174" y="65525"/>
                          </a:cubicBezTo>
                          <a:lnTo>
                            <a:pt x="85927" y="95609"/>
                          </a:lnTo>
                          <a:lnTo>
                            <a:pt x="76504" y="108662"/>
                          </a:lnTo>
                          <a:lnTo>
                            <a:pt x="0" y="535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3" name="Freihandform: Form 952">
                      <a:extLst>
                        <a:ext uri="{FF2B5EF4-FFF2-40B4-BE49-F238E27FC236}">
                          <a16:creationId xmlns:a16="http://schemas.microsoft.com/office/drawing/2014/main" id="{3F55ABBE-C17D-4D27-B43D-2714B5C39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6955" y="3578147"/>
                      <a:ext cx="112379" cy="103734"/>
                    </a:xfrm>
                    <a:custGeom>
                      <a:avLst/>
                      <a:gdLst>
                        <a:gd name="connsiteX0" fmla="*/ 0 w 112379"/>
                        <a:gd name="connsiteY0" fmla="*/ 51521 h 103734"/>
                        <a:gd name="connsiteX1" fmla="*/ 13399 w 112379"/>
                        <a:gd name="connsiteY1" fmla="*/ 34837 h 103734"/>
                        <a:gd name="connsiteX2" fmla="*/ 84976 w 112379"/>
                        <a:gd name="connsiteY2" fmla="*/ 54720 h 103734"/>
                        <a:gd name="connsiteX3" fmla="*/ 85495 w 112379"/>
                        <a:gd name="connsiteY3" fmla="*/ 54115 h 103734"/>
                        <a:gd name="connsiteX4" fmla="*/ 71404 w 112379"/>
                        <a:gd name="connsiteY4" fmla="*/ 44865 h 103734"/>
                        <a:gd name="connsiteX5" fmla="*/ 31207 w 112379"/>
                        <a:gd name="connsiteY5" fmla="*/ 12707 h 103734"/>
                        <a:gd name="connsiteX6" fmla="*/ 41321 w 112379"/>
                        <a:gd name="connsiteY6" fmla="*/ 0 h 103734"/>
                        <a:gd name="connsiteX7" fmla="*/ 114973 w 112379"/>
                        <a:gd name="connsiteY7" fmla="*/ 58869 h 103734"/>
                        <a:gd name="connsiteX8" fmla="*/ 101487 w 112379"/>
                        <a:gd name="connsiteY8" fmla="*/ 75726 h 103734"/>
                        <a:gd name="connsiteX9" fmla="*/ 30688 w 112379"/>
                        <a:gd name="connsiteY9" fmla="*/ 56103 h 103734"/>
                        <a:gd name="connsiteX10" fmla="*/ 30256 w 112379"/>
                        <a:gd name="connsiteY10" fmla="*/ 56622 h 103734"/>
                        <a:gd name="connsiteX11" fmla="*/ 43569 w 112379"/>
                        <a:gd name="connsiteY11" fmla="*/ 65698 h 103734"/>
                        <a:gd name="connsiteX12" fmla="*/ 83766 w 112379"/>
                        <a:gd name="connsiteY12" fmla="*/ 97856 h 103734"/>
                        <a:gd name="connsiteX13" fmla="*/ 73652 w 112379"/>
                        <a:gd name="connsiteY13" fmla="*/ 110477 h 103734"/>
                        <a:gd name="connsiteX14" fmla="*/ 0 w 112379"/>
                        <a:gd name="connsiteY14" fmla="*/ 51521 h 103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12379" h="103734">
                          <a:moveTo>
                            <a:pt x="0" y="51521"/>
                          </a:moveTo>
                          <a:lnTo>
                            <a:pt x="13399" y="34837"/>
                          </a:lnTo>
                          <a:lnTo>
                            <a:pt x="84976" y="54720"/>
                          </a:lnTo>
                          <a:lnTo>
                            <a:pt x="85495" y="54115"/>
                          </a:lnTo>
                          <a:cubicBezTo>
                            <a:pt x="80740" y="51694"/>
                            <a:pt x="76072" y="48582"/>
                            <a:pt x="71404" y="44865"/>
                          </a:cubicBezTo>
                          <a:lnTo>
                            <a:pt x="31207" y="12707"/>
                          </a:lnTo>
                          <a:lnTo>
                            <a:pt x="41321" y="0"/>
                          </a:lnTo>
                          <a:lnTo>
                            <a:pt x="114973" y="58869"/>
                          </a:lnTo>
                          <a:lnTo>
                            <a:pt x="101487" y="75726"/>
                          </a:lnTo>
                          <a:lnTo>
                            <a:pt x="30688" y="56103"/>
                          </a:lnTo>
                          <a:lnTo>
                            <a:pt x="30256" y="56622"/>
                          </a:lnTo>
                          <a:cubicBezTo>
                            <a:pt x="34319" y="58783"/>
                            <a:pt x="38728" y="61808"/>
                            <a:pt x="43569" y="65698"/>
                          </a:cubicBezTo>
                          <a:lnTo>
                            <a:pt x="83766" y="97856"/>
                          </a:lnTo>
                          <a:lnTo>
                            <a:pt x="73652" y="110477"/>
                          </a:lnTo>
                          <a:lnTo>
                            <a:pt x="0" y="5152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86" name="Grafik 3536">
                    <a:extLst>
                      <a:ext uri="{FF2B5EF4-FFF2-40B4-BE49-F238E27FC236}">
                        <a16:creationId xmlns:a16="http://schemas.microsoft.com/office/drawing/2014/main" id="{231A36DC-918A-4A98-A476-9ECD9A2AE3D6}"/>
                      </a:ext>
                    </a:extLst>
                  </p:cNvPr>
                  <p:cNvGrpSpPr/>
                  <p:nvPr/>
                </p:nvGrpSpPr>
                <p:grpSpPr>
                  <a:xfrm>
                    <a:off x="4285227" y="4198133"/>
                    <a:ext cx="570540" cy="112379"/>
                    <a:chOff x="4285227" y="4198133"/>
                    <a:chExt cx="570540" cy="112379"/>
                  </a:xfrm>
                  <a:solidFill>
                    <a:srgbClr val="FFFFFF"/>
                  </a:solidFill>
                </p:grpSpPr>
                <p:sp>
                  <p:nvSpPr>
                    <p:cNvPr id="936" name="Freihandform: Form 935">
                      <a:extLst>
                        <a:ext uri="{FF2B5EF4-FFF2-40B4-BE49-F238E27FC236}">
                          <a16:creationId xmlns:a16="http://schemas.microsoft.com/office/drawing/2014/main" id="{BBE83403-7F40-4E31-A904-B639367C5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842" y="4198393"/>
                      <a:ext cx="69156" cy="95090"/>
                    </a:xfrm>
                    <a:custGeom>
                      <a:avLst/>
                      <a:gdLst>
                        <a:gd name="connsiteX0" fmla="*/ 0 w 69156"/>
                        <a:gd name="connsiteY0" fmla="*/ 8731 h 95089"/>
                        <a:gd name="connsiteX1" fmla="*/ 17375 w 69156"/>
                        <a:gd name="connsiteY1" fmla="*/ 6051 h 95089"/>
                        <a:gd name="connsiteX2" fmla="*/ 23599 w 69156"/>
                        <a:gd name="connsiteY2" fmla="*/ 46940 h 95089"/>
                        <a:gd name="connsiteX3" fmla="*/ 46507 w 69156"/>
                        <a:gd name="connsiteY3" fmla="*/ 43482 h 95089"/>
                        <a:gd name="connsiteX4" fmla="*/ 40283 w 69156"/>
                        <a:gd name="connsiteY4" fmla="*/ 2593 h 95089"/>
                        <a:gd name="connsiteX5" fmla="*/ 57659 w 69156"/>
                        <a:gd name="connsiteY5" fmla="*/ 0 h 95089"/>
                        <a:gd name="connsiteX6" fmla="*/ 71922 w 69156"/>
                        <a:gd name="connsiteY6" fmla="*/ 93188 h 95089"/>
                        <a:gd name="connsiteX7" fmla="*/ 54633 w 69156"/>
                        <a:gd name="connsiteY7" fmla="*/ 95868 h 95089"/>
                        <a:gd name="connsiteX8" fmla="*/ 49014 w 69156"/>
                        <a:gd name="connsiteY8" fmla="*/ 58869 h 95089"/>
                        <a:gd name="connsiteX9" fmla="*/ 26106 w 69156"/>
                        <a:gd name="connsiteY9" fmla="*/ 62327 h 95089"/>
                        <a:gd name="connsiteX10" fmla="*/ 31725 w 69156"/>
                        <a:gd name="connsiteY10" fmla="*/ 99326 h 95089"/>
                        <a:gd name="connsiteX11" fmla="*/ 14350 w 69156"/>
                        <a:gd name="connsiteY11" fmla="*/ 102005 h 95089"/>
                        <a:gd name="connsiteX12" fmla="*/ 0 w 69156"/>
                        <a:gd name="connsiteY12" fmla="*/ 8731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9156" h="95089">
                          <a:moveTo>
                            <a:pt x="0" y="8731"/>
                          </a:moveTo>
                          <a:lnTo>
                            <a:pt x="17375" y="6051"/>
                          </a:lnTo>
                          <a:lnTo>
                            <a:pt x="23599" y="46940"/>
                          </a:lnTo>
                          <a:lnTo>
                            <a:pt x="46507" y="43482"/>
                          </a:lnTo>
                          <a:lnTo>
                            <a:pt x="40283" y="2593"/>
                          </a:lnTo>
                          <a:lnTo>
                            <a:pt x="57659" y="0"/>
                          </a:lnTo>
                          <a:lnTo>
                            <a:pt x="71922" y="93188"/>
                          </a:lnTo>
                          <a:lnTo>
                            <a:pt x="54633" y="95868"/>
                          </a:lnTo>
                          <a:lnTo>
                            <a:pt x="49014" y="58869"/>
                          </a:lnTo>
                          <a:lnTo>
                            <a:pt x="26106" y="62327"/>
                          </a:lnTo>
                          <a:lnTo>
                            <a:pt x="31725" y="99326"/>
                          </a:lnTo>
                          <a:lnTo>
                            <a:pt x="14350" y="102005"/>
                          </a:lnTo>
                          <a:lnTo>
                            <a:pt x="0" y="873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7" name="Freihandform: Form 936">
                      <a:extLst>
                        <a:ext uri="{FF2B5EF4-FFF2-40B4-BE49-F238E27FC236}">
                          <a16:creationId xmlns:a16="http://schemas.microsoft.com/office/drawing/2014/main" id="{A53BAE19-AFC3-4763-B9B2-143C0EB3E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010" y="4209025"/>
                      <a:ext cx="51867" cy="95090"/>
                    </a:xfrm>
                    <a:custGeom>
                      <a:avLst/>
                      <a:gdLst>
                        <a:gd name="connsiteX0" fmla="*/ 0 w 51867"/>
                        <a:gd name="connsiteY0" fmla="*/ 4755 h 95089"/>
                        <a:gd name="connsiteX1" fmla="*/ 42185 w 51867"/>
                        <a:gd name="connsiteY1" fmla="*/ 0 h 95089"/>
                        <a:gd name="connsiteX2" fmla="*/ 52731 w 51867"/>
                        <a:gd name="connsiteY2" fmla="*/ 93707 h 95089"/>
                        <a:gd name="connsiteX3" fmla="*/ 10546 w 51867"/>
                        <a:gd name="connsiteY3" fmla="*/ 98461 h 95089"/>
                        <a:gd name="connsiteX4" fmla="*/ 8817 w 51867"/>
                        <a:gd name="connsiteY4" fmla="*/ 83420 h 95089"/>
                        <a:gd name="connsiteX5" fmla="*/ 33627 w 51867"/>
                        <a:gd name="connsiteY5" fmla="*/ 80567 h 95089"/>
                        <a:gd name="connsiteX6" fmla="*/ 31120 w 51867"/>
                        <a:gd name="connsiteY6" fmla="*/ 58264 h 95089"/>
                        <a:gd name="connsiteX7" fmla="*/ 8126 w 51867"/>
                        <a:gd name="connsiteY7" fmla="*/ 60858 h 95089"/>
                        <a:gd name="connsiteX8" fmla="*/ 6397 w 51867"/>
                        <a:gd name="connsiteY8" fmla="*/ 45730 h 95089"/>
                        <a:gd name="connsiteX9" fmla="*/ 29391 w 51867"/>
                        <a:gd name="connsiteY9" fmla="*/ 43136 h 95089"/>
                        <a:gd name="connsiteX10" fmla="*/ 26452 w 51867"/>
                        <a:gd name="connsiteY10" fmla="*/ 17203 h 95089"/>
                        <a:gd name="connsiteX11" fmla="*/ 1642 w 51867"/>
                        <a:gd name="connsiteY11" fmla="*/ 20055 h 95089"/>
                        <a:gd name="connsiteX12" fmla="*/ 0 w 51867"/>
                        <a:gd name="connsiteY12" fmla="*/ 4755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95089">
                          <a:moveTo>
                            <a:pt x="0" y="4755"/>
                          </a:moveTo>
                          <a:lnTo>
                            <a:pt x="42185" y="0"/>
                          </a:lnTo>
                          <a:lnTo>
                            <a:pt x="52731" y="93707"/>
                          </a:lnTo>
                          <a:lnTo>
                            <a:pt x="10546" y="98461"/>
                          </a:lnTo>
                          <a:lnTo>
                            <a:pt x="8817" y="83420"/>
                          </a:lnTo>
                          <a:lnTo>
                            <a:pt x="33627" y="80567"/>
                          </a:lnTo>
                          <a:lnTo>
                            <a:pt x="31120" y="58264"/>
                          </a:lnTo>
                          <a:lnTo>
                            <a:pt x="8126" y="60858"/>
                          </a:lnTo>
                          <a:lnTo>
                            <a:pt x="6397" y="45730"/>
                          </a:lnTo>
                          <a:lnTo>
                            <a:pt x="29391" y="43136"/>
                          </a:lnTo>
                          <a:lnTo>
                            <a:pt x="26452" y="17203"/>
                          </a:lnTo>
                          <a:lnTo>
                            <a:pt x="1642" y="20055"/>
                          </a:lnTo>
                          <a:lnTo>
                            <a:pt x="0" y="475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8" name="Freihandform: Form 937">
                      <a:extLst>
                        <a:ext uri="{FF2B5EF4-FFF2-40B4-BE49-F238E27FC236}">
                          <a16:creationId xmlns:a16="http://schemas.microsoft.com/office/drawing/2014/main" id="{AA3B8C58-55C8-4412-BE82-DB9DCE891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1816" y="4214990"/>
                      <a:ext cx="60512" cy="95090"/>
                    </a:xfrm>
                    <a:custGeom>
                      <a:avLst/>
                      <a:gdLst>
                        <a:gd name="connsiteX0" fmla="*/ 42531 w 60511"/>
                        <a:gd name="connsiteY0" fmla="*/ 37950 h 95089"/>
                        <a:gd name="connsiteX1" fmla="*/ 39765 w 60511"/>
                        <a:gd name="connsiteY1" fmla="*/ 1383 h 95089"/>
                        <a:gd name="connsiteX2" fmla="*/ 57227 w 60511"/>
                        <a:gd name="connsiteY2" fmla="*/ 0 h 95089"/>
                        <a:gd name="connsiteX3" fmla="*/ 64402 w 60511"/>
                        <a:gd name="connsiteY3" fmla="*/ 93966 h 95089"/>
                        <a:gd name="connsiteX4" fmla="*/ 41494 w 60511"/>
                        <a:gd name="connsiteY4" fmla="*/ 95695 h 95089"/>
                        <a:gd name="connsiteX5" fmla="*/ 19536 w 60511"/>
                        <a:gd name="connsiteY5" fmla="*/ 90422 h 95089"/>
                        <a:gd name="connsiteX6" fmla="*/ 11065 w 60511"/>
                        <a:gd name="connsiteY6" fmla="*/ 69934 h 95089"/>
                        <a:gd name="connsiteX7" fmla="*/ 21179 w 60511"/>
                        <a:gd name="connsiteY7" fmla="*/ 44087 h 95089"/>
                        <a:gd name="connsiteX8" fmla="*/ 0 w 60511"/>
                        <a:gd name="connsiteY8" fmla="*/ 4236 h 95089"/>
                        <a:gd name="connsiteX9" fmla="*/ 18672 w 60511"/>
                        <a:gd name="connsiteY9" fmla="*/ 2853 h 95089"/>
                        <a:gd name="connsiteX10" fmla="*/ 36307 w 60511"/>
                        <a:gd name="connsiteY10" fmla="*/ 38295 h 95089"/>
                        <a:gd name="connsiteX11" fmla="*/ 42531 w 60511"/>
                        <a:gd name="connsiteY11" fmla="*/ 37950 h 95089"/>
                        <a:gd name="connsiteX12" fmla="*/ 43741 w 60511"/>
                        <a:gd name="connsiteY12" fmla="*/ 52991 h 95089"/>
                        <a:gd name="connsiteX13" fmla="*/ 39246 w 60511"/>
                        <a:gd name="connsiteY13" fmla="*/ 53337 h 95089"/>
                        <a:gd name="connsiteX14" fmla="*/ 30601 w 60511"/>
                        <a:gd name="connsiteY14" fmla="*/ 57486 h 95089"/>
                        <a:gd name="connsiteX15" fmla="*/ 28700 w 60511"/>
                        <a:gd name="connsiteY15" fmla="*/ 68119 h 95089"/>
                        <a:gd name="connsiteX16" fmla="*/ 32330 w 60511"/>
                        <a:gd name="connsiteY16" fmla="*/ 78147 h 95089"/>
                        <a:gd name="connsiteX17" fmla="*/ 41407 w 60511"/>
                        <a:gd name="connsiteY17" fmla="*/ 80567 h 95089"/>
                        <a:gd name="connsiteX18" fmla="*/ 45816 w 60511"/>
                        <a:gd name="connsiteY18" fmla="*/ 80221 h 95089"/>
                        <a:gd name="connsiteX19" fmla="*/ 43741 w 60511"/>
                        <a:gd name="connsiteY19" fmla="*/ 52991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60511" h="95089">
                          <a:moveTo>
                            <a:pt x="42531" y="37950"/>
                          </a:moveTo>
                          <a:lnTo>
                            <a:pt x="39765" y="1383"/>
                          </a:lnTo>
                          <a:lnTo>
                            <a:pt x="57227" y="0"/>
                          </a:lnTo>
                          <a:lnTo>
                            <a:pt x="64402" y="93966"/>
                          </a:lnTo>
                          <a:lnTo>
                            <a:pt x="41494" y="95695"/>
                          </a:lnTo>
                          <a:cubicBezTo>
                            <a:pt x="31812" y="96473"/>
                            <a:pt x="24464" y="94658"/>
                            <a:pt x="19536" y="90422"/>
                          </a:cubicBezTo>
                          <a:cubicBezTo>
                            <a:pt x="14609" y="86186"/>
                            <a:pt x="11756" y="79357"/>
                            <a:pt x="11065" y="69934"/>
                          </a:cubicBezTo>
                          <a:cubicBezTo>
                            <a:pt x="10114" y="58091"/>
                            <a:pt x="13572" y="49447"/>
                            <a:pt x="21179" y="44087"/>
                          </a:cubicBezTo>
                          <a:lnTo>
                            <a:pt x="0" y="4236"/>
                          </a:lnTo>
                          <a:lnTo>
                            <a:pt x="18672" y="2853"/>
                          </a:lnTo>
                          <a:lnTo>
                            <a:pt x="36307" y="38295"/>
                          </a:lnTo>
                          <a:lnTo>
                            <a:pt x="42531" y="37950"/>
                          </a:lnTo>
                          <a:close/>
                          <a:moveTo>
                            <a:pt x="43741" y="52991"/>
                          </a:moveTo>
                          <a:lnTo>
                            <a:pt x="39246" y="53337"/>
                          </a:lnTo>
                          <a:cubicBezTo>
                            <a:pt x="35097" y="53596"/>
                            <a:pt x="32244" y="55066"/>
                            <a:pt x="30601" y="57486"/>
                          </a:cubicBezTo>
                          <a:cubicBezTo>
                            <a:pt x="28959" y="59993"/>
                            <a:pt x="28354" y="63537"/>
                            <a:pt x="28700" y="68119"/>
                          </a:cubicBezTo>
                          <a:cubicBezTo>
                            <a:pt x="29046" y="72960"/>
                            <a:pt x="30256" y="76245"/>
                            <a:pt x="32330" y="78147"/>
                          </a:cubicBezTo>
                          <a:cubicBezTo>
                            <a:pt x="34405" y="80049"/>
                            <a:pt x="37431" y="80826"/>
                            <a:pt x="41407" y="80567"/>
                          </a:cubicBezTo>
                          <a:lnTo>
                            <a:pt x="45816" y="80221"/>
                          </a:lnTo>
                          <a:lnTo>
                            <a:pt x="43741" y="529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9" name="Freihandform: Form 938">
                      <a:extLst>
                        <a:ext uri="{FF2B5EF4-FFF2-40B4-BE49-F238E27FC236}">
                          <a16:creationId xmlns:a16="http://schemas.microsoft.com/office/drawing/2014/main" id="{1270725E-8239-4485-95F7-3B351FDB4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6809" y="4219745"/>
                      <a:ext cx="60512" cy="95090"/>
                    </a:xfrm>
                    <a:custGeom>
                      <a:avLst/>
                      <a:gdLst>
                        <a:gd name="connsiteX0" fmla="*/ 41235 w 60511"/>
                        <a:gd name="connsiteY0" fmla="*/ 37258 h 95089"/>
                        <a:gd name="connsiteX1" fmla="*/ 39851 w 60511"/>
                        <a:gd name="connsiteY1" fmla="*/ 605 h 95089"/>
                        <a:gd name="connsiteX2" fmla="*/ 57400 w 60511"/>
                        <a:gd name="connsiteY2" fmla="*/ 0 h 95089"/>
                        <a:gd name="connsiteX3" fmla="*/ 60858 w 60511"/>
                        <a:gd name="connsiteY3" fmla="*/ 94225 h 95089"/>
                        <a:gd name="connsiteX4" fmla="*/ 37863 w 60511"/>
                        <a:gd name="connsiteY4" fmla="*/ 95090 h 95089"/>
                        <a:gd name="connsiteX5" fmla="*/ 16165 w 60511"/>
                        <a:gd name="connsiteY5" fmla="*/ 88952 h 95089"/>
                        <a:gd name="connsiteX6" fmla="*/ 8472 w 60511"/>
                        <a:gd name="connsiteY6" fmla="*/ 68119 h 95089"/>
                        <a:gd name="connsiteX7" fmla="*/ 19623 w 60511"/>
                        <a:gd name="connsiteY7" fmla="*/ 42704 h 95089"/>
                        <a:gd name="connsiteX8" fmla="*/ 0 w 60511"/>
                        <a:gd name="connsiteY8" fmla="*/ 2075 h 95089"/>
                        <a:gd name="connsiteX9" fmla="*/ 18759 w 60511"/>
                        <a:gd name="connsiteY9" fmla="*/ 1383 h 95089"/>
                        <a:gd name="connsiteX10" fmla="*/ 35011 w 60511"/>
                        <a:gd name="connsiteY10" fmla="*/ 37517 h 95089"/>
                        <a:gd name="connsiteX11" fmla="*/ 41235 w 60511"/>
                        <a:gd name="connsiteY11" fmla="*/ 37258 h 95089"/>
                        <a:gd name="connsiteX12" fmla="*/ 41753 w 60511"/>
                        <a:gd name="connsiteY12" fmla="*/ 52386 h 95089"/>
                        <a:gd name="connsiteX13" fmla="*/ 37258 w 60511"/>
                        <a:gd name="connsiteY13" fmla="*/ 52559 h 95089"/>
                        <a:gd name="connsiteX14" fmla="*/ 28527 w 60511"/>
                        <a:gd name="connsiteY14" fmla="*/ 56362 h 95089"/>
                        <a:gd name="connsiteX15" fmla="*/ 26193 w 60511"/>
                        <a:gd name="connsiteY15" fmla="*/ 66909 h 95089"/>
                        <a:gd name="connsiteX16" fmla="*/ 29478 w 60511"/>
                        <a:gd name="connsiteY16" fmla="*/ 77109 h 95089"/>
                        <a:gd name="connsiteX17" fmla="*/ 38468 w 60511"/>
                        <a:gd name="connsiteY17" fmla="*/ 79875 h 95089"/>
                        <a:gd name="connsiteX18" fmla="*/ 42877 w 60511"/>
                        <a:gd name="connsiteY18" fmla="*/ 79702 h 95089"/>
                        <a:gd name="connsiteX19" fmla="*/ 41753 w 60511"/>
                        <a:gd name="connsiteY19" fmla="*/ 52386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60511" h="95089">
                          <a:moveTo>
                            <a:pt x="41235" y="37258"/>
                          </a:moveTo>
                          <a:lnTo>
                            <a:pt x="39851" y="605"/>
                          </a:lnTo>
                          <a:lnTo>
                            <a:pt x="57400" y="0"/>
                          </a:lnTo>
                          <a:lnTo>
                            <a:pt x="60858" y="94225"/>
                          </a:lnTo>
                          <a:lnTo>
                            <a:pt x="37863" y="95090"/>
                          </a:lnTo>
                          <a:cubicBezTo>
                            <a:pt x="28181" y="95436"/>
                            <a:pt x="20920" y="93447"/>
                            <a:pt x="16165" y="88952"/>
                          </a:cubicBezTo>
                          <a:cubicBezTo>
                            <a:pt x="11324" y="84544"/>
                            <a:pt x="8818" y="77628"/>
                            <a:pt x="8472" y="68119"/>
                          </a:cubicBezTo>
                          <a:cubicBezTo>
                            <a:pt x="8039" y="56189"/>
                            <a:pt x="11757" y="47804"/>
                            <a:pt x="19623" y="42704"/>
                          </a:cubicBezTo>
                          <a:lnTo>
                            <a:pt x="0" y="2075"/>
                          </a:lnTo>
                          <a:lnTo>
                            <a:pt x="18759" y="1383"/>
                          </a:lnTo>
                          <a:lnTo>
                            <a:pt x="35011" y="37517"/>
                          </a:lnTo>
                          <a:lnTo>
                            <a:pt x="41235" y="37258"/>
                          </a:lnTo>
                          <a:close/>
                          <a:moveTo>
                            <a:pt x="41753" y="52386"/>
                          </a:moveTo>
                          <a:lnTo>
                            <a:pt x="37258" y="52559"/>
                          </a:lnTo>
                          <a:cubicBezTo>
                            <a:pt x="33109" y="52731"/>
                            <a:pt x="30169" y="54028"/>
                            <a:pt x="28527" y="56362"/>
                          </a:cubicBezTo>
                          <a:cubicBezTo>
                            <a:pt x="26798" y="58783"/>
                            <a:pt x="26020" y="62327"/>
                            <a:pt x="26193" y="66909"/>
                          </a:cubicBezTo>
                          <a:cubicBezTo>
                            <a:pt x="26366" y="71750"/>
                            <a:pt x="27490" y="75121"/>
                            <a:pt x="29478" y="77109"/>
                          </a:cubicBezTo>
                          <a:cubicBezTo>
                            <a:pt x="31466" y="79097"/>
                            <a:pt x="34492" y="79962"/>
                            <a:pt x="38468" y="79875"/>
                          </a:cubicBezTo>
                          <a:lnTo>
                            <a:pt x="42877" y="79702"/>
                          </a:lnTo>
                          <a:lnTo>
                            <a:pt x="41753" y="5238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0" name="Freihandform: Form 939">
                      <a:extLst>
                        <a:ext uri="{FF2B5EF4-FFF2-40B4-BE49-F238E27FC236}">
                          <a16:creationId xmlns:a16="http://schemas.microsoft.com/office/drawing/2014/main" id="{365E2DDB-D331-4242-A3CF-BD654FF6A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5979" y="4220436"/>
                      <a:ext cx="43223" cy="95090"/>
                    </a:xfrm>
                    <a:custGeom>
                      <a:avLst/>
                      <a:gdLst>
                        <a:gd name="connsiteX0" fmla="*/ 0 w 43222"/>
                        <a:gd name="connsiteY0" fmla="*/ 27317 h 95089"/>
                        <a:gd name="connsiteX1" fmla="*/ 6656 w 43222"/>
                        <a:gd name="connsiteY1" fmla="*/ 7089 h 95089"/>
                        <a:gd name="connsiteX2" fmla="*/ 25934 w 43222"/>
                        <a:gd name="connsiteY2" fmla="*/ 0 h 95089"/>
                        <a:gd name="connsiteX3" fmla="*/ 46854 w 43222"/>
                        <a:gd name="connsiteY3" fmla="*/ 4841 h 95089"/>
                        <a:gd name="connsiteX4" fmla="*/ 46854 w 43222"/>
                        <a:gd name="connsiteY4" fmla="*/ 22217 h 95089"/>
                        <a:gd name="connsiteX5" fmla="*/ 27490 w 43222"/>
                        <a:gd name="connsiteY5" fmla="*/ 15301 h 95089"/>
                        <a:gd name="connsiteX6" fmla="*/ 19969 w 43222"/>
                        <a:gd name="connsiteY6" fmla="*/ 18067 h 95089"/>
                        <a:gd name="connsiteX7" fmla="*/ 17462 w 43222"/>
                        <a:gd name="connsiteY7" fmla="*/ 25588 h 95089"/>
                        <a:gd name="connsiteX8" fmla="*/ 20488 w 43222"/>
                        <a:gd name="connsiteY8" fmla="*/ 34232 h 95089"/>
                        <a:gd name="connsiteX9" fmla="*/ 30515 w 43222"/>
                        <a:gd name="connsiteY9" fmla="*/ 42877 h 95089"/>
                        <a:gd name="connsiteX10" fmla="*/ 39678 w 43222"/>
                        <a:gd name="connsiteY10" fmla="*/ 50916 h 95089"/>
                        <a:gd name="connsiteX11" fmla="*/ 44520 w 43222"/>
                        <a:gd name="connsiteY11" fmla="*/ 59474 h 95089"/>
                        <a:gd name="connsiteX12" fmla="*/ 46248 w 43222"/>
                        <a:gd name="connsiteY12" fmla="*/ 70539 h 95089"/>
                        <a:gd name="connsiteX13" fmla="*/ 39506 w 43222"/>
                        <a:gd name="connsiteY13" fmla="*/ 89730 h 95089"/>
                        <a:gd name="connsiteX14" fmla="*/ 21439 w 43222"/>
                        <a:gd name="connsiteY14" fmla="*/ 96819 h 95089"/>
                        <a:gd name="connsiteX15" fmla="*/ 605 w 43222"/>
                        <a:gd name="connsiteY15" fmla="*/ 90768 h 95089"/>
                        <a:gd name="connsiteX16" fmla="*/ 6397 w 43222"/>
                        <a:gd name="connsiteY16" fmla="*/ 76677 h 95089"/>
                        <a:gd name="connsiteX17" fmla="*/ 12881 w 43222"/>
                        <a:gd name="connsiteY17" fmla="*/ 79875 h 95089"/>
                        <a:gd name="connsiteX18" fmla="*/ 20142 w 43222"/>
                        <a:gd name="connsiteY18" fmla="*/ 81259 h 95089"/>
                        <a:gd name="connsiteX19" fmla="*/ 26712 w 43222"/>
                        <a:gd name="connsiteY19" fmla="*/ 78406 h 95089"/>
                        <a:gd name="connsiteX20" fmla="*/ 28959 w 43222"/>
                        <a:gd name="connsiteY20" fmla="*/ 70799 h 95089"/>
                        <a:gd name="connsiteX21" fmla="*/ 26193 w 43222"/>
                        <a:gd name="connsiteY21" fmla="*/ 62500 h 95089"/>
                        <a:gd name="connsiteX22" fmla="*/ 16598 w 43222"/>
                        <a:gd name="connsiteY22" fmla="*/ 54460 h 95089"/>
                        <a:gd name="connsiteX23" fmla="*/ 3717 w 43222"/>
                        <a:gd name="connsiteY23" fmla="*/ 41840 h 95089"/>
                        <a:gd name="connsiteX24" fmla="*/ 0 w 43222"/>
                        <a:gd name="connsiteY24" fmla="*/ 27317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43222" h="95089">
                          <a:moveTo>
                            <a:pt x="0" y="27317"/>
                          </a:moveTo>
                          <a:cubicBezTo>
                            <a:pt x="0" y="18499"/>
                            <a:pt x="2248" y="11756"/>
                            <a:pt x="6656" y="7089"/>
                          </a:cubicBezTo>
                          <a:cubicBezTo>
                            <a:pt x="11065" y="2420"/>
                            <a:pt x="17548" y="0"/>
                            <a:pt x="25934" y="0"/>
                          </a:cubicBezTo>
                          <a:cubicBezTo>
                            <a:pt x="34146" y="0"/>
                            <a:pt x="41148" y="1642"/>
                            <a:pt x="46854" y="4841"/>
                          </a:cubicBezTo>
                          <a:lnTo>
                            <a:pt x="46854" y="22217"/>
                          </a:lnTo>
                          <a:cubicBezTo>
                            <a:pt x="39851" y="17635"/>
                            <a:pt x="33368" y="15301"/>
                            <a:pt x="27490" y="15301"/>
                          </a:cubicBezTo>
                          <a:cubicBezTo>
                            <a:pt x="24118" y="15301"/>
                            <a:pt x="21611" y="16252"/>
                            <a:pt x="19969" y="18067"/>
                          </a:cubicBezTo>
                          <a:cubicBezTo>
                            <a:pt x="18240" y="19969"/>
                            <a:pt x="17376" y="22476"/>
                            <a:pt x="17462" y="25588"/>
                          </a:cubicBezTo>
                          <a:cubicBezTo>
                            <a:pt x="17462" y="28786"/>
                            <a:pt x="18499" y="31639"/>
                            <a:pt x="20488" y="34232"/>
                          </a:cubicBezTo>
                          <a:cubicBezTo>
                            <a:pt x="22476" y="36826"/>
                            <a:pt x="25847" y="39678"/>
                            <a:pt x="30515" y="42877"/>
                          </a:cubicBezTo>
                          <a:cubicBezTo>
                            <a:pt x="34578" y="45643"/>
                            <a:pt x="37604" y="48323"/>
                            <a:pt x="39678" y="50916"/>
                          </a:cubicBezTo>
                          <a:cubicBezTo>
                            <a:pt x="41753" y="53510"/>
                            <a:pt x="43396" y="56362"/>
                            <a:pt x="44520" y="59474"/>
                          </a:cubicBezTo>
                          <a:cubicBezTo>
                            <a:pt x="45643" y="62673"/>
                            <a:pt x="46248" y="66390"/>
                            <a:pt x="46248" y="70539"/>
                          </a:cubicBezTo>
                          <a:cubicBezTo>
                            <a:pt x="46248" y="78665"/>
                            <a:pt x="44001" y="85062"/>
                            <a:pt x="39506" y="89730"/>
                          </a:cubicBezTo>
                          <a:cubicBezTo>
                            <a:pt x="35011" y="94485"/>
                            <a:pt x="28959" y="96819"/>
                            <a:pt x="21439" y="96819"/>
                          </a:cubicBezTo>
                          <a:cubicBezTo>
                            <a:pt x="14264" y="96819"/>
                            <a:pt x="7261" y="94831"/>
                            <a:pt x="605" y="90768"/>
                          </a:cubicBezTo>
                          <a:lnTo>
                            <a:pt x="6397" y="76677"/>
                          </a:lnTo>
                          <a:cubicBezTo>
                            <a:pt x="8472" y="77887"/>
                            <a:pt x="10633" y="78925"/>
                            <a:pt x="12881" y="79875"/>
                          </a:cubicBezTo>
                          <a:cubicBezTo>
                            <a:pt x="15128" y="80826"/>
                            <a:pt x="17548" y="81259"/>
                            <a:pt x="20142" y="81259"/>
                          </a:cubicBezTo>
                          <a:cubicBezTo>
                            <a:pt x="22995" y="81259"/>
                            <a:pt x="25156" y="80308"/>
                            <a:pt x="26712" y="78406"/>
                          </a:cubicBezTo>
                          <a:cubicBezTo>
                            <a:pt x="28268" y="76504"/>
                            <a:pt x="28959" y="73997"/>
                            <a:pt x="28959" y="70799"/>
                          </a:cubicBezTo>
                          <a:cubicBezTo>
                            <a:pt x="28959" y="67600"/>
                            <a:pt x="28008" y="64834"/>
                            <a:pt x="26193" y="62500"/>
                          </a:cubicBezTo>
                          <a:cubicBezTo>
                            <a:pt x="24378" y="60166"/>
                            <a:pt x="21179" y="57400"/>
                            <a:pt x="16598" y="54460"/>
                          </a:cubicBezTo>
                          <a:cubicBezTo>
                            <a:pt x="10460" y="50311"/>
                            <a:pt x="6138" y="46162"/>
                            <a:pt x="3717" y="41840"/>
                          </a:cubicBezTo>
                          <a:cubicBezTo>
                            <a:pt x="1210" y="37690"/>
                            <a:pt x="0" y="32849"/>
                            <a:pt x="0" y="2731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1" name="Freihandform: Form 940">
                      <a:extLst>
                        <a:ext uri="{FF2B5EF4-FFF2-40B4-BE49-F238E27FC236}">
                          <a16:creationId xmlns:a16="http://schemas.microsoft.com/office/drawing/2014/main" id="{14CDB20F-88A6-4583-8B71-0234569C88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1923" y="4219368"/>
                      <a:ext cx="51867" cy="95090"/>
                    </a:xfrm>
                    <a:custGeom>
                      <a:avLst/>
                      <a:gdLst>
                        <a:gd name="connsiteX0" fmla="*/ 19450 w 51867"/>
                        <a:gd name="connsiteY0" fmla="*/ 81376 h 95089"/>
                        <a:gd name="connsiteX1" fmla="*/ 31639 w 51867"/>
                        <a:gd name="connsiteY1" fmla="*/ 72991 h 95089"/>
                        <a:gd name="connsiteX2" fmla="*/ 36826 w 51867"/>
                        <a:gd name="connsiteY2" fmla="*/ 48613 h 95089"/>
                        <a:gd name="connsiteX3" fmla="*/ 20833 w 51867"/>
                        <a:gd name="connsiteY3" fmla="*/ 15332 h 95089"/>
                        <a:gd name="connsiteX4" fmla="*/ 5014 w 51867"/>
                        <a:gd name="connsiteY4" fmla="*/ 19567 h 95089"/>
                        <a:gd name="connsiteX5" fmla="*/ 5533 w 51867"/>
                        <a:gd name="connsiteY5" fmla="*/ 4007 h 95089"/>
                        <a:gd name="connsiteX6" fmla="*/ 23340 w 51867"/>
                        <a:gd name="connsiteY6" fmla="*/ 31 h 95089"/>
                        <a:gd name="connsiteX7" fmla="*/ 47372 w 51867"/>
                        <a:gd name="connsiteY7" fmla="*/ 13516 h 95089"/>
                        <a:gd name="connsiteX8" fmla="*/ 54720 w 51867"/>
                        <a:gd name="connsiteY8" fmla="*/ 49391 h 95089"/>
                        <a:gd name="connsiteX9" fmla="*/ 44692 w 51867"/>
                        <a:gd name="connsiteY9" fmla="*/ 84834 h 95089"/>
                        <a:gd name="connsiteX10" fmla="*/ 19796 w 51867"/>
                        <a:gd name="connsiteY10" fmla="*/ 96849 h 95089"/>
                        <a:gd name="connsiteX11" fmla="*/ 9941 w 51867"/>
                        <a:gd name="connsiteY11" fmla="*/ 95121 h 95089"/>
                        <a:gd name="connsiteX12" fmla="*/ 0 w 51867"/>
                        <a:gd name="connsiteY12" fmla="*/ 89847 h 95089"/>
                        <a:gd name="connsiteX13" fmla="*/ 6311 w 51867"/>
                        <a:gd name="connsiteY13" fmla="*/ 75757 h 95089"/>
                        <a:gd name="connsiteX14" fmla="*/ 12362 w 51867"/>
                        <a:gd name="connsiteY14" fmla="*/ 79647 h 95089"/>
                        <a:gd name="connsiteX15" fmla="*/ 19450 w 51867"/>
                        <a:gd name="connsiteY15" fmla="*/ 81376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1867" h="95089">
                          <a:moveTo>
                            <a:pt x="19450" y="81376"/>
                          </a:moveTo>
                          <a:cubicBezTo>
                            <a:pt x="24464" y="81549"/>
                            <a:pt x="28527" y="78696"/>
                            <a:pt x="31639" y="72991"/>
                          </a:cubicBezTo>
                          <a:cubicBezTo>
                            <a:pt x="34751" y="67199"/>
                            <a:pt x="36480" y="59073"/>
                            <a:pt x="36826" y="48613"/>
                          </a:cubicBezTo>
                          <a:cubicBezTo>
                            <a:pt x="37518" y="26829"/>
                            <a:pt x="32244" y="15677"/>
                            <a:pt x="20833" y="15332"/>
                          </a:cubicBezTo>
                          <a:cubicBezTo>
                            <a:pt x="15906" y="15159"/>
                            <a:pt x="10546" y="16542"/>
                            <a:pt x="5014" y="19567"/>
                          </a:cubicBezTo>
                          <a:lnTo>
                            <a:pt x="5533" y="4007"/>
                          </a:lnTo>
                          <a:cubicBezTo>
                            <a:pt x="10201" y="1155"/>
                            <a:pt x="16166" y="-229"/>
                            <a:pt x="23340" y="31"/>
                          </a:cubicBezTo>
                          <a:cubicBezTo>
                            <a:pt x="33973" y="377"/>
                            <a:pt x="41926" y="4872"/>
                            <a:pt x="47372" y="13516"/>
                          </a:cubicBezTo>
                          <a:cubicBezTo>
                            <a:pt x="52818" y="22161"/>
                            <a:pt x="55239" y="34090"/>
                            <a:pt x="54720" y="49391"/>
                          </a:cubicBezTo>
                          <a:cubicBezTo>
                            <a:pt x="54201" y="64692"/>
                            <a:pt x="50830" y="76535"/>
                            <a:pt x="44692" y="84834"/>
                          </a:cubicBezTo>
                          <a:cubicBezTo>
                            <a:pt x="38555" y="93219"/>
                            <a:pt x="30256" y="97195"/>
                            <a:pt x="19796" y="96849"/>
                          </a:cubicBezTo>
                          <a:cubicBezTo>
                            <a:pt x="16338" y="96763"/>
                            <a:pt x="13053" y="96158"/>
                            <a:pt x="9941" y="95121"/>
                          </a:cubicBezTo>
                          <a:cubicBezTo>
                            <a:pt x="6829" y="94083"/>
                            <a:pt x="3458" y="92268"/>
                            <a:pt x="0" y="89847"/>
                          </a:cubicBezTo>
                          <a:lnTo>
                            <a:pt x="6311" y="75757"/>
                          </a:lnTo>
                          <a:cubicBezTo>
                            <a:pt x="8212" y="77140"/>
                            <a:pt x="10201" y="78437"/>
                            <a:pt x="12362" y="79647"/>
                          </a:cubicBezTo>
                          <a:cubicBezTo>
                            <a:pt x="14523" y="80598"/>
                            <a:pt x="16943" y="81289"/>
                            <a:pt x="19450" y="8137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2" name="Freihandform: Form 941">
                      <a:extLst>
                        <a:ext uri="{FF2B5EF4-FFF2-40B4-BE49-F238E27FC236}">
                          <a16:creationId xmlns:a16="http://schemas.microsoft.com/office/drawing/2014/main" id="{ECE013BA-0115-44A8-AA75-C259A8B68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0001" y="4214990"/>
                      <a:ext cx="60512" cy="95090"/>
                    </a:xfrm>
                    <a:custGeom>
                      <a:avLst/>
                      <a:gdLst>
                        <a:gd name="connsiteX0" fmla="*/ 7002 w 60511"/>
                        <a:gd name="connsiteY0" fmla="*/ 0 h 95089"/>
                        <a:gd name="connsiteX1" fmla="*/ 24464 w 60511"/>
                        <a:gd name="connsiteY1" fmla="*/ 1297 h 95089"/>
                        <a:gd name="connsiteX2" fmla="*/ 21352 w 60511"/>
                        <a:gd name="connsiteY2" fmla="*/ 42531 h 95089"/>
                        <a:gd name="connsiteX3" fmla="*/ 44433 w 60511"/>
                        <a:gd name="connsiteY3" fmla="*/ 44260 h 95089"/>
                        <a:gd name="connsiteX4" fmla="*/ 47545 w 60511"/>
                        <a:gd name="connsiteY4" fmla="*/ 3026 h 95089"/>
                        <a:gd name="connsiteX5" fmla="*/ 65007 w 60511"/>
                        <a:gd name="connsiteY5" fmla="*/ 4322 h 95089"/>
                        <a:gd name="connsiteX6" fmla="*/ 58005 w 60511"/>
                        <a:gd name="connsiteY6" fmla="*/ 98288 h 95089"/>
                        <a:gd name="connsiteX7" fmla="*/ 40543 w 60511"/>
                        <a:gd name="connsiteY7" fmla="*/ 96992 h 95089"/>
                        <a:gd name="connsiteX8" fmla="*/ 43309 w 60511"/>
                        <a:gd name="connsiteY8" fmla="*/ 59647 h 95089"/>
                        <a:gd name="connsiteX9" fmla="*/ 20228 w 60511"/>
                        <a:gd name="connsiteY9" fmla="*/ 57919 h 95089"/>
                        <a:gd name="connsiteX10" fmla="*/ 17462 w 60511"/>
                        <a:gd name="connsiteY10" fmla="*/ 95263 h 95089"/>
                        <a:gd name="connsiteX11" fmla="*/ 0 w 60511"/>
                        <a:gd name="connsiteY11" fmla="*/ 93966 h 95089"/>
                        <a:gd name="connsiteX12" fmla="*/ 7002 w 60511"/>
                        <a:gd name="connsiteY12" fmla="*/ 0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95089">
                          <a:moveTo>
                            <a:pt x="7002" y="0"/>
                          </a:moveTo>
                          <a:lnTo>
                            <a:pt x="24464" y="1297"/>
                          </a:lnTo>
                          <a:lnTo>
                            <a:pt x="21352" y="42531"/>
                          </a:lnTo>
                          <a:lnTo>
                            <a:pt x="44433" y="44260"/>
                          </a:lnTo>
                          <a:lnTo>
                            <a:pt x="47545" y="3026"/>
                          </a:lnTo>
                          <a:lnTo>
                            <a:pt x="65007" y="4322"/>
                          </a:lnTo>
                          <a:lnTo>
                            <a:pt x="58005" y="98288"/>
                          </a:lnTo>
                          <a:lnTo>
                            <a:pt x="40543" y="96992"/>
                          </a:lnTo>
                          <a:lnTo>
                            <a:pt x="43309" y="59647"/>
                          </a:lnTo>
                          <a:lnTo>
                            <a:pt x="20228" y="57919"/>
                          </a:lnTo>
                          <a:lnTo>
                            <a:pt x="17462" y="95263"/>
                          </a:lnTo>
                          <a:lnTo>
                            <a:pt x="0" y="93966"/>
                          </a:lnTo>
                          <a:lnTo>
                            <a:pt x="700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3" name="Freihandform: Form 942">
                      <a:extLst>
                        <a:ext uri="{FF2B5EF4-FFF2-40B4-BE49-F238E27FC236}">
                          <a16:creationId xmlns:a16="http://schemas.microsoft.com/office/drawing/2014/main" id="{77C8AA45-9300-4416-B37C-D5BC6CE2D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8538" y="4208593"/>
                      <a:ext cx="51867" cy="95090"/>
                    </a:xfrm>
                    <a:custGeom>
                      <a:avLst/>
                      <a:gdLst>
                        <a:gd name="connsiteX0" fmla="*/ 10633 w 51867"/>
                        <a:gd name="connsiteY0" fmla="*/ 0 h 95089"/>
                        <a:gd name="connsiteX1" fmla="*/ 52818 w 51867"/>
                        <a:gd name="connsiteY1" fmla="*/ 4841 h 95089"/>
                        <a:gd name="connsiteX2" fmla="*/ 42185 w 51867"/>
                        <a:gd name="connsiteY2" fmla="*/ 98461 h 95089"/>
                        <a:gd name="connsiteX3" fmla="*/ 0 w 51867"/>
                        <a:gd name="connsiteY3" fmla="*/ 93620 h 95089"/>
                        <a:gd name="connsiteX4" fmla="*/ 1729 w 51867"/>
                        <a:gd name="connsiteY4" fmla="*/ 78579 h 95089"/>
                        <a:gd name="connsiteX5" fmla="*/ 26539 w 51867"/>
                        <a:gd name="connsiteY5" fmla="*/ 81431 h 95089"/>
                        <a:gd name="connsiteX6" fmla="*/ 29046 w 51867"/>
                        <a:gd name="connsiteY6" fmla="*/ 59129 h 95089"/>
                        <a:gd name="connsiteX7" fmla="*/ 6051 w 51867"/>
                        <a:gd name="connsiteY7" fmla="*/ 56535 h 95089"/>
                        <a:gd name="connsiteX8" fmla="*/ 7780 w 51867"/>
                        <a:gd name="connsiteY8" fmla="*/ 41407 h 95089"/>
                        <a:gd name="connsiteX9" fmla="*/ 30775 w 51867"/>
                        <a:gd name="connsiteY9" fmla="*/ 44001 h 95089"/>
                        <a:gd name="connsiteX10" fmla="*/ 33714 w 51867"/>
                        <a:gd name="connsiteY10" fmla="*/ 18067 h 95089"/>
                        <a:gd name="connsiteX11" fmla="*/ 8904 w 51867"/>
                        <a:gd name="connsiteY11" fmla="*/ 15214 h 95089"/>
                        <a:gd name="connsiteX12" fmla="*/ 10633 w 51867"/>
                        <a:gd name="connsiteY12" fmla="*/ 0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95089">
                          <a:moveTo>
                            <a:pt x="10633" y="0"/>
                          </a:moveTo>
                          <a:lnTo>
                            <a:pt x="52818" y="4841"/>
                          </a:lnTo>
                          <a:lnTo>
                            <a:pt x="42185" y="98461"/>
                          </a:lnTo>
                          <a:lnTo>
                            <a:pt x="0" y="93620"/>
                          </a:lnTo>
                          <a:lnTo>
                            <a:pt x="1729" y="78579"/>
                          </a:lnTo>
                          <a:lnTo>
                            <a:pt x="26539" y="81431"/>
                          </a:lnTo>
                          <a:lnTo>
                            <a:pt x="29046" y="59129"/>
                          </a:lnTo>
                          <a:lnTo>
                            <a:pt x="6051" y="56535"/>
                          </a:lnTo>
                          <a:lnTo>
                            <a:pt x="7780" y="41407"/>
                          </a:lnTo>
                          <a:lnTo>
                            <a:pt x="30775" y="44001"/>
                          </a:lnTo>
                          <a:lnTo>
                            <a:pt x="33714" y="18067"/>
                          </a:lnTo>
                          <a:lnTo>
                            <a:pt x="8904" y="15214"/>
                          </a:lnTo>
                          <a:lnTo>
                            <a:pt x="10633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4" name="Freihandform: Form 943">
                      <a:extLst>
                        <a:ext uri="{FF2B5EF4-FFF2-40B4-BE49-F238E27FC236}">
                          <a16:creationId xmlns:a16="http://schemas.microsoft.com/office/drawing/2014/main" id="{03E9BDFF-F63E-4BC1-97F0-2A03630DB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5227" y="4198133"/>
                      <a:ext cx="60512" cy="95090"/>
                    </a:xfrm>
                    <a:custGeom>
                      <a:avLst/>
                      <a:gdLst>
                        <a:gd name="connsiteX0" fmla="*/ 38328 w 60511"/>
                        <a:gd name="connsiteY0" fmla="*/ 42358 h 95089"/>
                        <a:gd name="connsiteX1" fmla="*/ 43861 w 60511"/>
                        <a:gd name="connsiteY1" fmla="*/ 6051 h 95089"/>
                        <a:gd name="connsiteX2" fmla="*/ 61236 w 60511"/>
                        <a:gd name="connsiteY2" fmla="*/ 8645 h 95089"/>
                        <a:gd name="connsiteX3" fmla="*/ 47146 w 60511"/>
                        <a:gd name="connsiteY3" fmla="*/ 101833 h 95089"/>
                        <a:gd name="connsiteX4" fmla="*/ 24497 w 60511"/>
                        <a:gd name="connsiteY4" fmla="*/ 98375 h 95089"/>
                        <a:gd name="connsiteX5" fmla="*/ 4269 w 60511"/>
                        <a:gd name="connsiteY5" fmla="*/ 88347 h 95089"/>
                        <a:gd name="connsiteX6" fmla="*/ 552 w 60511"/>
                        <a:gd name="connsiteY6" fmla="*/ 66476 h 95089"/>
                        <a:gd name="connsiteX7" fmla="*/ 16198 w 60511"/>
                        <a:gd name="connsiteY7" fmla="*/ 43568 h 95089"/>
                        <a:gd name="connsiteX8" fmla="*/ 4442 w 60511"/>
                        <a:gd name="connsiteY8" fmla="*/ 0 h 95089"/>
                        <a:gd name="connsiteX9" fmla="*/ 23027 w 60511"/>
                        <a:gd name="connsiteY9" fmla="*/ 2766 h 95089"/>
                        <a:gd name="connsiteX10" fmla="*/ 32277 w 60511"/>
                        <a:gd name="connsiteY10" fmla="*/ 41234 h 95089"/>
                        <a:gd name="connsiteX11" fmla="*/ 38328 w 60511"/>
                        <a:gd name="connsiteY11" fmla="*/ 42358 h 95089"/>
                        <a:gd name="connsiteX12" fmla="*/ 36081 w 60511"/>
                        <a:gd name="connsiteY12" fmla="*/ 57313 h 95089"/>
                        <a:gd name="connsiteX13" fmla="*/ 31586 w 60511"/>
                        <a:gd name="connsiteY13" fmla="*/ 56622 h 95089"/>
                        <a:gd name="connsiteX14" fmla="*/ 22249 w 60511"/>
                        <a:gd name="connsiteY14" fmla="*/ 58783 h 95089"/>
                        <a:gd name="connsiteX15" fmla="*/ 18014 w 60511"/>
                        <a:gd name="connsiteY15" fmla="*/ 68724 h 95089"/>
                        <a:gd name="connsiteX16" fmla="*/ 19310 w 60511"/>
                        <a:gd name="connsiteY16" fmla="*/ 79357 h 95089"/>
                        <a:gd name="connsiteX17" fmla="*/ 27609 w 60511"/>
                        <a:gd name="connsiteY17" fmla="*/ 83679 h 95089"/>
                        <a:gd name="connsiteX18" fmla="*/ 31931 w 60511"/>
                        <a:gd name="connsiteY18" fmla="*/ 84371 h 95089"/>
                        <a:gd name="connsiteX19" fmla="*/ 36081 w 60511"/>
                        <a:gd name="connsiteY19" fmla="*/ 57313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60511" h="95089">
                          <a:moveTo>
                            <a:pt x="38328" y="42358"/>
                          </a:moveTo>
                          <a:lnTo>
                            <a:pt x="43861" y="6051"/>
                          </a:lnTo>
                          <a:lnTo>
                            <a:pt x="61236" y="8645"/>
                          </a:lnTo>
                          <a:lnTo>
                            <a:pt x="47146" y="101833"/>
                          </a:lnTo>
                          <a:lnTo>
                            <a:pt x="24497" y="98375"/>
                          </a:lnTo>
                          <a:cubicBezTo>
                            <a:pt x="14901" y="96905"/>
                            <a:pt x="8159" y="93534"/>
                            <a:pt x="4269" y="88347"/>
                          </a:cubicBezTo>
                          <a:cubicBezTo>
                            <a:pt x="379" y="83074"/>
                            <a:pt x="-831" y="75813"/>
                            <a:pt x="552" y="66476"/>
                          </a:cubicBezTo>
                          <a:cubicBezTo>
                            <a:pt x="2367" y="54720"/>
                            <a:pt x="7554" y="47113"/>
                            <a:pt x="16198" y="43568"/>
                          </a:cubicBezTo>
                          <a:lnTo>
                            <a:pt x="4442" y="0"/>
                          </a:lnTo>
                          <a:lnTo>
                            <a:pt x="23027" y="2766"/>
                          </a:lnTo>
                          <a:lnTo>
                            <a:pt x="32277" y="41234"/>
                          </a:lnTo>
                          <a:lnTo>
                            <a:pt x="38328" y="42358"/>
                          </a:lnTo>
                          <a:close/>
                          <a:moveTo>
                            <a:pt x="36081" y="57313"/>
                          </a:moveTo>
                          <a:lnTo>
                            <a:pt x="31586" y="56622"/>
                          </a:lnTo>
                          <a:cubicBezTo>
                            <a:pt x="27523" y="56016"/>
                            <a:pt x="24410" y="56708"/>
                            <a:pt x="22249" y="58783"/>
                          </a:cubicBezTo>
                          <a:cubicBezTo>
                            <a:pt x="20088" y="60857"/>
                            <a:pt x="18705" y="64142"/>
                            <a:pt x="18014" y="68724"/>
                          </a:cubicBezTo>
                          <a:cubicBezTo>
                            <a:pt x="17322" y="73479"/>
                            <a:pt x="17754" y="77023"/>
                            <a:pt x="19310" y="79357"/>
                          </a:cubicBezTo>
                          <a:cubicBezTo>
                            <a:pt x="20866" y="81691"/>
                            <a:pt x="23632" y="83074"/>
                            <a:pt x="27609" y="83679"/>
                          </a:cubicBezTo>
                          <a:lnTo>
                            <a:pt x="31931" y="84371"/>
                          </a:lnTo>
                          <a:lnTo>
                            <a:pt x="36081" y="5731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87" name="Grafik 3536">
                    <a:extLst>
                      <a:ext uri="{FF2B5EF4-FFF2-40B4-BE49-F238E27FC236}">
                        <a16:creationId xmlns:a16="http://schemas.microsoft.com/office/drawing/2014/main" id="{782C7E6D-5BA7-484E-8EBE-30A4C39A010C}"/>
                      </a:ext>
                    </a:extLst>
                  </p:cNvPr>
                  <p:cNvGrpSpPr/>
                  <p:nvPr/>
                </p:nvGrpSpPr>
                <p:grpSpPr>
                  <a:xfrm>
                    <a:off x="3493600" y="3858576"/>
                    <a:ext cx="466805" cy="328492"/>
                    <a:chOff x="3493600" y="3858576"/>
                    <a:chExt cx="466805" cy="328492"/>
                  </a:xfrm>
                  <a:solidFill>
                    <a:srgbClr val="FFFFFF"/>
                  </a:solidFill>
                </p:grpSpPr>
                <p:sp>
                  <p:nvSpPr>
                    <p:cNvPr id="928" name="Freihandform: Form 927">
                      <a:extLst>
                        <a:ext uri="{FF2B5EF4-FFF2-40B4-BE49-F238E27FC236}">
                          <a16:creationId xmlns:a16="http://schemas.microsoft.com/office/drawing/2014/main" id="{D36A4949-69C2-4887-89A8-E5F403F63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9254" y="4095851"/>
                      <a:ext cx="69156" cy="86445"/>
                    </a:xfrm>
                    <a:custGeom>
                      <a:avLst/>
                      <a:gdLst>
                        <a:gd name="connsiteX0" fmla="*/ 23686 w 69156"/>
                        <a:gd name="connsiteY0" fmla="*/ 18084 h 86445"/>
                        <a:gd name="connsiteX1" fmla="*/ 37517 w 69156"/>
                        <a:gd name="connsiteY1" fmla="*/ 1833 h 86445"/>
                        <a:gd name="connsiteX2" fmla="*/ 58005 w 69156"/>
                        <a:gd name="connsiteY2" fmla="*/ 2610 h 86445"/>
                        <a:gd name="connsiteX3" fmla="*/ 75553 w 69156"/>
                        <a:gd name="connsiteY3" fmla="*/ 15059 h 86445"/>
                        <a:gd name="connsiteX4" fmla="*/ 68983 w 69156"/>
                        <a:gd name="connsiteY4" fmla="*/ 31138 h 86445"/>
                        <a:gd name="connsiteX5" fmla="*/ 53596 w 69156"/>
                        <a:gd name="connsiteY5" fmla="*/ 17393 h 86445"/>
                        <a:gd name="connsiteX6" fmla="*/ 45557 w 69156"/>
                        <a:gd name="connsiteY6" fmla="*/ 17134 h 86445"/>
                        <a:gd name="connsiteX7" fmla="*/ 40370 w 69156"/>
                        <a:gd name="connsiteY7" fmla="*/ 23185 h 86445"/>
                        <a:gd name="connsiteX8" fmla="*/ 39938 w 69156"/>
                        <a:gd name="connsiteY8" fmla="*/ 32261 h 86445"/>
                        <a:gd name="connsiteX9" fmla="*/ 45902 w 69156"/>
                        <a:gd name="connsiteY9" fmla="*/ 44104 h 86445"/>
                        <a:gd name="connsiteX10" fmla="*/ 51349 w 69156"/>
                        <a:gd name="connsiteY10" fmla="*/ 54997 h 86445"/>
                        <a:gd name="connsiteX11" fmla="*/ 52559 w 69156"/>
                        <a:gd name="connsiteY11" fmla="*/ 64765 h 86445"/>
                        <a:gd name="connsiteX12" fmla="*/ 49879 w 69156"/>
                        <a:gd name="connsiteY12" fmla="*/ 75657 h 86445"/>
                        <a:gd name="connsiteX13" fmla="*/ 36393 w 69156"/>
                        <a:gd name="connsiteY13" fmla="*/ 90871 h 86445"/>
                        <a:gd name="connsiteX14" fmla="*/ 16943 w 69156"/>
                        <a:gd name="connsiteY14" fmla="*/ 90612 h 86445"/>
                        <a:gd name="connsiteX15" fmla="*/ 0 w 69156"/>
                        <a:gd name="connsiteY15" fmla="*/ 77127 h 86445"/>
                        <a:gd name="connsiteX16" fmla="*/ 10719 w 69156"/>
                        <a:gd name="connsiteY16" fmla="*/ 66321 h 86445"/>
                        <a:gd name="connsiteX17" fmla="*/ 15474 w 69156"/>
                        <a:gd name="connsiteY17" fmla="*/ 71767 h 86445"/>
                        <a:gd name="connsiteX18" fmla="*/ 21611 w 69156"/>
                        <a:gd name="connsiteY18" fmla="*/ 75830 h 86445"/>
                        <a:gd name="connsiteX19" fmla="*/ 28700 w 69156"/>
                        <a:gd name="connsiteY19" fmla="*/ 75743 h 86445"/>
                        <a:gd name="connsiteX20" fmla="*/ 33714 w 69156"/>
                        <a:gd name="connsiteY20" fmla="*/ 69519 h 86445"/>
                        <a:gd name="connsiteX21" fmla="*/ 34319 w 69156"/>
                        <a:gd name="connsiteY21" fmla="*/ 60788 h 86445"/>
                        <a:gd name="connsiteX22" fmla="*/ 28527 w 69156"/>
                        <a:gd name="connsiteY22" fmla="*/ 49723 h 86445"/>
                        <a:gd name="connsiteX23" fmla="*/ 21438 w 69156"/>
                        <a:gd name="connsiteY23" fmla="*/ 33126 h 86445"/>
                        <a:gd name="connsiteX24" fmla="*/ 23686 w 69156"/>
                        <a:gd name="connsiteY24" fmla="*/ 18084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69156" h="86445">
                          <a:moveTo>
                            <a:pt x="23686" y="18084"/>
                          </a:moveTo>
                          <a:cubicBezTo>
                            <a:pt x="27057" y="9958"/>
                            <a:pt x="31639" y="4512"/>
                            <a:pt x="37517" y="1833"/>
                          </a:cubicBezTo>
                          <a:cubicBezTo>
                            <a:pt x="43395" y="-847"/>
                            <a:pt x="50225" y="-588"/>
                            <a:pt x="58005" y="2610"/>
                          </a:cubicBezTo>
                          <a:cubicBezTo>
                            <a:pt x="65612" y="5723"/>
                            <a:pt x="71490" y="9872"/>
                            <a:pt x="75553" y="15059"/>
                          </a:cubicBezTo>
                          <a:lnTo>
                            <a:pt x="68983" y="31138"/>
                          </a:lnTo>
                          <a:cubicBezTo>
                            <a:pt x="64229" y="24222"/>
                            <a:pt x="59129" y="19640"/>
                            <a:pt x="53596" y="17393"/>
                          </a:cubicBezTo>
                          <a:cubicBezTo>
                            <a:pt x="50484" y="16096"/>
                            <a:pt x="47804" y="16010"/>
                            <a:pt x="45557" y="17134"/>
                          </a:cubicBezTo>
                          <a:cubicBezTo>
                            <a:pt x="43309" y="18171"/>
                            <a:pt x="41580" y="20159"/>
                            <a:pt x="40370" y="23185"/>
                          </a:cubicBezTo>
                          <a:cubicBezTo>
                            <a:pt x="39160" y="26124"/>
                            <a:pt x="39073" y="29149"/>
                            <a:pt x="39938" y="32261"/>
                          </a:cubicBezTo>
                          <a:cubicBezTo>
                            <a:pt x="40802" y="35460"/>
                            <a:pt x="42790" y="39350"/>
                            <a:pt x="45902" y="44104"/>
                          </a:cubicBezTo>
                          <a:cubicBezTo>
                            <a:pt x="48582" y="48254"/>
                            <a:pt x="50398" y="51884"/>
                            <a:pt x="51349" y="54997"/>
                          </a:cubicBezTo>
                          <a:cubicBezTo>
                            <a:pt x="52299" y="58195"/>
                            <a:pt x="52732" y="61393"/>
                            <a:pt x="52559" y="64765"/>
                          </a:cubicBezTo>
                          <a:cubicBezTo>
                            <a:pt x="52386" y="68136"/>
                            <a:pt x="51521" y="71767"/>
                            <a:pt x="49879" y="75657"/>
                          </a:cubicBezTo>
                          <a:cubicBezTo>
                            <a:pt x="46767" y="83091"/>
                            <a:pt x="42272" y="88192"/>
                            <a:pt x="36393" y="90871"/>
                          </a:cubicBezTo>
                          <a:cubicBezTo>
                            <a:pt x="30429" y="93551"/>
                            <a:pt x="23945" y="93465"/>
                            <a:pt x="16943" y="90612"/>
                          </a:cubicBezTo>
                          <a:cubicBezTo>
                            <a:pt x="10287" y="87846"/>
                            <a:pt x="4582" y="83351"/>
                            <a:pt x="0" y="77127"/>
                          </a:cubicBezTo>
                          <a:lnTo>
                            <a:pt x="10719" y="66321"/>
                          </a:lnTo>
                          <a:cubicBezTo>
                            <a:pt x="12189" y="68223"/>
                            <a:pt x="13745" y="70038"/>
                            <a:pt x="15474" y="71767"/>
                          </a:cubicBezTo>
                          <a:cubicBezTo>
                            <a:pt x="17203" y="73496"/>
                            <a:pt x="19277" y="74879"/>
                            <a:pt x="21611" y="75830"/>
                          </a:cubicBezTo>
                          <a:cubicBezTo>
                            <a:pt x="24205" y="76867"/>
                            <a:pt x="26625" y="76867"/>
                            <a:pt x="28700" y="75743"/>
                          </a:cubicBezTo>
                          <a:cubicBezTo>
                            <a:pt x="30775" y="74620"/>
                            <a:pt x="32503" y="72545"/>
                            <a:pt x="33714" y="69519"/>
                          </a:cubicBezTo>
                          <a:cubicBezTo>
                            <a:pt x="34924" y="66580"/>
                            <a:pt x="35097" y="63641"/>
                            <a:pt x="34319" y="60788"/>
                          </a:cubicBezTo>
                          <a:cubicBezTo>
                            <a:pt x="33541" y="57936"/>
                            <a:pt x="31553" y="54218"/>
                            <a:pt x="28527" y="49723"/>
                          </a:cubicBezTo>
                          <a:cubicBezTo>
                            <a:pt x="24378" y="43586"/>
                            <a:pt x="22044" y="38053"/>
                            <a:pt x="21438" y="33126"/>
                          </a:cubicBezTo>
                          <a:cubicBezTo>
                            <a:pt x="20920" y="28199"/>
                            <a:pt x="21611" y="23185"/>
                            <a:pt x="23686" y="1808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9" name="Freihandform: Form 928">
                      <a:extLst>
                        <a:ext uri="{FF2B5EF4-FFF2-40B4-BE49-F238E27FC236}">
                          <a16:creationId xmlns:a16="http://schemas.microsoft.com/office/drawing/2014/main" id="{1B7608D4-DF2A-4ABA-ABB7-842E22351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0039" y="4068516"/>
                      <a:ext cx="69156" cy="86445"/>
                    </a:xfrm>
                    <a:custGeom>
                      <a:avLst/>
                      <a:gdLst>
                        <a:gd name="connsiteX0" fmla="*/ 21093 w 69156"/>
                        <a:gd name="connsiteY0" fmla="*/ 77318 h 86445"/>
                        <a:gd name="connsiteX1" fmla="*/ 35615 w 69156"/>
                        <a:gd name="connsiteY1" fmla="*/ 74119 h 86445"/>
                        <a:gd name="connsiteX2" fmla="*/ 49706 w 69156"/>
                        <a:gd name="connsiteY2" fmla="*/ 53545 h 86445"/>
                        <a:gd name="connsiteX3" fmla="*/ 47631 w 69156"/>
                        <a:gd name="connsiteY3" fmla="*/ 16633 h 86445"/>
                        <a:gd name="connsiteX4" fmla="*/ 31380 w 69156"/>
                        <a:gd name="connsiteY4" fmla="*/ 14558 h 86445"/>
                        <a:gd name="connsiteX5" fmla="*/ 37777 w 69156"/>
                        <a:gd name="connsiteY5" fmla="*/ 295 h 86445"/>
                        <a:gd name="connsiteX6" fmla="*/ 55757 w 69156"/>
                        <a:gd name="connsiteY6" fmla="*/ 3407 h 86445"/>
                        <a:gd name="connsiteX7" fmla="*/ 72874 w 69156"/>
                        <a:gd name="connsiteY7" fmla="*/ 25018 h 86445"/>
                        <a:gd name="connsiteX8" fmla="*/ 66044 w 69156"/>
                        <a:gd name="connsiteY8" fmla="*/ 60980 h 86445"/>
                        <a:gd name="connsiteX9" fmla="*/ 43309 w 69156"/>
                        <a:gd name="connsiteY9" fmla="*/ 89939 h 86445"/>
                        <a:gd name="connsiteX10" fmla="*/ 15733 w 69156"/>
                        <a:gd name="connsiteY10" fmla="*/ 91581 h 86445"/>
                        <a:gd name="connsiteX11" fmla="*/ 7261 w 69156"/>
                        <a:gd name="connsiteY11" fmla="*/ 86221 h 86445"/>
                        <a:gd name="connsiteX12" fmla="*/ 0 w 69156"/>
                        <a:gd name="connsiteY12" fmla="*/ 77490 h 86445"/>
                        <a:gd name="connsiteX13" fmla="*/ 11152 w 69156"/>
                        <a:gd name="connsiteY13" fmla="*/ 66858 h 86445"/>
                        <a:gd name="connsiteX14" fmla="*/ 15301 w 69156"/>
                        <a:gd name="connsiteY14" fmla="*/ 72736 h 86445"/>
                        <a:gd name="connsiteX15" fmla="*/ 21093 w 69156"/>
                        <a:gd name="connsiteY15" fmla="*/ 77318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69156" h="86445">
                          <a:moveTo>
                            <a:pt x="21093" y="77318"/>
                          </a:moveTo>
                          <a:cubicBezTo>
                            <a:pt x="25674" y="79392"/>
                            <a:pt x="30515" y="78355"/>
                            <a:pt x="35615" y="74119"/>
                          </a:cubicBezTo>
                          <a:cubicBezTo>
                            <a:pt x="40716" y="69970"/>
                            <a:pt x="45384" y="63054"/>
                            <a:pt x="49706" y="53545"/>
                          </a:cubicBezTo>
                          <a:cubicBezTo>
                            <a:pt x="58696" y="33663"/>
                            <a:pt x="58005" y="21387"/>
                            <a:pt x="47631" y="16633"/>
                          </a:cubicBezTo>
                          <a:cubicBezTo>
                            <a:pt x="43050" y="14558"/>
                            <a:pt x="37690" y="13867"/>
                            <a:pt x="31380" y="14558"/>
                          </a:cubicBezTo>
                          <a:lnTo>
                            <a:pt x="37777" y="295"/>
                          </a:lnTo>
                          <a:cubicBezTo>
                            <a:pt x="43223" y="-570"/>
                            <a:pt x="49187" y="468"/>
                            <a:pt x="55757" y="3407"/>
                          </a:cubicBezTo>
                          <a:cubicBezTo>
                            <a:pt x="65439" y="7729"/>
                            <a:pt x="71145" y="14991"/>
                            <a:pt x="72874" y="25018"/>
                          </a:cubicBezTo>
                          <a:cubicBezTo>
                            <a:pt x="74602" y="35046"/>
                            <a:pt x="72355" y="47062"/>
                            <a:pt x="66044" y="60980"/>
                          </a:cubicBezTo>
                          <a:cubicBezTo>
                            <a:pt x="59734" y="74897"/>
                            <a:pt x="52213" y="84579"/>
                            <a:pt x="43309" y="89939"/>
                          </a:cubicBezTo>
                          <a:cubicBezTo>
                            <a:pt x="34405" y="95298"/>
                            <a:pt x="25242" y="95903"/>
                            <a:pt x="15733" y="91581"/>
                          </a:cubicBezTo>
                          <a:cubicBezTo>
                            <a:pt x="12621" y="90198"/>
                            <a:pt x="9768" y="88383"/>
                            <a:pt x="7261" y="86221"/>
                          </a:cubicBezTo>
                          <a:cubicBezTo>
                            <a:pt x="4755" y="84060"/>
                            <a:pt x="2334" y="81208"/>
                            <a:pt x="0" y="77490"/>
                          </a:cubicBezTo>
                          <a:lnTo>
                            <a:pt x="11152" y="66858"/>
                          </a:lnTo>
                          <a:cubicBezTo>
                            <a:pt x="12362" y="68846"/>
                            <a:pt x="13745" y="70834"/>
                            <a:pt x="15301" y="72736"/>
                          </a:cubicBezTo>
                          <a:cubicBezTo>
                            <a:pt x="16770" y="74724"/>
                            <a:pt x="18759" y="76194"/>
                            <a:pt x="21093" y="7731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0" name="Freihandform: Form 929">
                      <a:extLst>
                        <a:ext uri="{FF2B5EF4-FFF2-40B4-BE49-F238E27FC236}">
                          <a16:creationId xmlns:a16="http://schemas.microsoft.com/office/drawing/2014/main" id="{5FA46E25-A29C-4581-AD70-B7F9E5907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3735" y="4034579"/>
                      <a:ext cx="86445" cy="103734"/>
                    </a:xfrm>
                    <a:custGeom>
                      <a:avLst/>
                      <a:gdLst>
                        <a:gd name="connsiteX0" fmla="*/ 42185 w 86445"/>
                        <a:gd name="connsiteY0" fmla="*/ 0 h 103734"/>
                        <a:gd name="connsiteX1" fmla="*/ 57832 w 86445"/>
                        <a:gd name="connsiteY1" fmla="*/ 7867 h 103734"/>
                        <a:gd name="connsiteX2" fmla="*/ 39333 w 86445"/>
                        <a:gd name="connsiteY2" fmla="*/ 44779 h 103734"/>
                        <a:gd name="connsiteX3" fmla="*/ 59993 w 86445"/>
                        <a:gd name="connsiteY3" fmla="*/ 55152 h 103734"/>
                        <a:gd name="connsiteX4" fmla="*/ 78492 w 86445"/>
                        <a:gd name="connsiteY4" fmla="*/ 18240 h 103734"/>
                        <a:gd name="connsiteX5" fmla="*/ 94225 w 86445"/>
                        <a:gd name="connsiteY5" fmla="*/ 26106 h 103734"/>
                        <a:gd name="connsiteX6" fmla="*/ 51954 w 86445"/>
                        <a:gd name="connsiteY6" fmla="*/ 110391 h 103734"/>
                        <a:gd name="connsiteX7" fmla="*/ 36307 w 86445"/>
                        <a:gd name="connsiteY7" fmla="*/ 102524 h 103734"/>
                        <a:gd name="connsiteX8" fmla="*/ 53077 w 86445"/>
                        <a:gd name="connsiteY8" fmla="*/ 69070 h 103734"/>
                        <a:gd name="connsiteX9" fmla="*/ 32417 w 86445"/>
                        <a:gd name="connsiteY9" fmla="*/ 58696 h 103734"/>
                        <a:gd name="connsiteX10" fmla="*/ 15647 w 86445"/>
                        <a:gd name="connsiteY10" fmla="*/ 92237 h 103734"/>
                        <a:gd name="connsiteX11" fmla="*/ 0 w 86445"/>
                        <a:gd name="connsiteY11" fmla="*/ 84371 h 103734"/>
                        <a:gd name="connsiteX12" fmla="*/ 42185 w 86445"/>
                        <a:gd name="connsiteY12" fmla="*/ 0 h 103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103734">
                          <a:moveTo>
                            <a:pt x="42185" y="0"/>
                          </a:moveTo>
                          <a:lnTo>
                            <a:pt x="57832" y="7867"/>
                          </a:lnTo>
                          <a:lnTo>
                            <a:pt x="39333" y="44779"/>
                          </a:lnTo>
                          <a:lnTo>
                            <a:pt x="59993" y="55152"/>
                          </a:lnTo>
                          <a:lnTo>
                            <a:pt x="78492" y="18240"/>
                          </a:lnTo>
                          <a:lnTo>
                            <a:pt x="94225" y="26106"/>
                          </a:lnTo>
                          <a:lnTo>
                            <a:pt x="51954" y="110391"/>
                          </a:lnTo>
                          <a:lnTo>
                            <a:pt x="36307" y="102524"/>
                          </a:lnTo>
                          <a:lnTo>
                            <a:pt x="53077" y="69070"/>
                          </a:lnTo>
                          <a:lnTo>
                            <a:pt x="32417" y="58696"/>
                          </a:lnTo>
                          <a:lnTo>
                            <a:pt x="15647" y="92237"/>
                          </a:lnTo>
                          <a:lnTo>
                            <a:pt x="0" y="84371"/>
                          </a:lnTo>
                          <a:lnTo>
                            <a:pt x="4218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1" name="Freihandform: Form 930">
                      <a:extLst>
                        <a:ext uri="{FF2B5EF4-FFF2-40B4-BE49-F238E27FC236}">
                          <a16:creationId xmlns:a16="http://schemas.microsoft.com/office/drawing/2014/main" id="{D42CCF42-8A73-4138-A73F-89FB580DA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378" y="4006642"/>
                      <a:ext cx="86445" cy="112379"/>
                    </a:xfrm>
                    <a:custGeom>
                      <a:avLst/>
                      <a:gdLst>
                        <a:gd name="connsiteX0" fmla="*/ 22095 w 86445"/>
                        <a:gd name="connsiteY0" fmla="*/ 30185 h 112378"/>
                        <a:gd name="connsiteX1" fmla="*/ 47337 w 86445"/>
                        <a:gd name="connsiteY1" fmla="*/ 3041 h 112378"/>
                        <a:gd name="connsiteX2" fmla="*/ 75345 w 86445"/>
                        <a:gd name="connsiteY2" fmla="*/ 4337 h 112378"/>
                        <a:gd name="connsiteX3" fmla="*/ 91165 w 86445"/>
                        <a:gd name="connsiteY3" fmla="*/ 27591 h 112378"/>
                        <a:gd name="connsiteX4" fmla="*/ 81137 w 86445"/>
                        <a:gd name="connsiteY4" fmla="*/ 63380 h 112378"/>
                        <a:gd name="connsiteX5" fmla="*/ 55982 w 86445"/>
                        <a:gd name="connsiteY5" fmla="*/ 90437 h 112378"/>
                        <a:gd name="connsiteX6" fmla="*/ 27800 w 86445"/>
                        <a:gd name="connsiteY6" fmla="*/ 88967 h 112378"/>
                        <a:gd name="connsiteX7" fmla="*/ 12067 w 86445"/>
                        <a:gd name="connsiteY7" fmla="*/ 65800 h 112378"/>
                        <a:gd name="connsiteX8" fmla="*/ 22095 w 86445"/>
                        <a:gd name="connsiteY8" fmla="*/ 30185 h 112378"/>
                        <a:gd name="connsiteX9" fmla="*/ 65490 w 86445"/>
                        <a:gd name="connsiteY9" fmla="*/ 54562 h 112378"/>
                        <a:gd name="connsiteX10" fmla="*/ 73962 w 86445"/>
                        <a:gd name="connsiteY10" fmla="*/ 31135 h 112378"/>
                        <a:gd name="connsiteX11" fmla="*/ 67652 w 86445"/>
                        <a:gd name="connsiteY11" fmla="*/ 17909 h 112378"/>
                        <a:gd name="connsiteX12" fmla="*/ 37655 w 86445"/>
                        <a:gd name="connsiteY12" fmla="*/ 39002 h 112378"/>
                        <a:gd name="connsiteX13" fmla="*/ 35235 w 86445"/>
                        <a:gd name="connsiteY13" fmla="*/ 75482 h 112378"/>
                        <a:gd name="connsiteX14" fmla="*/ 49844 w 86445"/>
                        <a:gd name="connsiteY14" fmla="*/ 74012 h 112378"/>
                        <a:gd name="connsiteX15" fmla="*/ 65490 w 86445"/>
                        <a:gd name="connsiteY15" fmla="*/ 54562 h 112378"/>
                        <a:gd name="connsiteX16" fmla="*/ 38606 w 86445"/>
                        <a:gd name="connsiteY16" fmla="*/ 113950 h 112378"/>
                        <a:gd name="connsiteX17" fmla="*/ 33679 w 86445"/>
                        <a:gd name="connsiteY17" fmla="*/ 118186 h 112378"/>
                        <a:gd name="connsiteX18" fmla="*/ 27109 w 86445"/>
                        <a:gd name="connsiteY18" fmla="*/ 117062 h 112378"/>
                        <a:gd name="connsiteX19" fmla="*/ 22786 w 86445"/>
                        <a:gd name="connsiteY19" fmla="*/ 111962 h 112378"/>
                        <a:gd name="connsiteX20" fmla="*/ 23737 w 86445"/>
                        <a:gd name="connsiteY20" fmla="*/ 105565 h 112378"/>
                        <a:gd name="connsiteX21" fmla="*/ 28665 w 86445"/>
                        <a:gd name="connsiteY21" fmla="*/ 101502 h 112378"/>
                        <a:gd name="connsiteX22" fmla="*/ 35235 w 86445"/>
                        <a:gd name="connsiteY22" fmla="*/ 102626 h 112378"/>
                        <a:gd name="connsiteX23" fmla="*/ 39643 w 86445"/>
                        <a:gd name="connsiteY23" fmla="*/ 107553 h 112378"/>
                        <a:gd name="connsiteX24" fmla="*/ 38606 w 86445"/>
                        <a:gd name="connsiteY24" fmla="*/ 113950 h 112378"/>
                        <a:gd name="connsiteX25" fmla="*/ 16217 w 86445"/>
                        <a:gd name="connsiteY25" fmla="*/ 101416 h 112378"/>
                        <a:gd name="connsiteX26" fmla="*/ 11289 w 86445"/>
                        <a:gd name="connsiteY26" fmla="*/ 105651 h 112378"/>
                        <a:gd name="connsiteX27" fmla="*/ 4719 w 86445"/>
                        <a:gd name="connsiteY27" fmla="*/ 104528 h 112378"/>
                        <a:gd name="connsiteX28" fmla="*/ 311 w 86445"/>
                        <a:gd name="connsiteY28" fmla="*/ 99600 h 112378"/>
                        <a:gd name="connsiteX29" fmla="*/ 1262 w 86445"/>
                        <a:gd name="connsiteY29" fmla="*/ 93117 h 112378"/>
                        <a:gd name="connsiteX30" fmla="*/ 6189 w 86445"/>
                        <a:gd name="connsiteY30" fmla="*/ 88967 h 112378"/>
                        <a:gd name="connsiteX31" fmla="*/ 12759 w 86445"/>
                        <a:gd name="connsiteY31" fmla="*/ 90178 h 112378"/>
                        <a:gd name="connsiteX32" fmla="*/ 17168 w 86445"/>
                        <a:gd name="connsiteY32" fmla="*/ 95192 h 112378"/>
                        <a:gd name="connsiteX33" fmla="*/ 16217 w 86445"/>
                        <a:gd name="connsiteY33" fmla="*/ 101416 h 112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86445" h="112378">
                          <a:moveTo>
                            <a:pt x="22095" y="30185"/>
                          </a:moveTo>
                          <a:cubicBezTo>
                            <a:pt x="29702" y="16613"/>
                            <a:pt x="38087" y="7536"/>
                            <a:pt x="47337" y="3041"/>
                          </a:cubicBezTo>
                          <a:cubicBezTo>
                            <a:pt x="56500" y="-1368"/>
                            <a:pt x="65836" y="-1022"/>
                            <a:pt x="75345" y="4337"/>
                          </a:cubicBezTo>
                          <a:cubicBezTo>
                            <a:pt x="84854" y="9697"/>
                            <a:pt x="90127" y="17391"/>
                            <a:pt x="91165" y="27591"/>
                          </a:cubicBezTo>
                          <a:cubicBezTo>
                            <a:pt x="92202" y="37792"/>
                            <a:pt x="88831" y="49721"/>
                            <a:pt x="81137" y="63380"/>
                          </a:cubicBezTo>
                          <a:cubicBezTo>
                            <a:pt x="73530" y="77038"/>
                            <a:pt x="65145" y="86028"/>
                            <a:pt x="55982" y="90437"/>
                          </a:cubicBezTo>
                          <a:cubicBezTo>
                            <a:pt x="46818" y="94846"/>
                            <a:pt x="37482" y="94327"/>
                            <a:pt x="27800" y="88967"/>
                          </a:cubicBezTo>
                          <a:cubicBezTo>
                            <a:pt x="18291" y="83608"/>
                            <a:pt x="13105" y="75914"/>
                            <a:pt x="12067" y="65800"/>
                          </a:cubicBezTo>
                          <a:cubicBezTo>
                            <a:pt x="11116" y="55686"/>
                            <a:pt x="14401" y="43843"/>
                            <a:pt x="22095" y="30185"/>
                          </a:cubicBezTo>
                          <a:close/>
                          <a:moveTo>
                            <a:pt x="65490" y="54562"/>
                          </a:moveTo>
                          <a:cubicBezTo>
                            <a:pt x="70764" y="45226"/>
                            <a:pt x="73530" y="37360"/>
                            <a:pt x="73962" y="31135"/>
                          </a:cubicBezTo>
                          <a:cubicBezTo>
                            <a:pt x="74394" y="24911"/>
                            <a:pt x="72233" y="20503"/>
                            <a:pt x="67652" y="17909"/>
                          </a:cubicBezTo>
                          <a:cubicBezTo>
                            <a:pt x="58402" y="12723"/>
                            <a:pt x="48461" y="19725"/>
                            <a:pt x="37655" y="39002"/>
                          </a:cubicBezTo>
                          <a:cubicBezTo>
                            <a:pt x="26936" y="58193"/>
                            <a:pt x="26071" y="70382"/>
                            <a:pt x="35235" y="75482"/>
                          </a:cubicBezTo>
                          <a:cubicBezTo>
                            <a:pt x="39903" y="78075"/>
                            <a:pt x="44744" y="77643"/>
                            <a:pt x="49844" y="74012"/>
                          </a:cubicBezTo>
                          <a:cubicBezTo>
                            <a:pt x="55117" y="70468"/>
                            <a:pt x="60304" y="63985"/>
                            <a:pt x="65490" y="54562"/>
                          </a:cubicBezTo>
                          <a:close/>
                          <a:moveTo>
                            <a:pt x="38606" y="113950"/>
                          </a:moveTo>
                          <a:cubicBezTo>
                            <a:pt x="37309" y="116198"/>
                            <a:pt x="35667" y="117667"/>
                            <a:pt x="33679" y="118186"/>
                          </a:cubicBezTo>
                          <a:cubicBezTo>
                            <a:pt x="31604" y="118705"/>
                            <a:pt x="29443" y="118359"/>
                            <a:pt x="27109" y="117062"/>
                          </a:cubicBezTo>
                          <a:cubicBezTo>
                            <a:pt x="24775" y="115766"/>
                            <a:pt x="23305" y="114037"/>
                            <a:pt x="22786" y="111962"/>
                          </a:cubicBezTo>
                          <a:cubicBezTo>
                            <a:pt x="22268" y="109887"/>
                            <a:pt x="22527" y="107726"/>
                            <a:pt x="23737" y="105565"/>
                          </a:cubicBezTo>
                          <a:cubicBezTo>
                            <a:pt x="24948" y="103404"/>
                            <a:pt x="26590" y="102107"/>
                            <a:pt x="28665" y="101502"/>
                          </a:cubicBezTo>
                          <a:cubicBezTo>
                            <a:pt x="30739" y="100897"/>
                            <a:pt x="32901" y="101329"/>
                            <a:pt x="35235" y="102626"/>
                          </a:cubicBezTo>
                          <a:cubicBezTo>
                            <a:pt x="37569" y="103923"/>
                            <a:pt x="39038" y="105565"/>
                            <a:pt x="39643" y="107553"/>
                          </a:cubicBezTo>
                          <a:cubicBezTo>
                            <a:pt x="40248" y="109628"/>
                            <a:pt x="39903" y="111703"/>
                            <a:pt x="38606" y="113950"/>
                          </a:cubicBezTo>
                          <a:close/>
                          <a:moveTo>
                            <a:pt x="16217" y="101416"/>
                          </a:moveTo>
                          <a:cubicBezTo>
                            <a:pt x="15006" y="103663"/>
                            <a:pt x="13277" y="105046"/>
                            <a:pt x="11289" y="105651"/>
                          </a:cubicBezTo>
                          <a:cubicBezTo>
                            <a:pt x="9215" y="106257"/>
                            <a:pt x="7053" y="105824"/>
                            <a:pt x="4719" y="104528"/>
                          </a:cubicBezTo>
                          <a:cubicBezTo>
                            <a:pt x="2385" y="103231"/>
                            <a:pt x="1002" y="101588"/>
                            <a:pt x="311" y="99600"/>
                          </a:cubicBezTo>
                          <a:cubicBezTo>
                            <a:pt x="-294" y="97525"/>
                            <a:pt x="-35" y="95364"/>
                            <a:pt x="1262" y="93117"/>
                          </a:cubicBezTo>
                          <a:cubicBezTo>
                            <a:pt x="2472" y="90956"/>
                            <a:pt x="4114" y="89573"/>
                            <a:pt x="6189" y="88967"/>
                          </a:cubicBezTo>
                          <a:cubicBezTo>
                            <a:pt x="8264" y="88449"/>
                            <a:pt x="10425" y="88795"/>
                            <a:pt x="12759" y="90178"/>
                          </a:cubicBezTo>
                          <a:cubicBezTo>
                            <a:pt x="15093" y="91474"/>
                            <a:pt x="16562" y="93117"/>
                            <a:pt x="17168" y="95192"/>
                          </a:cubicBezTo>
                          <a:cubicBezTo>
                            <a:pt x="17773" y="97180"/>
                            <a:pt x="17427" y="99254"/>
                            <a:pt x="16217" y="10141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2" name="Freihandform: Form 931">
                      <a:extLst>
                        <a:ext uri="{FF2B5EF4-FFF2-40B4-BE49-F238E27FC236}">
                          <a16:creationId xmlns:a16="http://schemas.microsoft.com/office/drawing/2014/main" id="{DD22CB90-F54C-486C-82D2-8B65AAB7E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0405" y="3979686"/>
                      <a:ext cx="77801" cy="86445"/>
                    </a:xfrm>
                    <a:custGeom>
                      <a:avLst/>
                      <a:gdLst>
                        <a:gd name="connsiteX0" fmla="*/ 6024 w 77800"/>
                        <a:gd name="connsiteY0" fmla="*/ 37690 h 86445"/>
                        <a:gd name="connsiteX1" fmla="*/ 24609 w 77800"/>
                        <a:gd name="connsiteY1" fmla="*/ 22044 h 86445"/>
                        <a:gd name="connsiteX2" fmla="*/ 47431 w 77800"/>
                        <a:gd name="connsiteY2" fmla="*/ 26712 h 86445"/>
                        <a:gd name="connsiteX3" fmla="*/ 51148 w 77800"/>
                        <a:gd name="connsiteY3" fmla="*/ 29046 h 86445"/>
                        <a:gd name="connsiteX4" fmla="*/ 69129 w 77800"/>
                        <a:gd name="connsiteY4" fmla="*/ 0 h 86445"/>
                        <a:gd name="connsiteX5" fmla="*/ 84084 w 77800"/>
                        <a:gd name="connsiteY5" fmla="*/ 9250 h 86445"/>
                        <a:gd name="connsiteX6" fmla="*/ 34551 w 77800"/>
                        <a:gd name="connsiteY6" fmla="*/ 89471 h 86445"/>
                        <a:gd name="connsiteX7" fmla="*/ 14236 w 77800"/>
                        <a:gd name="connsiteY7" fmla="*/ 76936 h 86445"/>
                        <a:gd name="connsiteX8" fmla="*/ 6024 w 77800"/>
                        <a:gd name="connsiteY8" fmla="*/ 37690 h 86445"/>
                        <a:gd name="connsiteX9" fmla="*/ 43109 w 77800"/>
                        <a:gd name="connsiteY9" fmla="*/ 41926 h 86445"/>
                        <a:gd name="connsiteX10" fmla="*/ 40256 w 77800"/>
                        <a:gd name="connsiteY10" fmla="*/ 40197 h 86445"/>
                        <a:gd name="connsiteX11" fmla="*/ 30228 w 77800"/>
                        <a:gd name="connsiteY11" fmla="*/ 38122 h 86445"/>
                        <a:gd name="connsiteX12" fmla="*/ 21411 w 77800"/>
                        <a:gd name="connsiteY12" fmla="*/ 46335 h 86445"/>
                        <a:gd name="connsiteX13" fmla="*/ 18126 w 77800"/>
                        <a:gd name="connsiteY13" fmla="*/ 57227 h 86445"/>
                        <a:gd name="connsiteX14" fmla="*/ 23831 w 77800"/>
                        <a:gd name="connsiteY14" fmla="*/ 65007 h 86445"/>
                        <a:gd name="connsiteX15" fmla="*/ 27462 w 77800"/>
                        <a:gd name="connsiteY15" fmla="*/ 67254 h 86445"/>
                        <a:gd name="connsiteX16" fmla="*/ 43109 w 77800"/>
                        <a:gd name="connsiteY16" fmla="*/ 41926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77800" h="86445">
                          <a:moveTo>
                            <a:pt x="6024" y="37690"/>
                          </a:moveTo>
                          <a:cubicBezTo>
                            <a:pt x="11297" y="29132"/>
                            <a:pt x="17521" y="23946"/>
                            <a:pt x="24609" y="22044"/>
                          </a:cubicBezTo>
                          <a:cubicBezTo>
                            <a:pt x="31698" y="20142"/>
                            <a:pt x="39305" y="21698"/>
                            <a:pt x="47431" y="26712"/>
                          </a:cubicBezTo>
                          <a:lnTo>
                            <a:pt x="51148" y="29046"/>
                          </a:lnTo>
                          <a:lnTo>
                            <a:pt x="69129" y="0"/>
                          </a:lnTo>
                          <a:lnTo>
                            <a:pt x="84084" y="9250"/>
                          </a:lnTo>
                          <a:lnTo>
                            <a:pt x="34551" y="89471"/>
                          </a:lnTo>
                          <a:lnTo>
                            <a:pt x="14236" y="76936"/>
                          </a:lnTo>
                          <a:cubicBezTo>
                            <a:pt x="-1411" y="67168"/>
                            <a:pt x="-4177" y="54115"/>
                            <a:pt x="6024" y="37690"/>
                          </a:cubicBezTo>
                          <a:close/>
                          <a:moveTo>
                            <a:pt x="43109" y="41926"/>
                          </a:moveTo>
                          <a:lnTo>
                            <a:pt x="40256" y="40197"/>
                          </a:lnTo>
                          <a:cubicBezTo>
                            <a:pt x="36625" y="37950"/>
                            <a:pt x="33254" y="37258"/>
                            <a:pt x="30228" y="38122"/>
                          </a:cubicBezTo>
                          <a:cubicBezTo>
                            <a:pt x="27203" y="38987"/>
                            <a:pt x="24264" y="41753"/>
                            <a:pt x="21411" y="46335"/>
                          </a:cubicBezTo>
                          <a:cubicBezTo>
                            <a:pt x="18818" y="50571"/>
                            <a:pt x="17694" y="54201"/>
                            <a:pt x="18126" y="57227"/>
                          </a:cubicBezTo>
                          <a:cubicBezTo>
                            <a:pt x="18472" y="60252"/>
                            <a:pt x="20460" y="62846"/>
                            <a:pt x="23831" y="65007"/>
                          </a:cubicBezTo>
                          <a:lnTo>
                            <a:pt x="27462" y="67254"/>
                          </a:lnTo>
                          <a:lnTo>
                            <a:pt x="43109" y="419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3" name="Freihandform: Form 932">
                      <a:extLst>
                        <a:ext uri="{FF2B5EF4-FFF2-40B4-BE49-F238E27FC236}">
                          <a16:creationId xmlns:a16="http://schemas.microsoft.com/office/drawing/2014/main" id="{45444433-8A12-4CD7-BF55-91C0C1638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4102" y="3946059"/>
                      <a:ext cx="86445" cy="86445"/>
                    </a:xfrm>
                    <a:custGeom>
                      <a:avLst/>
                      <a:gdLst>
                        <a:gd name="connsiteX0" fmla="*/ 72873 w 86445"/>
                        <a:gd name="connsiteY0" fmla="*/ 0 h 86445"/>
                        <a:gd name="connsiteX1" fmla="*/ 87396 w 86445"/>
                        <a:gd name="connsiteY1" fmla="*/ 9682 h 86445"/>
                        <a:gd name="connsiteX2" fmla="*/ 35097 w 86445"/>
                        <a:gd name="connsiteY2" fmla="*/ 88088 h 86445"/>
                        <a:gd name="connsiteX3" fmla="*/ 0 w 86445"/>
                        <a:gd name="connsiteY3" fmla="*/ 64661 h 86445"/>
                        <a:gd name="connsiteX4" fmla="*/ 8385 w 86445"/>
                        <a:gd name="connsiteY4" fmla="*/ 52040 h 86445"/>
                        <a:gd name="connsiteX5" fmla="*/ 29046 w 86445"/>
                        <a:gd name="connsiteY5" fmla="*/ 65785 h 86445"/>
                        <a:gd name="connsiteX6" fmla="*/ 43568 w 86445"/>
                        <a:gd name="connsiteY6" fmla="*/ 44001 h 86445"/>
                        <a:gd name="connsiteX7" fmla="*/ 24291 w 86445"/>
                        <a:gd name="connsiteY7" fmla="*/ 31120 h 86445"/>
                        <a:gd name="connsiteX8" fmla="*/ 32676 w 86445"/>
                        <a:gd name="connsiteY8" fmla="*/ 18499 h 86445"/>
                        <a:gd name="connsiteX9" fmla="*/ 51954 w 86445"/>
                        <a:gd name="connsiteY9" fmla="*/ 31379 h 86445"/>
                        <a:gd name="connsiteX10" fmla="*/ 72873 w 86445"/>
                        <a:gd name="connsiteY10" fmla="*/ 0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6445" h="86445">
                          <a:moveTo>
                            <a:pt x="72873" y="0"/>
                          </a:moveTo>
                          <a:lnTo>
                            <a:pt x="87396" y="9682"/>
                          </a:lnTo>
                          <a:lnTo>
                            <a:pt x="35097" y="88088"/>
                          </a:lnTo>
                          <a:lnTo>
                            <a:pt x="0" y="64661"/>
                          </a:lnTo>
                          <a:lnTo>
                            <a:pt x="8385" y="52040"/>
                          </a:lnTo>
                          <a:lnTo>
                            <a:pt x="29046" y="65785"/>
                          </a:lnTo>
                          <a:lnTo>
                            <a:pt x="43568" y="44001"/>
                          </a:lnTo>
                          <a:lnTo>
                            <a:pt x="24291" y="31120"/>
                          </a:lnTo>
                          <a:lnTo>
                            <a:pt x="32676" y="18499"/>
                          </a:lnTo>
                          <a:lnTo>
                            <a:pt x="51954" y="31379"/>
                          </a:lnTo>
                          <a:lnTo>
                            <a:pt x="72873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4" name="Freihandform: Form 933">
                      <a:extLst>
                        <a:ext uri="{FF2B5EF4-FFF2-40B4-BE49-F238E27FC236}">
                          <a16:creationId xmlns:a16="http://schemas.microsoft.com/office/drawing/2014/main" id="{CA6F63FD-4537-49AC-85D3-06CF20783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767" y="3901194"/>
                      <a:ext cx="86445" cy="95090"/>
                    </a:xfrm>
                    <a:custGeom>
                      <a:avLst/>
                      <a:gdLst>
                        <a:gd name="connsiteX0" fmla="*/ 54893 w 86445"/>
                        <a:gd name="connsiteY0" fmla="*/ 0 h 95089"/>
                        <a:gd name="connsiteX1" fmla="*/ 89471 w 86445"/>
                        <a:gd name="connsiteY1" fmla="*/ 24723 h 95089"/>
                        <a:gd name="connsiteX2" fmla="*/ 34578 w 86445"/>
                        <a:gd name="connsiteY2" fmla="*/ 101400 h 95089"/>
                        <a:gd name="connsiteX3" fmla="*/ 0 w 86445"/>
                        <a:gd name="connsiteY3" fmla="*/ 76677 h 95089"/>
                        <a:gd name="connsiteX4" fmla="*/ 8817 w 86445"/>
                        <a:gd name="connsiteY4" fmla="*/ 64402 h 95089"/>
                        <a:gd name="connsiteX5" fmla="*/ 29132 w 86445"/>
                        <a:gd name="connsiteY5" fmla="*/ 78925 h 95089"/>
                        <a:gd name="connsiteX6" fmla="*/ 42185 w 86445"/>
                        <a:gd name="connsiteY6" fmla="*/ 60685 h 95089"/>
                        <a:gd name="connsiteX7" fmla="*/ 23340 w 86445"/>
                        <a:gd name="connsiteY7" fmla="*/ 47199 h 95089"/>
                        <a:gd name="connsiteX8" fmla="*/ 32158 w 86445"/>
                        <a:gd name="connsiteY8" fmla="*/ 34837 h 95089"/>
                        <a:gd name="connsiteX9" fmla="*/ 51003 w 86445"/>
                        <a:gd name="connsiteY9" fmla="*/ 48323 h 95089"/>
                        <a:gd name="connsiteX10" fmla="*/ 66217 w 86445"/>
                        <a:gd name="connsiteY10" fmla="*/ 27057 h 95089"/>
                        <a:gd name="connsiteX11" fmla="*/ 45902 w 86445"/>
                        <a:gd name="connsiteY11" fmla="*/ 12534 h 95089"/>
                        <a:gd name="connsiteX12" fmla="*/ 54893 w 86445"/>
                        <a:gd name="connsiteY12" fmla="*/ 0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95089">
                          <a:moveTo>
                            <a:pt x="54893" y="0"/>
                          </a:moveTo>
                          <a:lnTo>
                            <a:pt x="89471" y="24723"/>
                          </a:lnTo>
                          <a:lnTo>
                            <a:pt x="34578" y="101400"/>
                          </a:lnTo>
                          <a:lnTo>
                            <a:pt x="0" y="76677"/>
                          </a:lnTo>
                          <a:lnTo>
                            <a:pt x="8817" y="64402"/>
                          </a:lnTo>
                          <a:lnTo>
                            <a:pt x="29132" y="78925"/>
                          </a:lnTo>
                          <a:lnTo>
                            <a:pt x="42185" y="60685"/>
                          </a:lnTo>
                          <a:lnTo>
                            <a:pt x="23340" y="47199"/>
                          </a:lnTo>
                          <a:lnTo>
                            <a:pt x="32158" y="34837"/>
                          </a:lnTo>
                          <a:lnTo>
                            <a:pt x="51003" y="48323"/>
                          </a:lnTo>
                          <a:lnTo>
                            <a:pt x="66217" y="27057"/>
                          </a:lnTo>
                          <a:lnTo>
                            <a:pt x="45902" y="12534"/>
                          </a:lnTo>
                          <a:lnTo>
                            <a:pt x="54893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35" name="Freihandform: Form 934">
                      <a:extLst>
                        <a:ext uri="{FF2B5EF4-FFF2-40B4-BE49-F238E27FC236}">
                          <a16:creationId xmlns:a16="http://schemas.microsoft.com/office/drawing/2014/main" id="{8ABE9203-90E3-442D-9887-BDDBDA7E1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3600" y="3858576"/>
                      <a:ext cx="86445" cy="103734"/>
                    </a:xfrm>
                    <a:custGeom>
                      <a:avLst/>
                      <a:gdLst>
                        <a:gd name="connsiteX0" fmla="*/ 52466 w 86445"/>
                        <a:gd name="connsiteY0" fmla="*/ 53337 h 103734"/>
                        <a:gd name="connsiteX1" fmla="*/ 74942 w 86445"/>
                        <a:gd name="connsiteY1" fmla="*/ 24291 h 103734"/>
                        <a:gd name="connsiteX2" fmla="*/ 88773 w 86445"/>
                        <a:gd name="connsiteY2" fmla="*/ 35011 h 103734"/>
                        <a:gd name="connsiteX3" fmla="*/ 31114 w 86445"/>
                        <a:gd name="connsiteY3" fmla="*/ 109613 h 103734"/>
                        <a:gd name="connsiteX4" fmla="*/ 12961 w 86445"/>
                        <a:gd name="connsiteY4" fmla="*/ 95609 h 103734"/>
                        <a:gd name="connsiteX5" fmla="*/ 167 w 86445"/>
                        <a:gd name="connsiteY5" fmla="*/ 77023 h 103734"/>
                        <a:gd name="connsiteX6" fmla="*/ 7514 w 86445"/>
                        <a:gd name="connsiteY6" fmla="*/ 56103 h 103734"/>
                        <a:gd name="connsiteX7" fmla="*/ 32324 w 86445"/>
                        <a:gd name="connsiteY7" fmla="*/ 43742 h 103734"/>
                        <a:gd name="connsiteX8" fmla="*/ 43216 w 86445"/>
                        <a:gd name="connsiteY8" fmla="*/ 0 h 103734"/>
                        <a:gd name="connsiteX9" fmla="*/ 58085 w 86445"/>
                        <a:gd name="connsiteY9" fmla="*/ 11497 h 103734"/>
                        <a:gd name="connsiteX10" fmla="*/ 47452 w 86445"/>
                        <a:gd name="connsiteY10" fmla="*/ 49620 h 103734"/>
                        <a:gd name="connsiteX11" fmla="*/ 52466 w 86445"/>
                        <a:gd name="connsiteY11" fmla="*/ 53337 h 103734"/>
                        <a:gd name="connsiteX12" fmla="*/ 43303 w 86445"/>
                        <a:gd name="connsiteY12" fmla="*/ 65266 h 103734"/>
                        <a:gd name="connsiteX13" fmla="*/ 39759 w 86445"/>
                        <a:gd name="connsiteY13" fmla="*/ 62500 h 103734"/>
                        <a:gd name="connsiteX14" fmla="*/ 30595 w 86445"/>
                        <a:gd name="connsiteY14" fmla="*/ 59820 h 103734"/>
                        <a:gd name="connsiteX15" fmla="*/ 22037 w 86445"/>
                        <a:gd name="connsiteY15" fmla="*/ 66477 h 103734"/>
                        <a:gd name="connsiteX16" fmla="*/ 18061 w 86445"/>
                        <a:gd name="connsiteY16" fmla="*/ 76331 h 103734"/>
                        <a:gd name="connsiteX17" fmla="*/ 23248 w 86445"/>
                        <a:gd name="connsiteY17" fmla="*/ 84198 h 103734"/>
                        <a:gd name="connsiteX18" fmla="*/ 26705 w 86445"/>
                        <a:gd name="connsiteY18" fmla="*/ 86878 h 103734"/>
                        <a:gd name="connsiteX19" fmla="*/ 43303 w 86445"/>
                        <a:gd name="connsiteY19" fmla="*/ 65266 h 103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6445" h="103734">
                          <a:moveTo>
                            <a:pt x="52466" y="53337"/>
                          </a:moveTo>
                          <a:lnTo>
                            <a:pt x="74942" y="24291"/>
                          </a:lnTo>
                          <a:lnTo>
                            <a:pt x="88773" y="35011"/>
                          </a:lnTo>
                          <a:lnTo>
                            <a:pt x="31114" y="109613"/>
                          </a:lnTo>
                          <a:lnTo>
                            <a:pt x="12961" y="95609"/>
                          </a:lnTo>
                          <a:cubicBezTo>
                            <a:pt x="5267" y="89730"/>
                            <a:pt x="1031" y="83506"/>
                            <a:pt x="167" y="77023"/>
                          </a:cubicBezTo>
                          <a:cubicBezTo>
                            <a:pt x="-698" y="70539"/>
                            <a:pt x="1809" y="63624"/>
                            <a:pt x="7514" y="56103"/>
                          </a:cubicBezTo>
                          <a:cubicBezTo>
                            <a:pt x="14776" y="46681"/>
                            <a:pt x="23075" y="42531"/>
                            <a:pt x="32324" y="43742"/>
                          </a:cubicBezTo>
                          <a:lnTo>
                            <a:pt x="43216" y="0"/>
                          </a:lnTo>
                          <a:lnTo>
                            <a:pt x="58085" y="11497"/>
                          </a:lnTo>
                          <a:lnTo>
                            <a:pt x="47452" y="49620"/>
                          </a:lnTo>
                          <a:lnTo>
                            <a:pt x="52466" y="53337"/>
                          </a:lnTo>
                          <a:close/>
                          <a:moveTo>
                            <a:pt x="43303" y="65266"/>
                          </a:moveTo>
                          <a:lnTo>
                            <a:pt x="39759" y="62500"/>
                          </a:lnTo>
                          <a:cubicBezTo>
                            <a:pt x="36474" y="59993"/>
                            <a:pt x="33448" y="59042"/>
                            <a:pt x="30595" y="59820"/>
                          </a:cubicBezTo>
                          <a:cubicBezTo>
                            <a:pt x="27743" y="60598"/>
                            <a:pt x="24890" y="62759"/>
                            <a:pt x="22037" y="66477"/>
                          </a:cubicBezTo>
                          <a:cubicBezTo>
                            <a:pt x="19098" y="70280"/>
                            <a:pt x="17715" y="73565"/>
                            <a:pt x="18061" y="76331"/>
                          </a:cubicBezTo>
                          <a:cubicBezTo>
                            <a:pt x="18320" y="79098"/>
                            <a:pt x="20049" y="81691"/>
                            <a:pt x="23248" y="84198"/>
                          </a:cubicBezTo>
                          <a:lnTo>
                            <a:pt x="26705" y="86878"/>
                          </a:lnTo>
                          <a:lnTo>
                            <a:pt x="43303" y="652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88" name="Grafik 3536">
                    <a:extLst>
                      <a:ext uri="{FF2B5EF4-FFF2-40B4-BE49-F238E27FC236}">
                        <a16:creationId xmlns:a16="http://schemas.microsoft.com/office/drawing/2014/main" id="{BD68B1FE-2207-4BEA-928D-D09C01ED8BA0}"/>
                      </a:ext>
                    </a:extLst>
                  </p:cNvPr>
                  <p:cNvGrpSpPr/>
                  <p:nvPr/>
                </p:nvGrpSpPr>
                <p:grpSpPr>
                  <a:xfrm>
                    <a:off x="5136315" y="3837224"/>
                    <a:ext cx="544606" cy="363071"/>
                    <a:chOff x="5136315" y="3837224"/>
                    <a:chExt cx="544606" cy="363071"/>
                  </a:xfrm>
                  <a:solidFill>
                    <a:srgbClr val="FFFFFF"/>
                  </a:solidFill>
                </p:grpSpPr>
                <p:sp>
                  <p:nvSpPr>
                    <p:cNvPr id="919" name="Freihandform: Form 918">
                      <a:extLst>
                        <a:ext uri="{FF2B5EF4-FFF2-40B4-BE49-F238E27FC236}">
                          <a16:creationId xmlns:a16="http://schemas.microsoft.com/office/drawing/2014/main" id="{EF277CE6-E4A2-4226-A5A4-54BC84F60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5655" y="3837224"/>
                      <a:ext cx="69156" cy="95090"/>
                    </a:xfrm>
                    <a:custGeom>
                      <a:avLst/>
                      <a:gdLst>
                        <a:gd name="connsiteX0" fmla="*/ 0 w 69156"/>
                        <a:gd name="connsiteY0" fmla="*/ 10978 h 95089"/>
                        <a:gd name="connsiteX1" fmla="*/ 13485 w 69156"/>
                        <a:gd name="connsiteY1" fmla="*/ 0 h 95089"/>
                        <a:gd name="connsiteX2" fmla="*/ 73046 w 69156"/>
                        <a:gd name="connsiteY2" fmla="*/ 73046 h 95089"/>
                        <a:gd name="connsiteX3" fmla="*/ 40370 w 69156"/>
                        <a:gd name="connsiteY3" fmla="*/ 99758 h 95089"/>
                        <a:gd name="connsiteX4" fmla="*/ 30775 w 69156"/>
                        <a:gd name="connsiteY4" fmla="*/ 88001 h 95089"/>
                        <a:gd name="connsiteX5" fmla="*/ 49965 w 69156"/>
                        <a:gd name="connsiteY5" fmla="*/ 72355 h 95089"/>
                        <a:gd name="connsiteX6" fmla="*/ 33454 w 69156"/>
                        <a:gd name="connsiteY6" fmla="*/ 52040 h 95089"/>
                        <a:gd name="connsiteX7" fmla="*/ 15474 w 69156"/>
                        <a:gd name="connsiteY7" fmla="*/ 66649 h 95089"/>
                        <a:gd name="connsiteX8" fmla="*/ 5878 w 69156"/>
                        <a:gd name="connsiteY8" fmla="*/ 54893 h 95089"/>
                        <a:gd name="connsiteX9" fmla="*/ 23859 w 69156"/>
                        <a:gd name="connsiteY9" fmla="*/ 40283 h 95089"/>
                        <a:gd name="connsiteX10" fmla="*/ 0 w 69156"/>
                        <a:gd name="connsiteY10" fmla="*/ 10978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9156" h="95089">
                          <a:moveTo>
                            <a:pt x="0" y="10978"/>
                          </a:moveTo>
                          <a:lnTo>
                            <a:pt x="13485" y="0"/>
                          </a:lnTo>
                          <a:lnTo>
                            <a:pt x="73046" y="73046"/>
                          </a:lnTo>
                          <a:lnTo>
                            <a:pt x="40370" y="99758"/>
                          </a:lnTo>
                          <a:lnTo>
                            <a:pt x="30775" y="88001"/>
                          </a:lnTo>
                          <a:lnTo>
                            <a:pt x="49965" y="72355"/>
                          </a:lnTo>
                          <a:lnTo>
                            <a:pt x="33454" y="52040"/>
                          </a:lnTo>
                          <a:lnTo>
                            <a:pt x="15474" y="66649"/>
                          </a:lnTo>
                          <a:lnTo>
                            <a:pt x="5878" y="54893"/>
                          </a:lnTo>
                          <a:lnTo>
                            <a:pt x="23859" y="40283"/>
                          </a:lnTo>
                          <a:lnTo>
                            <a:pt x="0" y="1097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0" name="Freihandform: Form 919">
                      <a:extLst>
                        <a:ext uri="{FF2B5EF4-FFF2-40B4-BE49-F238E27FC236}">
                          <a16:creationId xmlns:a16="http://schemas.microsoft.com/office/drawing/2014/main" id="{DDFDDA83-CB3B-4012-8564-919730691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2235" y="3880361"/>
                      <a:ext cx="95090" cy="112379"/>
                    </a:xfrm>
                    <a:custGeom>
                      <a:avLst/>
                      <a:gdLst>
                        <a:gd name="connsiteX0" fmla="*/ 46131 w 95089"/>
                        <a:gd name="connsiteY0" fmla="*/ 100535 h 112378"/>
                        <a:gd name="connsiteX1" fmla="*/ 9392 w 95089"/>
                        <a:gd name="connsiteY1" fmla="*/ 51866 h 112378"/>
                        <a:gd name="connsiteX2" fmla="*/ 56 w 95089"/>
                        <a:gd name="connsiteY2" fmla="*/ 26797 h 112378"/>
                        <a:gd name="connsiteX3" fmla="*/ 12244 w 95089"/>
                        <a:gd name="connsiteY3" fmla="*/ 6482 h 112378"/>
                        <a:gd name="connsiteX4" fmla="*/ 34634 w 95089"/>
                        <a:gd name="connsiteY4" fmla="*/ 604 h 112378"/>
                        <a:gd name="connsiteX5" fmla="*/ 56159 w 95089"/>
                        <a:gd name="connsiteY5" fmla="*/ 16942 h 112378"/>
                        <a:gd name="connsiteX6" fmla="*/ 92725 w 95089"/>
                        <a:gd name="connsiteY6" fmla="*/ 65438 h 112378"/>
                        <a:gd name="connsiteX7" fmla="*/ 78807 w 95089"/>
                        <a:gd name="connsiteY7" fmla="*/ 75898 h 112378"/>
                        <a:gd name="connsiteX8" fmla="*/ 41463 w 95089"/>
                        <a:gd name="connsiteY8" fmla="*/ 26365 h 112378"/>
                        <a:gd name="connsiteX9" fmla="*/ 21148 w 95089"/>
                        <a:gd name="connsiteY9" fmla="*/ 19190 h 112378"/>
                        <a:gd name="connsiteX10" fmla="*/ 17085 w 95089"/>
                        <a:gd name="connsiteY10" fmla="*/ 28007 h 112378"/>
                        <a:gd name="connsiteX11" fmla="*/ 22531 w 95089"/>
                        <a:gd name="connsiteY11" fmla="*/ 40196 h 112378"/>
                        <a:gd name="connsiteX12" fmla="*/ 60135 w 95089"/>
                        <a:gd name="connsiteY12" fmla="*/ 90075 h 112378"/>
                        <a:gd name="connsiteX13" fmla="*/ 46131 w 95089"/>
                        <a:gd name="connsiteY13" fmla="*/ 100535 h 112378"/>
                        <a:gd name="connsiteX14" fmla="*/ 97393 w 95089"/>
                        <a:gd name="connsiteY14" fmla="*/ 84456 h 112378"/>
                        <a:gd name="connsiteX15" fmla="*/ 99295 w 95089"/>
                        <a:gd name="connsiteY15" fmla="*/ 90680 h 112378"/>
                        <a:gd name="connsiteX16" fmla="*/ 95578 w 95089"/>
                        <a:gd name="connsiteY16" fmla="*/ 96213 h 112378"/>
                        <a:gd name="connsiteX17" fmla="*/ 89181 w 95089"/>
                        <a:gd name="connsiteY17" fmla="*/ 98201 h 112378"/>
                        <a:gd name="connsiteX18" fmla="*/ 83735 w 95089"/>
                        <a:gd name="connsiteY18" fmla="*/ 94743 h 112378"/>
                        <a:gd name="connsiteX19" fmla="*/ 82006 w 95089"/>
                        <a:gd name="connsiteY19" fmla="*/ 88606 h 112378"/>
                        <a:gd name="connsiteX20" fmla="*/ 85636 w 95089"/>
                        <a:gd name="connsiteY20" fmla="*/ 82987 h 112378"/>
                        <a:gd name="connsiteX21" fmla="*/ 91947 w 95089"/>
                        <a:gd name="connsiteY21" fmla="*/ 80998 h 112378"/>
                        <a:gd name="connsiteX22" fmla="*/ 97393 w 95089"/>
                        <a:gd name="connsiteY22" fmla="*/ 84456 h 112378"/>
                        <a:gd name="connsiteX23" fmla="*/ 76906 w 95089"/>
                        <a:gd name="connsiteY23" fmla="*/ 99843 h 112378"/>
                        <a:gd name="connsiteX24" fmla="*/ 78807 w 95089"/>
                        <a:gd name="connsiteY24" fmla="*/ 106067 h 112378"/>
                        <a:gd name="connsiteX25" fmla="*/ 75090 w 95089"/>
                        <a:gd name="connsiteY25" fmla="*/ 111686 h 112378"/>
                        <a:gd name="connsiteX26" fmla="*/ 68780 w 95089"/>
                        <a:gd name="connsiteY26" fmla="*/ 113675 h 112378"/>
                        <a:gd name="connsiteX27" fmla="*/ 63247 w 95089"/>
                        <a:gd name="connsiteY27" fmla="*/ 110217 h 112378"/>
                        <a:gd name="connsiteX28" fmla="*/ 61432 w 95089"/>
                        <a:gd name="connsiteY28" fmla="*/ 104079 h 112378"/>
                        <a:gd name="connsiteX29" fmla="*/ 65149 w 95089"/>
                        <a:gd name="connsiteY29" fmla="*/ 98547 h 112378"/>
                        <a:gd name="connsiteX30" fmla="*/ 71546 w 95089"/>
                        <a:gd name="connsiteY30" fmla="*/ 96558 h 112378"/>
                        <a:gd name="connsiteX31" fmla="*/ 76906 w 95089"/>
                        <a:gd name="connsiteY31" fmla="*/ 99843 h 112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95089" h="112378">
                          <a:moveTo>
                            <a:pt x="46131" y="100535"/>
                          </a:moveTo>
                          <a:lnTo>
                            <a:pt x="9392" y="51866"/>
                          </a:lnTo>
                          <a:cubicBezTo>
                            <a:pt x="2649" y="42876"/>
                            <a:pt x="-463" y="34577"/>
                            <a:pt x="56" y="26797"/>
                          </a:cubicBezTo>
                          <a:cubicBezTo>
                            <a:pt x="574" y="19017"/>
                            <a:pt x="4637" y="12274"/>
                            <a:pt x="12244" y="6482"/>
                          </a:cubicBezTo>
                          <a:cubicBezTo>
                            <a:pt x="19765" y="864"/>
                            <a:pt x="27200" y="-1125"/>
                            <a:pt x="34634" y="604"/>
                          </a:cubicBezTo>
                          <a:cubicBezTo>
                            <a:pt x="42068" y="2333"/>
                            <a:pt x="49243" y="7779"/>
                            <a:pt x="56159" y="16942"/>
                          </a:cubicBezTo>
                          <a:lnTo>
                            <a:pt x="92725" y="65438"/>
                          </a:lnTo>
                          <a:lnTo>
                            <a:pt x="78807" y="75898"/>
                          </a:lnTo>
                          <a:lnTo>
                            <a:pt x="41463" y="26365"/>
                          </a:lnTo>
                          <a:cubicBezTo>
                            <a:pt x="34202" y="16769"/>
                            <a:pt x="27459" y="14435"/>
                            <a:pt x="21148" y="19190"/>
                          </a:cubicBezTo>
                          <a:cubicBezTo>
                            <a:pt x="18209" y="21437"/>
                            <a:pt x="16826" y="24377"/>
                            <a:pt x="17085" y="28007"/>
                          </a:cubicBezTo>
                          <a:cubicBezTo>
                            <a:pt x="17345" y="31638"/>
                            <a:pt x="19160" y="35701"/>
                            <a:pt x="22531" y="40196"/>
                          </a:cubicBezTo>
                          <a:lnTo>
                            <a:pt x="60135" y="90075"/>
                          </a:lnTo>
                          <a:lnTo>
                            <a:pt x="46131" y="100535"/>
                          </a:lnTo>
                          <a:close/>
                          <a:moveTo>
                            <a:pt x="97393" y="84456"/>
                          </a:moveTo>
                          <a:cubicBezTo>
                            <a:pt x="98949" y="86531"/>
                            <a:pt x="99641" y="88606"/>
                            <a:pt x="99295" y="90680"/>
                          </a:cubicBezTo>
                          <a:cubicBezTo>
                            <a:pt x="98949" y="92755"/>
                            <a:pt x="97739" y="94570"/>
                            <a:pt x="95578" y="96213"/>
                          </a:cubicBezTo>
                          <a:cubicBezTo>
                            <a:pt x="93417" y="97769"/>
                            <a:pt x="91342" y="98460"/>
                            <a:pt x="89181" y="98201"/>
                          </a:cubicBezTo>
                          <a:cubicBezTo>
                            <a:pt x="87020" y="97855"/>
                            <a:pt x="85204" y="96731"/>
                            <a:pt x="83735" y="94743"/>
                          </a:cubicBezTo>
                          <a:cubicBezTo>
                            <a:pt x="82265" y="92755"/>
                            <a:pt x="81660" y="90767"/>
                            <a:pt x="82006" y="88606"/>
                          </a:cubicBezTo>
                          <a:cubicBezTo>
                            <a:pt x="82352" y="86444"/>
                            <a:pt x="83562" y="84629"/>
                            <a:pt x="85636" y="82987"/>
                          </a:cubicBezTo>
                          <a:cubicBezTo>
                            <a:pt x="87711" y="81430"/>
                            <a:pt x="89872" y="80739"/>
                            <a:pt x="91947" y="80998"/>
                          </a:cubicBezTo>
                          <a:cubicBezTo>
                            <a:pt x="94022" y="81171"/>
                            <a:pt x="95837" y="82382"/>
                            <a:pt x="97393" y="84456"/>
                          </a:cubicBezTo>
                          <a:close/>
                          <a:moveTo>
                            <a:pt x="76906" y="99843"/>
                          </a:moveTo>
                          <a:cubicBezTo>
                            <a:pt x="78462" y="101918"/>
                            <a:pt x="79067" y="103993"/>
                            <a:pt x="78807" y="106067"/>
                          </a:cubicBezTo>
                          <a:cubicBezTo>
                            <a:pt x="78462" y="108142"/>
                            <a:pt x="77251" y="110044"/>
                            <a:pt x="75090" y="111686"/>
                          </a:cubicBezTo>
                          <a:cubicBezTo>
                            <a:pt x="73015" y="113243"/>
                            <a:pt x="70854" y="113934"/>
                            <a:pt x="68780" y="113675"/>
                          </a:cubicBezTo>
                          <a:cubicBezTo>
                            <a:pt x="66705" y="113415"/>
                            <a:pt x="64803" y="112292"/>
                            <a:pt x="63247" y="110217"/>
                          </a:cubicBezTo>
                          <a:cubicBezTo>
                            <a:pt x="61691" y="108229"/>
                            <a:pt x="61086" y="106154"/>
                            <a:pt x="61432" y="104079"/>
                          </a:cubicBezTo>
                          <a:cubicBezTo>
                            <a:pt x="61778" y="102005"/>
                            <a:pt x="62988" y="100189"/>
                            <a:pt x="65149" y="98547"/>
                          </a:cubicBezTo>
                          <a:cubicBezTo>
                            <a:pt x="67310" y="96904"/>
                            <a:pt x="69385" y="96299"/>
                            <a:pt x="71546" y="96558"/>
                          </a:cubicBezTo>
                          <a:cubicBezTo>
                            <a:pt x="73534" y="96731"/>
                            <a:pt x="75349" y="97855"/>
                            <a:pt x="76906" y="9984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1" name="Freihandform: Form 920">
                      <a:extLst>
                        <a:ext uri="{FF2B5EF4-FFF2-40B4-BE49-F238E27FC236}">
                          <a16:creationId xmlns:a16="http://schemas.microsoft.com/office/drawing/2014/main" id="{9257C761-FD44-48D0-8122-2AD3B3D63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1924" y="3914592"/>
                      <a:ext cx="95090" cy="95090"/>
                    </a:xfrm>
                    <a:custGeom>
                      <a:avLst/>
                      <a:gdLst>
                        <a:gd name="connsiteX0" fmla="*/ 53510 w 95089"/>
                        <a:gd name="connsiteY0" fmla="*/ 40111 h 95089"/>
                        <a:gd name="connsiteX1" fmla="*/ 32676 w 95089"/>
                        <a:gd name="connsiteY1" fmla="*/ 9941 h 95089"/>
                        <a:gd name="connsiteX2" fmla="*/ 47113 w 95089"/>
                        <a:gd name="connsiteY2" fmla="*/ 0 h 95089"/>
                        <a:gd name="connsiteX3" fmla="*/ 100709 w 95089"/>
                        <a:gd name="connsiteY3" fmla="*/ 77628 h 95089"/>
                        <a:gd name="connsiteX4" fmla="*/ 81864 w 95089"/>
                        <a:gd name="connsiteY4" fmla="*/ 90681 h 95089"/>
                        <a:gd name="connsiteX5" fmla="*/ 60252 w 95089"/>
                        <a:gd name="connsiteY5" fmla="*/ 97251 h 95089"/>
                        <a:gd name="connsiteX6" fmla="*/ 42618 w 95089"/>
                        <a:gd name="connsiteY6" fmla="*/ 83852 h 95089"/>
                        <a:gd name="connsiteX7" fmla="*/ 38382 w 95089"/>
                        <a:gd name="connsiteY7" fmla="*/ 56449 h 95089"/>
                        <a:gd name="connsiteX8" fmla="*/ 0 w 95089"/>
                        <a:gd name="connsiteY8" fmla="*/ 32763 h 95089"/>
                        <a:gd name="connsiteX9" fmla="*/ 15474 w 95089"/>
                        <a:gd name="connsiteY9" fmla="*/ 22130 h 95089"/>
                        <a:gd name="connsiteX10" fmla="*/ 48582 w 95089"/>
                        <a:gd name="connsiteY10" fmla="*/ 43828 h 95089"/>
                        <a:gd name="connsiteX11" fmla="*/ 53510 w 95089"/>
                        <a:gd name="connsiteY11" fmla="*/ 40111 h 95089"/>
                        <a:gd name="connsiteX12" fmla="*/ 62068 w 95089"/>
                        <a:gd name="connsiteY12" fmla="*/ 52559 h 95089"/>
                        <a:gd name="connsiteX13" fmla="*/ 58351 w 95089"/>
                        <a:gd name="connsiteY13" fmla="*/ 55152 h 95089"/>
                        <a:gd name="connsiteX14" fmla="*/ 52991 w 95089"/>
                        <a:gd name="connsiteY14" fmla="*/ 63105 h 95089"/>
                        <a:gd name="connsiteX15" fmla="*/ 56708 w 95089"/>
                        <a:gd name="connsiteY15" fmla="*/ 73219 h 95089"/>
                        <a:gd name="connsiteX16" fmla="*/ 64920 w 95089"/>
                        <a:gd name="connsiteY16" fmla="*/ 80049 h 95089"/>
                        <a:gd name="connsiteX17" fmla="*/ 73997 w 95089"/>
                        <a:gd name="connsiteY17" fmla="*/ 77542 h 95089"/>
                        <a:gd name="connsiteX18" fmla="*/ 77628 w 95089"/>
                        <a:gd name="connsiteY18" fmla="*/ 75035 h 95089"/>
                        <a:gd name="connsiteX19" fmla="*/ 62068 w 95089"/>
                        <a:gd name="connsiteY19" fmla="*/ 52559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95089" h="95089">
                          <a:moveTo>
                            <a:pt x="53510" y="40111"/>
                          </a:moveTo>
                          <a:lnTo>
                            <a:pt x="32676" y="9941"/>
                          </a:lnTo>
                          <a:lnTo>
                            <a:pt x="47113" y="0"/>
                          </a:lnTo>
                          <a:lnTo>
                            <a:pt x="100709" y="77628"/>
                          </a:lnTo>
                          <a:lnTo>
                            <a:pt x="81864" y="90681"/>
                          </a:lnTo>
                          <a:cubicBezTo>
                            <a:pt x="73824" y="96214"/>
                            <a:pt x="66649" y="98375"/>
                            <a:pt x="60252" y="97251"/>
                          </a:cubicBezTo>
                          <a:cubicBezTo>
                            <a:pt x="53855" y="96127"/>
                            <a:pt x="47977" y="91632"/>
                            <a:pt x="42618" y="83852"/>
                          </a:cubicBezTo>
                          <a:cubicBezTo>
                            <a:pt x="35875" y="74084"/>
                            <a:pt x="34405" y="64921"/>
                            <a:pt x="38382" y="56449"/>
                          </a:cubicBezTo>
                          <a:lnTo>
                            <a:pt x="0" y="32763"/>
                          </a:lnTo>
                          <a:lnTo>
                            <a:pt x="15474" y="22130"/>
                          </a:lnTo>
                          <a:lnTo>
                            <a:pt x="48582" y="43828"/>
                          </a:lnTo>
                          <a:lnTo>
                            <a:pt x="53510" y="40111"/>
                          </a:lnTo>
                          <a:close/>
                          <a:moveTo>
                            <a:pt x="62068" y="52559"/>
                          </a:moveTo>
                          <a:lnTo>
                            <a:pt x="58351" y="55152"/>
                          </a:lnTo>
                          <a:cubicBezTo>
                            <a:pt x="54979" y="57486"/>
                            <a:pt x="53164" y="60166"/>
                            <a:pt x="52991" y="63105"/>
                          </a:cubicBezTo>
                          <a:cubicBezTo>
                            <a:pt x="52818" y="66044"/>
                            <a:pt x="54115" y="69416"/>
                            <a:pt x="56708" y="73219"/>
                          </a:cubicBezTo>
                          <a:cubicBezTo>
                            <a:pt x="59474" y="77196"/>
                            <a:pt x="62154" y="79443"/>
                            <a:pt x="64920" y="80049"/>
                          </a:cubicBezTo>
                          <a:cubicBezTo>
                            <a:pt x="67687" y="80654"/>
                            <a:pt x="70626" y="79789"/>
                            <a:pt x="73997" y="77542"/>
                          </a:cubicBezTo>
                          <a:lnTo>
                            <a:pt x="77628" y="75035"/>
                          </a:lnTo>
                          <a:lnTo>
                            <a:pt x="62068" y="5255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2" name="Freihandform: Form 921">
                      <a:extLst>
                        <a:ext uri="{FF2B5EF4-FFF2-40B4-BE49-F238E27FC236}">
                          <a16:creationId xmlns:a16="http://schemas.microsoft.com/office/drawing/2014/main" id="{E4281CA8-B996-4938-B227-4FAC42688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7198" y="3952110"/>
                      <a:ext cx="69156" cy="95090"/>
                    </a:xfrm>
                    <a:custGeom>
                      <a:avLst/>
                      <a:gdLst>
                        <a:gd name="connsiteX0" fmla="*/ 5680 w 69156"/>
                        <a:gd name="connsiteY0" fmla="*/ 44260 h 95089"/>
                        <a:gd name="connsiteX1" fmla="*/ 407 w 69156"/>
                        <a:gd name="connsiteY1" fmla="*/ 23600 h 95089"/>
                        <a:gd name="connsiteX2" fmla="*/ 12855 w 69156"/>
                        <a:gd name="connsiteY2" fmla="*/ 7261 h 95089"/>
                        <a:gd name="connsiteX3" fmla="*/ 33083 w 69156"/>
                        <a:gd name="connsiteY3" fmla="*/ 0 h 95089"/>
                        <a:gd name="connsiteX4" fmla="*/ 42419 w 69156"/>
                        <a:gd name="connsiteY4" fmla="*/ 14609 h 95089"/>
                        <a:gd name="connsiteX5" fmla="*/ 22364 w 69156"/>
                        <a:gd name="connsiteY5" fmla="*/ 19277 h 95089"/>
                        <a:gd name="connsiteX6" fmla="*/ 17523 w 69156"/>
                        <a:gd name="connsiteY6" fmla="*/ 25674 h 95089"/>
                        <a:gd name="connsiteX7" fmla="*/ 19425 w 69156"/>
                        <a:gd name="connsiteY7" fmla="*/ 33368 h 95089"/>
                        <a:gd name="connsiteX8" fmla="*/ 26600 w 69156"/>
                        <a:gd name="connsiteY8" fmla="*/ 38987 h 95089"/>
                        <a:gd name="connsiteX9" fmla="*/ 39739 w 69156"/>
                        <a:gd name="connsiteY9" fmla="*/ 40889 h 95089"/>
                        <a:gd name="connsiteX10" fmla="*/ 51842 w 69156"/>
                        <a:gd name="connsiteY10" fmla="*/ 42704 h 95089"/>
                        <a:gd name="connsiteX11" fmla="*/ 60573 w 69156"/>
                        <a:gd name="connsiteY11" fmla="*/ 47372 h 95089"/>
                        <a:gd name="connsiteX12" fmla="*/ 68007 w 69156"/>
                        <a:gd name="connsiteY12" fmla="*/ 55757 h 95089"/>
                        <a:gd name="connsiteX13" fmla="*/ 72675 w 69156"/>
                        <a:gd name="connsiteY13" fmla="*/ 75553 h 95089"/>
                        <a:gd name="connsiteX14" fmla="*/ 61264 w 69156"/>
                        <a:gd name="connsiteY14" fmla="*/ 91286 h 95089"/>
                        <a:gd name="connsiteX15" fmla="*/ 40431 w 69156"/>
                        <a:gd name="connsiteY15" fmla="*/ 97424 h 95089"/>
                        <a:gd name="connsiteX16" fmla="*/ 37751 w 69156"/>
                        <a:gd name="connsiteY16" fmla="*/ 82469 h 95089"/>
                        <a:gd name="connsiteX17" fmla="*/ 44926 w 69156"/>
                        <a:gd name="connsiteY17" fmla="*/ 81691 h 95089"/>
                        <a:gd name="connsiteX18" fmla="*/ 51842 w 69156"/>
                        <a:gd name="connsiteY18" fmla="*/ 79011 h 95089"/>
                        <a:gd name="connsiteX19" fmla="*/ 55818 w 69156"/>
                        <a:gd name="connsiteY19" fmla="*/ 73133 h 95089"/>
                        <a:gd name="connsiteX20" fmla="*/ 53657 w 69156"/>
                        <a:gd name="connsiteY20" fmla="*/ 65439 h 95089"/>
                        <a:gd name="connsiteX21" fmla="*/ 46828 w 69156"/>
                        <a:gd name="connsiteY21" fmla="*/ 59907 h 95089"/>
                        <a:gd name="connsiteX22" fmla="*/ 34466 w 69156"/>
                        <a:gd name="connsiteY22" fmla="*/ 58264 h 95089"/>
                        <a:gd name="connsiteX23" fmla="*/ 16831 w 69156"/>
                        <a:gd name="connsiteY23" fmla="*/ 54547 h 95089"/>
                        <a:gd name="connsiteX24" fmla="*/ 5680 w 69156"/>
                        <a:gd name="connsiteY24" fmla="*/ 44260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69156" h="95089">
                          <a:moveTo>
                            <a:pt x="5680" y="44260"/>
                          </a:moveTo>
                          <a:cubicBezTo>
                            <a:pt x="925" y="36826"/>
                            <a:pt x="-890" y="29997"/>
                            <a:pt x="407" y="23600"/>
                          </a:cubicBezTo>
                          <a:cubicBezTo>
                            <a:pt x="1617" y="17289"/>
                            <a:pt x="5766" y="11843"/>
                            <a:pt x="12855" y="7261"/>
                          </a:cubicBezTo>
                          <a:cubicBezTo>
                            <a:pt x="19770" y="2853"/>
                            <a:pt x="26513" y="432"/>
                            <a:pt x="33083" y="0"/>
                          </a:cubicBezTo>
                          <a:lnTo>
                            <a:pt x="42419" y="14609"/>
                          </a:lnTo>
                          <a:cubicBezTo>
                            <a:pt x="34034" y="14523"/>
                            <a:pt x="27291" y="16079"/>
                            <a:pt x="22364" y="19277"/>
                          </a:cubicBezTo>
                          <a:cubicBezTo>
                            <a:pt x="19511" y="21093"/>
                            <a:pt x="17955" y="23254"/>
                            <a:pt x="17523" y="25674"/>
                          </a:cubicBezTo>
                          <a:cubicBezTo>
                            <a:pt x="17091" y="28095"/>
                            <a:pt x="17696" y="30688"/>
                            <a:pt x="19425" y="33368"/>
                          </a:cubicBezTo>
                          <a:cubicBezTo>
                            <a:pt x="21067" y="36048"/>
                            <a:pt x="23488" y="37863"/>
                            <a:pt x="26600" y="38987"/>
                          </a:cubicBezTo>
                          <a:cubicBezTo>
                            <a:pt x="29712" y="40111"/>
                            <a:pt x="34034" y="40716"/>
                            <a:pt x="39739" y="40889"/>
                          </a:cubicBezTo>
                          <a:cubicBezTo>
                            <a:pt x="44667" y="41062"/>
                            <a:pt x="48643" y="41667"/>
                            <a:pt x="51842" y="42704"/>
                          </a:cubicBezTo>
                          <a:cubicBezTo>
                            <a:pt x="54954" y="43741"/>
                            <a:pt x="57893" y="45298"/>
                            <a:pt x="60573" y="47372"/>
                          </a:cubicBezTo>
                          <a:cubicBezTo>
                            <a:pt x="63252" y="49447"/>
                            <a:pt x="65673" y="52300"/>
                            <a:pt x="68007" y="55757"/>
                          </a:cubicBezTo>
                          <a:cubicBezTo>
                            <a:pt x="72416" y="62587"/>
                            <a:pt x="73972" y="69156"/>
                            <a:pt x="72675" y="75553"/>
                          </a:cubicBezTo>
                          <a:cubicBezTo>
                            <a:pt x="71465" y="81950"/>
                            <a:pt x="67661" y="87223"/>
                            <a:pt x="61264" y="91286"/>
                          </a:cubicBezTo>
                          <a:cubicBezTo>
                            <a:pt x="55213" y="95176"/>
                            <a:pt x="48211" y="97251"/>
                            <a:pt x="40431" y="97424"/>
                          </a:cubicBezTo>
                          <a:lnTo>
                            <a:pt x="37751" y="82469"/>
                          </a:lnTo>
                          <a:cubicBezTo>
                            <a:pt x="40172" y="82382"/>
                            <a:pt x="42506" y="82123"/>
                            <a:pt x="44926" y="81691"/>
                          </a:cubicBezTo>
                          <a:cubicBezTo>
                            <a:pt x="47347" y="81259"/>
                            <a:pt x="49594" y="80394"/>
                            <a:pt x="51842" y="79011"/>
                          </a:cubicBezTo>
                          <a:cubicBezTo>
                            <a:pt x="54262" y="77455"/>
                            <a:pt x="55559" y="75553"/>
                            <a:pt x="55818" y="73133"/>
                          </a:cubicBezTo>
                          <a:cubicBezTo>
                            <a:pt x="56078" y="70712"/>
                            <a:pt x="55386" y="68206"/>
                            <a:pt x="53657" y="65439"/>
                          </a:cubicBezTo>
                          <a:cubicBezTo>
                            <a:pt x="51928" y="62759"/>
                            <a:pt x="49680" y="60944"/>
                            <a:pt x="46828" y="59907"/>
                          </a:cubicBezTo>
                          <a:cubicBezTo>
                            <a:pt x="43975" y="58956"/>
                            <a:pt x="39912" y="58351"/>
                            <a:pt x="34466" y="58264"/>
                          </a:cubicBezTo>
                          <a:cubicBezTo>
                            <a:pt x="27032" y="58091"/>
                            <a:pt x="21154" y="56881"/>
                            <a:pt x="16831" y="54547"/>
                          </a:cubicBezTo>
                          <a:cubicBezTo>
                            <a:pt x="12336" y="52386"/>
                            <a:pt x="8619" y="48928"/>
                            <a:pt x="5680" y="4426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3" name="Freihandform: Form 922">
                      <a:extLst>
                        <a:ext uri="{FF2B5EF4-FFF2-40B4-BE49-F238E27FC236}">
                          <a16:creationId xmlns:a16="http://schemas.microsoft.com/office/drawing/2014/main" id="{C3CCB679-1D2A-4445-8E0D-DA2B1C038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988" y="3990053"/>
                      <a:ext cx="77801" cy="86445"/>
                    </a:xfrm>
                    <a:custGeom>
                      <a:avLst/>
                      <a:gdLst>
                        <a:gd name="connsiteX0" fmla="*/ 10738 w 77800"/>
                        <a:gd name="connsiteY0" fmla="*/ 63717 h 86445"/>
                        <a:gd name="connsiteX1" fmla="*/ 105 w 77800"/>
                        <a:gd name="connsiteY1" fmla="*/ 28187 h 86445"/>
                        <a:gd name="connsiteX2" fmla="*/ 15406 w 77800"/>
                        <a:gd name="connsiteY2" fmla="*/ 4674 h 86445"/>
                        <a:gd name="connsiteX3" fmla="*/ 43414 w 77800"/>
                        <a:gd name="connsiteY3" fmla="*/ 2773 h 86445"/>
                        <a:gd name="connsiteX4" fmla="*/ 69261 w 77800"/>
                        <a:gd name="connsiteY4" fmla="*/ 29571 h 86445"/>
                        <a:gd name="connsiteX5" fmla="*/ 79808 w 77800"/>
                        <a:gd name="connsiteY5" fmla="*/ 64927 h 86445"/>
                        <a:gd name="connsiteX6" fmla="*/ 64334 w 77800"/>
                        <a:gd name="connsiteY6" fmla="*/ 88440 h 86445"/>
                        <a:gd name="connsiteX7" fmla="*/ 36412 w 77800"/>
                        <a:gd name="connsiteY7" fmla="*/ 90255 h 86445"/>
                        <a:gd name="connsiteX8" fmla="*/ 10738 w 77800"/>
                        <a:gd name="connsiteY8" fmla="*/ 63717 h 86445"/>
                        <a:gd name="connsiteX9" fmla="*/ 53788 w 77800"/>
                        <a:gd name="connsiteY9" fmla="*/ 38474 h 86445"/>
                        <a:gd name="connsiteX10" fmla="*/ 37882 w 77800"/>
                        <a:gd name="connsiteY10" fmla="*/ 19284 h 86445"/>
                        <a:gd name="connsiteX11" fmla="*/ 23272 w 77800"/>
                        <a:gd name="connsiteY11" fmla="*/ 17987 h 86445"/>
                        <a:gd name="connsiteX12" fmla="*/ 26298 w 77800"/>
                        <a:gd name="connsiteY12" fmla="*/ 54467 h 86445"/>
                        <a:gd name="connsiteX13" fmla="*/ 56554 w 77800"/>
                        <a:gd name="connsiteY13" fmla="*/ 74954 h 86445"/>
                        <a:gd name="connsiteX14" fmla="*/ 62691 w 77800"/>
                        <a:gd name="connsiteY14" fmla="*/ 61555 h 86445"/>
                        <a:gd name="connsiteX15" fmla="*/ 53788 w 77800"/>
                        <a:gd name="connsiteY15" fmla="*/ 38474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7800" h="86445">
                          <a:moveTo>
                            <a:pt x="10738" y="63717"/>
                          </a:moveTo>
                          <a:cubicBezTo>
                            <a:pt x="2871" y="50231"/>
                            <a:pt x="-673" y="38388"/>
                            <a:pt x="105" y="28187"/>
                          </a:cubicBezTo>
                          <a:cubicBezTo>
                            <a:pt x="883" y="17987"/>
                            <a:pt x="5983" y="10120"/>
                            <a:pt x="15406" y="4674"/>
                          </a:cubicBezTo>
                          <a:cubicBezTo>
                            <a:pt x="24828" y="-858"/>
                            <a:pt x="34165" y="-1463"/>
                            <a:pt x="43414" y="2773"/>
                          </a:cubicBezTo>
                          <a:cubicBezTo>
                            <a:pt x="52664" y="7008"/>
                            <a:pt x="61308" y="15912"/>
                            <a:pt x="69261" y="29571"/>
                          </a:cubicBezTo>
                          <a:cubicBezTo>
                            <a:pt x="77128" y="43056"/>
                            <a:pt x="80672" y="54813"/>
                            <a:pt x="79808" y="64927"/>
                          </a:cubicBezTo>
                          <a:cubicBezTo>
                            <a:pt x="78943" y="75041"/>
                            <a:pt x="73843" y="82907"/>
                            <a:pt x="64334" y="88440"/>
                          </a:cubicBezTo>
                          <a:cubicBezTo>
                            <a:pt x="54998" y="93886"/>
                            <a:pt x="45662" y="94491"/>
                            <a:pt x="36412" y="90255"/>
                          </a:cubicBezTo>
                          <a:cubicBezTo>
                            <a:pt x="27249" y="86019"/>
                            <a:pt x="18691" y="77116"/>
                            <a:pt x="10738" y="63717"/>
                          </a:cubicBezTo>
                          <a:close/>
                          <a:moveTo>
                            <a:pt x="53788" y="38474"/>
                          </a:moveTo>
                          <a:cubicBezTo>
                            <a:pt x="48341" y="29225"/>
                            <a:pt x="43068" y="22828"/>
                            <a:pt x="37882" y="19284"/>
                          </a:cubicBezTo>
                          <a:cubicBezTo>
                            <a:pt x="32695" y="15826"/>
                            <a:pt x="27854" y="15394"/>
                            <a:pt x="23272" y="17987"/>
                          </a:cubicBezTo>
                          <a:cubicBezTo>
                            <a:pt x="14109" y="23346"/>
                            <a:pt x="15146" y="35535"/>
                            <a:pt x="26298" y="54467"/>
                          </a:cubicBezTo>
                          <a:cubicBezTo>
                            <a:pt x="37449" y="73485"/>
                            <a:pt x="47477" y="80314"/>
                            <a:pt x="56554" y="74954"/>
                          </a:cubicBezTo>
                          <a:cubicBezTo>
                            <a:pt x="61135" y="72275"/>
                            <a:pt x="63210" y="67780"/>
                            <a:pt x="62691" y="61555"/>
                          </a:cubicBezTo>
                          <a:cubicBezTo>
                            <a:pt x="62173" y="55591"/>
                            <a:pt x="59234" y="47811"/>
                            <a:pt x="53788" y="3847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4" name="Freihandform: Form 923">
                      <a:extLst>
                        <a:ext uri="{FF2B5EF4-FFF2-40B4-BE49-F238E27FC236}">
                          <a16:creationId xmlns:a16="http://schemas.microsoft.com/office/drawing/2014/main" id="{59151046-B98E-473F-B0E5-BC88A7261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713" y="4019019"/>
                      <a:ext cx="86445" cy="95090"/>
                    </a:xfrm>
                    <a:custGeom>
                      <a:avLst/>
                      <a:gdLst>
                        <a:gd name="connsiteX0" fmla="*/ 52559 w 86445"/>
                        <a:gd name="connsiteY0" fmla="*/ 40629 h 95089"/>
                        <a:gd name="connsiteX1" fmla="*/ 35356 w 86445"/>
                        <a:gd name="connsiteY1" fmla="*/ 8212 h 95089"/>
                        <a:gd name="connsiteX2" fmla="*/ 50830 w 86445"/>
                        <a:gd name="connsiteY2" fmla="*/ 0 h 95089"/>
                        <a:gd name="connsiteX3" fmla="*/ 94917 w 86445"/>
                        <a:gd name="connsiteY3" fmla="*/ 83333 h 95089"/>
                        <a:gd name="connsiteX4" fmla="*/ 74602 w 86445"/>
                        <a:gd name="connsiteY4" fmla="*/ 94052 h 95089"/>
                        <a:gd name="connsiteX5" fmla="*/ 52386 w 86445"/>
                        <a:gd name="connsiteY5" fmla="*/ 98029 h 95089"/>
                        <a:gd name="connsiteX6" fmla="*/ 36393 w 86445"/>
                        <a:gd name="connsiteY6" fmla="*/ 82642 h 95089"/>
                        <a:gd name="connsiteX7" fmla="*/ 35356 w 86445"/>
                        <a:gd name="connsiteY7" fmla="*/ 54979 h 95089"/>
                        <a:gd name="connsiteX8" fmla="*/ 0 w 86445"/>
                        <a:gd name="connsiteY8" fmla="*/ 26971 h 95089"/>
                        <a:gd name="connsiteX9" fmla="*/ 16597 w 86445"/>
                        <a:gd name="connsiteY9" fmla="*/ 18153 h 95089"/>
                        <a:gd name="connsiteX10" fmla="*/ 46940 w 86445"/>
                        <a:gd name="connsiteY10" fmla="*/ 43655 h 95089"/>
                        <a:gd name="connsiteX11" fmla="*/ 52559 w 86445"/>
                        <a:gd name="connsiteY11" fmla="*/ 40629 h 95089"/>
                        <a:gd name="connsiteX12" fmla="*/ 59647 w 86445"/>
                        <a:gd name="connsiteY12" fmla="*/ 53942 h 95089"/>
                        <a:gd name="connsiteX13" fmla="*/ 55671 w 86445"/>
                        <a:gd name="connsiteY13" fmla="*/ 56016 h 95089"/>
                        <a:gd name="connsiteX14" fmla="*/ 49447 w 86445"/>
                        <a:gd name="connsiteY14" fmla="*/ 63278 h 95089"/>
                        <a:gd name="connsiteX15" fmla="*/ 51953 w 86445"/>
                        <a:gd name="connsiteY15" fmla="*/ 73824 h 95089"/>
                        <a:gd name="connsiteX16" fmla="*/ 59301 w 86445"/>
                        <a:gd name="connsiteY16" fmla="*/ 81604 h 95089"/>
                        <a:gd name="connsiteX17" fmla="*/ 68551 w 86445"/>
                        <a:gd name="connsiteY17" fmla="*/ 80135 h 95089"/>
                        <a:gd name="connsiteX18" fmla="*/ 72441 w 86445"/>
                        <a:gd name="connsiteY18" fmla="*/ 78060 h 95089"/>
                        <a:gd name="connsiteX19" fmla="*/ 59647 w 86445"/>
                        <a:gd name="connsiteY19" fmla="*/ 53942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6445" h="95089">
                          <a:moveTo>
                            <a:pt x="52559" y="40629"/>
                          </a:moveTo>
                          <a:lnTo>
                            <a:pt x="35356" y="8212"/>
                          </a:lnTo>
                          <a:lnTo>
                            <a:pt x="50830" y="0"/>
                          </a:lnTo>
                          <a:lnTo>
                            <a:pt x="94917" y="83333"/>
                          </a:lnTo>
                          <a:lnTo>
                            <a:pt x="74602" y="94052"/>
                          </a:lnTo>
                          <a:cubicBezTo>
                            <a:pt x="66044" y="98548"/>
                            <a:pt x="58610" y="99931"/>
                            <a:pt x="52386" y="98029"/>
                          </a:cubicBezTo>
                          <a:cubicBezTo>
                            <a:pt x="46162" y="96127"/>
                            <a:pt x="40802" y="91027"/>
                            <a:pt x="36393" y="82642"/>
                          </a:cubicBezTo>
                          <a:cubicBezTo>
                            <a:pt x="30861" y="72095"/>
                            <a:pt x="30515" y="62932"/>
                            <a:pt x="35356" y="54979"/>
                          </a:cubicBezTo>
                          <a:lnTo>
                            <a:pt x="0" y="26971"/>
                          </a:lnTo>
                          <a:lnTo>
                            <a:pt x="16597" y="18153"/>
                          </a:lnTo>
                          <a:lnTo>
                            <a:pt x="46940" y="43655"/>
                          </a:lnTo>
                          <a:lnTo>
                            <a:pt x="52559" y="40629"/>
                          </a:lnTo>
                          <a:close/>
                          <a:moveTo>
                            <a:pt x="59647" y="53942"/>
                          </a:moveTo>
                          <a:lnTo>
                            <a:pt x="55671" y="56016"/>
                          </a:lnTo>
                          <a:cubicBezTo>
                            <a:pt x="52040" y="57918"/>
                            <a:pt x="49965" y="60339"/>
                            <a:pt x="49447" y="63278"/>
                          </a:cubicBezTo>
                          <a:cubicBezTo>
                            <a:pt x="48928" y="66217"/>
                            <a:pt x="49792" y="69675"/>
                            <a:pt x="51953" y="73824"/>
                          </a:cubicBezTo>
                          <a:cubicBezTo>
                            <a:pt x="54201" y="78060"/>
                            <a:pt x="56622" y="80653"/>
                            <a:pt x="59301" y="81604"/>
                          </a:cubicBezTo>
                          <a:cubicBezTo>
                            <a:pt x="61981" y="82555"/>
                            <a:pt x="65007" y="82037"/>
                            <a:pt x="68551" y="80135"/>
                          </a:cubicBezTo>
                          <a:lnTo>
                            <a:pt x="72441" y="78060"/>
                          </a:lnTo>
                          <a:lnTo>
                            <a:pt x="59647" y="539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5" name="Freihandform: Form 924">
                      <a:extLst>
                        <a:ext uri="{FF2B5EF4-FFF2-40B4-BE49-F238E27FC236}">
                          <a16:creationId xmlns:a16="http://schemas.microsoft.com/office/drawing/2014/main" id="{35147FC1-B066-4EFD-B787-A7C6BD687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5091" y="4058089"/>
                      <a:ext cx="77801" cy="95090"/>
                    </a:xfrm>
                    <a:custGeom>
                      <a:avLst/>
                      <a:gdLst>
                        <a:gd name="connsiteX0" fmla="*/ 46854 w 77800"/>
                        <a:gd name="connsiteY0" fmla="*/ 50573 h 95089"/>
                        <a:gd name="connsiteX1" fmla="*/ 20833 w 77800"/>
                        <a:gd name="connsiteY1" fmla="*/ 63021 h 95089"/>
                        <a:gd name="connsiteX2" fmla="*/ 0 w 77800"/>
                        <a:gd name="connsiteY2" fmla="*/ 19366 h 95089"/>
                        <a:gd name="connsiteX3" fmla="*/ 21266 w 77800"/>
                        <a:gd name="connsiteY3" fmla="*/ 3460 h 95089"/>
                        <a:gd name="connsiteX4" fmla="*/ 49447 w 77800"/>
                        <a:gd name="connsiteY4" fmla="*/ 3806 h 95089"/>
                        <a:gd name="connsiteX5" fmla="*/ 72960 w 77800"/>
                        <a:gd name="connsiteY5" fmla="*/ 32506 h 95089"/>
                        <a:gd name="connsiteX6" fmla="*/ 79098 w 77800"/>
                        <a:gd name="connsiteY6" fmla="*/ 68986 h 95089"/>
                        <a:gd name="connsiteX7" fmla="*/ 59042 w 77800"/>
                        <a:gd name="connsiteY7" fmla="*/ 92845 h 95089"/>
                        <a:gd name="connsiteX8" fmla="*/ 37085 w 77800"/>
                        <a:gd name="connsiteY8" fmla="*/ 96908 h 95089"/>
                        <a:gd name="connsiteX9" fmla="*/ 35875 w 77800"/>
                        <a:gd name="connsiteY9" fmla="*/ 81607 h 95089"/>
                        <a:gd name="connsiteX10" fmla="*/ 51349 w 77800"/>
                        <a:gd name="connsiteY10" fmla="*/ 79359 h 95089"/>
                        <a:gd name="connsiteX11" fmla="*/ 61809 w 77800"/>
                        <a:gd name="connsiteY11" fmla="*/ 64491 h 95089"/>
                        <a:gd name="connsiteX12" fmla="*/ 56535 w 77800"/>
                        <a:gd name="connsiteY12" fmla="*/ 40027 h 95089"/>
                        <a:gd name="connsiteX13" fmla="*/ 42272 w 77800"/>
                        <a:gd name="connsiteY13" fmla="*/ 19885 h 95089"/>
                        <a:gd name="connsiteX14" fmla="*/ 27576 w 77800"/>
                        <a:gd name="connsiteY14" fmla="*/ 17551 h 95089"/>
                        <a:gd name="connsiteX15" fmla="*/ 20228 w 77800"/>
                        <a:gd name="connsiteY15" fmla="*/ 22305 h 95089"/>
                        <a:gd name="connsiteX16" fmla="*/ 29564 w 77800"/>
                        <a:gd name="connsiteY16" fmla="*/ 41756 h 95089"/>
                        <a:gd name="connsiteX17" fmla="*/ 40111 w 77800"/>
                        <a:gd name="connsiteY17" fmla="*/ 36742 h 95089"/>
                        <a:gd name="connsiteX18" fmla="*/ 46854 w 77800"/>
                        <a:gd name="connsiteY18" fmla="*/ 50573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7800" h="95089">
                          <a:moveTo>
                            <a:pt x="46854" y="50573"/>
                          </a:moveTo>
                          <a:lnTo>
                            <a:pt x="20833" y="63021"/>
                          </a:lnTo>
                          <a:lnTo>
                            <a:pt x="0" y="19366"/>
                          </a:lnTo>
                          <a:cubicBezTo>
                            <a:pt x="5878" y="12710"/>
                            <a:pt x="12967" y="7351"/>
                            <a:pt x="21266" y="3460"/>
                          </a:cubicBezTo>
                          <a:cubicBezTo>
                            <a:pt x="31120" y="-1294"/>
                            <a:pt x="40543" y="-1121"/>
                            <a:pt x="49447" y="3806"/>
                          </a:cubicBezTo>
                          <a:cubicBezTo>
                            <a:pt x="58351" y="8734"/>
                            <a:pt x="66217" y="18329"/>
                            <a:pt x="72960" y="32506"/>
                          </a:cubicBezTo>
                          <a:cubicBezTo>
                            <a:pt x="79530" y="46164"/>
                            <a:pt x="81518" y="58267"/>
                            <a:pt x="79098" y="68986"/>
                          </a:cubicBezTo>
                          <a:cubicBezTo>
                            <a:pt x="76677" y="79619"/>
                            <a:pt x="70021" y="87572"/>
                            <a:pt x="59042" y="92845"/>
                          </a:cubicBezTo>
                          <a:cubicBezTo>
                            <a:pt x="52300" y="96130"/>
                            <a:pt x="44952" y="97426"/>
                            <a:pt x="37085" y="96908"/>
                          </a:cubicBezTo>
                          <a:lnTo>
                            <a:pt x="35875" y="81607"/>
                          </a:lnTo>
                          <a:cubicBezTo>
                            <a:pt x="42013" y="82126"/>
                            <a:pt x="47199" y="81348"/>
                            <a:pt x="51349" y="79359"/>
                          </a:cubicBezTo>
                          <a:cubicBezTo>
                            <a:pt x="57400" y="76507"/>
                            <a:pt x="60858" y="71493"/>
                            <a:pt x="61809" y="64491"/>
                          </a:cubicBezTo>
                          <a:cubicBezTo>
                            <a:pt x="62759" y="57402"/>
                            <a:pt x="61030" y="49277"/>
                            <a:pt x="56535" y="40027"/>
                          </a:cubicBezTo>
                          <a:cubicBezTo>
                            <a:pt x="51954" y="30518"/>
                            <a:pt x="47199" y="23775"/>
                            <a:pt x="42272" y="19885"/>
                          </a:cubicBezTo>
                          <a:cubicBezTo>
                            <a:pt x="37344" y="15995"/>
                            <a:pt x="32417" y="15217"/>
                            <a:pt x="27576" y="17551"/>
                          </a:cubicBezTo>
                          <a:cubicBezTo>
                            <a:pt x="24983" y="18761"/>
                            <a:pt x="22562" y="20317"/>
                            <a:pt x="20228" y="22305"/>
                          </a:cubicBezTo>
                          <a:lnTo>
                            <a:pt x="29564" y="41756"/>
                          </a:lnTo>
                          <a:lnTo>
                            <a:pt x="40111" y="36742"/>
                          </a:lnTo>
                          <a:lnTo>
                            <a:pt x="46854" y="5057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6" name="Freihandform: Form 925">
                      <a:extLst>
                        <a:ext uri="{FF2B5EF4-FFF2-40B4-BE49-F238E27FC236}">
                          <a16:creationId xmlns:a16="http://schemas.microsoft.com/office/drawing/2014/main" id="{1F3EA3A3-694C-44CD-A5F1-5B5FF891A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668" y="4079444"/>
                      <a:ext cx="69156" cy="95090"/>
                    </a:xfrm>
                    <a:custGeom>
                      <a:avLst/>
                      <a:gdLst>
                        <a:gd name="connsiteX0" fmla="*/ 0 w 69156"/>
                        <a:gd name="connsiteY0" fmla="*/ 16857 h 95089"/>
                        <a:gd name="connsiteX1" fmla="*/ 38987 w 69156"/>
                        <a:gd name="connsiteY1" fmla="*/ 0 h 95089"/>
                        <a:gd name="connsiteX2" fmla="*/ 76331 w 69156"/>
                        <a:gd name="connsiteY2" fmla="*/ 86532 h 95089"/>
                        <a:gd name="connsiteX3" fmla="*/ 37344 w 69156"/>
                        <a:gd name="connsiteY3" fmla="*/ 103389 h 95089"/>
                        <a:gd name="connsiteX4" fmla="*/ 31293 w 69156"/>
                        <a:gd name="connsiteY4" fmla="*/ 89471 h 95089"/>
                        <a:gd name="connsiteX5" fmla="*/ 54201 w 69156"/>
                        <a:gd name="connsiteY5" fmla="*/ 79530 h 95089"/>
                        <a:gd name="connsiteX6" fmla="*/ 45297 w 69156"/>
                        <a:gd name="connsiteY6" fmla="*/ 58956 h 95089"/>
                        <a:gd name="connsiteX7" fmla="*/ 24032 w 69156"/>
                        <a:gd name="connsiteY7" fmla="*/ 68119 h 95089"/>
                        <a:gd name="connsiteX8" fmla="*/ 17981 w 69156"/>
                        <a:gd name="connsiteY8" fmla="*/ 54115 h 95089"/>
                        <a:gd name="connsiteX9" fmla="*/ 39246 w 69156"/>
                        <a:gd name="connsiteY9" fmla="*/ 44951 h 95089"/>
                        <a:gd name="connsiteX10" fmla="*/ 28873 w 69156"/>
                        <a:gd name="connsiteY10" fmla="*/ 21006 h 95089"/>
                        <a:gd name="connsiteX11" fmla="*/ 5965 w 69156"/>
                        <a:gd name="connsiteY11" fmla="*/ 30861 h 95089"/>
                        <a:gd name="connsiteX12" fmla="*/ 0 w 69156"/>
                        <a:gd name="connsiteY12" fmla="*/ 16857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9156" h="95089">
                          <a:moveTo>
                            <a:pt x="0" y="16857"/>
                          </a:moveTo>
                          <a:lnTo>
                            <a:pt x="38987" y="0"/>
                          </a:lnTo>
                          <a:lnTo>
                            <a:pt x="76331" y="86532"/>
                          </a:lnTo>
                          <a:lnTo>
                            <a:pt x="37344" y="103389"/>
                          </a:lnTo>
                          <a:lnTo>
                            <a:pt x="31293" y="89471"/>
                          </a:lnTo>
                          <a:lnTo>
                            <a:pt x="54201" y="79530"/>
                          </a:lnTo>
                          <a:lnTo>
                            <a:pt x="45297" y="58956"/>
                          </a:lnTo>
                          <a:lnTo>
                            <a:pt x="24032" y="68119"/>
                          </a:lnTo>
                          <a:lnTo>
                            <a:pt x="17981" y="54115"/>
                          </a:lnTo>
                          <a:lnTo>
                            <a:pt x="39246" y="44951"/>
                          </a:lnTo>
                          <a:lnTo>
                            <a:pt x="28873" y="21006"/>
                          </a:lnTo>
                          <a:lnTo>
                            <a:pt x="5965" y="30861"/>
                          </a:lnTo>
                          <a:lnTo>
                            <a:pt x="0" y="1685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27" name="Freihandform: Form 926">
                      <a:extLst>
                        <a:ext uri="{FF2B5EF4-FFF2-40B4-BE49-F238E27FC236}">
                          <a16:creationId xmlns:a16="http://schemas.microsoft.com/office/drawing/2014/main" id="{79E62AC3-F5D0-4638-854E-E4CFE390F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6315" y="4101142"/>
                      <a:ext cx="86445" cy="95090"/>
                    </a:xfrm>
                    <a:custGeom>
                      <a:avLst/>
                      <a:gdLst>
                        <a:gd name="connsiteX0" fmla="*/ 50571 w 86445"/>
                        <a:gd name="connsiteY0" fmla="*/ 40629 h 95089"/>
                        <a:gd name="connsiteX1" fmla="*/ 37258 w 86445"/>
                        <a:gd name="connsiteY1" fmla="*/ 6397 h 95089"/>
                        <a:gd name="connsiteX2" fmla="*/ 53596 w 86445"/>
                        <a:gd name="connsiteY2" fmla="*/ 0 h 95089"/>
                        <a:gd name="connsiteX3" fmla="*/ 87829 w 86445"/>
                        <a:gd name="connsiteY3" fmla="*/ 87828 h 95089"/>
                        <a:gd name="connsiteX4" fmla="*/ 66390 w 86445"/>
                        <a:gd name="connsiteY4" fmla="*/ 96127 h 95089"/>
                        <a:gd name="connsiteX5" fmla="*/ 43828 w 86445"/>
                        <a:gd name="connsiteY5" fmla="*/ 97510 h 95089"/>
                        <a:gd name="connsiteX6" fmla="*/ 29737 w 86445"/>
                        <a:gd name="connsiteY6" fmla="*/ 80394 h 95089"/>
                        <a:gd name="connsiteX7" fmla="*/ 31898 w 86445"/>
                        <a:gd name="connsiteY7" fmla="*/ 52731 h 95089"/>
                        <a:gd name="connsiteX8" fmla="*/ 0 w 86445"/>
                        <a:gd name="connsiteY8" fmla="*/ 20833 h 95089"/>
                        <a:gd name="connsiteX9" fmla="*/ 17462 w 86445"/>
                        <a:gd name="connsiteY9" fmla="*/ 14004 h 95089"/>
                        <a:gd name="connsiteX10" fmla="*/ 44692 w 86445"/>
                        <a:gd name="connsiteY10" fmla="*/ 42790 h 95089"/>
                        <a:gd name="connsiteX11" fmla="*/ 50571 w 86445"/>
                        <a:gd name="connsiteY11" fmla="*/ 40629 h 95089"/>
                        <a:gd name="connsiteX12" fmla="*/ 56103 w 86445"/>
                        <a:gd name="connsiteY12" fmla="*/ 54633 h 95089"/>
                        <a:gd name="connsiteX13" fmla="*/ 51867 w 86445"/>
                        <a:gd name="connsiteY13" fmla="*/ 56276 h 95089"/>
                        <a:gd name="connsiteX14" fmla="*/ 44865 w 86445"/>
                        <a:gd name="connsiteY14" fmla="*/ 62759 h 95089"/>
                        <a:gd name="connsiteX15" fmla="*/ 46162 w 86445"/>
                        <a:gd name="connsiteY15" fmla="*/ 73479 h 95089"/>
                        <a:gd name="connsiteX16" fmla="*/ 52559 w 86445"/>
                        <a:gd name="connsiteY16" fmla="*/ 82037 h 95089"/>
                        <a:gd name="connsiteX17" fmla="*/ 61895 w 86445"/>
                        <a:gd name="connsiteY17" fmla="*/ 81691 h 95089"/>
                        <a:gd name="connsiteX18" fmla="*/ 65958 w 86445"/>
                        <a:gd name="connsiteY18" fmla="*/ 80135 h 95089"/>
                        <a:gd name="connsiteX19" fmla="*/ 56103 w 86445"/>
                        <a:gd name="connsiteY19" fmla="*/ 54633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6445" h="95089">
                          <a:moveTo>
                            <a:pt x="50571" y="40629"/>
                          </a:moveTo>
                          <a:lnTo>
                            <a:pt x="37258" y="6397"/>
                          </a:lnTo>
                          <a:lnTo>
                            <a:pt x="53596" y="0"/>
                          </a:lnTo>
                          <a:lnTo>
                            <a:pt x="87829" y="87828"/>
                          </a:lnTo>
                          <a:lnTo>
                            <a:pt x="66390" y="96127"/>
                          </a:lnTo>
                          <a:cubicBezTo>
                            <a:pt x="57313" y="99672"/>
                            <a:pt x="49879" y="100104"/>
                            <a:pt x="43828" y="97510"/>
                          </a:cubicBezTo>
                          <a:cubicBezTo>
                            <a:pt x="37863" y="94917"/>
                            <a:pt x="33195" y="89211"/>
                            <a:pt x="29737" y="80394"/>
                          </a:cubicBezTo>
                          <a:cubicBezTo>
                            <a:pt x="25415" y="69243"/>
                            <a:pt x="26193" y="60079"/>
                            <a:pt x="31898" y="52731"/>
                          </a:cubicBezTo>
                          <a:lnTo>
                            <a:pt x="0" y="20833"/>
                          </a:lnTo>
                          <a:lnTo>
                            <a:pt x="17462" y="14004"/>
                          </a:lnTo>
                          <a:lnTo>
                            <a:pt x="44692" y="42790"/>
                          </a:lnTo>
                          <a:lnTo>
                            <a:pt x="50571" y="40629"/>
                          </a:lnTo>
                          <a:close/>
                          <a:moveTo>
                            <a:pt x="56103" y="54633"/>
                          </a:moveTo>
                          <a:lnTo>
                            <a:pt x="51867" y="56276"/>
                          </a:lnTo>
                          <a:cubicBezTo>
                            <a:pt x="48064" y="57745"/>
                            <a:pt x="45643" y="59907"/>
                            <a:pt x="44865" y="62759"/>
                          </a:cubicBezTo>
                          <a:cubicBezTo>
                            <a:pt x="44001" y="65612"/>
                            <a:pt x="44433" y="69156"/>
                            <a:pt x="46162" y="73479"/>
                          </a:cubicBezTo>
                          <a:cubicBezTo>
                            <a:pt x="47891" y="77974"/>
                            <a:pt x="50052" y="80826"/>
                            <a:pt x="52559" y="82037"/>
                          </a:cubicBezTo>
                          <a:cubicBezTo>
                            <a:pt x="55066" y="83247"/>
                            <a:pt x="58178" y="83160"/>
                            <a:pt x="61895" y="81691"/>
                          </a:cubicBezTo>
                          <a:lnTo>
                            <a:pt x="65958" y="80135"/>
                          </a:lnTo>
                          <a:lnTo>
                            <a:pt x="56103" y="546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89" name="Grafik 3536">
                    <a:extLst>
                      <a:ext uri="{FF2B5EF4-FFF2-40B4-BE49-F238E27FC236}">
                        <a16:creationId xmlns:a16="http://schemas.microsoft.com/office/drawing/2014/main" id="{E2ADDC79-4322-414A-87A3-69A75552AD24}"/>
                      </a:ext>
                    </a:extLst>
                  </p:cNvPr>
                  <p:cNvGrpSpPr/>
                  <p:nvPr/>
                </p:nvGrpSpPr>
                <p:grpSpPr>
                  <a:xfrm>
                    <a:off x="5252065" y="3568552"/>
                    <a:ext cx="138313" cy="190180"/>
                    <a:chOff x="5252065" y="3568552"/>
                    <a:chExt cx="138313" cy="190180"/>
                  </a:xfrm>
                  <a:solidFill>
                    <a:srgbClr val="A7BE32"/>
                  </a:solidFill>
                </p:grpSpPr>
                <p:sp>
                  <p:nvSpPr>
                    <p:cNvPr id="913" name="Freihandform: Form 912">
                      <a:extLst>
                        <a:ext uri="{FF2B5EF4-FFF2-40B4-BE49-F238E27FC236}">
                          <a16:creationId xmlns:a16="http://schemas.microsoft.com/office/drawing/2014/main" id="{D886D9F4-1196-46A1-AA2C-556472E54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2065" y="3568552"/>
                      <a:ext cx="60512" cy="51867"/>
                    </a:xfrm>
                    <a:custGeom>
                      <a:avLst/>
                      <a:gdLst>
                        <a:gd name="connsiteX0" fmla="*/ 15474 w 60511"/>
                        <a:gd name="connsiteY0" fmla="*/ 55325 h 51867"/>
                        <a:gd name="connsiteX1" fmla="*/ 13312 w 60511"/>
                        <a:gd name="connsiteY1" fmla="*/ 52127 h 51867"/>
                        <a:gd name="connsiteX2" fmla="*/ 37085 w 60511"/>
                        <a:gd name="connsiteY2" fmla="*/ 36393 h 51867"/>
                        <a:gd name="connsiteX3" fmla="*/ 25934 w 60511"/>
                        <a:gd name="connsiteY3" fmla="*/ 19537 h 51867"/>
                        <a:gd name="connsiteX4" fmla="*/ 2161 w 60511"/>
                        <a:gd name="connsiteY4" fmla="*/ 35270 h 51867"/>
                        <a:gd name="connsiteX5" fmla="*/ 0 w 60511"/>
                        <a:gd name="connsiteY5" fmla="*/ 32071 h 51867"/>
                        <a:gd name="connsiteX6" fmla="*/ 48236 w 60511"/>
                        <a:gd name="connsiteY6" fmla="*/ 0 h 51867"/>
                        <a:gd name="connsiteX7" fmla="*/ 50398 w 60511"/>
                        <a:gd name="connsiteY7" fmla="*/ 3198 h 51867"/>
                        <a:gd name="connsiteX8" fmla="*/ 28959 w 60511"/>
                        <a:gd name="connsiteY8" fmla="*/ 17462 h 51867"/>
                        <a:gd name="connsiteX9" fmla="*/ 40111 w 60511"/>
                        <a:gd name="connsiteY9" fmla="*/ 34319 h 51867"/>
                        <a:gd name="connsiteX10" fmla="*/ 61549 w 60511"/>
                        <a:gd name="connsiteY10" fmla="*/ 20055 h 51867"/>
                        <a:gd name="connsiteX11" fmla="*/ 63710 w 60511"/>
                        <a:gd name="connsiteY11" fmla="*/ 23340 h 51867"/>
                        <a:gd name="connsiteX12" fmla="*/ 15474 w 60511"/>
                        <a:gd name="connsiteY12" fmla="*/ 5532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51867">
                          <a:moveTo>
                            <a:pt x="15474" y="55325"/>
                          </a:moveTo>
                          <a:lnTo>
                            <a:pt x="13312" y="52127"/>
                          </a:lnTo>
                          <a:lnTo>
                            <a:pt x="37085" y="36393"/>
                          </a:lnTo>
                          <a:lnTo>
                            <a:pt x="25934" y="19537"/>
                          </a:lnTo>
                          <a:lnTo>
                            <a:pt x="2161" y="35270"/>
                          </a:lnTo>
                          <a:lnTo>
                            <a:pt x="0" y="32071"/>
                          </a:lnTo>
                          <a:lnTo>
                            <a:pt x="48236" y="0"/>
                          </a:lnTo>
                          <a:lnTo>
                            <a:pt x="50398" y="3198"/>
                          </a:lnTo>
                          <a:lnTo>
                            <a:pt x="28959" y="17462"/>
                          </a:lnTo>
                          <a:lnTo>
                            <a:pt x="40111" y="34319"/>
                          </a:lnTo>
                          <a:lnTo>
                            <a:pt x="61549" y="20055"/>
                          </a:lnTo>
                          <a:lnTo>
                            <a:pt x="63710" y="23340"/>
                          </a:lnTo>
                          <a:lnTo>
                            <a:pt x="15474" y="55325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4" name="Freihandform: Form 913">
                      <a:extLst>
                        <a:ext uri="{FF2B5EF4-FFF2-40B4-BE49-F238E27FC236}">
                          <a16:creationId xmlns:a16="http://schemas.microsoft.com/office/drawing/2014/main" id="{CB19C310-922A-46EB-80F8-B167BB818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4628" y="3602525"/>
                      <a:ext cx="51867" cy="43223"/>
                    </a:xfrm>
                    <a:custGeom>
                      <a:avLst/>
                      <a:gdLst>
                        <a:gd name="connsiteX0" fmla="*/ 11584 w 51867"/>
                        <a:gd name="connsiteY0" fmla="*/ 49533 h 43222"/>
                        <a:gd name="connsiteX1" fmla="*/ 0 w 51867"/>
                        <a:gd name="connsiteY1" fmla="*/ 32071 h 43222"/>
                        <a:gd name="connsiteX2" fmla="*/ 48236 w 51867"/>
                        <a:gd name="connsiteY2" fmla="*/ 0 h 43222"/>
                        <a:gd name="connsiteX3" fmla="*/ 59820 w 51867"/>
                        <a:gd name="connsiteY3" fmla="*/ 17462 h 43222"/>
                        <a:gd name="connsiteX4" fmla="*/ 56708 w 51867"/>
                        <a:gd name="connsiteY4" fmla="*/ 19537 h 43222"/>
                        <a:gd name="connsiteX5" fmla="*/ 47286 w 51867"/>
                        <a:gd name="connsiteY5" fmla="*/ 5273 h 43222"/>
                        <a:gd name="connsiteX6" fmla="*/ 28959 w 51867"/>
                        <a:gd name="connsiteY6" fmla="*/ 17462 h 43222"/>
                        <a:gd name="connsiteX7" fmla="*/ 37863 w 51867"/>
                        <a:gd name="connsiteY7" fmla="*/ 30948 h 43222"/>
                        <a:gd name="connsiteX8" fmla="*/ 34751 w 51867"/>
                        <a:gd name="connsiteY8" fmla="*/ 33022 h 43222"/>
                        <a:gd name="connsiteX9" fmla="*/ 25847 w 51867"/>
                        <a:gd name="connsiteY9" fmla="*/ 19537 h 43222"/>
                        <a:gd name="connsiteX10" fmla="*/ 5187 w 51867"/>
                        <a:gd name="connsiteY10" fmla="*/ 33195 h 43222"/>
                        <a:gd name="connsiteX11" fmla="*/ 14696 w 51867"/>
                        <a:gd name="connsiteY11" fmla="*/ 47459 h 43222"/>
                        <a:gd name="connsiteX12" fmla="*/ 11584 w 51867"/>
                        <a:gd name="connsiteY12" fmla="*/ 4953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1584" y="49533"/>
                          </a:moveTo>
                          <a:lnTo>
                            <a:pt x="0" y="32071"/>
                          </a:lnTo>
                          <a:lnTo>
                            <a:pt x="48236" y="0"/>
                          </a:lnTo>
                          <a:lnTo>
                            <a:pt x="59820" y="17462"/>
                          </a:lnTo>
                          <a:lnTo>
                            <a:pt x="56708" y="19537"/>
                          </a:lnTo>
                          <a:lnTo>
                            <a:pt x="47286" y="5273"/>
                          </a:lnTo>
                          <a:lnTo>
                            <a:pt x="28959" y="17462"/>
                          </a:lnTo>
                          <a:lnTo>
                            <a:pt x="37863" y="30948"/>
                          </a:lnTo>
                          <a:lnTo>
                            <a:pt x="34751" y="33022"/>
                          </a:lnTo>
                          <a:lnTo>
                            <a:pt x="25847" y="19537"/>
                          </a:lnTo>
                          <a:lnTo>
                            <a:pt x="5187" y="33195"/>
                          </a:lnTo>
                          <a:lnTo>
                            <a:pt x="14696" y="47459"/>
                          </a:lnTo>
                          <a:lnTo>
                            <a:pt x="11584" y="49533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5" name="Freihandform: Form 914">
                      <a:extLst>
                        <a:ext uri="{FF2B5EF4-FFF2-40B4-BE49-F238E27FC236}">
                          <a16:creationId xmlns:a16="http://schemas.microsoft.com/office/drawing/2014/main" id="{30FD7954-2A4A-4998-B054-FB5A1D95C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8286" y="3634769"/>
                      <a:ext cx="51867" cy="43223"/>
                    </a:xfrm>
                    <a:custGeom>
                      <a:avLst/>
                      <a:gdLst>
                        <a:gd name="connsiteX0" fmla="*/ 15647 w 51867"/>
                        <a:gd name="connsiteY0" fmla="*/ 44001 h 43222"/>
                        <a:gd name="connsiteX1" fmla="*/ 30342 w 51867"/>
                        <a:gd name="connsiteY1" fmla="*/ 28095 h 43222"/>
                        <a:gd name="connsiteX2" fmla="*/ 22562 w 51867"/>
                        <a:gd name="connsiteY2" fmla="*/ 16338 h 43222"/>
                        <a:gd name="connsiteX3" fmla="*/ 2248 w 51867"/>
                        <a:gd name="connsiteY3" fmla="*/ 23772 h 43222"/>
                        <a:gd name="connsiteX4" fmla="*/ 0 w 51867"/>
                        <a:gd name="connsiteY4" fmla="*/ 20401 h 43222"/>
                        <a:gd name="connsiteX5" fmla="*/ 56017 w 51867"/>
                        <a:gd name="connsiteY5" fmla="*/ 0 h 43222"/>
                        <a:gd name="connsiteX6" fmla="*/ 58264 w 51867"/>
                        <a:gd name="connsiteY6" fmla="*/ 3285 h 43222"/>
                        <a:gd name="connsiteX7" fmla="*/ 17894 w 51867"/>
                        <a:gd name="connsiteY7" fmla="*/ 47199 h 43222"/>
                        <a:gd name="connsiteX8" fmla="*/ 15647 w 51867"/>
                        <a:gd name="connsiteY8" fmla="*/ 44001 h 43222"/>
                        <a:gd name="connsiteX9" fmla="*/ 33109 w 51867"/>
                        <a:gd name="connsiteY9" fmla="*/ 25242 h 43222"/>
                        <a:gd name="connsiteX10" fmla="*/ 48237 w 51867"/>
                        <a:gd name="connsiteY10" fmla="*/ 9077 h 43222"/>
                        <a:gd name="connsiteX11" fmla="*/ 53337 w 51867"/>
                        <a:gd name="connsiteY11" fmla="*/ 4236 h 43222"/>
                        <a:gd name="connsiteX12" fmla="*/ 46940 w 51867"/>
                        <a:gd name="connsiteY12" fmla="*/ 7089 h 43222"/>
                        <a:gd name="connsiteX13" fmla="*/ 26193 w 51867"/>
                        <a:gd name="connsiteY13" fmla="*/ 14869 h 43222"/>
                        <a:gd name="connsiteX14" fmla="*/ 33109 w 51867"/>
                        <a:gd name="connsiteY14" fmla="*/ 2524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5647" y="44001"/>
                          </a:moveTo>
                          <a:lnTo>
                            <a:pt x="30342" y="28095"/>
                          </a:lnTo>
                          <a:lnTo>
                            <a:pt x="22562" y="16338"/>
                          </a:lnTo>
                          <a:lnTo>
                            <a:pt x="2248" y="23772"/>
                          </a:lnTo>
                          <a:lnTo>
                            <a:pt x="0" y="20401"/>
                          </a:lnTo>
                          <a:lnTo>
                            <a:pt x="56017" y="0"/>
                          </a:lnTo>
                          <a:lnTo>
                            <a:pt x="58264" y="3285"/>
                          </a:lnTo>
                          <a:lnTo>
                            <a:pt x="17894" y="47199"/>
                          </a:lnTo>
                          <a:lnTo>
                            <a:pt x="15647" y="44001"/>
                          </a:lnTo>
                          <a:close/>
                          <a:moveTo>
                            <a:pt x="33109" y="25242"/>
                          </a:moveTo>
                          <a:lnTo>
                            <a:pt x="48237" y="9077"/>
                          </a:lnTo>
                          <a:cubicBezTo>
                            <a:pt x="49966" y="7261"/>
                            <a:pt x="51694" y="5705"/>
                            <a:pt x="53337" y="4236"/>
                          </a:cubicBezTo>
                          <a:cubicBezTo>
                            <a:pt x="51262" y="5273"/>
                            <a:pt x="49187" y="6311"/>
                            <a:pt x="46940" y="7089"/>
                          </a:cubicBezTo>
                          <a:lnTo>
                            <a:pt x="26193" y="14869"/>
                          </a:lnTo>
                          <a:lnTo>
                            <a:pt x="33109" y="25242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6" name="Freihandform: Form 915">
                      <a:extLst>
                        <a:ext uri="{FF2B5EF4-FFF2-40B4-BE49-F238E27FC236}">
                          <a16:creationId xmlns:a16="http://schemas.microsoft.com/office/drawing/2014/main" id="{25443E9A-9EA3-46B6-AB02-FDB65875C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9552" y="3655170"/>
                      <a:ext cx="43223" cy="43223"/>
                    </a:xfrm>
                    <a:custGeom>
                      <a:avLst/>
                      <a:gdLst>
                        <a:gd name="connsiteX0" fmla="*/ 0 w 43222"/>
                        <a:gd name="connsiteY0" fmla="*/ 32071 h 43222"/>
                        <a:gd name="connsiteX1" fmla="*/ 48236 w 43222"/>
                        <a:gd name="connsiteY1" fmla="*/ 0 h 43222"/>
                        <a:gd name="connsiteX2" fmla="*/ 50398 w 43222"/>
                        <a:gd name="connsiteY2" fmla="*/ 3199 h 43222"/>
                        <a:gd name="connsiteX3" fmla="*/ 5273 w 43222"/>
                        <a:gd name="connsiteY3" fmla="*/ 33195 h 43222"/>
                        <a:gd name="connsiteX4" fmla="*/ 14263 w 43222"/>
                        <a:gd name="connsiteY4" fmla="*/ 46767 h 43222"/>
                        <a:gd name="connsiteX5" fmla="*/ 11151 w 43222"/>
                        <a:gd name="connsiteY5" fmla="*/ 48842 h 43222"/>
                        <a:gd name="connsiteX6" fmla="*/ 0 w 43222"/>
                        <a:gd name="connsiteY6" fmla="*/ 32071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222" h="43222">
                          <a:moveTo>
                            <a:pt x="0" y="32071"/>
                          </a:moveTo>
                          <a:lnTo>
                            <a:pt x="48236" y="0"/>
                          </a:lnTo>
                          <a:lnTo>
                            <a:pt x="50398" y="3199"/>
                          </a:lnTo>
                          <a:lnTo>
                            <a:pt x="5273" y="33195"/>
                          </a:lnTo>
                          <a:lnTo>
                            <a:pt x="14263" y="46767"/>
                          </a:lnTo>
                          <a:lnTo>
                            <a:pt x="11151" y="48842"/>
                          </a:lnTo>
                          <a:lnTo>
                            <a:pt x="0" y="32071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7" name="Freihandform: Form 916">
                      <a:extLst>
                        <a:ext uri="{FF2B5EF4-FFF2-40B4-BE49-F238E27FC236}">
                          <a16:creationId xmlns:a16="http://schemas.microsoft.com/office/drawing/2014/main" id="{D11CC70A-E381-452D-A0BC-82597CE40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5198" y="3678769"/>
                      <a:ext cx="51867" cy="43223"/>
                    </a:xfrm>
                    <a:custGeom>
                      <a:avLst/>
                      <a:gdLst>
                        <a:gd name="connsiteX0" fmla="*/ 11584 w 51867"/>
                        <a:gd name="connsiteY0" fmla="*/ 49533 h 43222"/>
                        <a:gd name="connsiteX1" fmla="*/ 0 w 51867"/>
                        <a:gd name="connsiteY1" fmla="*/ 32071 h 43222"/>
                        <a:gd name="connsiteX2" fmla="*/ 48236 w 51867"/>
                        <a:gd name="connsiteY2" fmla="*/ 0 h 43222"/>
                        <a:gd name="connsiteX3" fmla="*/ 59820 w 51867"/>
                        <a:gd name="connsiteY3" fmla="*/ 17462 h 43222"/>
                        <a:gd name="connsiteX4" fmla="*/ 56708 w 51867"/>
                        <a:gd name="connsiteY4" fmla="*/ 19537 h 43222"/>
                        <a:gd name="connsiteX5" fmla="*/ 47286 w 51867"/>
                        <a:gd name="connsiteY5" fmla="*/ 5273 h 43222"/>
                        <a:gd name="connsiteX6" fmla="*/ 28959 w 51867"/>
                        <a:gd name="connsiteY6" fmla="*/ 17462 h 43222"/>
                        <a:gd name="connsiteX7" fmla="*/ 37949 w 51867"/>
                        <a:gd name="connsiteY7" fmla="*/ 30948 h 43222"/>
                        <a:gd name="connsiteX8" fmla="*/ 34837 w 51867"/>
                        <a:gd name="connsiteY8" fmla="*/ 33022 h 43222"/>
                        <a:gd name="connsiteX9" fmla="*/ 25934 w 51867"/>
                        <a:gd name="connsiteY9" fmla="*/ 19537 h 43222"/>
                        <a:gd name="connsiteX10" fmla="*/ 5273 w 51867"/>
                        <a:gd name="connsiteY10" fmla="*/ 33195 h 43222"/>
                        <a:gd name="connsiteX11" fmla="*/ 14782 w 51867"/>
                        <a:gd name="connsiteY11" fmla="*/ 47458 h 43222"/>
                        <a:gd name="connsiteX12" fmla="*/ 11584 w 51867"/>
                        <a:gd name="connsiteY12" fmla="*/ 4953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1584" y="49533"/>
                          </a:moveTo>
                          <a:lnTo>
                            <a:pt x="0" y="32071"/>
                          </a:lnTo>
                          <a:lnTo>
                            <a:pt x="48236" y="0"/>
                          </a:lnTo>
                          <a:lnTo>
                            <a:pt x="59820" y="17462"/>
                          </a:lnTo>
                          <a:lnTo>
                            <a:pt x="56708" y="19537"/>
                          </a:lnTo>
                          <a:lnTo>
                            <a:pt x="47286" y="5273"/>
                          </a:lnTo>
                          <a:lnTo>
                            <a:pt x="28959" y="17462"/>
                          </a:lnTo>
                          <a:lnTo>
                            <a:pt x="37949" y="30948"/>
                          </a:lnTo>
                          <a:lnTo>
                            <a:pt x="34837" y="33022"/>
                          </a:lnTo>
                          <a:lnTo>
                            <a:pt x="25934" y="19537"/>
                          </a:lnTo>
                          <a:lnTo>
                            <a:pt x="5273" y="33195"/>
                          </a:lnTo>
                          <a:lnTo>
                            <a:pt x="14782" y="47458"/>
                          </a:lnTo>
                          <a:lnTo>
                            <a:pt x="11584" y="49533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8" name="Freihandform: Form 917">
                      <a:extLst>
                        <a:ext uri="{FF2B5EF4-FFF2-40B4-BE49-F238E27FC236}">
                          <a16:creationId xmlns:a16="http://schemas.microsoft.com/office/drawing/2014/main" id="{E0C3B93E-F30B-4513-B8BB-53D00EB45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2574" y="3704876"/>
                      <a:ext cx="51867" cy="51867"/>
                    </a:xfrm>
                    <a:custGeom>
                      <a:avLst/>
                      <a:gdLst>
                        <a:gd name="connsiteX0" fmla="*/ 23254 w 51867"/>
                        <a:gd name="connsiteY0" fmla="*/ 21266 h 51867"/>
                        <a:gd name="connsiteX1" fmla="*/ 2161 w 51867"/>
                        <a:gd name="connsiteY1" fmla="*/ 35270 h 51867"/>
                        <a:gd name="connsiteX2" fmla="*/ 0 w 51867"/>
                        <a:gd name="connsiteY2" fmla="*/ 32071 h 51867"/>
                        <a:gd name="connsiteX3" fmla="*/ 48236 w 51867"/>
                        <a:gd name="connsiteY3" fmla="*/ 0 h 51867"/>
                        <a:gd name="connsiteX4" fmla="*/ 52645 w 51867"/>
                        <a:gd name="connsiteY4" fmla="*/ 6570 h 51867"/>
                        <a:gd name="connsiteX5" fmla="*/ 56190 w 51867"/>
                        <a:gd name="connsiteY5" fmla="*/ 19105 h 51867"/>
                        <a:gd name="connsiteX6" fmla="*/ 48409 w 51867"/>
                        <a:gd name="connsiteY6" fmla="*/ 28959 h 51867"/>
                        <a:gd name="connsiteX7" fmla="*/ 38987 w 51867"/>
                        <a:gd name="connsiteY7" fmla="*/ 32676 h 51867"/>
                        <a:gd name="connsiteX8" fmla="*/ 30169 w 51867"/>
                        <a:gd name="connsiteY8" fmla="*/ 29910 h 51867"/>
                        <a:gd name="connsiteX9" fmla="*/ 14696 w 51867"/>
                        <a:gd name="connsiteY9" fmla="*/ 54028 h 51867"/>
                        <a:gd name="connsiteX10" fmla="*/ 12275 w 51867"/>
                        <a:gd name="connsiteY10" fmla="*/ 50398 h 51867"/>
                        <a:gd name="connsiteX11" fmla="*/ 27403 w 51867"/>
                        <a:gd name="connsiteY11" fmla="*/ 27403 h 51867"/>
                        <a:gd name="connsiteX12" fmla="*/ 23254 w 51867"/>
                        <a:gd name="connsiteY12" fmla="*/ 21266 h 51867"/>
                        <a:gd name="connsiteX13" fmla="*/ 26193 w 51867"/>
                        <a:gd name="connsiteY13" fmla="*/ 19277 h 51867"/>
                        <a:gd name="connsiteX14" fmla="*/ 29218 w 51867"/>
                        <a:gd name="connsiteY14" fmla="*/ 23772 h 51867"/>
                        <a:gd name="connsiteX15" fmla="*/ 36393 w 51867"/>
                        <a:gd name="connsiteY15" fmla="*/ 28700 h 51867"/>
                        <a:gd name="connsiteX16" fmla="*/ 45989 w 51867"/>
                        <a:gd name="connsiteY16" fmla="*/ 25761 h 51867"/>
                        <a:gd name="connsiteX17" fmla="*/ 52213 w 51867"/>
                        <a:gd name="connsiteY17" fmla="*/ 18154 h 51867"/>
                        <a:gd name="connsiteX18" fmla="*/ 49533 w 51867"/>
                        <a:gd name="connsiteY18" fmla="*/ 8904 h 51867"/>
                        <a:gd name="connsiteX19" fmla="*/ 47113 w 51867"/>
                        <a:gd name="connsiteY19" fmla="*/ 5273 h 51867"/>
                        <a:gd name="connsiteX20" fmla="*/ 26193 w 51867"/>
                        <a:gd name="connsiteY20" fmla="*/ 19277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23254" y="21266"/>
                          </a:moveTo>
                          <a:lnTo>
                            <a:pt x="2161" y="35270"/>
                          </a:lnTo>
                          <a:lnTo>
                            <a:pt x="0" y="32071"/>
                          </a:lnTo>
                          <a:lnTo>
                            <a:pt x="48236" y="0"/>
                          </a:lnTo>
                          <a:lnTo>
                            <a:pt x="52645" y="6570"/>
                          </a:lnTo>
                          <a:cubicBezTo>
                            <a:pt x="55757" y="11325"/>
                            <a:pt x="56967" y="15474"/>
                            <a:pt x="56190" y="19105"/>
                          </a:cubicBezTo>
                          <a:cubicBezTo>
                            <a:pt x="55411" y="22735"/>
                            <a:pt x="52818" y="26020"/>
                            <a:pt x="48409" y="28959"/>
                          </a:cubicBezTo>
                          <a:cubicBezTo>
                            <a:pt x="45038" y="31207"/>
                            <a:pt x="41926" y="32417"/>
                            <a:pt x="38987" y="32676"/>
                          </a:cubicBezTo>
                          <a:cubicBezTo>
                            <a:pt x="36048" y="32936"/>
                            <a:pt x="33108" y="31985"/>
                            <a:pt x="30169" y="29910"/>
                          </a:cubicBezTo>
                          <a:lnTo>
                            <a:pt x="14696" y="54028"/>
                          </a:lnTo>
                          <a:lnTo>
                            <a:pt x="12275" y="50398"/>
                          </a:lnTo>
                          <a:lnTo>
                            <a:pt x="27403" y="27403"/>
                          </a:lnTo>
                          <a:lnTo>
                            <a:pt x="23254" y="21266"/>
                          </a:lnTo>
                          <a:close/>
                          <a:moveTo>
                            <a:pt x="26193" y="19277"/>
                          </a:moveTo>
                          <a:lnTo>
                            <a:pt x="29218" y="23772"/>
                          </a:lnTo>
                          <a:cubicBezTo>
                            <a:pt x="31120" y="26712"/>
                            <a:pt x="33541" y="28354"/>
                            <a:pt x="36393" y="28700"/>
                          </a:cubicBezTo>
                          <a:cubicBezTo>
                            <a:pt x="39246" y="29132"/>
                            <a:pt x="42444" y="28095"/>
                            <a:pt x="45989" y="25761"/>
                          </a:cubicBezTo>
                          <a:cubicBezTo>
                            <a:pt x="49620" y="23340"/>
                            <a:pt x="51694" y="20833"/>
                            <a:pt x="52213" y="18154"/>
                          </a:cubicBezTo>
                          <a:cubicBezTo>
                            <a:pt x="52731" y="15474"/>
                            <a:pt x="51867" y="12362"/>
                            <a:pt x="49533" y="8904"/>
                          </a:cubicBezTo>
                          <a:lnTo>
                            <a:pt x="47113" y="5273"/>
                          </a:lnTo>
                          <a:lnTo>
                            <a:pt x="26193" y="19277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0" name="Grafik 3536">
                    <a:extLst>
                      <a:ext uri="{FF2B5EF4-FFF2-40B4-BE49-F238E27FC236}">
                        <a16:creationId xmlns:a16="http://schemas.microsoft.com/office/drawing/2014/main" id="{155973B6-1A0F-42E1-A785-65310131465C}"/>
                      </a:ext>
                    </a:extLst>
                  </p:cNvPr>
                  <p:cNvGrpSpPr/>
                  <p:nvPr/>
                </p:nvGrpSpPr>
                <p:grpSpPr>
                  <a:xfrm>
                    <a:off x="5347760" y="3523168"/>
                    <a:ext cx="138313" cy="155602"/>
                    <a:chOff x="5347760" y="3523168"/>
                    <a:chExt cx="138313" cy="155602"/>
                  </a:xfrm>
                  <a:solidFill>
                    <a:srgbClr val="A7BE32"/>
                  </a:solidFill>
                </p:grpSpPr>
                <p:sp>
                  <p:nvSpPr>
                    <p:cNvPr id="908" name="Freihandform: Form 907">
                      <a:extLst>
                        <a:ext uri="{FF2B5EF4-FFF2-40B4-BE49-F238E27FC236}">
                          <a16:creationId xmlns:a16="http://schemas.microsoft.com/office/drawing/2014/main" id="{C20A9D89-6036-4408-AB7B-301F06963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7760" y="3523168"/>
                      <a:ext cx="51867" cy="43223"/>
                    </a:xfrm>
                    <a:custGeom>
                      <a:avLst/>
                      <a:gdLst>
                        <a:gd name="connsiteX0" fmla="*/ 17635 w 51867"/>
                        <a:gd name="connsiteY0" fmla="*/ 47372 h 43222"/>
                        <a:gd name="connsiteX1" fmla="*/ 30861 w 51867"/>
                        <a:gd name="connsiteY1" fmla="*/ 30256 h 43222"/>
                        <a:gd name="connsiteX2" fmla="*/ 22044 w 51867"/>
                        <a:gd name="connsiteY2" fmla="*/ 19277 h 43222"/>
                        <a:gd name="connsiteX3" fmla="*/ 2507 w 51867"/>
                        <a:gd name="connsiteY3" fmla="*/ 28441 h 43222"/>
                        <a:gd name="connsiteX4" fmla="*/ 0 w 51867"/>
                        <a:gd name="connsiteY4" fmla="*/ 25242 h 43222"/>
                        <a:gd name="connsiteX5" fmla="*/ 54028 w 51867"/>
                        <a:gd name="connsiteY5" fmla="*/ 0 h 43222"/>
                        <a:gd name="connsiteX6" fmla="*/ 56535 w 51867"/>
                        <a:gd name="connsiteY6" fmla="*/ 3112 h 43222"/>
                        <a:gd name="connsiteX7" fmla="*/ 20142 w 51867"/>
                        <a:gd name="connsiteY7" fmla="*/ 50398 h 43222"/>
                        <a:gd name="connsiteX8" fmla="*/ 17635 w 51867"/>
                        <a:gd name="connsiteY8" fmla="*/ 47372 h 43222"/>
                        <a:gd name="connsiteX9" fmla="*/ 33368 w 51867"/>
                        <a:gd name="connsiteY9" fmla="*/ 27057 h 43222"/>
                        <a:gd name="connsiteX10" fmla="*/ 47026 w 51867"/>
                        <a:gd name="connsiteY10" fmla="*/ 9596 h 43222"/>
                        <a:gd name="connsiteX11" fmla="*/ 51694 w 51867"/>
                        <a:gd name="connsiteY11" fmla="*/ 4322 h 43222"/>
                        <a:gd name="connsiteX12" fmla="*/ 45643 w 51867"/>
                        <a:gd name="connsiteY12" fmla="*/ 7780 h 43222"/>
                        <a:gd name="connsiteX13" fmla="*/ 25674 w 51867"/>
                        <a:gd name="connsiteY13" fmla="*/ 17376 h 43222"/>
                        <a:gd name="connsiteX14" fmla="*/ 33368 w 51867"/>
                        <a:gd name="connsiteY14" fmla="*/ 27057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7635" y="47372"/>
                          </a:moveTo>
                          <a:lnTo>
                            <a:pt x="30861" y="30256"/>
                          </a:lnTo>
                          <a:lnTo>
                            <a:pt x="22044" y="19277"/>
                          </a:lnTo>
                          <a:lnTo>
                            <a:pt x="2507" y="28441"/>
                          </a:lnTo>
                          <a:lnTo>
                            <a:pt x="0" y="25242"/>
                          </a:lnTo>
                          <a:lnTo>
                            <a:pt x="54028" y="0"/>
                          </a:lnTo>
                          <a:lnTo>
                            <a:pt x="56535" y="3112"/>
                          </a:lnTo>
                          <a:lnTo>
                            <a:pt x="20142" y="50398"/>
                          </a:lnTo>
                          <a:lnTo>
                            <a:pt x="17635" y="47372"/>
                          </a:lnTo>
                          <a:close/>
                          <a:moveTo>
                            <a:pt x="33368" y="27057"/>
                          </a:moveTo>
                          <a:lnTo>
                            <a:pt x="47026" y="9596"/>
                          </a:lnTo>
                          <a:cubicBezTo>
                            <a:pt x="48582" y="7694"/>
                            <a:pt x="50138" y="5878"/>
                            <a:pt x="51694" y="4322"/>
                          </a:cubicBezTo>
                          <a:cubicBezTo>
                            <a:pt x="49706" y="5533"/>
                            <a:pt x="47718" y="6743"/>
                            <a:pt x="45643" y="7780"/>
                          </a:cubicBezTo>
                          <a:lnTo>
                            <a:pt x="25674" y="17376"/>
                          </a:lnTo>
                          <a:lnTo>
                            <a:pt x="33368" y="27057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9" name="Freihandform: Form 908">
                      <a:extLst>
                        <a:ext uri="{FF2B5EF4-FFF2-40B4-BE49-F238E27FC236}">
                          <a16:creationId xmlns:a16="http://schemas.microsoft.com/office/drawing/2014/main" id="{719AEAF9-89FF-4E99-9C27-D6311A9C6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1965" y="3542359"/>
                      <a:ext cx="60512" cy="51867"/>
                    </a:xfrm>
                    <a:custGeom>
                      <a:avLst/>
                      <a:gdLst>
                        <a:gd name="connsiteX0" fmla="*/ 18932 w 60511"/>
                        <a:gd name="connsiteY0" fmla="*/ 59993 h 51867"/>
                        <a:gd name="connsiteX1" fmla="*/ 15819 w 60511"/>
                        <a:gd name="connsiteY1" fmla="*/ 56103 h 51867"/>
                        <a:gd name="connsiteX2" fmla="*/ 42790 w 60511"/>
                        <a:gd name="connsiteY2" fmla="*/ 6570 h 51867"/>
                        <a:gd name="connsiteX3" fmla="*/ 42618 w 60511"/>
                        <a:gd name="connsiteY3" fmla="*/ 6311 h 51867"/>
                        <a:gd name="connsiteX4" fmla="*/ 34837 w 60511"/>
                        <a:gd name="connsiteY4" fmla="*/ 13140 h 51867"/>
                        <a:gd name="connsiteX5" fmla="*/ 2334 w 60511"/>
                        <a:gd name="connsiteY5" fmla="*/ 39073 h 51867"/>
                        <a:gd name="connsiteX6" fmla="*/ 0 w 60511"/>
                        <a:gd name="connsiteY6" fmla="*/ 36134 h 51867"/>
                        <a:gd name="connsiteX7" fmla="*/ 45297 w 60511"/>
                        <a:gd name="connsiteY7" fmla="*/ 0 h 51867"/>
                        <a:gd name="connsiteX8" fmla="*/ 48409 w 60511"/>
                        <a:gd name="connsiteY8" fmla="*/ 3890 h 51867"/>
                        <a:gd name="connsiteX9" fmla="*/ 21871 w 60511"/>
                        <a:gd name="connsiteY9" fmla="*/ 52905 h 51867"/>
                        <a:gd name="connsiteX10" fmla="*/ 22043 w 60511"/>
                        <a:gd name="connsiteY10" fmla="*/ 53078 h 51867"/>
                        <a:gd name="connsiteX11" fmla="*/ 30342 w 60511"/>
                        <a:gd name="connsiteY11" fmla="*/ 46075 h 51867"/>
                        <a:gd name="connsiteX12" fmla="*/ 61981 w 60511"/>
                        <a:gd name="connsiteY12" fmla="*/ 20833 h 51867"/>
                        <a:gd name="connsiteX13" fmla="*/ 64402 w 60511"/>
                        <a:gd name="connsiteY13" fmla="*/ 23772 h 51867"/>
                        <a:gd name="connsiteX14" fmla="*/ 18932 w 60511"/>
                        <a:gd name="connsiteY14" fmla="*/ 5999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51867">
                          <a:moveTo>
                            <a:pt x="18932" y="59993"/>
                          </a:moveTo>
                          <a:lnTo>
                            <a:pt x="15819" y="56103"/>
                          </a:lnTo>
                          <a:lnTo>
                            <a:pt x="42790" y="6570"/>
                          </a:lnTo>
                          <a:lnTo>
                            <a:pt x="42618" y="6311"/>
                          </a:lnTo>
                          <a:cubicBezTo>
                            <a:pt x="40024" y="8817"/>
                            <a:pt x="37431" y="11065"/>
                            <a:pt x="34837" y="13140"/>
                          </a:cubicBezTo>
                          <a:lnTo>
                            <a:pt x="2334" y="39073"/>
                          </a:lnTo>
                          <a:lnTo>
                            <a:pt x="0" y="36134"/>
                          </a:lnTo>
                          <a:lnTo>
                            <a:pt x="45297" y="0"/>
                          </a:lnTo>
                          <a:lnTo>
                            <a:pt x="48409" y="3890"/>
                          </a:lnTo>
                          <a:lnTo>
                            <a:pt x="21871" y="52905"/>
                          </a:lnTo>
                          <a:lnTo>
                            <a:pt x="22043" y="53078"/>
                          </a:lnTo>
                          <a:cubicBezTo>
                            <a:pt x="25328" y="50225"/>
                            <a:pt x="28095" y="47891"/>
                            <a:pt x="30342" y="46075"/>
                          </a:cubicBezTo>
                          <a:lnTo>
                            <a:pt x="61981" y="20833"/>
                          </a:lnTo>
                          <a:lnTo>
                            <a:pt x="64402" y="23772"/>
                          </a:lnTo>
                          <a:lnTo>
                            <a:pt x="18932" y="59993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0" name="Freihandform: Form 909">
                      <a:extLst>
                        <a:ext uri="{FF2B5EF4-FFF2-40B4-BE49-F238E27FC236}">
                          <a16:creationId xmlns:a16="http://schemas.microsoft.com/office/drawing/2014/main" id="{C3608491-12F4-4BA7-9C42-B68970856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5538" y="3583197"/>
                      <a:ext cx="51867" cy="51867"/>
                    </a:xfrm>
                    <a:custGeom>
                      <a:avLst/>
                      <a:gdLst>
                        <a:gd name="connsiteX0" fmla="*/ 27976 w 51867"/>
                        <a:gd name="connsiteY0" fmla="*/ 25811 h 51867"/>
                        <a:gd name="connsiteX1" fmla="*/ 35929 w 51867"/>
                        <a:gd name="connsiteY1" fmla="*/ 35753 h 51867"/>
                        <a:gd name="connsiteX2" fmla="*/ 14491 w 51867"/>
                        <a:gd name="connsiteY2" fmla="*/ 52869 h 51867"/>
                        <a:gd name="connsiteX3" fmla="*/ 3945 w 51867"/>
                        <a:gd name="connsiteY3" fmla="*/ 43705 h 51867"/>
                        <a:gd name="connsiteX4" fmla="*/ 1005 w 51867"/>
                        <a:gd name="connsiteY4" fmla="*/ 27281 h 51867"/>
                        <a:gd name="connsiteX5" fmla="*/ 14923 w 51867"/>
                        <a:gd name="connsiteY5" fmla="*/ 9473 h 51867"/>
                        <a:gd name="connsiteX6" fmla="*/ 35411 w 51867"/>
                        <a:gd name="connsiteY6" fmla="*/ 51 h 51867"/>
                        <a:gd name="connsiteX7" fmla="*/ 50971 w 51867"/>
                        <a:gd name="connsiteY7" fmla="*/ 7053 h 51867"/>
                        <a:gd name="connsiteX8" fmla="*/ 55812 w 51867"/>
                        <a:gd name="connsiteY8" fmla="*/ 19069 h 51867"/>
                        <a:gd name="connsiteX9" fmla="*/ 52008 w 51867"/>
                        <a:gd name="connsiteY9" fmla="*/ 19760 h 51867"/>
                        <a:gd name="connsiteX10" fmla="*/ 48118 w 51867"/>
                        <a:gd name="connsiteY10" fmla="*/ 9300 h 51867"/>
                        <a:gd name="connsiteX11" fmla="*/ 35238 w 51867"/>
                        <a:gd name="connsiteY11" fmla="*/ 3854 h 51867"/>
                        <a:gd name="connsiteX12" fmla="*/ 17517 w 51867"/>
                        <a:gd name="connsiteY12" fmla="*/ 12672 h 51867"/>
                        <a:gd name="connsiteX13" fmla="*/ 5068 w 51867"/>
                        <a:gd name="connsiteY13" fmla="*/ 27972 h 51867"/>
                        <a:gd name="connsiteX14" fmla="*/ 7143 w 51867"/>
                        <a:gd name="connsiteY14" fmla="*/ 41544 h 51867"/>
                        <a:gd name="connsiteX15" fmla="*/ 14232 w 51867"/>
                        <a:gd name="connsiteY15" fmla="*/ 48028 h 51867"/>
                        <a:gd name="connsiteX16" fmla="*/ 30743 w 51867"/>
                        <a:gd name="connsiteY16" fmla="*/ 34888 h 51867"/>
                        <a:gd name="connsiteX17" fmla="*/ 25297 w 51867"/>
                        <a:gd name="connsiteY17" fmla="*/ 28059 h 51867"/>
                        <a:gd name="connsiteX18" fmla="*/ 27976 w 51867"/>
                        <a:gd name="connsiteY18" fmla="*/ 25811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27976" y="25811"/>
                          </a:moveTo>
                          <a:lnTo>
                            <a:pt x="35929" y="35753"/>
                          </a:lnTo>
                          <a:lnTo>
                            <a:pt x="14491" y="52869"/>
                          </a:lnTo>
                          <a:cubicBezTo>
                            <a:pt x="10428" y="50535"/>
                            <a:pt x="6884" y="47423"/>
                            <a:pt x="3945" y="43705"/>
                          </a:cubicBezTo>
                          <a:cubicBezTo>
                            <a:pt x="-32" y="38778"/>
                            <a:pt x="-983" y="33332"/>
                            <a:pt x="1005" y="27281"/>
                          </a:cubicBezTo>
                          <a:cubicBezTo>
                            <a:pt x="2994" y="21230"/>
                            <a:pt x="7575" y="15351"/>
                            <a:pt x="14923" y="9473"/>
                          </a:cubicBezTo>
                          <a:cubicBezTo>
                            <a:pt x="22271" y="3595"/>
                            <a:pt x="29100" y="483"/>
                            <a:pt x="35411" y="51"/>
                          </a:cubicBezTo>
                          <a:cubicBezTo>
                            <a:pt x="41721" y="-382"/>
                            <a:pt x="46908" y="1952"/>
                            <a:pt x="50971" y="7053"/>
                          </a:cubicBezTo>
                          <a:cubicBezTo>
                            <a:pt x="53737" y="10511"/>
                            <a:pt x="55293" y="14487"/>
                            <a:pt x="55812" y="19069"/>
                          </a:cubicBezTo>
                          <a:lnTo>
                            <a:pt x="52008" y="19760"/>
                          </a:lnTo>
                          <a:cubicBezTo>
                            <a:pt x="51576" y="15438"/>
                            <a:pt x="50279" y="11980"/>
                            <a:pt x="48118" y="9300"/>
                          </a:cubicBezTo>
                          <a:cubicBezTo>
                            <a:pt x="44747" y="5064"/>
                            <a:pt x="40425" y="3249"/>
                            <a:pt x="35238" y="3854"/>
                          </a:cubicBezTo>
                          <a:cubicBezTo>
                            <a:pt x="30051" y="4459"/>
                            <a:pt x="24086" y="7398"/>
                            <a:pt x="17517" y="12672"/>
                          </a:cubicBezTo>
                          <a:cubicBezTo>
                            <a:pt x="11033" y="17858"/>
                            <a:pt x="6884" y="22959"/>
                            <a:pt x="5068" y="27972"/>
                          </a:cubicBezTo>
                          <a:cubicBezTo>
                            <a:pt x="3253" y="32986"/>
                            <a:pt x="3945" y="37568"/>
                            <a:pt x="7143" y="41544"/>
                          </a:cubicBezTo>
                          <a:cubicBezTo>
                            <a:pt x="9477" y="44397"/>
                            <a:pt x="11811" y="46558"/>
                            <a:pt x="14232" y="48028"/>
                          </a:cubicBezTo>
                          <a:lnTo>
                            <a:pt x="30743" y="34888"/>
                          </a:lnTo>
                          <a:lnTo>
                            <a:pt x="25297" y="28059"/>
                          </a:lnTo>
                          <a:lnTo>
                            <a:pt x="27976" y="25811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1" name="Freihandform: Form 910">
                      <a:extLst>
                        <a:ext uri="{FF2B5EF4-FFF2-40B4-BE49-F238E27FC236}">
                          <a16:creationId xmlns:a16="http://schemas.microsoft.com/office/drawing/2014/main" id="{6DF5D0A3-70D7-4DE5-8912-DB01814C3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5302" y="3609354"/>
                      <a:ext cx="51867" cy="51867"/>
                    </a:xfrm>
                    <a:custGeom>
                      <a:avLst/>
                      <a:gdLst>
                        <a:gd name="connsiteX0" fmla="*/ 13053 w 51867"/>
                        <a:gd name="connsiteY0" fmla="*/ 52559 h 51867"/>
                        <a:gd name="connsiteX1" fmla="*/ 0 w 51867"/>
                        <a:gd name="connsiteY1" fmla="*/ 36134 h 51867"/>
                        <a:gd name="connsiteX2" fmla="*/ 45298 w 51867"/>
                        <a:gd name="connsiteY2" fmla="*/ 0 h 51867"/>
                        <a:gd name="connsiteX3" fmla="*/ 58351 w 51867"/>
                        <a:gd name="connsiteY3" fmla="*/ 16425 h 51867"/>
                        <a:gd name="connsiteX4" fmla="*/ 55412 w 51867"/>
                        <a:gd name="connsiteY4" fmla="*/ 18759 h 51867"/>
                        <a:gd name="connsiteX5" fmla="*/ 44779 w 51867"/>
                        <a:gd name="connsiteY5" fmla="*/ 5360 h 51867"/>
                        <a:gd name="connsiteX6" fmla="*/ 27576 w 51867"/>
                        <a:gd name="connsiteY6" fmla="*/ 19104 h 51867"/>
                        <a:gd name="connsiteX7" fmla="*/ 37690 w 51867"/>
                        <a:gd name="connsiteY7" fmla="*/ 31726 h 51867"/>
                        <a:gd name="connsiteX8" fmla="*/ 34751 w 51867"/>
                        <a:gd name="connsiteY8" fmla="*/ 34060 h 51867"/>
                        <a:gd name="connsiteX9" fmla="*/ 24637 w 51867"/>
                        <a:gd name="connsiteY9" fmla="*/ 21439 h 51867"/>
                        <a:gd name="connsiteX10" fmla="*/ 5273 w 51867"/>
                        <a:gd name="connsiteY10" fmla="*/ 36912 h 51867"/>
                        <a:gd name="connsiteX11" fmla="*/ 15906 w 51867"/>
                        <a:gd name="connsiteY11" fmla="*/ 50311 h 51867"/>
                        <a:gd name="connsiteX12" fmla="*/ 13053 w 51867"/>
                        <a:gd name="connsiteY12" fmla="*/ 52559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13053" y="52559"/>
                          </a:moveTo>
                          <a:lnTo>
                            <a:pt x="0" y="36134"/>
                          </a:lnTo>
                          <a:lnTo>
                            <a:pt x="45298" y="0"/>
                          </a:lnTo>
                          <a:lnTo>
                            <a:pt x="58351" y="16425"/>
                          </a:lnTo>
                          <a:lnTo>
                            <a:pt x="55412" y="18759"/>
                          </a:lnTo>
                          <a:lnTo>
                            <a:pt x="44779" y="5360"/>
                          </a:lnTo>
                          <a:lnTo>
                            <a:pt x="27576" y="19104"/>
                          </a:lnTo>
                          <a:lnTo>
                            <a:pt x="37690" y="31726"/>
                          </a:lnTo>
                          <a:lnTo>
                            <a:pt x="34751" y="34060"/>
                          </a:lnTo>
                          <a:lnTo>
                            <a:pt x="24637" y="21439"/>
                          </a:lnTo>
                          <a:lnTo>
                            <a:pt x="5273" y="36912"/>
                          </a:lnTo>
                          <a:lnTo>
                            <a:pt x="15906" y="50311"/>
                          </a:lnTo>
                          <a:lnTo>
                            <a:pt x="13053" y="52559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12" name="Freihandform: Form 911">
                      <a:extLst>
                        <a:ext uri="{FF2B5EF4-FFF2-40B4-BE49-F238E27FC236}">
                          <a16:creationId xmlns:a16="http://schemas.microsoft.com/office/drawing/2014/main" id="{7A0CC06F-52B8-4FD9-9F7A-DA3AAC89D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4752" y="3633818"/>
                      <a:ext cx="43223" cy="51867"/>
                    </a:xfrm>
                    <a:custGeom>
                      <a:avLst/>
                      <a:gdLst>
                        <a:gd name="connsiteX0" fmla="*/ 0 w 43222"/>
                        <a:gd name="connsiteY0" fmla="*/ 36134 h 51867"/>
                        <a:gd name="connsiteX1" fmla="*/ 45298 w 43222"/>
                        <a:gd name="connsiteY1" fmla="*/ 0 h 51867"/>
                        <a:gd name="connsiteX2" fmla="*/ 47718 w 43222"/>
                        <a:gd name="connsiteY2" fmla="*/ 3026 h 51867"/>
                        <a:gd name="connsiteX3" fmla="*/ 5360 w 43222"/>
                        <a:gd name="connsiteY3" fmla="*/ 36826 h 51867"/>
                        <a:gd name="connsiteX4" fmla="*/ 15560 w 43222"/>
                        <a:gd name="connsiteY4" fmla="*/ 49620 h 51867"/>
                        <a:gd name="connsiteX5" fmla="*/ 12621 w 43222"/>
                        <a:gd name="connsiteY5" fmla="*/ 51954 h 51867"/>
                        <a:gd name="connsiteX6" fmla="*/ 0 w 43222"/>
                        <a:gd name="connsiteY6" fmla="*/ 3613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0" y="36134"/>
                          </a:moveTo>
                          <a:lnTo>
                            <a:pt x="45298" y="0"/>
                          </a:lnTo>
                          <a:lnTo>
                            <a:pt x="47718" y="3026"/>
                          </a:lnTo>
                          <a:lnTo>
                            <a:pt x="5360" y="36826"/>
                          </a:lnTo>
                          <a:lnTo>
                            <a:pt x="15560" y="49620"/>
                          </a:lnTo>
                          <a:lnTo>
                            <a:pt x="12621" y="51954"/>
                          </a:lnTo>
                          <a:lnTo>
                            <a:pt x="0" y="36134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1" name="Grafik 3536">
                    <a:extLst>
                      <a:ext uri="{FF2B5EF4-FFF2-40B4-BE49-F238E27FC236}">
                        <a16:creationId xmlns:a16="http://schemas.microsoft.com/office/drawing/2014/main" id="{3A86C6DB-D734-4230-BD4C-C90FA8D3A3CA}"/>
                      </a:ext>
                    </a:extLst>
                  </p:cNvPr>
                  <p:cNvGrpSpPr/>
                  <p:nvPr/>
                </p:nvGrpSpPr>
                <p:grpSpPr>
                  <a:xfrm>
                    <a:off x="5466882" y="3325979"/>
                    <a:ext cx="207469" cy="181535"/>
                    <a:chOff x="5466882" y="3325979"/>
                    <a:chExt cx="207469" cy="181535"/>
                  </a:xfrm>
                  <a:solidFill>
                    <a:srgbClr val="FFDE00"/>
                  </a:solidFill>
                </p:grpSpPr>
                <p:sp>
                  <p:nvSpPr>
                    <p:cNvPr id="901" name="Freihandform: Form 900">
                      <a:extLst>
                        <a:ext uri="{FF2B5EF4-FFF2-40B4-BE49-F238E27FC236}">
                          <a16:creationId xmlns:a16="http://schemas.microsoft.com/office/drawing/2014/main" id="{9247E012-738F-4A3A-BA5A-0AE26DE09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6882" y="3325979"/>
                      <a:ext cx="51867" cy="43223"/>
                    </a:xfrm>
                    <a:custGeom>
                      <a:avLst/>
                      <a:gdLst>
                        <a:gd name="connsiteX0" fmla="*/ 28095 w 51867"/>
                        <a:gd name="connsiteY0" fmla="*/ 43402 h 43222"/>
                        <a:gd name="connsiteX1" fmla="*/ 17462 w 51867"/>
                        <a:gd name="connsiteY1" fmla="*/ 49454 h 43222"/>
                        <a:gd name="connsiteX2" fmla="*/ 7002 w 51867"/>
                        <a:gd name="connsiteY2" fmla="*/ 46082 h 43222"/>
                        <a:gd name="connsiteX3" fmla="*/ 0 w 51867"/>
                        <a:gd name="connsiteY3" fmla="*/ 37178 h 43222"/>
                        <a:gd name="connsiteX4" fmla="*/ 2766 w 51867"/>
                        <a:gd name="connsiteY4" fmla="*/ 34066 h 43222"/>
                        <a:gd name="connsiteX5" fmla="*/ 5360 w 51867"/>
                        <a:gd name="connsiteY5" fmla="*/ 38821 h 43222"/>
                        <a:gd name="connsiteX6" fmla="*/ 9423 w 51867"/>
                        <a:gd name="connsiteY6" fmla="*/ 43316 h 43222"/>
                        <a:gd name="connsiteX7" fmla="*/ 17116 w 51867"/>
                        <a:gd name="connsiteY7" fmla="*/ 45650 h 43222"/>
                        <a:gd name="connsiteX8" fmla="*/ 24896 w 51867"/>
                        <a:gd name="connsiteY8" fmla="*/ 41155 h 43222"/>
                        <a:gd name="connsiteX9" fmla="*/ 28441 w 51867"/>
                        <a:gd name="connsiteY9" fmla="*/ 34153 h 43222"/>
                        <a:gd name="connsiteX10" fmla="*/ 26366 w 51867"/>
                        <a:gd name="connsiteY10" fmla="*/ 24817 h 43222"/>
                        <a:gd name="connsiteX11" fmla="*/ 24205 w 51867"/>
                        <a:gd name="connsiteY11" fmla="*/ 17123 h 43222"/>
                        <a:gd name="connsiteX12" fmla="*/ 24983 w 51867"/>
                        <a:gd name="connsiteY12" fmla="*/ 11245 h 43222"/>
                        <a:gd name="connsiteX13" fmla="*/ 28613 w 51867"/>
                        <a:gd name="connsiteY13" fmla="*/ 5453 h 43222"/>
                        <a:gd name="connsiteX14" fmla="*/ 34924 w 51867"/>
                        <a:gd name="connsiteY14" fmla="*/ 871 h 43222"/>
                        <a:gd name="connsiteX15" fmla="*/ 42013 w 51867"/>
                        <a:gd name="connsiteY15" fmla="*/ 266 h 43222"/>
                        <a:gd name="connsiteX16" fmla="*/ 48409 w 51867"/>
                        <a:gd name="connsiteY16" fmla="*/ 3378 h 43222"/>
                        <a:gd name="connsiteX17" fmla="*/ 52472 w 51867"/>
                        <a:gd name="connsiteY17" fmla="*/ 7960 h 43222"/>
                        <a:gd name="connsiteX18" fmla="*/ 54634 w 51867"/>
                        <a:gd name="connsiteY18" fmla="*/ 12023 h 43222"/>
                        <a:gd name="connsiteX19" fmla="*/ 51003 w 51867"/>
                        <a:gd name="connsiteY19" fmla="*/ 13838 h 43222"/>
                        <a:gd name="connsiteX20" fmla="*/ 45816 w 51867"/>
                        <a:gd name="connsiteY20" fmla="*/ 6231 h 43222"/>
                        <a:gd name="connsiteX21" fmla="*/ 38641 w 51867"/>
                        <a:gd name="connsiteY21" fmla="*/ 3810 h 43222"/>
                        <a:gd name="connsiteX22" fmla="*/ 31553 w 51867"/>
                        <a:gd name="connsiteY22" fmla="*/ 7787 h 43222"/>
                        <a:gd name="connsiteX23" fmla="*/ 28008 w 51867"/>
                        <a:gd name="connsiteY23" fmla="*/ 14703 h 43222"/>
                        <a:gd name="connsiteX24" fmla="*/ 29997 w 51867"/>
                        <a:gd name="connsiteY24" fmla="*/ 23952 h 43222"/>
                        <a:gd name="connsiteX25" fmla="*/ 31985 w 51867"/>
                        <a:gd name="connsiteY25" fmla="*/ 34671 h 43222"/>
                        <a:gd name="connsiteX26" fmla="*/ 28095 w 51867"/>
                        <a:gd name="connsiteY26" fmla="*/ 4340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8095" y="43402"/>
                          </a:moveTo>
                          <a:cubicBezTo>
                            <a:pt x="24983" y="46947"/>
                            <a:pt x="21439" y="48935"/>
                            <a:pt x="17462" y="49454"/>
                          </a:cubicBezTo>
                          <a:cubicBezTo>
                            <a:pt x="13572" y="49886"/>
                            <a:pt x="10028" y="48848"/>
                            <a:pt x="7002" y="46082"/>
                          </a:cubicBezTo>
                          <a:cubicBezTo>
                            <a:pt x="3544" y="43057"/>
                            <a:pt x="1210" y="40031"/>
                            <a:pt x="0" y="37178"/>
                          </a:cubicBezTo>
                          <a:lnTo>
                            <a:pt x="2766" y="34066"/>
                          </a:lnTo>
                          <a:cubicBezTo>
                            <a:pt x="3285" y="35536"/>
                            <a:pt x="4149" y="37092"/>
                            <a:pt x="5360" y="38821"/>
                          </a:cubicBezTo>
                          <a:cubicBezTo>
                            <a:pt x="6570" y="40463"/>
                            <a:pt x="7953" y="42019"/>
                            <a:pt x="9423" y="43316"/>
                          </a:cubicBezTo>
                          <a:cubicBezTo>
                            <a:pt x="11670" y="45304"/>
                            <a:pt x="14177" y="45996"/>
                            <a:pt x="17116" y="45650"/>
                          </a:cubicBezTo>
                          <a:cubicBezTo>
                            <a:pt x="20055" y="45218"/>
                            <a:pt x="22649" y="43662"/>
                            <a:pt x="24896" y="41155"/>
                          </a:cubicBezTo>
                          <a:cubicBezTo>
                            <a:pt x="27057" y="38734"/>
                            <a:pt x="28181" y="36400"/>
                            <a:pt x="28441" y="34153"/>
                          </a:cubicBezTo>
                          <a:cubicBezTo>
                            <a:pt x="28700" y="31819"/>
                            <a:pt x="28008" y="28707"/>
                            <a:pt x="26366" y="24817"/>
                          </a:cubicBezTo>
                          <a:cubicBezTo>
                            <a:pt x="25156" y="21705"/>
                            <a:pt x="24378" y="19111"/>
                            <a:pt x="24205" y="17123"/>
                          </a:cubicBezTo>
                          <a:cubicBezTo>
                            <a:pt x="24032" y="15048"/>
                            <a:pt x="24291" y="13146"/>
                            <a:pt x="24983" y="11245"/>
                          </a:cubicBezTo>
                          <a:cubicBezTo>
                            <a:pt x="25674" y="9343"/>
                            <a:pt x="26885" y="7441"/>
                            <a:pt x="28613" y="5453"/>
                          </a:cubicBezTo>
                          <a:cubicBezTo>
                            <a:pt x="30515" y="3292"/>
                            <a:pt x="32590" y="1822"/>
                            <a:pt x="34924" y="871"/>
                          </a:cubicBezTo>
                          <a:cubicBezTo>
                            <a:pt x="37258" y="7"/>
                            <a:pt x="39592" y="-253"/>
                            <a:pt x="42013" y="266"/>
                          </a:cubicBezTo>
                          <a:cubicBezTo>
                            <a:pt x="44347" y="698"/>
                            <a:pt x="46508" y="1736"/>
                            <a:pt x="48409" y="3378"/>
                          </a:cubicBezTo>
                          <a:cubicBezTo>
                            <a:pt x="50052" y="4848"/>
                            <a:pt x="51435" y="6404"/>
                            <a:pt x="52472" y="7960"/>
                          </a:cubicBezTo>
                          <a:cubicBezTo>
                            <a:pt x="53510" y="9516"/>
                            <a:pt x="54201" y="10899"/>
                            <a:pt x="54634" y="12023"/>
                          </a:cubicBezTo>
                          <a:lnTo>
                            <a:pt x="51003" y="13838"/>
                          </a:lnTo>
                          <a:cubicBezTo>
                            <a:pt x="49793" y="10726"/>
                            <a:pt x="48064" y="8219"/>
                            <a:pt x="45816" y="6231"/>
                          </a:cubicBezTo>
                          <a:cubicBezTo>
                            <a:pt x="43655" y="4329"/>
                            <a:pt x="41321" y="3551"/>
                            <a:pt x="38641" y="3810"/>
                          </a:cubicBezTo>
                          <a:cubicBezTo>
                            <a:pt x="36048" y="4070"/>
                            <a:pt x="33627" y="5453"/>
                            <a:pt x="31553" y="7787"/>
                          </a:cubicBezTo>
                          <a:cubicBezTo>
                            <a:pt x="29392" y="10207"/>
                            <a:pt x="28181" y="12541"/>
                            <a:pt x="28008" y="14703"/>
                          </a:cubicBezTo>
                          <a:cubicBezTo>
                            <a:pt x="27749" y="16950"/>
                            <a:pt x="28441" y="19976"/>
                            <a:pt x="29997" y="23952"/>
                          </a:cubicBezTo>
                          <a:cubicBezTo>
                            <a:pt x="31639" y="27929"/>
                            <a:pt x="32331" y="31559"/>
                            <a:pt x="31985" y="34671"/>
                          </a:cubicBezTo>
                          <a:cubicBezTo>
                            <a:pt x="31898" y="37697"/>
                            <a:pt x="30515" y="40636"/>
                            <a:pt x="28095" y="43402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2" name="Freihandform: Form 901">
                      <a:extLst>
                        <a:ext uri="{FF2B5EF4-FFF2-40B4-BE49-F238E27FC236}">
                          <a16:creationId xmlns:a16="http://schemas.microsoft.com/office/drawing/2014/main" id="{0898F02B-6F87-4706-A562-FF0F05987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297" y="3343707"/>
                      <a:ext cx="51867" cy="51867"/>
                    </a:xfrm>
                    <a:custGeom>
                      <a:avLst/>
                      <a:gdLst>
                        <a:gd name="connsiteX0" fmla="*/ 15733 w 51867"/>
                        <a:gd name="connsiteY0" fmla="*/ 57400 h 51867"/>
                        <a:gd name="connsiteX1" fmla="*/ 0 w 51867"/>
                        <a:gd name="connsiteY1" fmla="*/ 43482 h 51867"/>
                        <a:gd name="connsiteX2" fmla="*/ 38296 w 51867"/>
                        <a:gd name="connsiteY2" fmla="*/ 0 h 51867"/>
                        <a:gd name="connsiteX3" fmla="*/ 54028 w 51867"/>
                        <a:gd name="connsiteY3" fmla="*/ 13918 h 51867"/>
                        <a:gd name="connsiteX4" fmla="*/ 51522 w 51867"/>
                        <a:gd name="connsiteY4" fmla="*/ 16684 h 51867"/>
                        <a:gd name="connsiteX5" fmla="*/ 38728 w 51867"/>
                        <a:gd name="connsiteY5" fmla="*/ 5360 h 51867"/>
                        <a:gd name="connsiteX6" fmla="*/ 24205 w 51867"/>
                        <a:gd name="connsiteY6" fmla="*/ 21871 h 51867"/>
                        <a:gd name="connsiteX7" fmla="*/ 36307 w 51867"/>
                        <a:gd name="connsiteY7" fmla="*/ 32590 h 51867"/>
                        <a:gd name="connsiteX8" fmla="*/ 33800 w 51867"/>
                        <a:gd name="connsiteY8" fmla="*/ 35356 h 51867"/>
                        <a:gd name="connsiteX9" fmla="*/ 21698 w 51867"/>
                        <a:gd name="connsiteY9" fmla="*/ 24637 h 51867"/>
                        <a:gd name="connsiteX10" fmla="*/ 5273 w 51867"/>
                        <a:gd name="connsiteY10" fmla="*/ 43223 h 51867"/>
                        <a:gd name="connsiteX11" fmla="*/ 18154 w 51867"/>
                        <a:gd name="connsiteY11" fmla="*/ 54547 h 51867"/>
                        <a:gd name="connsiteX12" fmla="*/ 15733 w 51867"/>
                        <a:gd name="connsiteY12" fmla="*/ 5740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15733" y="57400"/>
                          </a:moveTo>
                          <a:lnTo>
                            <a:pt x="0" y="43482"/>
                          </a:lnTo>
                          <a:lnTo>
                            <a:pt x="38296" y="0"/>
                          </a:lnTo>
                          <a:lnTo>
                            <a:pt x="54028" y="13918"/>
                          </a:lnTo>
                          <a:lnTo>
                            <a:pt x="51522" y="16684"/>
                          </a:lnTo>
                          <a:lnTo>
                            <a:pt x="38728" y="5360"/>
                          </a:lnTo>
                          <a:lnTo>
                            <a:pt x="24205" y="21871"/>
                          </a:lnTo>
                          <a:lnTo>
                            <a:pt x="36307" y="32590"/>
                          </a:lnTo>
                          <a:lnTo>
                            <a:pt x="33800" y="35356"/>
                          </a:lnTo>
                          <a:lnTo>
                            <a:pt x="21698" y="24637"/>
                          </a:lnTo>
                          <a:lnTo>
                            <a:pt x="5273" y="43223"/>
                          </a:lnTo>
                          <a:lnTo>
                            <a:pt x="18154" y="54547"/>
                          </a:lnTo>
                          <a:lnTo>
                            <a:pt x="15733" y="57400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3" name="Freihandform: Form 902">
                      <a:extLst>
                        <a:ext uri="{FF2B5EF4-FFF2-40B4-BE49-F238E27FC236}">
                          <a16:creationId xmlns:a16="http://schemas.microsoft.com/office/drawing/2014/main" id="{AE91217C-E734-4452-9C5A-86F3384FC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5724" y="3364454"/>
                      <a:ext cx="43223" cy="60512"/>
                    </a:xfrm>
                    <a:custGeom>
                      <a:avLst/>
                      <a:gdLst>
                        <a:gd name="connsiteX0" fmla="*/ 19710 w 43222"/>
                        <a:gd name="connsiteY0" fmla="*/ 27057 h 60511"/>
                        <a:gd name="connsiteX1" fmla="*/ 2939 w 43222"/>
                        <a:gd name="connsiteY1" fmla="*/ 46075 h 60511"/>
                        <a:gd name="connsiteX2" fmla="*/ 0 w 43222"/>
                        <a:gd name="connsiteY2" fmla="*/ 43482 h 60511"/>
                        <a:gd name="connsiteX3" fmla="*/ 38295 w 43222"/>
                        <a:gd name="connsiteY3" fmla="*/ 0 h 60511"/>
                        <a:gd name="connsiteX4" fmla="*/ 44260 w 43222"/>
                        <a:gd name="connsiteY4" fmla="*/ 5273 h 60511"/>
                        <a:gd name="connsiteX5" fmla="*/ 50916 w 43222"/>
                        <a:gd name="connsiteY5" fmla="*/ 16511 h 60511"/>
                        <a:gd name="connsiteX6" fmla="*/ 45902 w 43222"/>
                        <a:gd name="connsiteY6" fmla="*/ 28095 h 60511"/>
                        <a:gd name="connsiteX7" fmla="*/ 37777 w 43222"/>
                        <a:gd name="connsiteY7" fmla="*/ 34146 h 60511"/>
                        <a:gd name="connsiteX8" fmla="*/ 28527 w 43222"/>
                        <a:gd name="connsiteY8" fmla="*/ 33800 h 60511"/>
                        <a:gd name="connsiteX9" fmla="*/ 19796 w 43222"/>
                        <a:gd name="connsiteY9" fmla="*/ 61117 h 60511"/>
                        <a:gd name="connsiteX10" fmla="*/ 16511 w 43222"/>
                        <a:gd name="connsiteY10" fmla="*/ 58264 h 60511"/>
                        <a:gd name="connsiteX11" fmla="*/ 25155 w 43222"/>
                        <a:gd name="connsiteY11" fmla="*/ 32071 h 60511"/>
                        <a:gd name="connsiteX12" fmla="*/ 19710 w 43222"/>
                        <a:gd name="connsiteY12" fmla="*/ 27057 h 60511"/>
                        <a:gd name="connsiteX13" fmla="*/ 22043 w 43222"/>
                        <a:gd name="connsiteY13" fmla="*/ 24377 h 60511"/>
                        <a:gd name="connsiteX14" fmla="*/ 26106 w 43222"/>
                        <a:gd name="connsiteY14" fmla="*/ 27922 h 60511"/>
                        <a:gd name="connsiteX15" fmla="*/ 34319 w 43222"/>
                        <a:gd name="connsiteY15" fmla="*/ 30861 h 60511"/>
                        <a:gd name="connsiteX16" fmla="*/ 42877 w 43222"/>
                        <a:gd name="connsiteY16" fmla="*/ 25501 h 60511"/>
                        <a:gd name="connsiteX17" fmla="*/ 46940 w 43222"/>
                        <a:gd name="connsiteY17" fmla="*/ 16511 h 60511"/>
                        <a:gd name="connsiteX18" fmla="*/ 42012 w 43222"/>
                        <a:gd name="connsiteY18" fmla="*/ 8299 h 60511"/>
                        <a:gd name="connsiteX19" fmla="*/ 38814 w 43222"/>
                        <a:gd name="connsiteY19" fmla="*/ 5446 h 60511"/>
                        <a:gd name="connsiteX20" fmla="*/ 22043 w 43222"/>
                        <a:gd name="connsiteY20" fmla="*/ 2437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9710" y="27057"/>
                          </a:moveTo>
                          <a:lnTo>
                            <a:pt x="2939" y="46075"/>
                          </a:lnTo>
                          <a:lnTo>
                            <a:pt x="0" y="43482"/>
                          </a:lnTo>
                          <a:lnTo>
                            <a:pt x="38295" y="0"/>
                          </a:lnTo>
                          <a:lnTo>
                            <a:pt x="44260" y="5273"/>
                          </a:lnTo>
                          <a:cubicBezTo>
                            <a:pt x="48496" y="8990"/>
                            <a:pt x="50743" y="12707"/>
                            <a:pt x="50916" y="16511"/>
                          </a:cubicBezTo>
                          <a:cubicBezTo>
                            <a:pt x="51089" y="20228"/>
                            <a:pt x="49447" y="24118"/>
                            <a:pt x="45902" y="28095"/>
                          </a:cubicBezTo>
                          <a:cubicBezTo>
                            <a:pt x="43223" y="31120"/>
                            <a:pt x="40543" y="33108"/>
                            <a:pt x="37777" y="34146"/>
                          </a:cubicBezTo>
                          <a:cubicBezTo>
                            <a:pt x="35010" y="35183"/>
                            <a:pt x="31898" y="35010"/>
                            <a:pt x="28527" y="33800"/>
                          </a:cubicBezTo>
                          <a:lnTo>
                            <a:pt x="19796" y="61117"/>
                          </a:lnTo>
                          <a:lnTo>
                            <a:pt x="16511" y="58264"/>
                          </a:lnTo>
                          <a:lnTo>
                            <a:pt x="25155" y="32071"/>
                          </a:lnTo>
                          <a:lnTo>
                            <a:pt x="19710" y="27057"/>
                          </a:lnTo>
                          <a:close/>
                          <a:moveTo>
                            <a:pt x="22043" y="24377"/>
                          </a:moveTo>
                          <a:lnTo>
                            <a:pt x="26106" y="27922"/>
                          </a:lnTo>
                          <a:cubicBezTo>
                            <a:pt x="28700" y="30256"/>
                            <a:pt x="31466" y="31207"/>
                            <a:pt x="34319" y="30861"/>
                          </a:cubicBezTo>
                          <a:cubicBezTo>
                            <a:pt x="37171" y="30515"/>
                            <a:pt x="40024" y="28700"/>
                            <a:pt x="42877" y="25501"/>
                          </a:cubicBezTo>
                          <a:cubicBezTo>
                            <a:pt x="45729" y="22216"/>
                            <a:pt x="47113" y="19277"/>
                            <a:pt x="46940" y="16511"/>
                          </a:cubicBezTo>
                          <a:cubicBezTo>
                            <a:pt x="46767" y="13745"/>
                            <a:pt x="45125" y="11065"/>
                            <a:pt x="42012" y="8299"/>
                          </a:cubicBezTo>
                          <a:lnTo>
                            <a:pt x="38814" y="5446"/>
                          </a:lnTo>
                          <a:lnTo>
                            <a:pt x="22043" y="24377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4" name="Freihandform: Form 903">
                      <a:extLst>
                        <a:ext uri="{FF2B5EF4-FFF2-40B4-BE49-F238E27FC236}">
                          <a16:creationId xmlns:a16="http://schemas.microsoft.com/office/drawing/2014/main" id="{D4C4291C-E38C-4697-B0DE-A9ABDF190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7103" y="3383040"/>
                      <a:ext cx="43223" cy="51867"/>
                    </a:xfrm>
                    <a:custGeom>
                      <a:avLst/>
                      <a:gdLst>
                        <a:gd name="connsiteX0" fmla="*/ 48755 w 43222"/>
                        <a:gd name="connsiteY0" fmla="*/ 18240 h 51867"/>
                        <a:gd name="connsiteX1" fmla="*/ 51781 w 43222"/>
                        <a:gd name="connsiteY1" fmla="*/ 20920 h 51867"/>
                        <a:gd name="connsiteX2" fmla="*/ 3199 w 43222"/>
                        <a:gd name="connsiteY2" fmla="*/ 55325 h 51867"/>
                        <a:gd name="connsiteX3" fmla="*/ 0 w 43222"/>
                        <a:gd name="connsiteY3" fmla="*/ 52472 h 51867"/>
                        <a:gd name="connsiteX4" fmla="*/ 28095 w 43222"/>
                        <a:gd name="connsiteY4" fmla="*/ 0 h 51867"/>
                        <a:gd name="connsiteX5" fmla="*/ 31120 w 43222"/>
                        <a:gd name="connsiteY5" fmla="*/ 2680 h 51867"/>
                        <a:gd name="connsiteX6" fmla="*/ 11238 w 43222"/>
                        <a:gd name="connsiteY6" fmla="*/ 39506 h 51867"/>
                        <a:gd name="connsiteX7" fmla="*/ 7780 w 43222"/>
                        <a:gd name="connsiteY7" fmla="*/ 45643 h 51867"/>
                        <a:gd name="connsiteX8" fmla="*/ 4668 w 43222"/>
                        <a:gd name="connsiteY8" fmla="*/ 50225 h 51867"/>
                        <a:gd name="connsiteX9" fmla="*/ 8126 w 43222"/>
                        <a:gd name="connsiteY9" fmla="*/ 47286 h 51867"/>
                        <a:gd name="connsiteX10" fmla="*/ 11152 w 43222"/>
                        <a:gd name="connsiteY10" fmla="*/ 44951 h 51867"/>
                        <a:gd name="connsiteX11" fmla="*/ 48755 w 43222"/>
                        <a:gd name="connsiteY11" fmla="*/ 1824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48755" y="18240"/>
                          </a:moveTo>
                          <a:lnTo>
                            <a:pt x="51781" y="20920"/>
                          </a:lnTo>
                          <a:lnTo>
                            <a:pt x="3199" y="55325"/>
                          </a:lnTo>
                          <a:lnTo>
                            <a:pt x="0" y="52472"/>
                          </a:lnTo>
                          <a:lnTo>
                            <a:pt x="28095" y="0"/>
                          </a:lnTo>
                          <a:lnTo>
                            <a:pt x="31120" y="2680"/>
                          </a:lnTo>
                          <a:lnTo>
                            <a:pt x="11238" y="39506"/>
                          </a:lnTo>
                          <a:cubicBezTo>
                            <a:pt x="9682" y="42358"/>
                            <a:pt x="8558" y="44347"/>
                            <a:pt x="7780" y="45643"/>
                          </a:cubicBezTo>
                          <a:cubicBezTo>
                            <a:pt x="7002" y="46853"/>
                            <a:pt x="5965" y="48409"/>
                            <a:pt x="4668" y="50225"/>
                          </a:cubicBezTo>
                          <a:cubicBezTo>
                            <a:pt x="5878" y="49187"/>
                            <a:pt x="7002" y="48236"/>
                            <a:pt x="8126" y="47286"/>
                          </a:cubicBezTo>
                          <a:cubicBezTo>
                            <a:pt x="9250" y="46335"/>
                            <a:pt x="10287" y="45557"/>
                            <a:pt x="11152" y="44951"/>
                          </a:cubicBezTo>
                          <a:cubicBezTo>
                            <a:pt x="11930" y="44260"/>
                            <a:pt x="24464" y="35356"/>
                            <a:pt x="48755" y="18240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5" name="Freihandform: Form 904">
                      <a:extLst>
                        <a:ext uri="{FF2B5EF4-FFF2-40B4-BE49-F238E27FC236}">
                          <a16:creationId xmlns:a16="http://schemas.microsoft.com/office/drawing/2014/main" id="{6317CC05-AC8E-4A2C-AED8-3BA52C6B0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589" y="3413296"/>
                      <a:ext cx="43223" cy="51867"/>
                    </a:xfrm>
                    <a:custGeom>
                      <a:avLst/>
                      <a:gdLst>
                        <a:gd name="connsiteX0" fmla="*/ 21266 w 43222"/>
                        <a:gd name="connsiteY0" fmla="*/ 52905 h 51867"/>
                        <a:gd name="connsiteX1" fmla="*/ 31293 w 43222"/>
                        <a:gd name="connsiteY1" fmla="*/ 33800 h 51867"/>
                        <a:gd name="connsiteX2" fmla="*/ 20747 w 43222"/>
                        <a:gd name="connsiteY2" fmla="*/ 24464 h 51867"/>
                        <a:gd name="connsiteX3" fmla="*/ 3026 w 43222"/>
                        <a:gd name="connsiteY3" fmla="*/ 36912 h 51867"/>
                        <a:gd name="connsiteX4" fmla="*/ 0 w 43222"/>
                        <a:gd name="connsiteY4" fmla="*/ 34232 h 51867"/>
                        <a:gd name="connsiteX5" fmla="*/ 48755 w 43222"/>
                        <a:gd name="connsiteY5" fmla="*/ 0 h 51867"/>
                        <a:gd name="connsiteX6" fmla="*/ 51781 w 43222"/>
                        <a:gd name="connsiteY6" fmla="*/ 2680 h 51867"/>
                        <a:gd name="connsiteX7" fmla="*/ 24118 w 43222"/>
                        <a:gd name="connsiteY7" fmla="*/ 55584 h 51867"/>
                        <a:gd name="connsiteX8" fmla="*/ 21266 w 43222"/>
                        <a:gd name="connsiteY8" fmla="*/ 52905 h 51867"/>
                        <a:gd name="connsiteX9" fmla="*/ 33195 w 43222"/>
                        <a:gd name="connsiteY9" fmla="*/ 30256 h 51867"/>
                        <a:gd name="connsiteX10" fmla="*/ 43655 w 43222"/>
                        <a:gd name="connsiteY10" fmla="*/ 10719 h 51867"/>
                        <a:gd name="connsiteX11" fmla="*/ 47286 w 43222"/>
                        <a:gd name="connsiteY11" fmla="*/ 4754 h 51867"/>
                        <a:gd name="connsiteX12" fmla="*/ 41926 w 43222"/>
                        <a:gd name="connsiteY12" fmla="*/ 9163 h 51867"/>
                        <a:gd name="connsiteX13" fmla="*/ 23946 w 43222"/>
                        <a:gd name="connsiteY13" fmla="*/ 22043 h 51867"/>
                        <a:gd name="connsiteX14" fmla="*/ 33195 w 43222"/>
                        <a:gd name="connsiteY14" fmla="*/ 3025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21266" y="52905"/>
                          </a:moveTo>
                          <a:lnTo>
                            <a:pt x="31293" y="33800"/>
                          </a:lnTo>
                          <a:lnTo>
                            <a:pt x="20747" y="24464"/>
                          </a:lnTo>
                          <a:lnTo>
                            <a:pt x="3026" y="36912"/>
                          </a:lnTo>
                          <a:lnTo>
                            <a:pt x="0" y="34232"/>
                          </a:lnTo>
                          <a:lnTo>
                            <a:pt x="48755" y="0"/>
                          </a:lnTo>
                          <a:lnTo>
                            <a:pt x="51781" y="2680"/>
                          </a:lnTo>
                          <a:lnTo>
                            <a:pt x="24118" y="55584"/>
                          </a:lnTo>
                          <a:lnTo>
                            <a:pt x="21266" y="52905"/>
                          </a:lnTo>
                          <a:close/>
                          <a:moveTo>
                            <a:pt x="33195" y="30256"/>
                          </a:moveTo>
                          <a:lnTo>
                            <a:pt x="43655" y="10719"/>
                          </a:lnTo>
                          <a:cubicBezTo>
                            <a:pt x="44865" y="8558"/>
                            <a:pt x="46076" y="6570"/>
                            <a:pt x="47286" y="4754"/>
                          </a:cubicBezTo>
                          <a:cubicBezTo>
                            <a:pt x="45557" y="6310"/>
                            <a:pt x="43828" y="7780"/>
                            <a:pt x="41926" y="9163"/>
                          </a:cubicBezTo>
                          <a:lnTo>
                            <a:pt x="23946" y="22043"/>
                          </a:lnTo>
                          <a:lnTo>
                            <a:pt x="33195" y="30256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6" name="Freihandform: Form 905">
                      <a:extLst>
                        <a:ext uri="{FF2B5EF4-FFF2-40B4-BE49-F238E27FC236}">
                          <a16:creationId xmlns:a16="http://schemas.microsoft.com/office/drawing/2014/main" id="{D2DA732F-909B-459E-8B07-E016E69FB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9462" y="3429548"/>
                      <a:ext cx="60512" cy="60512"/>
                    </a:xfrm>
                    <a:custGeom>
                      <a:avLst/>
                      <a:gdLst>
                        <a:gd name="connsiteX0" fmla="*/ 22821 w 60511"/>
                        <a:gd name="connsiteY0" fmla="*/ 63537 h 60511"/>
                        <a:gd name="connsiteX1" fmla="*/ 19104 w 60511"/>
                        <a:gd name="connsiteY1" fmla="*/ 60252 h 60511"/>
                        <a:gd name="connsiteX2" fmla="*/ 37085 w 60511"/>
                        <a:gd name="connsiteY2" fmla="*/ 6829 h 60511"/>
                        <a:gd name="connsiteX3" fmla="*/ 36826 w 60511"/>
                        <a:gd name="connsiteY3" fmla="*/ 6656 h 60511"/>
                        <a:gd name="connsiteX4" fmla="*/ 30342 w 60511"/>
                        <a:gd name="connsiteY4" fmla="*/ 14782 h 60511"/>
                        <a:gd name="connsiteX5" fmla="*/ 2853 w 60511"/>
                        <a:gd name="connsiteY5" fmla="*/ 45989 h 60511"/>
                        <a:gd name="connsiteX6" fmla="*/ 0 w 60511"/>
                        <a:gd name="connsiteY6" fmla="*/ 43482 h 60511"/>
                        <a:gd name="connsiteX7" fmla="*/ 38295 w 60511"/>
                        <a:gd name="connsiteY7" fmla="*/ 0 h 60511"/>
                        <a:gd name="connsiteX8" fmla="*/ 42099 w 60511"/>
                        <a:gd name="connsiteY8" fmla="*/ 3371 h 60511"/>
                        <a:gd name="connsiteX9" fmla="*/ 24464 w 60511"/>
                        <a:gd name="connsiteY9" fmla="*/ 56276 h 60511"/>
                        <a:gd name="connsiteX10" fmla="*/ 24637 w 60511"/>
                        <a:gd name="connsiteY10" fmla="*/ 56449 h 60511"/>
                        <a:gd name="connsiteX11" fmla="*/ 31553 w 60511"/>
                        <a:gd name="connsiteY11" fmla="*/ 48064 h 60511"/>
                        <a:gd name="connsiteX12" fmla="*/ 58351 w 60511"/>
                        <a:gd name="connsiteY12" fmla="*/ 17721 h 60511"/>
                        <a:gd name="connsiteX13" fmla="*/ 61203 w 60511"/>
                        <a:gd name="connsiteY13" fmla="*/ 20228 h 60511"/>
                        <a:gd name="connsiteX14" fmla="*/ 22821 w 60511"/>
                        <a:gd name="connsiteY14" fmla="*/ 6353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60511">
                          <a:moveTo>
                            <a:pt x="22821" y="63537"/>
                          </a:moveTo>
                          <a:lnTo>
                            <a:pt x="19104" y="60252"/>
                          </a:lnTo>
                          <a:lnTo>
                            <a:pt x="37085" y="6829"/>
                          </a:lnTo>
                          <a:lnTo>
                            <a:pt x="36826" y="6656"/>
                          </a:lnTo>
                          <a:cubicBezTo>
                            <a:pt x="34664" y="9595"/>
                            <a:pt x="32503" y="12275"/>
                            <a:pt x="30342" y="14782"/>
                          </a:cubicBezTo>
                          <a:lnTo>
                            <a:pt x="2853" y="45989"/>
                          </a:lnTo>
                          <a:lnTo>
                            <a:pt x="0" y="43482"/>
                          </a:lnTo>
                          <a:lnTo>
                            <a:pt x="38295" y="0"/>
                          </a:lnTo>
                          <a:lnTo>
                            <a:pt x="42099" y="3371"/>
                          </a:lnTo>
                          <a:lnTo>
                            <a:pt x="24464" y="56276"/>
                          </a:lnTo>
                          <a:lnTo>
                            <a:pt x="24637" y="56449"/>
                          </a:lnTo>
                          <a:cubicBezTo>
                            <a:pt x="27317" y="53077"/>
                            <a:pt x="29651" y="50311"/>
                            <a:pt x="31553" y="48064"/>
                          </a:cubicBezTo>
                          <a:lnTo>
                            <a:pt x="58351" y="17721"/>
                          </a:lnTo>
                          <a:lnTo>
                            <a:pt x="61203" y="20228"/>
                          </a:lnTo>
                          <a:lnTo>
                            <a:pt x="22821" y="63537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7" name="Freihandform: Form 906">
                      <a:extLst>
                        <a:ext uri="{FF2B5EF4-FFF2-40B4-BE49-F238E27FC236}">
                          <a16:creationId xmlns:a16="http://schemas.microsoft.com/office/drawing/2014/main" id="{AA358FA6-D4A3-4EE9-B130-D6919FBAF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115" y="3454271"/>
                      <a:ext cx="43223" cy="51867"/>
                    </a:xfrm>
                    <a:custGeom>
                      <a:avLst/>
                      <a:gdLst>
                        <a:gd name="connsiteX0" fmla="*/ 2939 w 43222"/>
                        <a:gd name="connsiteY0" fmla="*/ 53596 h 51867"/>
                        <a:gd name="connsiteX1" fmla="*/ 0 w 43222"/>
                        <a:gd name="connsiteY1" fmla="*/ 51003 h 51867"/>
                        <a:gd name="connsiteX2" fmla="*/ 35875 w 43222"/>
                        <a:gd name="connsiteY2" fmla="*/ 10374 h 51867"/>
                        <a:gd name="connsiteX3" fmla="*/ 27230 w 43222"/>
                        <a:gd name="connsiteY3" fmla="*/ 2766 h 51867"/>
                        <a:gd name="connsiteX4" fmla="*/ 29737 w 43222"/>
                        <a:gd name="connsiteY4" fmla="*/ 0 h 51867"/>
                        <a:gd name="connsiteX5" fmla="*/ 49965 w 43222"/>
                        <a:gd name="connsiteY5" fmla="*/ 17808 h 51867"/>
                        <a:gd name="connsiteX6" fmla="*/ 47458 w 43222"/>
                        <a:gd name="connsiteY6" fmla="*/ 20574 h 51867"/>
                        <a:gd name="connsiteX7" fmla="*/ 38814 w 43222"/>
                        <a:gd name="connsiteY7" fmla="*/ 12967 h 51867"/>
                        <a:gd name="connsiteX8" fmla="*/ 2939 w 43222"/>
                        <a:gd name="connsiteY8" fmla="*/ 5359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2939" y="53596"/>
                          </a:moveTo>
                          <a:lnTo>
                            <a:pt x="0" y="51003"/>
                          </a:lnTo>
                          <a:lnTo>
                            <a:pt x="35875" y="10374"/>
                          </a:lnTo>
                          <a:lnTo>
                            <a:pt x="27230" y="2766"/>
                          </a:lnTo>
                          <a:lnTo>
                            <a:pt x="29737" y="0"/>
                          </a:lnTo>
                          <a:lnTo>
                            <a:pt x="49965" y="17808"/>
                          </a:lnTo>
                          <a:lnTo>
                            <a:pt x="47458" y="20574"/>
                          </a:lnTo>
                          <a:lnTo>
                            <a:pt x="38814" y="12967"/>
                          </a:lnTo>
                          <a:lnTo>
                            <a:pt x="2939" y="53596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2" name="Grafik 3536">
                    <a:extLst>
                      <a:ext uri="{FF2B5EF4-FFF2-40B4-BE49-F238E27FC236}">
                        <a16:creationId xmlns:a16="http://schemas.microsoft.com/office/drawing/2014/main" id="{68EB1B18-C6AD-4594-AEF7-45F3EC50964A}"/>
                      </a:ext>
                    </a:extLst>
                  </p:cNvPr>
                  <p:cNvGrpSpPr/>
                  <p:nvPr/>
                </p:nvGrpSpPr>
                <p:grpSpPr>
                  <a:xfrm>
                    <a:off x="5486159" y="3202974"/>
                    <a:ext cx="250692" cy="207469"/>
                    <a:chOff x="5486159" y="3202974"/>
                    <a:chExt cx="250692" cy="207469"/>
                  </a:xfrm>
                  <a:solidFill>
                    <a:srgbClr val="FFDE00"/>
                  </a:solidFill>
                </p:grpSpPr>
                <p:sp>
                  <p:nvSpPr>
                    <p:cNvPr id="893" name="Freihandform: Form 892">
                      <a:extLst>
                        <a:ext uri="{FF2B5EF4-FFF2-40B4-BE49-F238E27FC236}">
                          <a16:creationId xmlns:a16="http://schemas.microsoft.com/office/drawing/2014/main" id="{88012757-78AB-4B04-ACA1-17849DA01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6159" y="3202974"/>
                      <a:ext cx="43223" cy="60512"/>
                    </a:xfrm>
                    <a:custGeom>
                      <a:avLst/>
                      <a:gdLst>
                        <a:gd name="connsiteX0" fmla="*/ 18154 w 43222"/>
                        <a:gd name="connsiteY0" fmla="*/ 28527 h 60511"/>
                        <a:gd name="connsiteX1" fmla="*/ 3112 w 43222"/>
                        <a:gd name="connsiteY1" fmla="*/ 48928 h 60511"/>
                        <a:gd name="connsiteX2" fmla="*/ 0 w 43222"/>
                        <a:gd name="connsiteY2" fmla="*/ 46594 h 60511"/>
                        <a:gd name="connsiteX3" fmla="*/ 34405 w 43222"/>
                        <a:gd name="connsiteY3" fmla="*/ 0 h 60511"/>
                        <a:gd name="connsiteX4" fmla="*/ 40802 w 43222"/>
                        <a:gd name="connsiteY4" fmla="*/ 4668 h 60511"/>
                        <a:gd name="connsiteX5" fmla="*/ 48409 w 43222"/>
                        <a:gd name="connsiteY5" fmla="*/ 15214 h 60511"/>
                        <a:gd name="connsiteX6" fmla="*/ 44433 w 43222"/>
                        <a:gd name="connsiteY6" fmla="*/ 27144 h 60511"/>
                        <a:gd name="connsiteX7" fmla="*/ 36826 w 43222"/>
                        <a:gd name="connsiteY7" fmla="*/ 33800 h 60511"/>
                        <a:gd name="connsiteX8" fmla="*/ 27576 w 43222"/>
                        <a:gd name="connsiteY8" fmla="*/ 34233 h 60511"/>
                        <a:gd name="connsiteX9" fmla="*/ 21265 w 43222"/>
                        <a:gd name="connsiteY9" fmla="*/ 62154 h 60511"/>
                        <a:gd name="connsiteX10" fmla="*/ 17721 w 43222"/>
                        <a:gd name="connsiteY10" fmla="*/ 59561 h 60511"/>
                        <a:gd name="connsiteX11" fmla="*/ 24032 w 43222"/>
                        <a:gd name="connsiteY11" fmla="*/ 32763 h 60511"/>
                        <a:gd name="connsiteX12" fmla="*/ 18154 w 43222"/>
                        <a:gd name="connsiteY12" fmla="*/ 28527 h 60511"/>
                        <a:gd name="connsiteX13" fmla="*/ 20315 w 43222"/>
                        <a:gd name="connsiteY13" fmla="*/ 25674 h 60511"/>
                        <a:gd name="connsiteX14" fmla="*/ 24723 w 43222"/>
                        <a:gd name="connsiteY14" fmla="*/ 28873 h 60511"/>
                        <a:gd name="connsiteX15" fmla="*/ 33195 w 43222"/>
                        <a:gd name="connsiteY15" fmla="*/ 31034 h 60511"/>
                        <a:gd name="connsiteX16" fmla="*/ 41234 w 43222"/>
                        <a:gd name="connsiteY16" fmla="*/ 24983 h 60511"/>
                        <a:gd name="connsiteX17" fmla="*/ 44519 w 43222"/>
                        <a:gd name="connsiteY17" fmla="*/ 15647 h 60511"/>
                        <a:gd name="connsiteX18" fmla="*/ 38814 w 43222"/>
                        <a:gd name="connsiteY18" fmla="*/ 7867 h 60511"/>
                        <a:gd name="connsiteX19" fmla="*/ 35356 w 43222"/>
                        <a:gd name="connsiteY19" fmla="*/ 5273 h 60511"/>
                        <a:gd name="connsiteX20" fmla="*/ 20315 w 43222"/>
                        <a:gd name="connsiteY20" fmla="*/ 25674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8154" y="28527"/>
                          </a:moveTo>
                          <a:lnTo>
                            <a:pt x="3112" y="48928"/>
                          </a:ln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40802" y="4668"/>
                          </a:lnTo>
                          <a:cubicBezTo>
                            <a:pt x="45384" y="8040"/>
                            <a:pt x="47891" y="11584"/>
                            <a:pt x="48409" y="15214"/>
                          </a:cubicBezTo>
                          <a:cubicBezTo>
                            <a:pt x="48928" y="18932"/>
                            <a:pt x="47631" y="22908"/>
                            <a:pt x="44433" y="27144"/>
                          </a:cubicBezTo>
                          <a:cubicBezTo>
                            <a:pt x="42099" y="30342"/>
                            <a:pt x="39506" y="32590"/>
                            <a:pt x="36826" y="33800"/>
                          </a:cubicBezTo>
                          <a:cubicBezTo>
                            <a:pt x="34146" y="35011"/>
                            <a:pt x="31034" y="35183"/>
                            <a:pt x="27576" y="34233"/>
                          </a:cubicBezTo>
                          <a:lnTo>
                            <a:pt x="21265" y="62154"/>
                          </a:lnTo>
                          <a:lnTo>
                            <a:pt x="17721" y="59561"/>
                          </a:lnTo>
                          <a:lnTo>
                            <a:pt x="24032" y="32763"/>
                          </a:lnTo>
                          <a:lnTo>
                            <a:pt x="18154" y="28527"/>
                          </a:lnTo>
                          <a:close/>
                          <a:moveTo>
                            <a:pt x="20315" y="25674"/>
                          </a:moveTo>
                          <a:lnTo>
                            <a:pt x="24723" y="28873"/>
                          </a:lnTo>
                          <a:cubicBezTo>
                            <a:pt x="27576" y="30948"/>
                            <a:pt x="30342" y="31726"/>
                            <a:pt x="33195" y="31034"/>
                          </a:cubicBezTo>
                          <a:cubicBezTo>
                            <a:pt x="36048" y="30429"/>
                            <a:pt x="38728" y="28354"/>
                            <a:pt x="41234" y="24983"/>
                          </a:cubicBezTo>
                          <a:cubicBezTo>
                            <a:pt x="43828" y="21439"/>
                            <a:pt x="44865" y="18327"/>
                            <a:pt x="44519" y="15647"/>
                          </a:cubicBezTo>
                          <a:cubicBezTo>
                            <a:pt x="44087" y="12967"/>
                            <a:pt x="42185" y="10374"/>
                            <a:pt x="38814" y="7867"/>
                          </a:cubicBezTo>
                          <a:lnTo>
                            <a:pt x="35356" y="5273"/>
                          </a:lnTo>
                          <a:lnTo>
                            <a:pt x="20315" y="25674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4" name="Freihandform: Form 893">
                      <a:extLst>
                        <a:ext uri="{FF2B5EF4-FFF2-40B4-BE49-F238E27FC236}">
                          <a16:creationId xmlns:a16="http://schemas.microsoft.com/office/drawing/2014/main" id="{E03CC0DE-EC20-4B13-A999-567835A9C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3908" y="3223375"/>
                      <a:ext cx="43223" cy="51867"/>
                    </a:xfrm>
                    <a:custGeom>
                      <a:avLst/>
                      <a:gdLst>
                        <a:gd name="connsiteX0" fmla="*/ 16857 w 43222"/>
                        <a:gd name="connsiteY0" fmla="*/ 59042 h 51867"/>
                        <a:gd name="connsiteX1" fmla="*/ 0 w 43222"/>
                        <a:gd name="connsiteY1" fmla="*/ 46594 h 51867"/>
                        <a:gd name="connsiteX2" fmla="*/ 34405 w 43222"/>
                        <a:gd name="connsiteY2" fmla="*/ 0 h 51867"/>
                        <a:gd name="connsiteX3" fmla="*/ 51262 w 43222"/>
                        <a:gd name="connsiteY3" fmla="*/ 12448 h 51867"/>
                        <a:gd name="connsiteX4" fmla="*/ 49015 w 43222"/>
                        <a:gd name="connsiteY4" fmla="*/ 15474 h 51867"/>
                        <a:gd name="connsiteX5" fmla="*/ 35270 w 43222"/>
                        <a:gd name="connsiteY5" fmla="*/ 5273 h 51867"/>
                        <a:gd name="connsiteX6" fmla="*/ 22217 w 43222"/>
                        <a:gd name="connsiteY6" fmla="*/ 22995 h 51867"/>
                        <a:gd name="connsiteX7" fmla="*/ 35270 w 43222"/>
                        <a:gd name="connsiteY7" fmla="*/ 32590 h 51867"/>
                        <a:gd name="connsiteX8" fmla="*/ 33022 w 43222"/>
                        <a:gd name="connsiteY8" fmla="*/ 35615 h 51867"/>
                        <a:gd name="connsiteX9" fmla="*/ 19969 w 43222"/>
                        <a:gd name="connsiteY9" fmla="*/ 26020 h 51867"/>
                        <a:gd name="connsiteX10" fmla="*/ 5273 w 43222"/>
                        <a:gd name="connsiteY10" fmla="*/ 45902 h 51867"/>
                        <a:gd name="connsiteX11" fmla="*/ 19018 w 43222"/>
                        <a:gd name="connsiteY11" fmla="*/ 56103 h 51867"/>
                        <a:gd name="connsiteX12" fmla="*/ 16857 w 43222"/>
                        <a:gd name="connsiteY12" fmla="*/ 59042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16857" y="59042"/>
                          </a:move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51262" y="12448"/>
                          </a:lnTo>
                          <a:lnTo>
                            <a:pt x="49015" y="15474"/>
                          </a:lnTo>
                          <a:lnTo>
                            <a:pt x="35270" y="5273"/>
                          </a:lnTo>
                          <a:lnTo>
                            <a:pt x="22217" y="22995"/>
                          </a:lnTo>
                          <a:lnTo>
                            <a:pt x="35270" y="32590"/>
                          </a:lnTo>
                          <a:lnTo>
                            <a:pt x="33022" y="35615"/>
                          </a:lnTo>
                          <a:lnTo>
                            <a:pt x="19969" y="26020"/>
                          </a:lnTo>
                          <a:lnTo>
                            <a:pt x="5273" y="45902"/>
                          </a:lnTo>
                          <a:lnTo>
                            <a:pt x="19018" y="56103"/>
                          </a:lnTo>
                          <a:lnTo>
                            <a:pt x="16857" y="59042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5" name="Freihandform: Form 894">
                      <a:extLst>
                        <a:ext uri="{FF2B5EF4-FFF2-40B4-BE49-F238E27FC236}">
                          <a16:creationId xmlns:a16="http://schemas.microsoft.com/office/drawing/2014/main" id="{EDA57500-10B6-4F7E-934D-B9B44CCB7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9064" y="3241961"/>
                      <a:ext cx="43223" cy="43223"/>
                    </a:xfrm>
                    <a:custGeom>
                      <a:avLst/>
                      <a:gdLst>
                        <a:gd name="connsiteX0" fmla="*/ 3112 w 43222"/>
                        <a:gd name="connsiteY0" fmla="*/ 48928 h 43222"/>
                        <a:gd name="connsiteX1" fmla="*/ 0 w 43222"/>
                        <a:gd name="connsiteY1" fmla="*/ 46594 h 43222"/>
                        <a:gd name="connsiteX2" fmla="*/ 34405 w 43222"/>
                        <a:gd name="connsiteY2" fmla="*/ 0 h 43222"/>
                        <a:gd name="connsiteX3" fmla="*/ 51349 w 43222"/>
                        <a:gd name="connsiteY3" fmla="*/ 12535 h 43222"/>
                        <a:gd name="connsiteX4" fmla="*/ 49101 w 43222"/>
                        <a:gd name="connsiteY4" fmla="*/ 15560 h 43222"/>
                        <a:gd name="connsiteX5" fmla="*/ 35270 w 43222"/>
                        <a:gd name="connsiteY5" fmla="*/ 5360 h 43222"/>
                        <a:gd name="connsiteX6" fmla="*/ 20661 w 43222"/>
                        <a:gd name="connsiteY6" fmla="*/ 25156 h 43222"/>
                        <a:gd name="connsiteX7" fmla="*/ 33714 w 43222"/>
                        <a:gd name="connsiteY7" fmla="*/ 34751 h 43222"/>
                        <a:gd name="connsiteX8" fmla="*/ 31466 w 43222"/>
                        <a:gd name="connsiteY8" fmla="*/ 37777 h 43222"/>
                        <a:gd name="connsiteX9" fmla="*/ 18413 w 43222"/>
                        <a:gd name="connsiteY9" fmla="*/ 28095 h 43222"/>
                        <a:gd name="connsiteX10" fmla="*/ 3112 w 43222"/>
                        <a:gd name="connsiteY10" fmla="*/ 48928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3222" h="43222">
                          <a:moveTo>
                            <a:pt x="3112" y="48928"/>
                          </a:move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51349" y="12535"/>
                          </a:lnTo>
                          <a:lnTo>
                            <a:pt x="49101" y="15560"/>
                          </a:lnTo>
                          <a:lnTo>
                            <a:pt x="35270" y="5360"/>
                          </a:lnTo>
                          <a:lnTo>
                            <a:pt x="20661" y="25156"/>
                          </a:lnTo>
                          <a:lnTo>
                            <a:pt x="33714" y="34751"/>
                          </a:lnTo>
                          <a:lnTo>
                            <a:pt x="31466" y="37777"/>
                          </a:lnTo>
                          <a:lnTo>
                            <a:pt x="18413" y="28095"/>
                          </a:lnTo>
                          <a:lnTo>
                            <a:pt x="3112" y="48928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6" name="Freihandform: Form 895">
                      <a:extLst>
                        <a:ext uri="{FF2B5EF4-FFF2-40B4-BE49-F238E27FC236}">
                          <a16:creationId xmlns:a16="http://schemas.microsoft.com/office/drawing/2014/main" id="{7890B3FD-AAA5-458D-93A5-F9E9176B8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987" y="3264191"/>
                      <a:ext cx="43223" cy="51867"/>
                    </a:xfrm>
                    <a:custGeom>
                      <a:avLst/>
                      <a:gdLst>
                        <a:gd name="connsiteX0" fmla="*/ 36776 w 43222"/>
                        <a:gd name="connsiteY0" fmla="*/ 36726 h 51867"/>
                        <a:gd name="connsiteX1" fmla="*/ 20178 w 43222"/>
                        <a:gd name="connsiteY1" fmla="*/ 51940 h 51867"/>
                        <a:gd name="connsiteX2" fmla="*/ 5569 w 43222"/>
                        <a:gd name="connsiteY2" fmla="*/ 50816 h 51867"/>
                        <a:gd name="connsiteX3" fmla="*/ 209 w 43222"/>
                        <a:gd name="connsiteY3" fmla="*/ 37158 h 51867"/>
                        <a:gd name="connsiteX4" fmla="*/ 9978 w 43222"/>
                        <a:gd name="connsiteY4" fmla="*/ 16843 h 51867"/>
                        <a:gd name="connsiteX5" fmla="*/ 26575 w 43222"/>
                        <a:gd name="connsiteY5" fmla="*/ 1370 h 51867"/>
                        <a:gd name="connsiteX6" fmla="*/ 41098 w 43222"/>
                        <a:gd name="connsiteY6" fmla="*/ 2926 h 51867"/>
                        <a:gd name="connsiteX7" fmla="*/ 46458 w 43222"/>
                        <a:gd name="connsiteY7" fmla="*/ 16411 h 51867"/>
                        <a:gd name="connsiteX8" fmla="*/ 36776 w 43222"/>
                        <a:gd name="connsiteY8" fmla="*/ 36726 h 51867"/>
                        <a:gd name="connsiteX9" fmla="*/ 13176 w 43222"/>
                        <a:gd name="connsiteY9" fmla="*/ 19350 h 51867"/>
                        <a:gd name="connsiteX10" fmla="*/ 4186 w 43222"/>
                        <a:gd name="connsiteY10" fmla="*/ 36985 h 51867"/>
                        <a:gd name="connsiteX11" fmla="*/ 7817 w 43222"/>
                        <a:gd name="connsiteY11" fmla="*/ 47877 h 51867"/>
                        <a:gd name="connsiteX12" fmla="*/ 19314 w 43222"/>
                        <a:gd name="connsiteY12" fmla="*/ 48223 h 51867"/>
                        <a:gd name="connsiteX13" fmla="*/ 33577 w 43222"/>
                        <a:gd name="connsiteY13" fmla="*/ 34392 h 51867"/>
                        <a:gd name="connsiteX14" fmla="*/ 42568 w 43222"/>
                        <a:gd name="connsiteY14" fmla="*/ 16843 h 51867"/>
                        <a:gd name="connsiteX15" fmla="*/ 38937 w 43222"/>
                        <a:gd name="connsiteY15" fmla="*/ 6038 h 51867"/>
                        <a:gd name="connsiteX16" fmla="*/ 27267 w 43222"/>
                        <a:gd name="connsiteY16" fmla="*/ 5692 h 51867"/>
                        <a:gd name="connsiteX17" fmla="*/ 13176 w 43222"/>
                        <a:gd name="connsiteY17" fmla="*/ 1935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36776" y="36726"/>
                          </a:moveTo>
                          <a:cubicBezTo>
                            <a:pt x="31070" y="44419"/>
                            <a:pt x="25538" y="49520"/>
                            <a:pt x="20178" y="51940"/>
                          </a:cubicBezTo>
                          <a:cubicBezTo>
                            <a:pt x="14819" y="54361"/>
                            <a:pt x="9978" y="54015"/>
                            <a:pt x="5569" y="50816"/>
                          </a:cubicBezTo>
                          <a:cubicBezTo>
                            <a:pt x="1160" y="47531"/>
                            <a:pt x="-655" y="43036"/>
                            <a:pt x="209" y="37158"/>
                          </a:cubicBezTo>
                          <a:cubicBezTo>
                            <a:pt x="987" y="31280"/>
                            <a:pt x="4272" y="24537"/>
                            <a:pt x="9978" y="16843"/>
                          </a:cubicBezTo>
                          <a:cubicBezTo>
                            <a:pt x="15943" y="8804"/>
                            <a:pt x="21475" y="3617"/>
                            <a:pt x="26575" y="1370"/>
                          </a:cubicBezTo>
                          <a:cubicBezTo>
                            <a:pt x="31762" y="-878"/>
                            <a:pt x="36517" y="-359"/>
                            <a:pt x="41098" y="2926"/>
                          </a:cubicBezTo>
                          <a:cubicBezTo>
                            <a:pt x="45420" y="6124"/>
                            <a:pt x="47236" y="10619"/>
                            <a:pt x="46458" y="16411"/>
                          </a:cubicBezTo>
                          <a:cubicBezTo>
                            <a:pt x="45680" y="22376"/>
                            <a:pt x="42481" y="29119"/>
                            <a:pt x="36776" y="36726"/>
                          </a:cubicBezTo>
                          <a:close/>
                          <a:moveTo>
                            <a:pt x="13176" y="19350"/>
                          </a:moveTo>
                          <a:cubicBezTo>
                            <a:pt x="8076" y="26266"/>
                            <a:pt x="5050" y="32144"/>
                            <a:pt x="4186" y="36985"/>
                          </a:cubicBezTo>
                          <a:cubicBezTo>
                            <a:pt x="3322" y="41826"/>
                            <a:pt x="4532" y="45457"/>
                            <a:pt x="7817" y="47877"/>
                          </a:cubicBezTo>
                          <a:cubicBezTo>
                            <a:pt x="11188" y="50384"/>
                            <a:pt x="14992" y="50471"/>
                            <a:pt x="19314" y="48223"/>
                          </a:cubicBezTo>
                          <a:cubicBezTo>
                            <a:pt x="23636" y="45976"/>
                            <a:pt x="28391" y="41394"/>
                            <a:pt x="33577" y="34392"/>
                          </a:cubicBezTo>
                          <a:cubicBezTo>
                            <a:pt x="38678" y="27476"/>
                            <a:pt x="41617" y="21598"/>
                            <a:pt x="42568" y="16843"/>
                          </a:cubicBezTo>
                          <a:cubicBezTo>
                            <a:pt x="43432" y="12089"/>
                            <a:pt x="42222" y="8458"/>
                            <a:pt x="38937" y="6038"/>
                          </a:cubicBezTo>
                          <a:cubicBezTo>
                            <a:pt x="35566" y="3531"/>
                            <a:pt x="31589" y="3358"/>
                            <a:pt x="27267" y="5692"/>
                          </a:cubicBezTo>
                          <a:cubicBezTo>
                            <a:pt x="22858" y="7939"/>
                            <a:pt x="18190" y="12521"/>
                            <a:pt x="13176" y="19350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7" name="Freihandform: Form 896">
                      <a:extLst>
                        <a:ext uri="{FF2B5EF4-FFF2-40B4-BE49-F238E27FC236}">
                          <a16:creationId xmlns:a16="http://schemas.microsoft.com/office/drawing/2014/main" id="{D8013B8E-CE2B-46E8-820C-36D588652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6205" y="3284146"/>
                      <a:ext cx="43223" cy="60512"/>
                    </a:xfrm>
                    <a:custGeom>
                      <a:avLst/>
                      <a:gdLst>
                        <a:gd name="connsiteX0" fmla="*/ 18153 w 43222"/>
                        <a:gd name="connsiteY0" fmla="*/ 28527 h 60511"/>
                        <a:gd name="connsiteX1" fmla="*/ 3112 w 43222"/>
                        <a:gd name="connsiteY1" fmla="*/ 48928 h 60511"/>
                        <a:gd name="connsiteX2" fmla="*/ 0 w 43222"/>
                        <a:gd name="connsiteY2" fmla="*/ 46594 h 60511"/>
                        <a:gd name="connsiteX3" fmla="*/ 34405 w 43222"/>
                        <a:gd name="connsiteY3" fmla="*/ 0 h 60511"/>
                        <a:gd name="connsiteX4" fmla="*/ 40802 w 43222"/>
                        <a:gd name="connsiteY4" fmla="*/ 4668 h 60511"/>
                        <a:gd name="connsiteX5" fmla="*/ 48409 w 43222"/>
                        <a:gd name="connsiteY5" fmla="*/ 15214 h 60511"/>
                        <a:gd name="connsiteX6" fmla="*/ 44433 w 43222"/>
                        <a:gd name="connsiteY6" fmla="*/ 27144 h 60511"/>
                        <a:gd name="connsiteX7" fmla="*/ 36826 w 43222"/>
                        <a:gd name="connsiteY7" fmla="*/ 33800 h 60511"/>
                        <a:gd name="connsiteX8" fmla="*/ 27576 w 43222"/>
                        <a:gd name="connsiteY8" fmla="*/ 34232 h 60511"/>
                        <a:gd name="connsiteX9" fmla="*/ 21265 w 43222"/>
                        <a:gd name="connsiteY9" fmla="*/ 62154 h 60511"/>
                        <a:gd name="connsiteX10" fmla="*/ 17721 w 43222"/>
                        <a:gd name="connsiteY10" fmla="*/ 59561 h 60511"/>
                        <a:gd name="connsiteX11" fmla="*/ 24032 w 43222"/>
                        <a:gd name="connsiteY11" fmla="*/ 32763 h 60511"/>
                        <a:gd name="connsiteX12" fmla="*/ 18153 w 43222"/>
                        <a:gd name="connsiteY12" fmla="*/ 28527 h 60511"/>
                        <a:gd name="connsiteX13" fmla="*/ 20314 w 43222"/>
                        <a:gd name="connsiteY13" fmla="*/ 25674 h 60511"/>
                        <a:gd name="connsiteX14" fmla="*/ 24723 w 43222"/>
                        <a:gd name="connsiteY14" fmla="*/ 28873 h 60511"/>
                        <a:gd name="connsiteX15" fmla="*/ 33195 w 43222"/>
                        <a:gd name="connsiteY15" fmla="*/ 31034 h 60511"/>
                        <a:gd name="connsiteX16" fmla="*/ 41234 w 43222"/>
                        <a:gd name="connsiteY16" fmla="*/ 24983 h 60511"/>
                        <a:gd name="connsiteX17" fmla="*/ 44519 w 43222"/>
                        <a:gd name="connsiteY17" fmla="*/ 15647 h 60511"/>
                        <a:gd name="connsiteX18" fmla="*/ 38814 w 43222"/>
                        <a:gd name="connsiteY18" fmla="*/ 7867 h 60511"/>
                        <a:gd name="connsiteX19" fmla="*/ 35356 w 43222"/>
                        <a:gd name="connsiteY19" fmla="*/ 5273 h 60511"/>
                        <a:gd name="connsiteX20" fmla="*/ 20314 w 43222"/>
                        <a:gd name="connsiteY20" fmla="*/ 25674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8153" y="28527"/>
                          </a:moveTo>
                          <a:lnTo>
                            <a:pt x="3112" y="48928"/>
                          </a:ln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40802" y="4668"/>
                          </a:lnTo>
                          <a:cubicBezTo>
                            <a:pt x="45384" y="8039"/>
                            <a:pt x="47891" y="11584"/>
                            <a:pt x="48409" y="15214"/>
                          </a:cubicBezTo>
                          <a:cubicBezTo>
                            <a:pt x="48928" y="18932"/>
                            <a:pt x="47631" y="22908"/>
                            <a:pt x="44433" y="27144"/>
                          </a:cubicBezTo>
                          <a:cubicBezTo>
                            <a:pt x="42012" y="30342"/>
                            <a:pt x="39505" y="32590"/>
                            <a:pt x="36826" y="33800"/>
                          </a:cubicBezTo>
                          <a:cubicBezTo>
                            <a:pt x="34146" y="35010"/>
                            <a:pt x="31034" y="35183"/>
                            <a:pt x="27576" y="34232"/>
                          </a:cubicBezTo>
                          <a:lnTo>
                            <a:pt x="21265" y="62154"/>
                          </a:lnTo>
                          <a:lnTo>
                            <a:pt x="17721" y="59561"/>
                          </a:lnTo>
                          <a:lnTo>
                            <a:pt x="24032" y="32763"/>
                          </a:lnTo>
                          <a:lnTo>
                            <a:pt x="18153" y="28527"/>
                          </a:lnTo>
                          <a:close/>
                          <a:moveTo>
                            <a:pt x="20314" y="25674"/>
                          </a:moveTo>
                          <a:lnTo>
                            <a:pt x="24723" y="28873"/>
                          </a:lnTo>
                          <a:cubicBezTo>
                            <a:pt x="27576" y="30947"/>
                            <a:pt x="30342" y="31725"/>
                            <a:pt x="33195" y="31034"/>
                          </a:cubicBezTo>
                          <a:cubicBezTo>
                            <a:pt x="36048" y="30429"/>
                            <a:pt x="38727" y="28354"/>
                            <a:pt x="41234" y="24983"/>
                          </a:cubicBezTo>
                          <a:cubicBezTo>
                            <a:pt x="43828" y="21439"/>
                            <a:pt x="44865" y="18413"/>
                            <a:pt x="44519" y="15647"/>
                          </a:cubicBezTo>
                          <a:cubicBezTo>
                            <a:pt x="44087" y="12967"/>
                            <a:pt x="42185" y="10373"/>
                            <a:pt x="38814" y="7867"/>
                          </a:cubicBezTo>
                          <a:lnTo>
                            <a:pt x="35356" y="5273"/>
                          </a:lnTo>
                          <a:lnTo>
                            <a:pt x="20314" y="25674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8" name="Freihandform: Form 897">
                      <a:extLst>
                        <a:ext uri="{FF2B5EF4-FFF2-40B4-BE49-F238E27FC236}">
                          <a16:creationId xmlns:a16="http://schemas.microsoft.com/office/drawing/2014/main" id="{B1A09F95-6001-46BD-96B3-478CA3112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3953" y="3304720"/>
                      <a:ext cx="60512" cy="69156"/>
                    </a:xfrm>
                    <a:custGeom>
                      <a:avLst/>
                      <a:gdLst>
                        <a:gd name="connsiteX0" fmla="*/ 15387 w 60511"/>
                        <a:gd name="connsiteY0" fmla="*/ 57832 h 69156"/>
                        <a:gd name="connsiteX1" fmla="*/ 34319 w 60511"/>
                        <a:gd name="connsiteY1" fmla="*/ 6224 h 69156"/>
                        <a:gd name="connsiteX2" fmla="*/ 34060 w 60511"/>
                        <a:gd name="connsiteY2" fmla="*/ 6051 h 69156"/>
                        <a:gd name="connsiteX3" fmla="*/ 28095 w 60511"/>
                        <a:gd name="connsiteY3" fmla="*/ 14782 h 69156"/>
                        <a:gd name="connsiteX4" fmla="*/ 3026 w 60511"/>
                        <a:gd name="connsiteY4" fmla="*/ 48755 h 69156"/>
                        <a:gd name="connsiteX5" fmla="*/ 0 w 60511"/>
                        <a:gd name="connsiteY5" fmla="*/ 46594 h 69156"/>
                        <a:gd name="connsiteX6" fmla="*/ 34405 w 60511"/>
                        <a:gd name="connsiteY6" fmla="*/ 0 h 69156"/>
                        <a:gd name="connsiteX7" fmla="*/ 38987 w 60511"/>
                        <a:gd name="connsiteY7" fmla="*/ 3371 h 69156"/>
                        <a:gd name="connsiteX8" fmla="*/ 23167 w 60511"/>
                        <a:gd name="connsiteY8" fmla="*/ 46767 h 69156"/>
                        <a:gd name="connsiteX9" fmla="*/ 19018 w 60511"/>
                        <a:gd name="connsiteY9" fmla="*/ 56189 h 69156"/>
                        <a:gd name="connsiteX10" fmla="*/ 19277 w 60511"/>
                        <a:gd name="connsiteY10" fmla="*/ 56362 h 69156"/>
                        <a:gd name="connsiteX11" fmla="*/ 27144 w 60511"/>
                        <a:gd name="connsiteY11" fmla="*/ 49879 h 69156"/>
                        <a:gd name="connsiteX12" fmla="*/ 63883 w 60511"/>
                        <a:gd name="connsiteY12" fmla="*/ 21784 h 69156"/>
                        <a:gd name="connsiteX13" fmla="*/ 68638 w 60511"/>
                        <a:gd name="connsiteY13" fmla="*/ 25328 h 69156"/>
                        <a:gd name="connsiteX14" fmla="*/ 34232 w 60511"/>
                        <a:gd name="connsiteY14" fmla="*/ 71922 h 69156"/>
                        <a:gd name="connsiteX15" fmla="*/ 31120 w 60511"/>
                        <a:gd name="connsiteY15" fmla="*/ 69588 h 69156"/>
                        <a:gd name="connsiteX16" fmla="*/ 56017 w 60511"/>
                        <a:gd name="connsiteY16" fmla="*/ 35875 h 69156"/>
                        <a:gd name="connsiteX17" fmla="*/ 62759 w 60511"/>
                        <a:gd name="connsiteY17" fmla="*/ 27403 h 69156"/>
                        <a:gd name="connsiteX18" fmla="*/ 62500 w 60511"/>
                        <a:gd name="connsiteY18" fmla="*/ 27230 h 69156"/>
                        <a:gd name="connsiteX19" fmla="*/ 18932 w 60511"/>
                        <a:gd name="connsiteY19" fmla="*/ 60512 h 69156"/>
                        <a:gd name="connsiteX20" fmla="*/ 15387 w 60511"/>
                        <a:gd name="connsiteY20" fmla="*/ 5783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15387" y="57832"/>
                          </a:moveTo>
                          <a:lnTo>
                            <a:pt x="34319" y="6224"/>
                          </a:lnTo>
                          <a:lnTo>
                            <a:pt x="34060" y="6051"/>
                          </a:lnTo>
                          <a:cubicBezTo>
                            <a:pt x="30947" y="10719"/>
                            <a:pt x="28959" y="13572"/>
                            <a:pt x="28095" y="14782"/>
                          </a:cubicBezTo>
                          <a:lnTo>
                            <a:pt x="3026" y="48755"/>
                          </a:ln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38987" y="3371"/>
                          </a:lnTo>
                          <a:lnTo>
                            <a:pt x="23167" y="46767"/>
                          </a:lnTo>
                          <a:cubicBezTo>
                            <a:pt x="21784" y="50571"/>
                            <a:pt x="20401" y="53769"/>
                            <a:pt x="19018" y="56189"/>
                          </a:cubicBezTo>
                          <a:lnTo>
                            <a:pt x="19277" y="56362"/>
                          </a:lnTo>
                          <a:cubicBezTo>
                            <a:pt x="20660" y="54979"/>
                            <a:pt x="23254" y="52818"/>
                            <a:pt x="27144" y="49879"/>
                          </a:cubicBezTo>
                          <a:lnTo>
                            <a:pt x="63883" y="21784"/>
                          </a:lnTo>
                          <a:lnTo>
                            <a:pt x="68638" y="25328"/>
                          </a:lnTo>
                          <a:lnTo>
                            <a:pt x="34232" y="71922"/>
                          </a:lnTo>
                          <a:lnTo>
                            <a:pt x="31120" y="69588"/>
                          </a:lnTo>
                          <a:lnTo>
                            <a:pt x="56017" y="35875"/>
                          </a:lnTo>
                          <a:cubicBezTo>
                            <a:pt x="56967" y="34578"/>
                            <a:pt x="59215" y="31725"/>
                            <a:pt x="62759" y="27403"/>
                          </a:cubicBezTo>
                          <a:lnTo>
                            <a:pt x="62500" y="27230"/>
                          </a:lnTo>
                          <a:lnTo>
                            <a:pt x="18932" y="60512"/>
                          </a:lnTo>
                          <a:lnTo>
                            <a:pt x="15387" y="57832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9" name="Freihandform: Form 898">
                      <a:extLst>
                        <a:ext uri="{FF2B5EF4-FFF2-40B4-BE49-F238E27FC236}">
                          <a16:creationId xmlns:a16="http://schemas.microsoft.com/office/drawing/2014/main" id="{EE78CB15-733A-454C-B063-EBC6C0C73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473" y="3337483"/>
                      <a:ext cx="43223" cy="51867"/>
                    </a:xfrm>
                    <a:custGeom>
                      <a:avLst/>
                      <a:gdLst>
                        <a:gd name="connsiteX0" fmla="*/ 16943 w 43222"/>
                        <a:gd name="connsiteY0" fmla="*/ 59042 h 51867"/>
                        <a:gd name="connsiteX1" fmla="*/ 0 w 43222"/>
                        <a:gd name="connsiteY1" fmla="*/ 46594 h 51867"/>
                        <a:gd name="connsiteX2" fmla="*/ 34405 w 43222"/>
                        <a:gd name="connsiteY2" fmla="*/ 0 h 51867"/>
                        <a:gd name="connsiteX3" fmla="*/ 51262 w 43222"/>
                        <a:gd name="connsiteY3" fmla="*/ 12448 h 51867"/>
                        <a:gd name="connsiteX4" fmla="*/ 49015 w 43222"/>
                        <a:gd name="connsiteY4" fmla="*/ 15474 h 51867"/>
                        <a:gd name="connsiteX5" fmla="*/ 35270 w 43222"/>
                        <a:gd name="connsiteY5" fmla="*/ 5273 h 51867"/>
                        <a:gd name="connsiteX6" fmla="*/ 22217 w 43222"/>
                        <a:gd name="connsiteY6" fmla="*/ 22995 h 51867"/>
                        <a:gd name="connsiteX7" fmla="*/ 35183 w 43222"/>
                        <a:gd name="connsiteY7" fmla="*/ 32590 h 51867"/>
                        <a:gd name="connsiteX8" fmla="*/ 32936 w 43222"/>
                        <a:gd name="connsiteY8" fmla="*/ 35616 h 51867"/>
                        <a:gd name="connsiteX9" fmla="*/ 19969 w 43222"/>
                        <a:gd name="connsiteY9" fmla="*/ 26020 h 51867"/>
                        <a:gd name="connsiteX10" fmla="*/ 5273 w 43222"/>
                        <a:gd name="connsiteY10" fmla="*/ 45989 h 51867"/>
                        <a:gd name="connsiteX11" fmla="*/ 19018 w 43222"/>
                        <a:gd name="connsiteY11" fmla="*/ 56103 h 51867"/>
                        <a:gd name="connsiteX12" fmla="*/ 16943 w 43222"/>
                        <a:gd name="connsiteY12" fmla="*/ 59042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16943" y="59042"/>
                          </a:move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51262" y="12448"/>
                          </a:lnTo>
                          <a:lnTo>
                            <a:pt x="49015" y="15474"/>
                          </a:lnTo>
                          <a:lnTo>
                            <a:pt x="35270" y="5273"/>
                          </a:lnTo>
                          <a:lnTo>
                            <a:pt x="22217" y="22995"/>
                          </a:lnTo>
                          <a:lnTo>
                            <a:pt x="35183" y="32590"/>
                          </a:lnTo>
                          <a:lnTo>
                            <a:pt x="32936" y="35616"/>
                          </a:lnTo>
                          <a:lnTo>
                            <a:pt x="19969" y="26020"/>
                          </a:lnTo>
                          <a:lnTo>
                            <a:pt x="5273" y="45989"/>
                          </a:lnTo>
                          <a:lnTo>
                            <a:pt x="19018" y="56103"/>
                          </a:lnTo>
                          <a:lnTo>
                            <a:pt x="16943" y="59042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00" name="Freihandform: Form 899">
                      <a:extLst>
                        <a:ext uri="{FF2B5EF4-FFF2-40B4-BE49-F238E27FC236}">
                          <a16:creationId xmlns:a16="http://schemas.microsoft.com/office/drawing/2014/main" id="{944496E5-7148-4335-87D5-D8BCB6888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3715" y="3356069"/>
                      <a:ext cx="43223" cy="60512"/>
                    </a:xfrm>
                    <a:custGeom>
                      <a:avLst/>
                      <a:gdLst>
                        <a:gd name="connsiteX0" fmla="*/ 18153 w 43222"/>
                        <a:gd name="connsiteY0" fmla="*/ 28527 h 60511"/>
                        <a:gd name="connsiteX1" fmla="*/ 3112 w 43222"/>
                        <a:gd name="connsiteY1" fmla="*/ 48928 h 60511"/>
                        <a:gd name="connsiteX2" fmla="*/ 0 w 43222"/>
                        <a:gd name="connsiteY2" fmla="*/ 46594 h 60511"/>
                        <a:gd name="connsiteX3" fmla="*/ 34405 w 43222"/>
                        <a:gd name="connsiteY3" fmla="*/ 0 h 60511"/>
                        <a:gd name="connsiteX4" fmla="*/ 40802 w 43222"/>
                        <a:gd name="connsiteY4" fmla="*/ 4668 h 60511"/>
                        <a:gd name="connsiteX5" fmla="*/ 48409 w 43222"/>
                        <a:gd name="connsiteY5" fmla="*/ 15301 h 60511"/>
                        <a:gd name="connsiteX6" fmla="*/ 44433 w 43222"/>
                        <a:gd name="connsiteY6" fmla="*/ 27230 h 60511"/>
                        <a:gd name="connsiteX7" fmla="*/ 36826 w 43222"/>
                        <a:gd name="connsiteY7" fmla="*/ 33886 h 60511"/>
                        <a:gd name="connsiteX8" fmla="*/ 27576 w 43222"/>
                        <a:gd name="connsiteY8" fmla="*/ 34319 h 60511"/>
                        <a:gd name="connsiteX9" fmla="*/ 21265 w 43222"/>
                        <a:gd name="connsiteY9" fmla="*/ 62241 h 60511"/>
                        <a:gd name="connsiteX10" fmla="*/ 17721 w 43222"/>
                        <a:gd name="connsiteY10" fmla="*/ 59647 h 60511"/>
                        <a:gd name="connsiteX11" fmla="*/ 24032 w 43222"/>
                        <a:gd name="connsiteY11" fmla="*/ 32849 h 60511"/>
                        <a:gd name="connsiteX12" fmla="*/ 18153 w 43222"/>
                        <a:gd name="connsiteY12" fmla="*/ 28527 h 60511"/>
                        <a:gd name="connsiteX13" fmla="*/ 20314 w 43222"/>
                        <a:gd name="connsiteY13" fmla="*/ 25674 h 60511"/>
                        <a:gd name="connsiteX14" fmla="*/ 24723 w 43222"/>
                        <a:gd name="connsiteY14" fmla="*/ 28873 h 60511"/>
                        <a:gd name="connsiteX15" fmla="*/ 33195 w 43222"/>
                        <a:gd name="connsiteY15" fmla="*/ 31120 h 60511"/>
                        <a:gd name="connsiteX16" fmla="*/ 41234 w 43222"/>
                        <a:gd name="connsiteY16" fmla="*/ 25069 h 60511"/>
                        <a:gd name="connsiteX17" fmla="*/ 44519 w 43222"/>
                        <a:gd name="connsiteY17" fmla="*/ 15733 h 60511"/>
                        <a:gd name="connsiteX18" fmla="*/ 38814 w 43222"/>
                        <a:gd name="connsiteY18" fmla="*/ 7953 h 60511"/>
                        <a:gd name="connsiteX19" fmla="*/ 35356 w 43222"/>
                        <a:gd name="connsiteY19" fmla="*/ 5360 h 60511"/>
                        <a:gd name="connsiteX20" fmla="*/ 20314 w 43222"/>
                        <a:gd name="connsiteY20" fmla="*/ 25674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8153" y="28527"/>
                          </a:moveTo>
                          <a:lnTo>
                            <a:pt x="3112" y="48928"/>
                          </a:ln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40802" y="4668"/>
                          </a:lnTo>
                          <a:cubicBezTo>
                            <a:pt x="45384" y="8039"/>
                            <a:pt x="47891" y="11584"/>
                            <a:pt x="48409" y="15301"/>
                          </a:cubicBezTo>
                          <a:cubicBezTo>
                            <a:pt x="48928" y="19018"/>
                            <a:pt x="47631" y="22995"/>
                            <a:pt x="44433" y="27230"/>
                          </a:cubicBezTo>
                          <a:cubicBezTo>
                            <a:pt x="42012" y="30429"/>
                            <a:pt x="39505" y="32676"/>
                            <a:pt x="36826" y="33886"/>
                          </a:cubicBezTo>
                          <a:cubicBezTo>
                            <a:pt x="34146" y="35097"/>
                            <a:pt x="31034" y="35270"/>
                            <a:pt x="27576" y="34319"/>
                          </a:cubicBezTo>
                          <a:lnTo>
                            <a:pt x="21265" y="62241"/>
                          </a:lnTo>
                          <a:lnTo>
                            <a:pt x="17721" y="59647"/>
                          </a:lnTo>
                          <a:lnTo>
                            <a:pt x="24032" y="32849"/>
                          </a:lnTo>
                          <a:lnTo>
                            <a:pt x="18153" y="28527"/>
                          </a:lnTo>
                          <a:close/>
                          <a:moveTo>
                            <a:pt x="20314" y="25674"/>
                          </a:moveTo>
                          <a:lnTo>
                            <a:pt x="24723" y="28873"/>
                          </a:lnTo>
                          <a:cubicBezTo>
                            <a:pt x="27576" y="30947"/>
                            <a:pt x="30342" y="31725"/>
                            <a:pt x="33195" y="31120"/>
                          </a:cubicBezTo>
                          <a:cubicBezTo>
                            <a:pt x="36048" y="30515"/>
                            <a:pt x="38727" y="28440"/>
                            <a:pt x="41234" y="25069"/>
                          </a:cubicBezTo>
                          <a:cubicBezTo>
                            <a:pt x="43828" y="21525"/>
                            <a:pt x="44865" y="18413"/>
                            <a:pt x="44519" y="15733"/>
                          </a:cubicBezTo>
                          <a:cubicBezTo>
                            <a:pt x="44087" y="13053"/>
                            <a:pt x="42185" y="10460"/>
                            <a:pt x="38814" y="7953"/>
                          </a:cubicBezTo>
                          <a:lnTo>
                            <a:pt x="35356" y="5360"/>
                          </a:lnTo>
                          <a:lnTo>
                            <a:pt x="20314" y="25674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3" name="Grafik 3536">
                    <a:extLst>
                      <a:ext uri="{FF2B5EF4-FFF2-40B4-BE49-F238E27FC236}">
                        <a16:creationId xmlns:a16="http://schemas.microsoft.com/office/drawing/2014/main" id="{6E72966F-253C-44AD-A2DB-400F9D113C80}"/>
                      </a:ext>
                    </a:extLst>
                  </p:cNvPr>
                  <p:cNvGrpSpPr/>
                  <p:nvPr/>
                </p:nvGrpSpPr>
                <p:grpSpPr>
                  <a:xfrm>
                    <a:off x="5546498" y="3120678"/>
                    <a:ext cx="259336" cy="190180"/>
                    <a:chOff x="5546498" y="3120678"/>
                    <a:chExt cx="259336" cy="190180"/>
                  </a:xfrm>
                  <a:solidFill>
                    <a:srgbClr val="FFDE00"/>
                  </a:solidFill>
                </p:grpSpPr>
                <p:sp>
                  <p:nvSpPr>
                    <p:cNvPr id="885" name="Freihandform: Form 884">
                      <a:extLst>
                        <a:ext uri="{FF2B5EF4-FFF2-40B4-BE49-F238E27FC236}">
                          <a16:creationId xmlns:a16="http://schemas.microsoft.com/office/drawing/2014/main" id="{02072221-CCC6-4992-AF81-FBD9C845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6498" y="3120678"/>
                      <a:ext cx="43223" cy="51867"/>
                    </a:xfrm>
                    <a:custGeom>
                      <a:avLst/>
                      <a:gdLst>
                        <a:gd name="connsiteX0" fmla="*/ 17894 w 43222"/>
                        <a:gd name="connsiteY0" fmla="*/ 60425 h 51867"/>
                        <a:gd name="connsiteX1" fmla="*/ 0 w 43222"/>
                        <a:gd name="connsiteY1" fmla="*/ 49447 h 51867"/>
                        <a:gd name="connsiteX2" fmla="*/ 30169 w 43222"/>
                        <a:gd name="connsiteY2" fmla="*/ 0 h 51867"/>
                        <a:gd name="connsiteX3" fmla="*/ 48064 w 43222"/>
                        <a:gd name="connsiteY3" fmla="*/ 10978 h 51867"/>
                        <a:gd name="connsiteX4" fmla="*/ 46162 w 43222"/>
                        <a:gd name="connsiteY4" fmla="*/ 14177 h 51867"/>
                        <a:gd name="connsiteX5" fmla="*/ 31553 w 43222"/>
                        <a:gd name="connsiteY5" fmla="*/ 5273 h 51867"/>
                        <a:gd name="connsiteX6" fmla="*/ 20055 w 43222"/>
                        <a:gd name="connsiteY6" fmla="*/ 24032 h 51867"/>
                        <a:gd name="connsiteX7" fmla="*/ 33886 w 43222"/>
                        <a:gd name="connsiteY7" fmla="*/ 32417 h 51867"/>
                        <a:gd name="connsiteX8" fmla="*/ 31985 w 43222"/>
                        <a:gd name="connsiteY8" fmla="*/ 35615 h 51867"/>
                        <a:gd name="connsiteX9" fmla="*/ 18153 w 43222"/>
                        <a:gd name="connsiteY9" fmla="*/ 27144 h 51867"/>
                        <a:gd name="connsiteX10" fmla="*/ 5273 w 43222"/>
                        <a:gd name="connsiteY10" fmla="*/ 48236 h 51867"/>
                        <a:gd name="connsiteX11" fmla="*/ 19882 w 43222"/>
                        <a:gd name="connsiteY11" fmla="*/ 57140 h 51867"/>
                        <a:gd name="connsiteX12" fmla="*/ 17894 w 43222"/>
                        <a:gd name="connsiteY12" fmla="*/ 6042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17894" y="60425"/>
                          </a:moveTo>
                          <a:lnTo>
                            <a:pt x="0" y="49447"/>
                          </a:lnTo>
                          <a:lnTo>
                            <a:pt x="30169" y="0"/>
                          </a:lnTo>
                          <a:lnTo>
                            <a:pt x="48064" y="10978"/>
                          </a:lnTo>
                          <a:lnTo>
                            <a:pt x="46162" y="14177"/>
                          </a:lnTo>
                          <a:lnTo>
                            <a:pt x="31553" y="5273"/>
                          </a:lnTo>
                          <a:lnTo>
                            <a:pt x="20055" y="24032"/>
                          </a:lnTo>
                          <a:lnTo>
                            <a:pt x="33886" y="32417"/>
                          </a:lnTo>
                          <a:lnTo>
                            <a:pt x="31985" y="35615"/>
                          </a:lnTo>
                          <a:lnTo>
                            <a:pt x="18153" y="27144"/>
                          </a:lnTo>
                          <a:lnTo>
                            <a:pt x="5273" y="48236"/>
                          </a:lnTo>
                          <a:lnTo>
                            <a:pt x="19882" y="57140"/>
                          </a:lnTo>
                          <a:lnTo>
                            <a:pt x="17894" y="60425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6" name="Freihandform: Form 885">
                      <a:extLst>
                        <a:ext uri="{FF2B5EF4-FFF2-40B4-BE49-F238E27FC236}">
                          <a16:creationId xmlns:a16="http://schemas.microsoft.com/office/drawing/2014/main" id="{F256DB49-8553-4F16-983B-69B8C2A1F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348" y="3133731"/>
                      <a:ext cx="43223" cy="51867"/>
                    </a:xfrm>
                    <a:custGeom>
                      <a:avLst/>
                      <a:gdLst>
                        <a:gd name="connsiteX0" fmla="*/ 42185 w 43222"/>
                        <a:gd name="connsiteY0" fmla="*/ 14436 h 51867"/>
                        <a:gd name="connsiteX1" fmla="*/ 45643 w 43222"/>
                        <a:gd name="connsiteY1" fmla="*/ 16511 h 51867"/>
                        <a:gd name="connsiteX2" fmla="*/ 3717 w 43222"/>
                        <a:gd name="connsiteY2" fmla="*/ 58783 h 51867"/>
                        <a:gd name="connsiteX3" fmla="*/ 0 w 43222"/>
                        <a:gd name="connsiteY3" fmla="*/ 56535 h 51867"/>
                        <a:gd name="connsiteX4" fmla="*/ 18586 w 43222"/>
                        <a:gd name="connsiteY4" fmla="*/ 0 h 51867"/>
                        <a:gd name="connsiteX5" fmla="*/ 22043 w 43222"/>
                        <a:gd name="connsiteY5" fmla="*/ 2075 h 51867"/>
                        <a:gd name="connsiteX6" fmla="*/ 8817 w 43222"/>
                        <a:gd name="connsiteY6" fmla="*/ 41753 h 51867"/>
                        <a:gd name="connsiteX7" fmla="*/ 6483 w 43222"/>
                        <a:gd name="connsiteY7" fmla="*/ 48409 h 51867"/>
                        <a:gd name="connsiteX8" fmla="*/ 4236 w 43222"/>
                        <a:gd name="connsiteY8" fmla="*/ 53510 h 51867"/>
                        <a:gd name="connsiteX9" fmla="*/ 7175 w 43222"/>
                        <a:gd name="connsiteY9" fmla="*/ 50052 h 51867"/>
                        <a:gd name="connsiteX10" fmla="*/ 9682 w 43222"/>
                        <a:gd name="connsiteY10" fmla="*/ 47199 h 51867"/>
                        <a:gd name="connsiteX11" fmla="*/ 42185 w 43222"/>
                        <a:gd name="connsiteY11" fmla="*/ 1443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42185" y="14436"/>
                          </a:moveTo>
                          <a:lnTo>
                            <a:pt x="45643" y="16511"/>
                          </a:lnTo>
                          <a:lnTo>
                            <a:pt x="3717" y="58783"/>
                          </a:lnTo>
                          <a:lnTo>
                            <a:pt x="0" y="56535"/>
                          </a:lnTo>
                          <a:lnTo>
                            <a:pt x="18586" y="0"/>
                          </a:lnTo>
                          <a:lnTo>
                            <a:pt x="22043" y="2075"/>
                          </a:lnTo>
                          <a:lnTo>
                            <a:pt x="8817" y="41753"/>
                          </a:lnTo>
                          <a:cubicBezTo>
                            <a:pt x="7867" y="44779"/>
                            <a:pt x="7089" y="47026"/>
                            <a:pt x="6483" y="48409"/>
                          </a:cubicBezTo>
                          <a:cubicBezTo>
                            <a:pt x="5878" y="49792"/>
                            <a:pt x="5187" y="51435"/>
                            <a:pt x="4236" y="53510"/>
                          </a:cubicBezTo>
                          <a:cubicBezTo>
                            <a:pt x="5187" y="52299"/>
                            <a:pt x="6224" y="51176"/>
                            <a:pt x="7175" y="50052"/>
                          </a:cubicBezTo>
                          <a:cubicBezTo>
                            <a:pt x="8126" y="48928"/>
                            <a:pt x="8990" y="47977"/>
                            <a:pt x="9682" y="47199"/>
                          </a:cubicBezTo>
                          <a:cubicBezTo>
                            <a:pt x="10460" y="46421"/>
                            <a:pt x="21265" y="35529"/>
                            <a:pt x="42185" y="14436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7" name="Freihandform: Form 886">
                      <a:extLst>
                        <a:ext uri="{FF2B5EF4-FFF2-40B4-BE49-F238E27FC236}">
                          <a16:creationId xmlns:a16="http://schemas.microsoft.com/office/drawing/2014/main" id="{A51AFC04-3DF5-499F-B0B3-399BCF867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0181" y="3153441"/>
                      <a:ext cx="43223" cy="51867"/>
                    </a:xfrm>
                    <a:custGeom>
                      <a:avLst/>
                      <a:gdLst>
                        <a:gd name="connsiteX0" fmla="*/ 17894 w 43222"/>
                        <a:gd name="connsiteY0" fmla="*/ 60425 h 51867"/>
                        <a:gd name="connsiteX1" fmla="*/ 0 w 43222"/>
                        <a:gd name="connsiteY1" fmla="*/ 49447 h 51867"/>
                        <a:gd name="connsiteX2" fmla="*/ 30169 w 43222"/>
                        <a:gd name="connsiteY2" fmla="*/ 0 h 51867"/>
                        <a:gd name="connsiteX3" fmla="*/ 48064 w 43222"/>
                        <a:gd name="connsiteY3" fmla="*/ 10978 h 51867"/>
                        <a:gd name="connsiteX4" fmla="*/ 46162 w 43222"/>
                        <a:gd name="connsiteY4" fmla="*/ 14177 h 51867"/>
                        <a:gd name="connsiteX5" fmla="*/ 31553 w 43222"/>
                        <a:gd name="connsiteY5" fmla="*/ 5273 h 51867"/>
                        <a:gd name="connsiteX6" fmla="*/ 20055 w 43222"/>
                        <a:gd name="connsiteY6" fmla="*/ 24032 h 51867"/>
                        <a:gd name="connsiteX7" fmla="*/ 33886 w 43222"/>
                        <a:gd name="connsiteY7" fmla="*/ 32417 h 51867"/>
                        <a:gd name="connsiteX8" fmla="*/ 31898 w 43222"/>
                        <a:gd name="connsiteY8" fmla="*/ 35615 h 51867"/>
                        <a:gd name="connsiteX9" fmla="*/ 18067 w 43222"/>
                        <a:gd name="connsiteY9" fmla="*/ 27230 h 51867"/>
                        <a:gd name="connsiteX10" fmla="*/ 5187 w 43222"/>
                        <a:gd name="connsiteY10" fmla="*/ 48323 h 51867"/>
                        <a:gd name="connsiteX11" fmla="*/ 19796 w 43222"/>
                        <a:gd name="connsiteY11" fmla="*/ 57227 h 51867"/>
                        <a:gd name="connsiteX12" fmla="*/ 17894 w 43222"/>
                        <a:gd name="connsiteY12" fmla="*/ 6042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17894" y="60425"/>
                          </a:moveTo>
                          <a:lnTo>
                            <a:pt x="0" y="49447"/>
                          </a:lnTo>
                          <a:lnTo>
                            <a:pt x="30169" y="0"/>
                          </a:lnTo>
                          <a:lnTo>
                            <a:pt x="48064" y="10978"/>
                          </a:lnTo>
                          <a:lnTo>
                            <a:pt x="46162" y="14177"/>
                          </a:lnTo>
                          <a:lnTo>
                            <a:pt x="31553" y="5273"/>
                          </a:lnTo>
                          <a:lnTo>
                            <a:pt x="20055" y="24032"/>
                          </a:lnTo>
                          <a:lnTo>
                            <a:pt x="33886" y="32417"/>
                          </a:lnTo>
                          <a:lnTo>
                            <a:pt x="31898" y="35615"/>
                          </a:lnTo>
                          <a:lnTo>
                            <a:pt x="18067" y="27230"/>
                          </a:lnTo>
                          <a:lnTo>
                            <a:pt x="5187" y="48323"/>
                          </a:lnTo>
                          <a:lnTo>
                            <a:pt x="19796" y="57227"/>
                          </a:lnTo>
                          <a:lnTo>
                            <a:pt x="17894" y="60425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8" name="Freihandform: Form 887">
                      <a:extLst>
                        <a:ext uri="{FF2B5EF4-FFF2-40B4-BE49-F238E27FC236}">
                          <a16:creationId xmlns:a16="http://schemas.microsoft.com/office/drawing/2014/main" id="{3F499FE6-6C9A-41AF-A022-A00054858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893" y="3169866"/>
                      <a:ext cx="43223" cy="60512"/>
                    </a:xfrm>
                    <a:custGeom>
                      <a:avLst/>
                      <a:gdLst>
                        <a:gd name="connsiteX0" fmla="*/ 16511 w 43222"/>
                        <a:gd name="connsiteY0" fmla="*/ 29824 h 60511"/>
                        <a:gd name="connsiteX1" fmla="*/ 3285 w 43222"/>
                        <a:gd name="connsiteY1" fmla="*/ 51435 h 60511"/>
                        <a:gd name="connsiteX2" fmla="*/ 0 w 43222"/>
                        <a:gd name="connsiteY2" fmla="*/ 49447 h 60511"/>
                        <a:gd name="connsiteX3" fmla="*/ 30169 w 43222"/>
                        <a:gd name="connsiteY3" fmla="*/ 0 h 60511"/>
                        <a:gd name="connsiteX4" fmla="*/ 36912 w 43222"/>
                        <a:gd name="connsiteY4" fmla="*/ 4149 h 60511"/>
                        <a:gd name="connsiteX5" fmla="*/ 45384 w 43222"/>
                        <a:gd name="connsiteY5" fmla="*/ 14004 h 60511"/>
                        <a:gd name="connsiteX6" fmla="*/ 42445 w 43222"/>
                        <a:gd name="connsiteY6" fmla="*/ 26279 h 60511"/>
                        <a:gd name="connsiteX7" fmla="*/ 35443 w 43222"/>
                        <a:gd name="connsiteY7" fmla="*/ 33627 h 60511"/>
                        <a:gd name="connsiteX8" fmla="*/ 26279 w 43222"/>
                        <a:gd name="connsiteY8" fmla="*/ 34837 h 60511"/>
                        <a:gd name="connsiteX9" fmla="*/ 22389 w 43222"/>
                        <a:gd name="connsiteY9" fmla="*/ 63278 h 60511"/>
                        <a:gd name="connsiteX10" fmla="*/ 18672 w 43222"/>
                        <a:gd name="connsiteY10" fmla="*/ 61030 h 60511"/>
                        <a:gd name="connsiteX11" fmla="*/ 22649 w 43222"/>
                        <a:gd name="connsiteY11" fmla="*/ 33800 h 60511"/>
                        <a:gd name="connsiteX12" fmla="*/ 16511 w 43222"/>
                        <a:gd name="connsiteY12" fmla="*/ 29824 h 60511"/>
                        <a:gd name="connsiteX13" fmla="*/ 18413 w 43222"/>
                        <a:gd name="connsiteY13" fmla="*/ 26798 h 60511"/>
                        <a:gd name="connsiteX14" fmla="*/ 23081 w 43222"/>
                        <a:gd name="connsiteY14" fmla="*/ 29651 h 60511"/>
                        <a:gd name="connsiteX15" fmla="*/ 31726 w 43222"/>
                        <a:gd name="connsiteY15" fmla="*/ 31120 h 60511"/>
                        <a:gd name="connsiteX16" fmla="*/ 39160 w 43222"/>
                        <a:gd name="connsiteY16" fmla="*/ 24378 h 60511"/>
                        <a:gd name="connsiteX17" fmla="*/ 41580 w 43222"/>
                        <a:gd name="connsiteY17" fmla="*/ 14782 h 60511"/>
                        <a:gd name="connsiteX18" fmla="*/ 35270 w 43222"/>
                        <a:gd name="connsiteY18" fmla="*/ 7521 h 60511"/>
                        <a:gd name="connsiteX19" fmla="*/ 31553 w 43222"/>
                        <a:gd name="connsiteY19" fmla="*/ 5273 h 60511"/>
                        <a:gd name="connsiteX20" fmla="*/ 18413 w 43222"/>
                        <a:gd name="connsiteY20" fmla="*/ 26798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6511" y="29824"/>
                          </a:moveTo>
                          <a:lnTo>
                            <a:pt x="3285" y="51435"/>
                          </a:lnTo>
                          <a:lnTo>
                            <a:pt x="0" y="49447"/>
                          </a:lnTo>
                          <a:lnTo>
                            <a:pt x="30169" y="0"/>
                          </a:lnTo>
                          <a:lnTo>
                            <a:pt x="36912" y="4149"/>
                          </a:lnTo>
                          <a:cubicBezTo>
                            <a:pt x="41753" y="7089"/>
                            <a:pt x="44606" y="10374"/>
                            <a:pt x="45384" y="14004"/>
                          </a:cubicBezTo>
                          <a:cubicBezTo>
                            <a:pt x="46248" y="17635"/>
                            <a:pt x="45211" y="21698"/>
                            <a:pt x="42445" y="26279"/>
                          </a:cubicBezTo>
                          <a:cubicBezTo>
                            <a:pt x="40370" y="29737"/>
                            <a:pt x="38036" y="32158"/>
                            <a:pt x="35443" y="33627"/>
                          </a:cubicBezTo>
                          <a:cubicBezTo>
                            <a:pt x="32849" y="35097"/>
                            <a:pt x="29824" y="35529"/>
                            <a:pt x="26279" y="34837"/>
                          </a:cubicBezTo>
                          <a:lnTo>
                            <a:pt x="22389" y="63278"/>
                          </a:lnTo>
                          <a:lnTo>
                            <a:pt x="18672" y="61030"/>
                          </a:lnTo>
                          <a:lnTo>
                            <a:pt x="22649" y="33800"/>
                          </a:lnTo>
                          <a:lnTo>
                            <a:pt x="16511" y="29824"/>
                          </a:lnTo>
                          <a:close/>
                          <a:moveTo>
                            <a:pt x="18413" y="26798"/>
                          </a:moveTo>
                          <a:lnTo>
                            <a:pt x="23081" y="29651"/>
                          </a:lnTo>
                          <a:cubicBezTo>
                            <a:pt x="26106" y="31466"/>
                            <a:pt x="28959" y="31985"/>
                            <a:pt x="31726" y="31120"/>
                          </a:cubicBezTo>
                          <a:cubicBezTo>
                            <a:pt x="34492" y="30256"/>
                            <a:pt x="36999" y="28008"/>
                            <a:pt x="39160" y="24378"/>
                          </a:cubicBezTo>
                          <a:cubicBezTo>
                            <a:pt x="41407" y="20660"/>
                            <a:pt x="42272" y="17462"/>
                            <a:pt x="41580" y="14782"/>
                          </a:cubicBezTo>
                          <a:cubicBezTo>
                            <a:pt x="40889" y="12102"/>
                            <a:pt x="38814" y="9682"/>
                            <a:pt x="35270" y="7521"/>
                          </a:cubicBezTo>
                          <a:lnTo>
                            <a:pt x="31553" y="5273"/>
                          </a:lnTo>
                          <a:lnTo>
                            <a:pt x="18413" y="26798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9" name="Freihandform: Form 888">
                      <a:extLst>
                        <a:ext uri="{FF2B5EF4-FFF2-40B4-BE49-F238E27FC236}">
                          <a16:creationId xmlns:a16="http://schemas.microsoft.com/office/drawing/2014/main" id="{1FF3BD59-9557-48F7-B95F-1A8528216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0779" y="3184302"/>
                      <a:ext cx="43223" cy="51867"/>
                    </a:xfrm>
                    <a:custGeom>
                      <a:avLst/>
                      <a:gdLst>
                        <a:gd name="connsiteX0" fmla="*/ 16252 w 43222"/>
                        <a:gd name="connsiteY0" fmla="*/ 32763 h 51867"/>
                        <a:gd name="connsiteX1" fmla="*/ 39851 w 43222"/>
                        <a:gd name="connsiteY1" fmla="*/ 12103 h 51867"/>
                        <a:gd name="connsiteX2" fmla="*/ 43395 w 43222"/>
                        <a:gd name="connsiteY2" fmla="*/ 14264 h 51867"/>
                        <a:gd name="connsiteX3" fmla="*/ 15041 w 43222"/>
                        <a:gd name="connsiteY3" fmla="*/ 38296 h 51867"/>
                        <a:gd name="connsiteX4" fmla="*/ 3285 w 43222"/>
                        <a:gd name="connsiteY4" fmla="*/ 57573 h 51867"/>
                        <a:gd name="connsiteX5" fmla="*/ 0 w 43222"/>
                        <a:gd name="connsiteY5" fmla="*/ 55585 h 51867"/>
                        <a:gd name="connsiteX6" fmla="*/ 11756 w 43222"/>
                        <a:gd name="connsiteY6" fmla="*/ 36221 h 51867"/>
                        <a:gd name="connsiteX7" fmla="*/ 20228 w 43222"/>
                        <a:gd name="connsiteY7" fmla="*/ 0 h 51867"/>
                        <a:gd name="connsiteX8" fmla="*/ 23772 w 43222"/>
                        <a:gd name="connsiteY8" fmla="*/ 2161 h 51867"/>
                        <a:gd name="connsiteX9" fmla="*/ 16252 w 43222"/>
                        <a:gd name="connsiteY9" fmla="*/ 3276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16252" y="32763"/>
                          </a:moveTo>
                          <a:lnTo>
                            <a:pt x="39851" y="12103"/>
                          </a:lnTo>
                          <a:lnTo>
                            <a:pt x="43395" y="14264"/>
                          </a:lnTo>
                          <a:lnTo>
                            <a:pt x="15041" y="38296"/>
                          </a:lnTo>
                          <a:lnTo>
                            <a:pt x="3285" y="57573"/>
                          </a:lnTo>
                          <a:lnTo>
                            <a:pt x="0" y="55585"/>
                          </a:lnTo>
                          <a:lnTo>
                            <a:pt x="11756" y="36221"/>
                          </a:lnTo>
                          <a:lnTo>
                            <a:pt x="20228" y="0"/>
                          </a:lnTo>
                          <a:lnTo>
                            <a:pt x="23772" y="2161"/>
                          </a:lnTo>
                          <a:lnTo>
                            <a:pt x="16252" y="32763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0" name="Freihandform: Form 889">
                      <a:extLst>
                        <a:ext uri="{FF2B5EF4-FFF2-40B4-BE49-F238E27FC236}">
                          <a16:creationId xmlns:a16="http://schemas.microsoft.com/office/drawing/2014/main" id="{9190CFC6-D81C-46D6-8DEE-B1184EC46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9451" y="3201850"/>
                      <a:ext cx="60512" cy="69156"/>
                    </a:xfrm>
                    <a:custGeom>
                      <a:avLst/>
                      <a:gdLst>
                        <a:gd name="connsiteX0" fmla="*/ 16252 w 60511"/>
                        <a:gd name="connsiteY0" fmla="*/ 59474 h 69156"/>
                        <a:gd name="connsiteX1" fmla="*/ 30602 w 60511"/>
                        <a:gd name="connsiteY1" fmla="*/ 6397 h 69156"/>
                        <a:gd name="connsiteX2" fmla="*/ 30342 w 60511"/>
                        <a:gd name="connsiteY2" fmla="*/ 6224 h 69156"/>
                        <a:gd name="connsiteX3" fmla="*/ 25156 w 60511"/>
                        <a:gd name="connsiteY3" fmla="*/ 15387 h 69156"/>
                        <a:gd name="connsiteX4" fmla="*/ 3199 w 60511"/>
                        <a:gd name="connsiteY4" fmla="*/ 51435 h 69156"/>
                        <a:gd name="connsiteX5" fmla="*/ 0 w 60511"/>
                        <a:gd name="connsiteY5" fmla="*/ 49447 h 69156"/>
                        <a:gd name="connsiteX6" fmla="*/ 30170 w 60511"/>
                        <a:gd name="connsiteY6" fmla="*/ 0 h 69156"/>
                        <a:gd name="connsiteX7" fmla="*/ 35097 w 60511"/>
                        <a:gd name="connsiteY7" fmla="*/ 3025 h 69156"/>
                        <a:gd name="connsiteX8" fmla="*/ 23081 w 60511"/>
                        <a:gd name="connsiteY8" fmla="*/ 47631 h 69156"/>
                        <a:gd name="connsiteX9" fmla="*/ 19796 w 60511"/>
                        <a:gd name="connsiteY9" fmla="*/ 57313 h 69156"/>
                        <a:gd name="connsiteX10" fmla="*/ 20055 w 60511"/>
                        <a:gd name="connsiteY10" fmla="*/ 57486 h 69156"/>
                        <a:gd name="connsiteX11" fmla="*/ 27317 w 60511"/>
                        <a:gd name="connsiteY11" fmla="*/ 50311 h 69156"/>
                        <a:gd name="connsiteX12" fmla="*/ 61463 w 60511"/>
                        <a:gd name="connsiteY12" fmla="*/ 19191 h 69156"/>
                        <a:gd name="connsiteX13" fmla="*/ 66563 w 60511"/>
                        <a:gd name="connsiteY13" fmla="*/ 22303 h 69156"/>
                        <a:gd name="connsiteX14" fmla="*/ 36394 w 60511"/>
                        <a:gd name="connsiteY14" fmla="*/ 71750 h 69156"/>
                        <a:gd name="connsiteX15" fmla="*/ 33109 w 60511"/>
                        <a:gd name="connsiteY15" fmla="*/ 69761 h 69156"/>
                        <a:gd name="connsiteX16" fmla="*/ 54979 w 60511"/>
                        <a:gd name="connsiteY16" fmla="*/ 34059 h 69156"/>
                        <a:gd name="connsiteX17" fmla="*/ 60944 w 60511"/>
                        <a:gd name="connsiteY17" fmla="*/ 25069 h 69156"/>
                        <a:gd name="connsiteX18" fmla="*/ 60685 w 60511"/>
                        <a:gd name="connsiteY18" fmla="*/ 24896 h 69156"/>
                        <a:gd name="connsiteX19" fmla="*/ 20142 w 60511"/>
                        <a:gd name="connsiteY19" fmla="*/ 61808 h 69156"/>
                        <a:gd name="connsiteX20" fmla="*/ 16252 w 60511"/>
                        <a:gd name="connsiteY20" fmla="*/ 59474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16252" y="59474"/>
                          </a:moveTo>
                          <a:lnTo>
                            <a:pt x="30602" y="6397"/>
                          </a:lnTo>
                          <a:lnTo>
                            <a:pt x="30342" y="6224"/>
                          </a:lnTo>
                          <a:cubicBezTo>
                            <a:pt x="27663" y="11065"/>
                            <a:pt x="25934" y="14177"/>
                            <a:pt x="25156" y="15387"/>
                          </a:cubicBezTo>
                          <a:lnTo>
                            <a:pt x="3199" y="51435"/>
                          </a:lnTo>
                          <a:lnTo>
                            <a:pt x="0" y="49447"/>
                          </a:lnTo>
                          <a:lnTo>
                            <a:pt x="30170" y="0"/>
                          </a:lnTo>
                          <a:lnTo>
                            <a:pt x="35097" y="3025"/>
                          </a:lnTo>
                          <a:lnTo>
                            <a:pt x="23081" y="47631"/>
                          </a:lnTo>
                          <a:cubicBezTo>
                            <a:pt x="22044" y="51608"/>
                            <a:pt x="20920" y="54806"/>
                            <a:pt x="19796" y="57313"/>
                          </a:cubicBezTo>
                          <a:lnTo>
                            <a:pt x="20055" y="57486"/>
                          </a:lnTo>
                          <a:cubicBezTo>
                            <a:pt x="21266" y="55930"/>
                            <a:pt x="23686" y="53596"/>
                            <a:pt x="27317" y="50311"/>
                          </a:cubicBezTo>
                          <a:lnTo>
                            <a:pt x="61463" y="19191"/>
                          </a:lnTo>
                          <a:lnTo>
                            <a:pt x="66563" y="22303"/>
                          </a:lnTo>
                          <a:lnTo>
                            <a:pt x="36394" y="71750"/>
                          </a:lnTo>
                          <a:lnTo>
                            <a:pt x="33109" y="69761"/>
                          </a:lnTo>
                          <a:lnTo>
                            <a:pt x="54979" y="34059"/>
                          </a:lnTo>
                          <a:cubicBezTo>
                            <a:pt x="55844" y="32676"/>
                            <a:pt x="57832" y="29651"/>
                            <a:pt x="60944" y="25069"/>
                          </a:cubicBezTo>
                          <a:lnTo>
                            <a:pt x="60685" y="24896"/>
                          </a:lnTo>
                          <a:lnTo>
                            <a:pt x="20142" y="61808"/>
                          </a:lnTo>
                          <a:lnTo>
                            <a:pt x="16252" y="59474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1" name="Freihandform: Form 890">
                      <a:extLst>
                        <a:ext uri="{FF2B5EF4-FFF2-40B4-BE49-F238E27FC236}">
                          <a16:creationId xmlns:a16="http://schemas.microsoft.com/office/drawing/2014/main" id="{119BE0B7-789B-4A61-979E-1C8F4FCD1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1291" y="3234786"/>
                      <a:ext cx="43223" cy="51867"/>
                    </a:xfrm>
                    <a:custGeom>
                      <a:avLst/>
                      <a:gdLst>
                        <a:gd name="connsiteX0" fmla="*/ 24118 w 43222"/>
                        <a:gd name="connsiteY0" fmla="*/ 56881 h 51867"/>
                        <a:gd name="connsiteX1" fmla="*/ 30688 w 43222"/>
                        <a:gd name="connsiteY1" fmla="*/ 36307 h 51867"/>
                        <a:gd name="connsiteX2" fmla="*/ 18672 w 43222"/>
                        <a:gd name="connsiteY2" fmla="*/ 28959 h 51867"/>
                        <a:gd name="connsiteX3" fmla="*/ 3458 w 43222"/>
                        <a:gd name="connsiteY3" fmla="*/ 44260 h 51867"/>
                        <a:gd name="connsiteX4" fmla="*/ 0 w 43222"/>
                        <a:gd name="connsiteY4" fmla="*/ 42185 h 51867"/>
                        <a:gd name="connsiteX5" fmla="*/ 42099 w 43222"/>
                        <a:gd name="connsiteY5" fmla="*/ 0 h 51867"/>
                        <a:gd name="connsiteX6" fmla="*/ 45470 w 43222"/>
                        <a:gd name="connsiteY6" fmla="*/ 2075 h 51867"/>
                        <a:gd name="connsiteX7" fmla="*/ 27490 w 43222"/>
                        <a:gd name="connsiteY7" fmla="*/ 58956 h 51867"/>
                        <a:gd name="connsiteX8" fmla="*/ 24118 w 43222"/>
                        <a:gd name="connsiteY8" fmla="*/ 56881 h 51867"/>
                        <a:gd name="connsiteX9" fmla="*/ 31985 w 43222"/>
                        <a:gd name="connsiteY9" fmla="*/ 32503 h 51867"/>
                        <a:gd name="connsiteX10" fmla="*/ 38900 w 43222"/>
                        <a:gd name="connsiteY10" fmla="*/ 11411 h 51867"/>
                        <a:gd name="connsiteX11" fmla="*/ 41407 w 43222"/>
                        <a:gd name="connsiteY11" fmla="*/ 4841 h 51867"/>
                        <a:gd name="connsiteX12" fmla="*/ 36826 w 43222"/>
                        <a:gd name="connsiteY12" fmla="*/ 10114 h 51867"/>
                        <a:gd name="connsiteX13" fmla="*/ 21352 w 43222"/>
                        <a:gd name="connsiteY13" fmla="*/ 25934 h 51867"/>
                        <a:gd name="connsiteX14" fmla="*/ 31985 w 43222"/>
                        <a:gd name="connsiteY14" fmla="*/ 3250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24118" y="56881"/>
                          </a:moveTo>
                          <a:lnTo>
                            <a:pt x="30688" y="36307"/>
                          </a:lnTo>
                          <a:lnTo>
                            <a:pt x="18672" y="28959"/>
                          </a:lnTo>
                          <a:lnTo>
                            <a:pt x="3458" y="44260"/>
                          </a:lnTo>
                          <a:lnTo>
                            <a:pt x="0" y="42185"/>
                          </a:lnTo>
                          <a:lnTo>
                            <a:pt x="42099" y="0"/>
                          </a:lnTo>
                          <a:lnTo>
                            <a:pt x="45470" y="2075"/>
                          </a:lnTo>
                          <a:lnTo>
                            <a:pt x="27490" y="58956"/>
                          </a:lnTo>
                          <a:lnTo>
                            <a:pt x="24118" y="56881"/>
                          </a:lnTo>
                          <a:close/>
                          <a:moveTo>
                            <a:pt x="31985" y="32503"/>
                          </a:moveTo>
                          <a:lnTo>
                            <a:pt x="38900" y="11411"/>
                          </a:lnTo>
                          <a:cubicBezTo>
                            <a:pt x="39765" y="9077"/>
                            <a:pt x="40543" y="6916"/>
                            <a:pt x="41407" y="4841"/>
                          </a:cubicBezTo>
                          <a:cubicBezTo>
                            <a:pt x="40024" y="6656"/>
                            <a:pt x="38468" y="8471"/>
                            <a:pt x="36826" y="10114"/>
                          </a:cubicBezTo>
                          <a:lnTo>
                            <a:pt x="21352" y="25934"/>
                          </a:lnTo>
                          <a:lnTo>
                            <a:pt x="31985" y="32503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92" name="Freihandform: Form 891">
                      <a:extLst>
                        <a:ext uri="{FF2B5EF4-FFF2-40B4-BE49-F238E27FC236}">
                          <a16:creationId xmlns:a16="http://schemas.microsoft.com/office/drawing/2014/main" id="{65500044-CE3A-4733-9D03-68884616B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4054" y="3247494"/>
                      <a:ext cx="51867" cy="60512"/>
                    </a:xfrm>
                    <a:custGeom>
                      <a:avLst/>
                      <a:gdLst>
                        <a:gd name="connsiteX0" fmla="*/ 26107 w 51867"/>
                        <a:gd name="connsiteY0" fmla="*/ 65439 h 60511"/>
                        <a:gd name="connsiteX1" fmla="*/ 21871 w 51867"/>
                        <a:gd name="connsiteY1" fmla="*/ 62846 h 60511"/>
                        <a:gd name="connsiteX2" fmla="*/ 30256 w 51867"/>
                        <a:gd name="connsiteY2" fmla="*/ 7088 h 60511"/>
                        <a:gd name="connsiteX3" fmla="*/ 29997 w 51867"/>
                        <a:gd name="connsiteY3" fmla="*/ 6916 h 60511"/>
                        <a:gd name="connsiteX4" fmla="*/ 24983 w 51867"/>
                        <a:gd name="connsiteY4" fmla="*/ 15992 h 60511"/>
                        <a:gd name="connsiteX5" fmla="*/ 3285 w 51867"/>
                        <a:gd name="connsiteY5" fmla="*/ 51435 h 60511"/>
                        <a:gd name="connsiteX6" fmla="*/ 0 w 51867"/>
                        <a:gd name="connsiteY6" fmla="*/ 49447 h 60511"/>
                        <a:gd name="connsiteX7" fmla="*/ 30170 w 51867"/>
                        <a:gd name="connsiteY7" fmla="*/ 0 h 60511"/>
                        <a:gd name="connsiteX8" fmla="*/ 34492 w 51867"/>
                        <a:gd name="connsiteY8" fmla="*/ 2593 h 60511"/>
                        <a:gd name="connsiteX9" fmla="*/ 26279 w 51867"/>
                        <a:gd name="connsiteY9" fmla="*/ 57745 h 60511"/>
                        <a:gd name="connsiteX10" fmla="*/ 26452 w 51867"/>
                        <a:gd name="connsiteY10" fmla="*/ 57832 h 60511"/>
                        <a:gd name="connsiteX11" fmla="*/ 31812 w 51867"/>
                        <a:gd name="connsiteY11" fmla="*/ 48409 h 60511"/>
                        <a:gd name="connsiteX12" fmla="*/ 52905 w 51867"/>
                        <a:gd name="connsiteY12" fmla="*/ 13831 h 60511"/>
                        <a:gd name="connsiteX13" fmla="*/ 56190 w 51867"/>
                        <a:gd name="connsiteY13" fmla="*/ 15819 h 60511"/>
                        <a:gd name="connsiteX14" fmla="*/ 26107 w 51867"/>
                        <a:gd name="connsiteY14" fmla="*/ 65439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60511">
                          <a:moveTo>
                            <a:pt x="26107" y="65439"/>
                          </a:moveTo>
                          <a:lnTo>
                            <a:pt x="21871" y="62846"/>
                          </a:lnTo>
                          <a:lnTo>
                            <a:pt x="30256" y="7088"/>
                          </a:lnTo>
                          <a:lnTo>
                            <a:pt x="29997" y="6916"/>
                          </a:lnTo>
                          <a:cubicBezTo>
                            <a:pt x="28354" y="10114"/>
                            <a:pt x="26712" y="13226"/>
                            <a:pt x="24983" y="15992"/>
                          </a:cubicBezTo>
                          <a:lnTo>
                            <a:pt x="3285" y="51435"/>
                          </a:lnTo>
                          <a:lnTo>
                            <a:pt x="0" y="49447"/>
                          </a:lnTo>
                          <a:lnTo>
                            <a:pt x="30170" y="0"/>
                          </a:lnTo>
                          <a:lnTo>
                            <a:pt x="34492" y="2593"/>
                          </a:lnTo>
                          <a:lnTo>
                            <a:pt x="26279" y="57745"/>
                          </a:lnTo>
                          <a:lnTo>
                            <a:pt x="26452" y="57832"/>
                          </a:lnTo>
                          <a:cubicBezTo>
                            <a:pt x="28527" y="54028"/>
                            <a:pt x="30342" y="50916"/>
                            <a:pt x="31812" y="48409"/>
                          </a:cubicBezTo>
                          <a:lnTo>
                            <a:pt x="52905" y="13831"/>
                          </a:lnTo>
                          <a:lnTo>
                            <a:pt x="56190" y="15819"/>
                          </a:lnTo>
                          <a:lnTo>
                            <a:pt x="26107" y="65439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4" name="Grafik 3536">
                    <a:extLst>
                      <a:ext uri="{FF2B5EF4-FFF2-40B4-BE49-F238E27FC236}">
                        <a16:creationId xmlns:a16="http://schemas.microsoft.com/office/drawing/2014/main" id="{CCFE3BE0-015E-4CBD-9E72-64E9BF08D3C7}"/>
                      </a:ext>
                    </a:extLst>
                  </p:cNvPr>
                  <p:cNvGrpSpPr/>
                  <p:nvPr/>
                </p:nvGrpSpPr>
                <p:grpSpPr>
                  <a:xfrm>
                    <a:off x="5682239" y="3076329"/>
                    <a:ext cx="181535" cy="121024"/>
                    <a:chOff x="5682239" y="3076329"/>
                    <a:chExt cx="181535" cy="121024"/>
                  </a:xfrm>
                  <a:solidFill>
                    <a:srgbClr val="FFDE00"/>
                  </a:solidFill>
                </p:grpSpPr>
                <p:sp>
                  <p:nvSpPr>
                    <p:cNvPr id="878" name="Freihandform: Form 877">
                      <a:extLst>
                        <a:ext uri="{FF2B5EF4-FFF2-40B4-BE49-F238E27FC236}">
                          <a16:creationId xmlns:a16="http://schemas.microsoft.com/office/drawing/2014/main" id="{37FEDD36-367C-406E-BEE8-D975B47F9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2239" y="3076329"/>
                      <a:ext cx="34578" cy="51867"/>
                    </a:xfrm>
                    <a:custGeom>
                      <a:avLst/>
                      <a:gdLst>
                        <a:gd name="connsiteX0" fmla="*/ 33347 w 34578"/>
                        <a:gd name="connsiteY0" fmla="*/ 4930 h 51867"/>
                        <a:gd name="connsiteX1" fmla="*/ 20985 w 34578"/>
                        <a:gd name="connsiteY1" fmla="*/ 6486 h 51867"/>
                        <a:gd name="connsiteX2" fmla="*/ 8969 w 34578"/>
                        <a:gd name="connsiteY2" fmla="*/ 21960 h 51867"/>
                        <a:gd name="connsiteX3" fmla="*/ 4387 w 34578"/>
                        <a:gd name="connsiteY3" fmla="*/ 35186 h 51867"/>
                        <a:gd name="connsiteX4" fmla="*/ 4906 w 34578"/>
                        <a:gd name="connsiteY4" fmla="*/ 45559 h 51867"/>
                        <a:gd name="connsiteX5" fmla="*/ 10439 w 34578"/>
                        <a:gd name="connsiteY5" fmla="*/ 51870 h 51867"/>
                        <a:gd name="connsiteX6" fmla="*/ 18132 w 34578"/>
                        <a:gd name="connsiteY6" fmla="*/ 53858 h 51867"/>
                        <a:gd name="connsiteX7" fmla="*/ 16576 w 34578"/>
                        <a:gd name="connsiteY7" fmla="*/ 57057 h 51867"/>
                        <a:gd name="connsiteX8" fmla="*/ 8537 w 34578"/>
                        <a:gd name="connsiteY8" fmla="*/ 55068 h 51867"/>
                        <a:gd name="connsiteX9" fmla="*/ 1448 w 34578"/>
                        <a:gd name="connsiteY9" fmla="*/ 47548 h 51867"/>
                        <a:gd name="connsiteX10" fmla="*/ 324 w 34578"/>
                        <a:gd name="connsiteY10" fmla="*/ 35445 h 51867"/>
                        <a:gd name="connsiteX11" fmla="*/ 5425 w 34578"/>
                        <a:gd name="connsiteY11" fmla="*/ 20058 h 51867"/>
                        <a:gd name="connsiteX12" fmla="*/ 19515 w 34578"/>
                        <a:gd name="connsiteY12" fmla="*/ 2769 h 51867"/>
                        <a:gd name="connsiteX13" fmla="*/ 35075 w 34578"/>
                        <a:gd name="connsiteY13" fmla="*/ 1645 h 51867"/>
                        <a:gd name="connsiteX14" fmla="*/ 42250 w 34578"/>
                        <a:gd name="connsiteY14" fmla="*/ 7956 h 51867"/>
                        <a:gd name="connsiteX15" fmla="*/ 39138 w 34578"/>
                        <a:gd name="connsiteY15" fmla="*/ 10203 h 51867"/>
                        <a:gd name="connsiteX16" fmla="*/ 33347 w 34578"/>
                        <a:gd name="connsiteY16" fmla="*/ 493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33347" y="4930"/>
                          </a:moveTo>
                          <a:cubicBezTo>
                            <a:pt x="29456" y="3028"/>
                            <a:pt x="25307" y="3547"/>
                            <a:pt x="20985" y="6486"/>
                          </a:cubicBezTo>
                          <a:cubicBezTo>
                            <a:pt x="16576" y="9425"/>
                            <a:pt x="12600" y="14612"/>
                            <a:pt x="8969" y="21960"/>
                          </a:cubicBezTo>
                          <a:cubicBezTo>
                            <a:pt x="6635" y="26714"/>
                            <a:pt x="5079" y="31123"/>
                            <a:pt x="4387" y="35186"/>
                          </a:cubicBezTo>
                          <a:cubicBezTo>
                            <a:pt x="3696" y="39249"/>
                            <a:pt x="3869" y="42707"/>
                            <a:pt x="4906" y="45559"/>
                          </a:cubicBezTo>
                          <a:cubicBezTo>
                            <a:pt x="5943" y="48412"/>
                            <a:pt x="7759" y="50573"/>
                            <a:pt x="10439" y="51870"/>
                          </a:cubicBezTo>
                          <a:cubicBezTo>
                            <a:pt x="13118" y="53253"/>
                            <a:pt x="15712" y="53858"/>
                            <a:pt x="18132" y="53858"/>
                          </a:cubicBezTo>
                          <a:lnTo>
                            <a:pt x="16576" y="57057"/>
                          </a:lnTo>
                          <a:cubicBezTo>
                            <a:pt x="14242" y="57229"/>
                            <a:pt x="11476" y="56538"/>
                            <a:pt x="8537" y="55068"/>
                          </a:cubicBezTo>
                          <a:cubicBezTo>
                            <a:pt x="5252" y="53426"/>
                            <a:pt x="2918" y="50919"/>
                            <a:pt x="1448" y="47548"/>
                          </a:cubicBezTo>
                          <a:cubicBezTo>
                            <a:pt x="65" y="44176"/>
                            <a:pt x="-367" y="40200"/>
                            <a:pt x="324" y="35445"/>
                          </a:cubicBezTo>
                          <a:cubicBezTo>
                            <a:pt x="1016" y="30777"/>
                            <a:pt x="2658" y="25590"/>
                            <a:pt x="5425" y="20058"/>
                          </a:cubicBezTo>
                          <a:cubicBezTo>
                            <a:pt x="9574" y="11759"/>
                            <a:pt x="14242" y="5967"/>
                            <a:pt x="19515" y="2769"/>
                          </a:cubicBezTo>
                          <a:cubicBezTo>
                            <a:pt x="24788" y="-516"/>
                            <a:pt x="29975" y="-862"/>
                            <a:pt x="35075" y="1645"/>
                          </a:cubicBezTo>
                          <a:cubicBezTo>
                            <a:pt x="38274" y="3201"/>
                            <a:pt x="40608" y="5362"/>
                            <a:pt x="42250" y="7956"/>
                          </a:cubicBezTo>
                          <a:lnTo>
                            <a:pt x="39138" y="10203"/>
                          </a:lnTo>
                          <a:cubicBezTo>
                            <a:pt x="37842" y="7956"/>
                            <a:pt x="35853" y="6227"/>
                            <a:pt x="33347" y="4930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9" name="Freihandform: Form 878">
                      <a:extLst>
                        <a:ext uri="{FF2B5EF4-FFF2-40B4-BE49-F238E27FC236}">
                          <a16:creationId xmlns:a16="http://schemas.microsoft.com/office/drawing/2014/main" id="{0BA2BF22-0590-43D7-9CD1-FBFDCE6E2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6855" y="3086619"/>
                      <a:ext cx="25934" cy="51867"/>
                    </a:xfrm>
                    <a:custGeom>
                      <a:avLst/>
                      <a:gdLst>
                        <a:gd name="connsiteX0" fmla="*/ 0 w 25933"/>
                        <a:gd name="connsiteY0" fmla="*/ 51867 h 51867"/>
                        <a:gd name="connsiteX1" fmla="*/ 25761 w 25933"/>
                        <a:gd name="connsiteY1" fmla="*/ 0 h 51867"/>
                        <a:gd name="connsiteX2" fmla="*/ 29219 w 25933"/>
                        <a:gd name="connsiteY2" fmla="*/ 1729 h 51867"/>
                        <a:gd name="connsiteX3" fmla="*/ 3458 w 25933"/>
                        <a:gd name="connsiteY3" fmla="*/ 53596 h 51867"/>
                        <a:gd name="connsiteX4" fmla="*/ 0 w 25933"/>
                        <a:gd name="connsiteY4" fmla="*/ 51867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933" h="51867">
                          <a:moveTo>
                            <a:pt x="0" y="51867"/>
                          </a:moveTo>
                          <a:lnTo>
                            <a:pt x="25761" y="0"/>
                          </a:lnTo>
                          <a:lnTo>
                            <a:pt x="29219" y="1729"/>
                          </a:lnTo>
                          <a:lnTo>
                            <a:pt x="3458" y="53596"/>
                          </a:lnTo>
                          <a:lnTo>
                            <a:pt x="0" y="51867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0" name="Freihandform: Form 879">
                      <a:extLst>
                        <a:ext uri="{FF2B5EF4-FFF2-40B4-BE49-F238E27FC236}">
                          <a16:creationId xmlns:a16="http://schemas.microsoft.com/office/drawing/2014/main" id="{B71528AD-8847-417F-83DD-267D200AC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083" y="3091460"/>
                      <a:ext cx="34578" cy="51867"/>
                    </a:xfrm>
                    <a:custGeom>
                      <a:avLst/>
                      <a:gdLst>
                        <a:gd name="connsiteX0" fmla="*/ 3458 w 34578"/>
                        <a:gd name="connsiteY0" fmla="*/ 58783 h 51867"/>
                        <a:gd name="connsiteX1" fmla="*/ 0 w 34578"/>
                        <a:gd name="connsiteY1" fmla="*/ 57054 h 51867"/>
                        <a:gd name="connsiteX2" fmla="*/ 24118 w 34578"/>
                        <a:gd name="connsiteY2" fmla="*/ 8472 h 51867"/>
                        <a:gd name="connsiteX3" fmla="*/ 13745 w 34578"/>
                        <a:gd name="connsiteY3" fmla="*/ 3371 h 51867"/>
                        <a:gd name="connsiteX4" fmla="*/ 15387 w 34578"/>
                        <a:gd name="connsiteY4" fmla="*/ 0 h 51867"/>
                        <a:gd name="connsiteX5" fmla="*/ 39506 w 34578"/>
                        <a:gd name="connsiteY5" fmla="*/ 12016 h 51867"/>
                        <a:gd name="connsiteX6" fmla="*/ 37863 w 34578"/>
                        <a:gd name="connsiteY6" fmla="*/ 15387 h 51867"/>
                        <a:gd name="connsiteX7" fmla="*/ 27490 w 34578"/>
                        <a:gd name="connsiteY7" fmla="*/ 10287 h 51867"/>
                        <a:gd name="connsiteX8" fmla="*/ 3458 w 34578"/>
                        <a:gd name="connsiteY8" fmla="*/ 5878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3458" y="58783"/>
                          </a:moveTo>
                          <a:lnTo>
                            <a:pt x="0" y="57054"/>
                          </a:lnTo>
                          <a:lnTo>
                            <a:pt x="24118" y="8472"/>
                          </a:lnTo>
                          <a:lnTo>
                            <a:pt x="13745" y="3371"/>
                          </a:lnTo>
                          <a:lnTo>
                            <a:pt x="15387" y="0"/>
                          </a:lnTo>
                          <a:lnTo>
                            <a:pt x="39506" y="12016"/>
                          </a:lnTo>
                          <a:lnTo>
                            <a:pt x="37863" y="15387"/>
                          </a:lnTo>
                          <a:lnTo>
                            <a:pt x="27490" y="10287"/>
                          </a:lnTo>
                          <a:lnTo>
                            <a:pt x="3458" y="58783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1" name="Freihandform: Form 880">
                      <a:extLst>
                        <a:ext uri="{FF2B5EF4-FFF2-40B4-BE49-F238E27FC236}">
                          <a16:creationId xmlns:a16="http://schemas.microsoft.com/office/drawing/2014/main" id="{7DDB6446-58DC-421D-A544-04F3F5FC9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6965" y="3106588"/>
                      <a:ext cx="25934" cy="51867"/>
                    </a:xfrm>
                    <a:custGeom>
                      <a:avLst/>
                      <a:gdLst>
                        <a:gd name="connsiteX0" fmla="*/ 0 w 25933"/>
                        <a:gd name="connsiteY0" fmla="*/ 51867 h 51867"/>
                        <a:gd name="connsiteX1" fmla="*/ 25761 w 25933"/>
                        <a:gd name="connsiteY1" fmla="*/ 0 h 51867"/>
                        <a:gd name="connsiteX2" fmla="*/ 29218 w 25933"/>
                        <a:gd name="connsiteY2" fmla="*/ 1729 h 51867"/>
                        <a:gd name="connsiteX3" fmla="*/ 3458 w 25933"/>
                        <a:gd name="connsiteY3" fmla="*/ 53596 h 51867"/>
                        <a:gd name="connsiteX4" fmla="*/ 0 w 25933"/>
                        <a:gd name="connsiteY4" fmla="*/ 51867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933" h="51867">
                          <a:moveTo>
                            <a:pt x="0" y="51867"/>
                          </a:moveTo>
                          <a:lnTo>
                            <a:pt x="25761" y="0"/>
                          </a:lnTo>
                          <a:lnTo>
                            <a:pt x="29218" y="1729"/>
                          </a:lnTo>
                          <a:lnTo>
                            <a:pt x="3458" y="53596"/>
                          </a:lnTo>
                          <a:lnTo>
                            <a:pt x="0" y="51867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2" name="Freihandform: Form 881">
                      <a:extLst>
                        <a:ext uri="{FF2B5EF4-FFF2-40B4-BE49-F238E27FC236}">
                          <a16:creationId xmlns:a16="http://schemas.microsoft.com/office/drawing/2014/main" id="{1E84866A-4757-4980-91D3-87B0E15D3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8290" y="3112379"/>
                      <a:ext cx="43223" cy="60512"/>
                    </a:xfrm>
                    <a:custGeom>
                      <a:avLst/>
                      <a:gdLst>
                        <a:gd name="connsiteX0" fmla="*/ 19364 w 43222"/>
                        <a:gd name="connsiteY0" fmla="*/ 61290 h 60511"/>
                        <a:gd name="connsiteX1" fmla="*/ 0 w 43222"/>
                        <a:gd name="connsiteY1" fmla="*/ 51694 h 60511"/>
                        <a:gd name="connsiteX2" fmla="*/ 1556 w 43222"/>
                        <a:gd name="connsiteY2" fmla="*/ 48582 h 60511"/>
                        <a:gd name="connsiteX3" fmla="*/ 39160 w 43222"/>
                        <a:gd name="connsiteY3" fmla="*/ 10719 h 60511"/>
                        <a:gd name="connsiteX4" fmla="*/ 24291 w 43222"/>
                        <a:gd name="connsiteY4" fmla="*/ 3371 h 60511"/>
                        <a:gd name="connsiteX5" fmla="*/ 26020 w 43222"/>
                        <a:gd name="connsiteY5" fmla="*/ 0 h 60511"/>
                        <a:gd name="connsiteX6" fmla="*/ 44692 w 43222"/>
                        <a:gd name="connsiteY6" fmla="*/ 9249 h 60511"/>
                        <a:gd name="connsiteX7" fmla="*/ 43136 w 43222"/>
                        <a:gd name="connsiteY7" fmla="*/ 12448 h 60511"/>
                        <a:gd name="connsiteX8" fmla="*/ 5360 w 43222"/>
                        <a:gd name="connsiteY8" fmla="*/ 50225 h 60511"/>
                        <a:gd name="connsiteX9" fmla="*/ 21006 w 43222"/>
                        <a:gd name="connsiteY9" fmla="*/ 58005 h 60511"/>
                        <a:gd name="connsiteX10" fmla="*/ 19364 w 43222"/>
                        <a:gd name="connsiteY10" fmla="*/ 6129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9364" y="61290"/>
                          </a:moveTo>
                          <a:lnTo>
                            <a:pt x="0" y="51694"/>
                          </a:lnTo>
                          <a:lnTo>
                            <a:pt x="1556" y="48582"/>
                          </a:lnTo>
                          <a:lnTo>
                            <a:pt x="39160" y="10719"/>
                          </a:lnTo>
                          <a:lnTo>
                            <a:pt x="24291" y="3371"/>
                          </a:lnTo>
                          <a:lnTo>
                            <a:pt x="26020" y="0"/>
                          </a:lnTo>
                          <a:lnTo>
                            <a:pt x="44692" y="9249"/>
                          </a:lnTo>
                          <a:lnTo>
                            <a:pt x="43136" y="12448"/>
                          </a:lnTo>
                          <a:lnTo>
                            <a:pt x="5360" y="50225"/>
                          </a:lnTo>
                          <a:lnTo>
                            <a:pt x="21006" y="58005"/>
                          </a:lnTo>
                          <a:lnTo>
                            <a:pt x="19364" y="61290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3" name="Freihandform: Form 882">
                      <a:extLst>
                        <a:ext uri="{FF2B5EF4-FFF2-40B4-BE49-F238E27FC236}">
                          <a16:creationId xmlns:a16="http://schemas.microsoft.com/office/drawing/2014/main" id="{89447E4F-57EA-484D-AF5F-8E8861E7C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742" y="3125346"/>
                      <a:ext cx="43223" cy="60512"/>
                    </a:xfrm>
                    <a:custGeom>
                      <a:avLst/>
                      <a:gdLst>
                        <a:gd name="connsiteX0" fmla="*/ 18845 w 43222"/>
                        <a:gd name="connsiteY0" fmla="*/ 61203 h 60511"/>
                        <a:gd name="connsiteX1" fmla="*/ 0 w 43222"/>
                        <a:gd name="connsiteY1" fmla="*/ 51867 h 60511"/>
                        <a:gd name="connsiteX2" fmla="*/ 25761 w 43222"/>
                        <a:gd name="connsiteY2" fmla="*/ 0 h 60511"/>
                        <a:gd name="connsiteX3" fmla="*/ 44606 w 43222"/>
                        <a:gd name="connsiteY3" fmla="*/ 9336 h 60511"/>
                        <a:gd name="connsiteX4" fmla="*/ 42963 w 43222"/>
                        <a:gd name="connsiteY4" fmla="*/ 12707 h 60511"/>
                        <a:gd name="connsiteX5" fmla="*/ 27662 w 43222"/>
                        <a:gd name="connsiteY5" fmla="*/ 5100 h 60511"/>
                        <a:gd name="connsiteX6" fmla="*/ 17894 w 43222"/>
                        <a:gd name="connsiteY6" fmla="*/ 24810 h 60511"/>
                        <a:gd name="connsiteX7" fmla="*/ 32417 w 43222"/>
                        <a:gd name="connsiteY7" fmla="*/ 31985 h 60511"/>
                        <a:gd name="connsiteX8" fmla="*/ 30775 w 43222"/>
                        <a:gd name="connsiteY8" fmla="*/ 35356 h 60511"/>
                        <a:gd name="connsiteX9" fmla="*/ 16252 w 43222"/>
                        <a:gd name="connsiteY9" fmla="*/ 28181 h 60511"/>
                        <a:gd name="connsiteX10" fmla="*/ 5187 w 43222"/>
                        <a:gd name="connsiteY10" fmla="*/ 50311 h 60511"/>
                        <a:gd name="connsiteX11" fmla="*/ 20488 w 43222"/>
                        <a:gd name="connsiteY11" fmla="*/ 57918 h 60511"/>
                        <a:gd name="connsiteX12" fmla="*/ 18845 w 43222"/>
                        <a:gd name="connsiteY12" fmla="*/ 6120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18845" y="61203"/>
                          </a:moveTo>
                          <a:lnTo>
                            <a:pt x="0" y="51867"/>
                          </a:lnTo>
                          <a:lnTo>
                            <a:pt x="25761" y="0"/>
                          </a:lnTo>
                          <a:lnTo>
                            <a:pt x="44606" y="9336"/>
                          </a:lnTo>
                          <a:lnTo>
                            <a:pt x="42963" y="12707"/>
                          </a:lnTo>
                          <a:lnTo>
                            <a:pt x="27662" y="5100"/>
                          </a:lnTo>
                          <a:lnTo>
                            <a:pt x="17894" y="24810"/>
                          </a:lnTo>
                          <a:lnTo>
                            <a:pt x="32417" y="31985"/>
                          </a:lnTo>
                          <a:lnTo>
                            <a:pt x="30775" y="35356"/>
                          </a:lnTo>
                          <a:lnTo>
                            <a:pt x="16252" y="28181"/>
                          </a:lnTo>
                          <a:lnTo>
                            <a:pt x="5187" y="50311"/>
                          </a:lnTo>
                          <a:lnTo>
                            <a:pt x="20488" y="57918"/>
                          </a:lnTo>
                          <a:lnTo>
                            <a:pt x="18845" y="61203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4" name="Freihandform: Form 883">
                      <a:extLst>
                        <a:ext uri="{FF2B5EF4-FFF2-40B4-BE49-F238E27FC236}">
                          <a16:creationId xmlns:a16="http://schemas.microsoft.com/office/drawing/2014/main" id="{1B24C4D0-8D56-4696-B8C1-15AD3AB70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2664" y="3139091"/>
                      <a:ext cx="51867" cy="60512"/>
                    </a:xfrm>
                    <a:custGeom>
                      <a:avLst/>
                      <a:gdLst>
                        <a:gd name="connsiteX0" fmla="*/ 27317 w 51867"/>
                        <a:gd name="connsiteY0" fmla="*/ 65525 h 60511"/>
                        <a:gd name="connsiteX1" fmla="*/ 22908 w 51867"/>
                        <a:gd name="connsiteY1" fmla="*/ 63278 h 60511"/>
                        <a:gd name="connsiteX2" fmla="*/ 26366 w 51867"/>
                        <a:gd name="connsiteY2" fmla="*/ 7002 h 60511"/>
                        <a:gd name="connsiteX3" fmla="*/ 26107 w 51867"/>
                        <a:gd name="connsiteY3" fmla="*/ 6829 h 60511"/>
                        <a:gd name="connsiteX4" fmla="*/ 21871 w 51867"/>
                        <a:gd name="connsiteY4" fmla="*/ 16338 h 60511"/>
                        <a:gd name="connsiteX5" fmla="*/ 3371 w 51867"/>
                        <a:gd name="connsiteY5" fmla="*/ 53596 h 60511"/>
                        <a:gd name="connsiteX6" fmla="*/ 0 w 51867"/>
                        <a:gd name="connsiteY6" fmla="*/ 51867 h 60511"/>
                        <a:gd name="connsiteX7" fmla="*/ 25761 w 51867"/>
                        <a:gd name="connsiteY7" fmla="*/ 0 h 60511"/>
                        <a:gd name="connsiteX8" fmla="*/ 30256 w 51867"/>
                        <a:gd name="connsiteY8" fmla="*/ 2248 h 60511"/>
                        <a:gd name="connsiteX9" fmla="*/ 26885 w 51867"/>
                        <a:gd name="connsiteY9" fmla="*/ 57918 h 60511"/>
                        <a:gd name="connsiteX10" fmla="*/ 27057 w 51867"/>
                        <a:gd name="connsiteY10" fmla="*/ 58005 h 60511"/>
                        <a:gd name="connsiteX11" fmla="*/ 31639 w 51867"/>
                        <a:gd name="connsiteY11" fmla="*/ 48150 h 60511"/>
                        <a:gd name="connsiteX12" fmla="*/ 49620 w 51867"/>
                        <a:gd name="connsiteY12" fmla="*/ 11843 h 60511"/>
                        <a:gd name="connsiteX13" fmla="*/ 52991 w 51867"/>
                        <a:gd name="connsiteY13" fmla="*/ 13572 h 60511"/>
                        <a:gd name="connsiteX14" fmla="*/ 27317 w 51867"/>
                        <a:gd name="connsiteY14" fmla="*/ 65525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60511">
                          <a:moveTo>
                            <a:pt x="27317" y="65525"/>
                          </a:moveTo>
                          <a:lnTo>
                            <a:pt x="22908" y="63278"/>
                          </a:lnTo>
                          <a:lnTo>
                            <a:pt x="26366" y="7002"/>
                          </a:lnTo>
                          <a:lnTo>
                            <a:pt x="26107" y="6829"/>
                          </a:lnTo>
                          <a:cubicBezTo>
                            <a:pt x="24810" y="10200"/>
                            <a:pt x="23427" y="13399"/>
                            <a:pt x="21871" y="16338"/>
                          </a:cubicBezTo>
                          <a:lnTo>
                            <a:pt x="3371" y="53596"/>
                          </a:lnTo>
                          <a:lnTo>
                            <a:pt x="0" y="51867"/>
                          </a:lnTo>
                          <a:lnTo>
                            <a:pt x="25761" y="0"/>
                          </a:lnTo>
                          <a:lnTo>
                            <a:pt x="30256" y="2248"/>
                          </a:lnTo>
                          <a:lnTo>
                            <a:pt x="26885" y="57918"/>
                          </a:lnTo>
                          <a:lnTo>
                            <a:pt x="27057" y="58005"/>
                          </a:lnTo>
                          <a:cubicBezTo>
                            <a:pt x="28786" y="54028"/>
                            <a:pt x="30342" y="50743"/>
                            <a:pt x="31639" y="48150"/>
                          </a:cubicBezTo>
                          <a:lnTo>
                            <a:pt x="49620" y="11843"/>
                          </a:lnTo>
                          <a:lnTo>
                            <a:pt x="52991" y="13572"/>
                          </a:lnTo>
                          <a:lnTo>
                            <a:pt x="27317" y="65525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5" name="Grafik 3536">
                    <a:extLst>
                      <a:ext uri="{FF2B5EF4-FFF2-40B4-BE49-F238E27FC236}">
                        <a16:creationId xmlns:a16="http://schemas.microsoft.com/office/drawing/2014/main" id="{571B9AAA-CBB3-4FBD-992C-E19A0EA7EF77}"/>
                      </a:ext>
                    </a:extLst>
                  </p:cNvPr>
                  <p:cNvGrpSpPr/>
                  <p:nvPr/>
                </p:nvGrpSpPr>
                <p:grpSpPr>
                  <a:xfrm>
                    <a:off x="5643490" y="2940958"/>
                    <a:ext cx="259336" cy="146957"/>
                    <a:chOff x="5643490" y="2940958"/>
                    <a:chExt cx="259336" cy="146957"/>
                  </a:xfrm>
                  <a:solidFill>
                    <a:srgbClr val="FFDE00"/>
                  </a:solidFill>
                </p:grpSpPr>
                <p:sp>
                  <p:nvSpPr>
                    <p:cNvPr id="870" name="Freihandform: Form 869">
                      <a:extLst>
                        <a:ext uri="{FF2B5EF4-FFF2-40B4-BE49-F238E27FC236}">
                          <a16:creationId xmlns:a16="http://schemas.microsoft.com/office/drawing/2014/main" id="{C57D1E66-FC3A-4975-A51B-1304B1248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490" y="2940958"/>
                      <a:ext cx="43223" cy="60512"/>
                    </a:xfrm>
                    <a:custGeom>
                      <a:avLst/>
                      <a:gdLst>
                        <a:gd name="connsiteX0" fmla="*/ 28268 w 43222"/>
                        <a:gd name="connsiteY0" fmla="*/ 65007 h 60511"/>
                        <a:gd name="connsiteX1" fmla="*/ 23686 w 43222"/>
                        <a:gd name="connsiteY1" fmla="*/ 63192 h 60511"/>
                        <a:gd name="connsiteX2" fmla="*/ 22303 w 43222"/>
                        <a:gd name="connsiteY2" fmla="*/ 6829 h 60511"/>
                        <a:gd name="connsiteX3" fmla="*/ 22043 w 43222"/>
                        <a:gd name="connsiteY3" fmla="*/ 6743 h 60511"/>
                        <a:gd name="connsiteX4" fmla="*/ 18672 w 43222"/>
                        <a:gd name="connsiteY4" fmla="*/ 16598 h 60511"/>
                        <a:gd name="connsiteX5" fmla="*/ 3544 w 43222"/>
                        <a:gd name="connsiteY5" fmla="*/ 55325 h 60511"/>
                        <a:gd name="connsiteX6" fmla="*/ 0 w 43222"/>
                        <a:gd name="connsiteY6" fmla="*/ 53942 h 60511"/>
                        <a:gd name="connsiteX7" fmla="*/ 21179 w 43222"/>
                        <a:gd name="connsiteY7" fmla="*/ 0 h 60511"/>
                        <a:gd name="connsiteX8" fmla="*/ 25847 w 43222"/>
                        <a:gd name="connsiteY8" fmla="*/ 1816 h 60511"/>
                        <a:gd name="connsiteX9" fmla="*/ 27317 w 43222"/>
                        <a:gd name="connsiteY9" fmla="*/ 57573 h 60511"/>
                        <a:gd name="connsiteX10" fmla="*/ 27490 w 43222"/>
                        <a:gd name="connsiteY10" fmla="*/ 57659 h 60511"/>
                        <a:gd name="connsiteX11" fmla="*/ 31207 w 43222"/>
                        <a:gd name="connsiteY11" fmla="*/ 47459 h 60511"/>
                        <a:gd name="connsiteX12" fmla="*/ 45989 w 43222"/>
                        <a:gd name="connsiteY12" fmla="*/ 9768 h 60511"/>
                        <a:gd name="connsiteX13" fmla="*/ 49533 w 43222"/>
                        <a:gd name="connsiteY13" fmla="*/ 11152 h 60511"/>
                        <a:gd name="connsiteX14" fmla="*/ 28268 w 43222"/>
                        <a:gd name="connsiteY14" fmla="*/ 6500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8268" y="65007"/>
                          </a:moveTo>
                          <a:lnTo>
                            <a:pt x="23686" y="63192"/>
                          </a:lnTo>
                          <a:lnTo>
                            <a:pt x="22303" y="6829"/>
                          </a:lnTo>
                          <a:lnTo>
                            <a:pt x="22043" y="6743"/>
                          </a:lnTo>
                          <a:cubicBezTo>
                            <a:pt x="21006" y="10201"/>
                            <a:pt x="19882" y="13485"/>
                            <a:pt x="18672" y="16598"/>
                          </a:cubicBezTo>
                          <a:lnTo>
                            <a:pt x="3544" y="55325"/>
                          </a:lnTo>
                          <a:lnTo>
                            <a:pt x="0" y="53942"/>
                          </a:lnTo>
                          <a:lnTo>
                            <a:pt x="21179" y="0"/>
                          </a:lnTo>
                          <a:lnTo>
                            <a:pt x="25847" y="1816"/>
                          </a:lnTo>
                          <a:lnTo>
                            <a:pt x="27317" y="57573"/>
                          </a:lnTo>
                          <a:lnTo>
                            <a:pt x="27490" y="57659"/>
                          </a:lnTo>
                          <a:cubicBezTo>
                            <a:pt x="28873" y="53510"/>
                            <a:pt x="30083" y="50138"/>
                            <a:pt x="31207" y="47459"/>
                          </a:cubicBezTo>
                          <a:lnTo>
                            <a:pt x="45989" y="9768"/>
                          </a:lnTo>
                          <a:lnTo>
                            <a:pt x="49533" y="11152"/>
                          </a:lnTo>
                          <a:lnTo>
                            <a:pt x="28268" y="65007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1" name="Freihandform: Form 870">
                      <a:extLst>
                        <a:ext uri="{FF2B5EF4-FFF2-40B4-BE49-F238E27FC236}">
                          <a16:creationId xmlns:a16="http://schemas.microsoft.com/office/drawing/2014/main" id="{B0290F45-33DD-4973-A3FB-607097E44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3514" y="2956605"/>
                      <a:ext cx="34578" cy="60512"/>
                    </a:xfrm>
                    <a:custGeom>
                      <a:avLst/>
                      <a:gdLst>
                        <a:gd name="connsiteX0" fmla="*/ 19537 w 34578"/>
                        <a:gd name="connsiteY0" fmla="*/ 61636 h 60511"/>
                        <a:gd name="connsiteX1" fmla="*/ 0 w 34578"/>
                        <a:gd name="connsiteY1" fmla="*/ 53942 h 60511"/>
                        <a:gd name="connsiteX2" fmla="*/ 21179 w 34578"/>
                        <a:gd name="connsiteY2" fmla="*/ 0 h 60511"/>
                        <a:gd name="connsiteX3" fmla="*/ 40716 w 34578"/>
                        <a:gd name="connsiteY3" fmla="*/ 7694 h 60511"/>
                        <a:gd name="connsiteX4" fmla="*/ 39333 w 34578"/>
                        <a:gd name="connsiteY4" fmla="*/ 11152 h 60511"/>
                        <a:gd name="connsiteX5" fmla="*/ 23427 w 34578"/>
                        <a:gd name="connsiteY5" fmla="*/ 4927 h 60511"/>
                        <a:gd name="connsiteX6" fmla="*/ 15387 w 34578"/>
                        <a:gd name="connsiteY6" fmla="*/ 25415 h 60511"/>
                        <a:gd name="connsiteX7" fmla="*/ 30429 w 34578"/>
                        <a:gd name="connsiteY7" fmla="*/ 31293 h 60511"/>
                        <a:gd name="connsiteX8" fmla="*/ 29046 w 34578"/>
                        <a:gd name="connsiteY8" fmla="*/ 34751 h 60511"/>
                        <a:gd name="connsiteX9" fmla="*/ 14004 w 34578"/>
                        <a:gd name="connsiteY9" fmla="*/ 28873 h 60511"/>
                        <a:gd name="connsiteX10" fmla="*/ 4927 w 34578"/>
                        <a:gd name="connsiteY10" fmla="*/ 51954 h 60511"/>
                        <a:gd name="connsiteX11" fmla="*/ 20833 w 34578"/>
                        <a:gd name="connsiteY11" fmla="*/ 58178 h 60511"/>
                        <a:gd name="connsiteX12" fmla="*/ 19537 w 34578"/>
                        <a:gd name="connsiteY12" fmla="*/ 6163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19537" y="61636"/>
                          </a:moveTo>
                          <a:lnTo>
                            <a:pt x="0" y="53942"/>
                          </a:lnTo>
                          <a:lnTo>
                            <a:pt x="21179" y="0"/>
                          </a:lnTo>
                          <a:lnTo>
                            <a:pt x="40716" y="7694"/>
                          </a:lnTo>
                          <a:lnTo>
                            <a:pt x="39333" y="11152"/>
                          </a:lnTo>
                          <a:lnTo>
                            <a:pt x="23427" y="4927"/>
                          </a:lnTo>
                          <a:lnTo>
                            <a:pt x="15387" y="25415"/>
                          </a:lnTo>
                          <a:lnTo>
                            <a:pt x="30429" y="31293"/>
                          </a:lnTo>
                          <a:lnTo>
                            <a:pt x="29046" y="34751"/>
                          </a:lnTo>
                          <a:lnTo>
                            <a:pt x="14004" y="28873"/>
                          </a:lnTo>
                          <a:lnTo>
                            <a:pt x="4927" y="51954"/>
                          </a:lnTo>
                          <a:lnTo>
                            <a:pt x="20833" y="58178"/>
                          </a:lnTo>
                          <a:lnTo>
                            <a:pt x="19537" y="61636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2" name="Freihandform: Form 871">
                      <a:extLst>
                        <a:ext uri="{FF2B5EF4-FFF2-40B4-BE49-F238E27FC236}">
                          <a16:creationId xmlns:a16="http://schemas.microsoft.com/office/drawing/2014/main" id="{32D20E3F-BA24-4AE5-AF78-B53E28C0D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8006" y="2965941"/>
                      <a:ext cx="34578" cy="51867"/>
                    </a:xfrm>
                    <a:custGeom>
                      <a:avLst/>
                      <a:gdLst>
                        <a:gd name="connsiteX0" fmla="*/ 3631 w 34578"/>
                        <a:gd name="connsiteY0" fmla="*/ 59561 h 51867"/>
                        <a:gd name="connsiteX1" fmla="*/ 0 w 34578"/>
                        <a:gd name="connsiteY1" fmla="*/ 58178 h 51867"/>
                        <a:gd name="connsiteX2" fmla="*/ 19796 w 34578"/>
                        <a:gd name="connsiteY2" fmla="*/ 7694 h 51867"/>
                        <a:gd name="connsiteX3" fmla="*/ 9077 w 34578"/>
                        <a:gd name="connsiteY3" fmla="*/ 3458 h 51867"/>
                        <a:gd name="connsiteX4" fmla="*/ 10460 w 34578"/>
                        <a:gd name="connsiteY4" fmla="*/ 0 h 51867"/>
                        <a:gd name="connsiteX5" fmla="*/ 35529 w 34578"/>
                        <a:gd name="connsiteY5" fmla="*/ 9855 h 51867"/>
                        <a:gd name="connsiteX6" fmla="*/ 34146 w 34578"/>
                        <a:gd name="connsiteY6" fmla="*/ 13313 h 51867"/>
                        <a:gd name="connsiteX7" fmla="*/ 23427 w 34578"/>
                        <a:gd name="connsiteY7" fmla="*/ 9077 h 51867"/>
                        <a:gd name="connsiteX8" fmla="*/ 3631 w 34578"/>
                        <a:gd name="connsiteY8" fmla="*/ 59561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3631" y="59561"/>
                          </a:moveTo>
                          <a:lnTo>
                            <a:pt x="0" y="58178"/>
                          </a:lnTo>
                          <a:lnTo>
                            <a:pt x="19796" y="7694"/>
                          </a:lnTo>
                          <a:lnTo>
                            <a:pt x="9077" y="3458"/>
                          </a:lnTo>
                          <a:lnTo>
                            <a:pt x="10460" y="0"/>
                          </a:lnTo>
                          <a:lnTo>
                            <a:pt x="35529" y="9855"/>
                          </a:lnTo>
                          <a:lnTo>
                            <a:pt x="34146" y="13313"/>
                          </a:lnTo>
                          <a:lnTo>
                            <a:pt x="23427" y="9077"/>
                          </a:lnTo>
                          <a:lnTo>
                            <a:pt x="3631" y="59561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3" name="Freihandform: Form 872">
                      <a:extLst>
                        <a:ext uri="{FF2B5EF4-FFF2-40B4-BE49-F238E27FC236}">
                          <a16:creationId xmlns:a16="http://schemas.microsoft.com/office/drawing/2014/main" id="{682951FC-7738-473F-BDC1-6E94AA2C7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3415" y="2981959"/>
                      <a:ext cx="34578" cy="51867"/>
                    </a:xfrm>
                    <a:custGeom>
                      <a:avLst/>
                      <a:gdLst>
                        <a:gd name="connsiteX0" fmla="*/ 35362 w 34578"/>
                        <a:gd name="connsiteY0" fmla="*/ 34812 h 51867"/>
                        <a:gd name="connsiteX1" fmla="*/ 23260 w 34578"/>
                        <a:gd name="connsiteY1" fmla="*/ 53829 h 51867"/>
                        <a:gd name="connsiteX2" fmla="*/ 8910 w 34578"/>
                        <a:gd name="connsiteY2" fmla="*/ 56509 h 51867"/>
                        <a:gd name="connsiteX3" fmla="*/ 179 w 34578"/>
                        <a:gd name="connsiteY3" fmla="*/ 44753 h 51867"/>
                        <a:gd name="connsiteX4" fmla="*/ 4328 w 34578"/>
                        <a:gd name="connsiteY4" fmla="*/ 22623 h 51867"/>
                        <a:gd name="connsiteX5" fmla="*/ 16431 w 34578"/>
                        <a:gd name="connsiteY5" fmla="*/ 3345 h 51867"/>
                        <a:gd name="connsiteX6" fmla="*/ 30867 w 34578"/>
                        <a:gd name="connsiteY6" fmla="*/ 1098 h 51867"/>
                        <a:gd name="connsiteX7" fmla="*/ 39512 w 34578"/>
                        <a:gd name="connsiteY7" fmla="*/ 12768 h 51867"/>
                        <a:gd name="connsiteX8" fmla="*/ 35362 w 34578"/>
                        <a:gd name="connsiteY8" fmla="*/ 34812 h 51867"/>
                        <a:gd name="connsiteX9" fmla="*/ 8046 w 34578"/>
                        <a:gd name="connsiteY9" fmla="*/ 24006 h 51867"/>
                        <a:gd name="connsiteX10" fmla="*/ 3896 w 34578"/>
                        <a:gd name="connsiteY10" fmla="*/ 43370 h 51867"/>
                        <a:gd name="connsiteX11" fmla="*/ 10207 w 34578"/>
                        <a:gd name="connsiteY11" fmla="*/ 52965 h 51867"/>
                        <a:gd name="connsiteX12" fmla="*/ 21358 w 34578"/>
                        <a:gd name="connsiteY12" fmla="*/ 50285 h 51867"/>
                        <a:gd name="connsiteX13" fmla="*/ 31559 w 34578"/>
                        <a:gd name="connsiteY13" fmla="*/ 33255 h 51867"/>
                        <a:gd name="connsiteX14" fmla="*/ 35708 w 34578"/>
                        <a:gd name="connsiteY14" fmla="*/ 13978 h 51867"/>
                        <a:gd name="connsiteX15" fmla="*/ 29398 w 34578"/>
                        <a:gd name="connsiteY15" fmla="*/ 4469 h 51867"/>
                        <a:gd name="connsiteX16" fmla="*/ 18073 w 34578"/>
                        <a:gd name="connsiteY16" fmla="*/ 7149 h 51867"/>
                        <a:gd name="connsiteX17" fmla="*/ 8046 w 34578"/>
                        <a:gd name="connsiteY17" fmla="*/ 2400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35362" y="34812"/>
                          </a:moveTo>
                          <a:cubicBezTo>
                            <a:pt x="31818" y="43715"/>
                            <a:pt x="27842" y="50112"/>
                            <a:pt x="23260" y="53829"/>
                          </a:cubicBezTo>
                          <a:cubicBezTo>
                            <a:pt x="18678" y="57546"/>
                            <a:pt x="13924" y="58497"/>
                            <a:pt x="8910" y="56509"/>
                          </a:cubicBezTo>
                          <a:cubicBezTo>
                            <a:pt x="3810" y="54521"/>
                            <a:pt x="870" y="50544"/>
                            <a:pt x="179" y="44753"/>
                          </a:cubicBezTo>
                          <a:cubicBezTo>
                            <a:pt x="-512" y="38874"/>
                            <a:pt x="784" y="31527"/>
                            <a:pt x="4328" y="22623"/>
                          </a:cubicBezTo>
                          <a:cubicBezTo>
                            <a:pt x="7959" y="13373"/>
                            <a:pt x="12022" y="6890"/>
                            <a:pt x="16431" y="3345"/>
                          </a:cubicBezTo>
                          <a:cubicBezTo>
                            <a:pt x="20840" y="-199"/>
                            <a:pt x="25594" y="-890"/>
                            <a:pt x="30867" y="1098"/>
                          </a:cubicBezTo>
                          <a:cubicBezTo>
                            <a:pt x="35881" y="3086"/>
                            <a:pt x="38734" y="6976"/>
                            <a:pt x="39512" y="12768"/>
                          </a:cubicBezTo>
                          <a:cubicBezTo>
                            <a:pt x="40203" y="18560"/>
                            <a:pt x="38820" y="25908"/>
                            <a:pt x="35362" y="34812"/>
                          </a:cubicBezTo>
                          <a:close/>
                          <a:moveTo>
                            <a:pt x="8046" y="24006"/>
                          </a:moveTo>
                          <a:cubicBezTo>
                            <a:pt x="4933" y="32045"/>
                            <a:pt x="3551" y="38442"/>
                            <a:pt x="3896" y="43370"/>
                          </a:cubicBezTo>
                          <a:cubicBezTo>
                            <a:pt x="4328" y="48297"/>
                            <a:pt x="6403" y="51409"/>
                            <a:pt x="10207" y="52965"/>
                          </a:cubicBezTo>
                          <a:cubicBezTo>
                            <a:pt x="14097" y="54521"/>
                            <a:pt x="17814" y="53570"/>
                            <a:pt x="21358" y="50285"/>
                          </a:cubicBezTo>
                          <a:cubicBezTo>
                            <a:pt x="24989" y="47000"/>
                            <a:pt x="28360" y="41381"/>
                            <a:pt x="31559" y="33255"/>
                          </a:cubicBezTo>
                          <a:cubicBezTo>
                            <a:pt x="34671" y="25302"/>
                            <a:pt x="36054" y="18819"/>
                            <a:pt x="35708" y="13978"/>
                          </a:cubicBezTo>
                          <a:cubicBezTo>
                            <a:pt x="35362" y="9137"/>
                            <a:pt x="33201" y="5939"/>
                            <a:pt x="29398" y="4469"/>
                          </a:cubicBezTo>
                          <a:cubicBezTo>
                            <a:pt x="25421" y="2913"/>
                            <a:pt x="21618" y="3778"/>
                            <a:pt x="18073" y="7149"/>
                          </a:cubicBezTo>
                          <a:cubicBezTo>
                            <a:pt x="14442" y="10520"/>
                            <a:pt x="11157" y="16139"/>
                            <a:pt x="8046" y="24006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4" name="Freihandform: Form 873">
                      <a:extLst>
                        <a:ext uri="{FF2B5EF4-FFF2-40B4-BE49-F238E27FC236}">
                          <a16:creationId xmlns:a16="http://schemas.microsoft.com/office/drawing/2014/main" id="{C305556D-9376-49F2-A5D9-FE436B69F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8172" y="2993776"/>
                      <a:ext cx="34578" cy="60512"/>
                    </a:xfrm>
                    <a:custGeom>
                      <a:avLst/>
                      <a:gdLst>
                        <a:gd name="connsiteX0" fmla="*/ 12880 w 34578"/>
                        <a:gd name="connsiteY0" fmla="*/ 31725 h 60511"/>
                        <a:gd name="connsiteX1" fmla="*/ 3631 w 34578"/>
                        <a:gd name="connsiteY1" fmla="*/ 55325 h 60511"/>
                        <a:gd name="connsiteX2" fmla="*/ 0 w 34578"/>
                        <a:gd name="connsiteY2" fmla="*/ 53942 h 60511"/>
                        <a:gd name="connsiteX3" fmla="*/ 21179 w 34578"/>
                        <a:gd name="connsiteY3" fmla="*/ 0 h 60511"/>
                        <a:gd name="connsiteX4" fmla="*/ 28527 w 34578"/>
                        <a:gd name="connsiteY4" fmla="*/ 2853 h 60511"/>
                        <a:gd name="connsiteX5" fmla="*/ 38641 w 34578"/>
                        <a:gd name="connsiteY5" fmla="*/ 11151 h 60511"/>
                        <a:gd name="connsiteX6" fmla="*/ 37950 w 34578"/>
                        <a:gd name="connsiteY6" fmla="*/ 23772 h 60511"/>
                        <a:gd name="connsiteX7" fmla="*/ 32330 w 34578"/>
                        <a:gd name="connsiteY7" fmla="*/ 32244 h 60511"/>
                        <a:gd name="connsiteX8" fmla="*/ 23513 w 34578"/>
                        <a:gd name="connsiteY8" fmla="*/ 35010 h 60511"/>
                        <a:gd name="connsiteX9" fmla="*/ 24637 w 34578"/>
                        <a:gd name="connsiteY9" fmla="*/ 63624 h 60511"/>
                        <a:gd name="connsiteX10" fmla="*/ 20574 w 34578"/>
                        <a:gd name="connsiteY10" fmla="*/ 62068 h 60511"/>
                        <a:gd name="connsiteX11" fmla="*/ 19710 w 34578"/>
                        <a:gd name="connsiteY11" fmla="*/ 34578 h 60511"/>
                        <a:gd name="connsiteX12" fmla="*/ 12880 w 34578"/>
                        <a:gd name="connsiteY12" fmla="*/ 31725 h 60511"/>
                        <a:gd name="connsiteX13" fmla="*/ 14177 w 34578"/>
                        <a:gd name="connsiteY13" fmla="*/ 28440 h 60511"/>
                        <a:gd name="connsiteX14" fmla="*/ 19191 w 34578"/>
                        <a:gd name="connsiteY14" fmla="*/ 30429 h 60511"/>
                        <a:gd name="connsiteX15" fmla="*/ 27922 w 34578"/>
                        <a:gd name="connsiteY15" fmla="*/ 30342 h 60511"/>
                        <a:gd name="connsiteX16" fmla="*/ 34146 w 34578"/>
                        <a:gd name="connsiteY16" fmla="*/ 22389 h 60511"/>
                        <a:gd name="connsiteX17" fmla="*/ 34837 w 34578"/>
                        <a:gd name="connsiteY17" fmla="*/ 12534 h 60511"/>
                        <a:gd name="connsiteX18" fmla="*/ 27403 w 34578"/>
                        <a:gd name="connsiteY18" fmla="*/ 6483 h 60511"/>
                        <a:gd name="connsiteX19" fmla="*/ 23340 w 34578"/>
                        <a:gd name="connsiteY19" fmla="*/ 4927 h 60511"/>
                        <a:gd name="connsiteX20" fmla="*/ 14177 w 34578"/>
                        <a:gd name="connsiteY20" fmla="*/ 2844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12880" y="31725"/>
                          </a:moveTo>
                          <a:lnTo>
                            <a:pt x="3631" y="55325"/>
                          </a:lnTo>
                          <a:lnTo>
                            <a:pt x="0" y="53942"/>
                          </a:lnTo>
                          <a:lnTo>
                            <a:pt x="21179" y="0"/>
                          </a:lnTo>
                          <a:lnTo>
                            <a:pt x="28527" y="2853"/>
                          </a:lnTo>
                          <a:cubicBezTo>
                            <a:pt x="33800" y="4927"/>
                            <a:pt x="37171" y="7694"/>
                            <a:pt x="38641" y="11151"/>
                          </a:cubicBezTo>
                          <a:cubicBezTo>
                            <a:pt x="40111" y="14609"/>
                            <a:pt x="39851" y="18759"/>
                            <a:pt x="37950" y="23772"/>
                          </a:cubicBezTo>
                          <a:cubicBezTo>
                            <a:pt x="36480" y="27490"/>
                            <a:pt x="34578" y="30342"/>
                            <a:pt x="32330" y="32244"/>
                          </a:cubicBezTo>
                          <a:cubicBezTo>
                            <a:pt x="30083" y="34146"/>
                            <a:pt x="27144" y="35097"/>
                            <a:pt x="23513" y="35010"/>
                          </a:cubicBezTo>
                          <a:lnTo>
                            <a:pt x="24637" y="63624"/>
                          </a:lnTo>
                          <a:lnTo>
                            <a:pt x="20574" y="62068"/>
                          </a:lnTo>
                          <a:lnTo>
                            <a:pt x="19710" y="34578"/>
                          </a:lnTo>
                          <a:lnTo>
                            <a:pt x="12880" y="31725"/>
                          </a:lnTo>
                          <a:close/>
                          <a:moveTo>
                            <a:pt x="14177" y="28440"/>
                          </a:moveTo>
                          <a:lnTo>
                            <a:pt x="19191" y="30429"/>
                          </a:lnTo>
                          <a:cubicBezTo>
                            <a:pt x="22476" y="31725"/>
                            <a:pt x="25415" y="31639"/>
                            <a:pt x="27922" y="30342"/>
                          </a:cubicBezTo>
                          <a:cubicBezTo>
                            <a:pt x="30515" y="29046"/>
                            <a:pt x="32504" y="26366"/>
                            <a:pt x="34146" y="22389"/>
                          </a:cubicBezTo>
                          <a:cubicBezTo>
                            <a:pt x="35702" y="18326"/>
                            <a:pt x="35961" y="15041"/>
                            <a:pt x="34837" y="12534"/>
                          </a:cubicBezTo>
                          <a:cubicBezTo>
                            <a:pt x="33714" y="10028"/>
                            <a:pt x="31207" y="8039"/>
                            <a:pt x="27403" y="6483"/>
                          </a:cubicBezTo>
                          <a:lnTo>
                            <a:pt x="23340" y="4927"/>
                          </a:lnTo>
                          <a:lnTo>
                            <a:pt x="14177" y="28440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5" name="Freihandform: Form 874">
                      <a:extLst>
                        <a:ext uri="{FF2B5EF4-FFF2-40B4-BE49-F238E27FC236}">
                          <a16:creationId xmlns:a16="http://schemas.microsoft.com/office/drawing/2014/main" id="{8815A469-D243-45BA-B645-51C377C2A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330" y="3006397"/>
                      <a:ext cx="43223" cy="60512"/>
                    </a:xfrm>
                    <a:custGeom>
                      <a:avLst/>
                      <a:gdLst>
                        <a:gd name="connsiteX0" fmla="*/ 24550 w 43222"/>
                        <a:gd name="connsiteY0" fmla="*/ 63537 h 60511"/>
                        <a:gd name="connsiteX1" fmla="*/ 20488 w 43222"/>
                        <a:gd name="connsiteY1" fmla="*/ 61981 h 60511"/>
                        <a:gd name="connsiteX2" fmla="*/ 18326 w 43222"/>
                        <a:gd name="connsiteY2" fmla="*/ 30083 h 60511"/>
                        <a:gd name="connsiteX3" fmla="*/ 12016 w 43222"/>
                        <a:gd name="connsiteY3" fmla="*/ 33973 h 60511"/>
                        <a:gd name="connsiteX4" fmla="*/ 3631 w 43222"/>
                        <a:gd name="connsiteY4" fmla="*/ 55325 h 60511"/>
                        <a:gd name="connsiteX5" fmla="*/ 0 w 43222"/>
                        <a:gd name="connsiteY5" fmla="*/ 53942 h 60511"/>
                        <a:gd name="connsiteX6" fmla="*/ 21179 w 43222"/>
                        <a:gd name="connsiteY6" fmla="*/ 0 h 60511"/>
                        <a:gd name="connsiteX7" fmla="*/ 24810 w 43222"/>
                        <a:gd name="connsiteY7" fmla="*/ 1383 h 60511"/>
                        <a:gd name="connsiteX8" fmla="*/ 13658 w 43222"/>
                        <a:gd name="connsiteY8" fmla="*/ 29910 h 60511"/>
                        <a:gd name="connsiteX9" fmla="*/ 40802 w 43222"/>
                        <a:gd name="connsiteY9" fmla="*/ 7607 h 60511"/>
                        <a:gd name="connsiteX10" fmla="*/ 44779 w 43222"/>
                        <a:gd name="connsiteY10" fmla="*/ 9163 h 60511"/>
                        <a:gd name="connsiteX11" fmla="*/ 21957 w 43222"/>
                        <a:gd name="connsiteY11" fmla="*/ 27576 h 60511"/>
                        <a:gd name="connsiteX12" fmla="*/ 24550 w 43222"/>
                        <a:gd name="connsiteY12" fmla="*/ 6353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4550" y="63537"/>
                          </a:moveTo>
                          <a:lnTo>
                            <a:pt x="20488" y="61981"/>
                          </a:lnTo>
                          <a:lnTo>
                            <a:pt x="18326" y="30083"/>
                          </a:lnTo>
                          <a:lnTo>
                            <a:pt x="12016" y="33973"/>
                          </a:lnTo>
                          <a:lnTo>
                            <a:pt x="3631" y="55325"/>
                          </a:lnTo>
                          <a:lnTo>
                            <a:pt x="0" y="53942"/>
                          </a:lnTo>
                          <a:lnTo>
                            <a:pt x="21179" y="0"/>
                          </a:lnTo>
                          <a:lnTo>
                            <a:pt x="24810" y="1383"/>
                          </a:lnTo>
                          <a:lnTo>
                            <a:pt x="13658" y="29910"/>
                          </a:lnTo>
                          <a:cubicBezTo>
                            <a:pt x="15819" y="28008"/>
                            <a:pt x="24896" y="20574"/>
                            <a:pt x="40802" y="7607"/>
                          </a:cubicBezTo>
                          <a:lnTo>
                            <a:pt x="44779" y="9163"/>
                          </a:lnTo>
                          <a:lnTo>
                            <a:pt x="21957" y="27576"/>
                          </a:lnTo>
                          <a:lnTo>
                            <a:pt x="24550" y="63537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6" name="Freihandform: Form 875">
                      <a:extLst>
                        <a:ext uri="{FF2B5EF4-FFF2-40B4-BE49-F238E27FC236}">
                          <a16:creationId xmlns:a16="http://schemas.microsoft.com/office/drawing/2014/main" id="{A8E6DD66-A35D-4A84-A650-6C30D51BB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0758" y="3018240"/>
                      <a:ext cx="34578" cy="60512"/>
                    </a:xfrm>
                    <a:custGeom>
                      <a:avLst/>
                      <a:gdLst>
                        <a:gd name="connsiteX0" fmla="*/ 19537 w 34578"/>
                        <a:gd name="connsiteY0" fmla="*/ 61636 h 60511"/>
                        <a:gd name="connsiteX1" fmla="*/ 0 w 34578"/>
                        <a:gd name="connsiteY1" fmla="*/ 53942 h 60511"/>
                        <a:gd name="connsiteX2" fmla="*/ 21179 w 34578"/>
                        <a:gd name="connsiteY2" fmla="*/ 0 h 60511"/>
                        <a:gd name="connsiteX3" fmla="*/ 40716 w 34578"/>
                        <a:gd name="connsiteY3" fmla="*/ 7694 h 60511"/>
                        <a:gd name="connsiteX4" fmla="*/ 39333 w 34578"/>
                        <a:gd name="connsiteY4" fmla="*/ 11152 h 60511"/>
                        <a:gd name="connsiteX5" fmla="*/ 23427 w 34578"/>
                        <a:gd name="connsiteY5" fmla="*/ 4927 h 60511"/>
                        <a:gd name="connsiteX6" fmla="*/ 15387 w 34578"/>
                        <a:gd name="connsiteY6" fmla="*/ 25415 h 60511"/>
                        <a:gd name="connsiteX7" fmla="*/ 30429 w 34578"/>
                        <a:gd name="connsiteY7" fmla="*/ 31293 h 60511"/>
                        <a:gd name="connsiteX8" fmla="*/ 29046 w 34578"/>
                        <a:gd name="connsiteY8" fmla="*/ 34751 h 60511"/>
                        <a:gd name="connsiteX9" fmla="*/ 14004 w 34578"/>
                        <a:gd name="connsiteY9" fmla="*/ 28873 h 60511"/>
                        <a:gd name="connsiteX10" fmla="*/ 4927 w 34578"/>
                        <a:gd name="connsiteY10" fmla="*/ 51954 h 60511"/>
                        <a:gd name="connsiteX11" fmla="*/ 20833 w 34578"/>
                        <a:gd name="connsiteY11" fmla="*/ 58178 h 60511"/>
                        <a:gd name="connsiteX12" fmla="*/ 19537 w 34578"/>
                        <a:gd name="connsiteY12" fmla="*/ 6163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19537" y="61636"/>
                          </a:moveTo>
                          <a:lnTo>
                            <a:pt x="0" y="53942"/>
                          </a:lnTo>
                          <a:lnTo>
                            <a:pt x="21179" y="0"/>
                          </a:lnTo>
                          <a:lnTo>
                            <a:pt x="40716" y="7694"/>
                          </a:lnTo>
                          <a:lnTo>
                            <a:pt x="39333" y="11152"/>
                          </a:lnTo>
                          <a:lnTo>
                            <a:pt x="23427" y="4927"/>
                          </a:lnTo>
                          <a:lnTo>
                            <a:pt x="15387" y="25415"/>
                          </a:lnTo>
                          <a:lnTo>
                            <a:pt x="30429" y="31293"/>
                          </a:lnTo>
                          <a:lnTo>
                            <a:pt x="29046" y="34751"/>
                          </a:lnTo>
                          <a:lnTo>
                            <a:pt x="14004" y="28873"/>
                          </a:lnTo>
                          <a:lnTo>
                            <a:pt x="4927" y="51954"/>
                          </a:lnTo>
                          <a:lnTo>
                            <a:pt x="20833" y="58178"/>
                          </a:lnTo>
                          <a:lnTo>
                            <a:pt x="19537" y="61636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7" name="Freihandform: Form 876">
                      <a:extLst>
                        <a:ext uri="{FF2B5EF4-FFF2-40B4-BE49-F238E27FC236}">
                          <a16:creationId xmlns:a16="http://schemas.microsoft.com/office/drawing/2014/main" id="{A9997B7C-2CB8-4253-B3E0-108B8952A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9891" y="3029824"/>
                      <a:ext cx="34578" cy="60512"/>
                    </a:xfrm>
                    <a:custGeom>
                      <a:avLst/>
                      <a:gdLst>
                        <a:gd name="connsiteX0" fmla="*/ 12880 w 34578"/>
                        <a:gd name="connsiteY0" fmla="*/ 31726 h 60511"/>
                        <a:gd name="connsiteX1" fmla="*/ 3631 w 34578"/>
                        <a:gd name="connsiteY1" fmla="*/ 55325 h 60511"/>
                        <a:gd name="connsiteX2" fmla="*/ 0 w 34578"/>
                        <a:gd name="connsiteY2" fmla="*/ 53942 h 60511"/>
                        <a:gd name="connsiteX3" fmla="*/ 21179 w 34578"/>
                        <a:gd name="connsiteY3" fmla="*/ 0 h 60511"/>
                        <a:gd name="connsiteX4" fmla="*/ 28527 w 34578"/>
                        <a:gd name="connsiteY4" fmla="*/ 2853 h 60511"/>
                        <a:gd name="connsiteX5" fmla="*/ 38641 w 34578"/>
                        <a:gd name="connsiteY5" fmla="*/ 11065 h 60511"/>
                        <a:gd name="connsiteX6" fmla="*/ 37949 w 34578"/>
                        <a:gd name="connsiteY6" fmla="*/ 23600 h 60511"/>
                        <a:gd name="connsiteX7" fmla="*/ 32330 w 34578"/>
                        <a:gd name="connsiteY7" fmla="*/ 32071 h 60511"/>
                        <a:gd name="connsiteX8" fmla="*/ 23513 w 34578"/>
                        <a:gd name="connsiteY8" fmla="*/ 34924 h 60511"/>
                        <a:gd name="connsiteX9" fmla="*/ 24637 w 34578"/>
                        <a:gd name="connsiteY9" fmla="*/ 63537 h 60511"/>
                        <a:gd name="connsiteX10" fmla="*/ 20574 w 34578"/>
                        <a:gd name="connsiteY10" fmla="*/ 61981 h 60511"/>
                        <a:gd name="connsiteX11" fmla="*/ 19796 w 34578"/>
                        <a:gd name="connsiteY11" fmla="*/ 34405 h 60511"/>
                        <a:gd name="connsiteX12" fmla="*/ 12880 w 34578"/>
                        <a:gd name="connsiteY12" fmla="*/ 31726 h 60511"/>
                        <a:gd name="connsiteX13" fmla="*/ 14263 w 34578"/>
                        <a:gd name="connsiteY13" fmla="*/ 28354 h 60511"/>
                        <a:gd name="connsiteX14" fmla="*/ 19277 w 34578"/>
                        <a:gd name="connsiteY14" fmla="*/ 30342 h 60511"/>
                        <a:gd name="connsiteX15" fmla="*/ 28008 w 34578"/>
                        <a:gd name="connsiteY15" fmla="*/ 30256 h 60511"/>
                        <a:gd name="connsiteX16" fmla="*/ 34146 w 34578"/>
                        <a:gd name="connsiteY16" fmla="*/ 22303 h 60511"/>
                        <a:gd name="connsiteX17" fmla="*/ 34924 w 34578"/>
                        <a:gd name="connsiteY17" fmla="*/ 12448 h 60511"/>
                        <a:gd name="connsiteX18" fmla="*/ 27403 w 34578"/>
                        <a:gd name="connsiteY18" fmla="*/ 6397 h 60511"/>
                        <a:gd name="connsiteX19" fmla="*/ 23340 w 34578"/>
                        <a:gd name="connsiteY19" fmla="*/ 4841 h 60511"/>
                        <a:gd name="connsiteX20" fmla="*/ 14263 w 34578"/>
                        <a:gd name="connsiteY20" fmla="*/ 28354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12880" y="31726"/>
                          </a:moveTo>
                          <a:lnTo>
                            <a:pt x="3631" y="55325"/>
                          </a:lnTo>
                          <a:lnTo>
                            <a:pt x="0" y="53942"/>
                          </a:lnTo>
                          <a:lnTo>
                            <a:pt x="21179" y="0"/>
                          </a:lnTo>
                          <a:lnTo>
                            <a:pt x="28527" y="2853"/>
                          </a:lnTo>
                          <a:cubicBezTo>
                            <a:pt x="33800" y="4927"/>
                            <a:pt x="37171" y="7694"/>
                            <a:pt x="38641" y="11065"/>
                          </a:cubicBezTo>
                          <a:cubicBezTo>
                            <a:pt x="40111" y="14523"/>
                            <a:pt x="39851" y="18672"/>
                            <a:pt x="37949" y="23600"/>
                          </a:cubicBezTo>
                          <a:cubicBezTo>
                            <a:pt x="36480" y="27317"/>
                            <a:pt x="34578" y="30170"/>
                            <a:pt x="32330" y="32071"/>
                          </a:cubicBezTo>
                          <a:cubicBezTo>
                            <a:pt x="30083" y="33973"/>
                            <a:pt x="27144" y="34924"/>
                            <a:pt x="23513" y="34924"/>
                          </a:cubicBezTo>
                          <a:lnTo>
                            <a:pt x="24637" y="63537"/>
                          </a:lnTo>
                          <a:lnTo>
                            <a:pt x="20574" y="61981"/>
                          </a:lnTo>
                          <a:lnTo>
                            <a:pt x="19796" y="34405"/>
                          </a:lnTo>
                          <a:lnTo>
                            <a:pt x="12880" y="31726"/>
                          </a:lnTo>
                          <a:close/>
                          <a:moveTo>
                            <a:pt x="14263" y="28354"/>
                          </a:moveTo>
                          <a:lnTo>
                            <a:pt x="19277" y="30342"/>
                          </a:lnTo>
                          <a:cubicBezTo>
                            <a:pt x="22562" y="31639"/>
                            <a:pt x="25501" y="31553"/>
                            <a:pt x="28008" y="30256"/>
                          </a:cubicBezTo>
                          <a:cubicBezTo>
                            <a:pt x="30515" y="28959"/>
                            <a:pt x="32590" y="26279"/>
                            <a:pt x="34146" y="22303"/>
                          </a:cubicBezTo>
                          <a:cubicBezTo>
                            <a:pt x="35702" y="18240"/>
                            <a:pt x="35961" y="14955"/>
                            <a:pt x="34924" y="12448"/>
                          </a:cubicBezTo>
                          <a:cubicBezTo>
                            <a:pt x="33800" y="9941"/>
                            <a:pt x="31293" y="7953"/>
                            <a:pt x="27403" y="6397"/>
                          </a:cubicBezTo>
                          <a:lnTo>
                            <a:pt x="23340" y="4841"/>
                          </a:lnTo>
                          <a:lnTo>
                            <a:pt x="14263" y="28354"/>
                          </a:ln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6" name="Grafik 3536">
                    <a:extLst>
                      <a:ext uri="{FF2B5EF4-FFF2-40B4-BE49-F238E27FC236}">
                        <a16:creationId xmlns:a16="http://schemas.microsoft.com/office/drawing/2014/main" id="{CB31E331-486B-4140-9450-59A2A55BACE6}"/>
                      </a:ext>
                    </a:extLst>
                  </p:cNvPr>
                  <p:cNvGrpSpPr/>
                  <p:nvPr/>
                </p:nvGrpSpPr>
                <p:grpSpPr>
                  <a:xfrm>
                    <a:off x="3472575" y="1632953"/>
                    <a:ext cx="285270" cy="259336"/>
                    <a:chOff x="3472575" y="1632953"/>
                    <a:chExt cx="285270" cy="259336"/>
                  </a:xfrm>
                  <a:solidFill>
                    <a:srgbClr val="40569D"/>
                  </a:solidFill>
                </p:grpSpPr>
                <p:sp>
                  <p:nvSpPr>
                    <p:cNvPr id="860" name="Freihandform: Form 859">
                      <a:extLst>
                        <a:ext uri="{FF2B5EF4-FFF2-40B4-BE49-F238E27FC236}">
                          <a16:creationId xmlns:a16="http://schemas.microsoft.com/office/drawing/2014/main" id="{9165BD3B-4A45-4FC2-8EF5-97E297C0B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0312" y="1839558"/>
                      <a:ext cx="43223" cy="51867"/>
                    </a:xfrm>
                    <a:custGeom>
                      <a:avLst/>
                      <a:gdLst>
                        <a:gd name="connsiteX0" fmla="*/ 30602 w 43222"/>
                        <a:gd name="connsiteY0" fmla="*/ 2680 h 51867"/>
                        <a:gd name="connsiteX1" fmla="*/ 20574 w 43222"/>
                        <a:gd name="connsiteY1" fmla="*/ 21784 h 51867"/>
                        <a:gd name="connsiteX2" fmla="*/ 31120 w 43222"/>
                        <a:gd name="connsiteY2" fmla="*/ 31120 h 51867"/>
                        <a:gd name="connsiteX3" fmla="*/ 48755 w 43222"/>
                        <a:gd name="connsiteY3" fmla="*/ 18672 h 51867"/>
                        <a:gd name="connsiteX4" fmla="*/ 51781 w 43222"/>
                        <a:gd name="connsiteY4" fmla="*/ 21352 h 51867"/>
                        <a:gd name="connsiteX5" fmla="*/ 3026 w 43222"/>
                        <a:gd name="connsiteY5" fmla="*/ 55584 h 51867"/>
                        <a:gd name="connsiteX6" fmla="*/ 0 w 43222"/>
                        <a:gd name="connsiteY6" fmla="*/ 52905 h 51867"/>
                        <a:gd name="connsiteX7" fmla="*/ 27662 w 43222"/>
                        <a:gd name="connsiteY7" fmla="*/ 0 h 51867"/>
                        <a:gd name="connsiteX8" fmla="*/ 30602 w 43222"/>
                        <a:gd name="connsiteY8" fmla="*/ 2680 h 51867"/>
                        <a:gd name="connsiteX9" fmla="*/ 18672 w 43222"/>
                        <a:gd name="connsiteY9" fmla="*/ 25415 h 51867"/>
                        <a:gd name="connsiteX10" fmla="*/ 8212 w 43222"/>
                        <a:gd name="connsiteY10" fmla="*/ 44952 h 51867"/>
                        <a:gd name="connsiteX11" fmla="*/ 4582 w 43222"/>
                        <a:gd name="connsiteY11" fmla="*/ 50916 h 51867"/>
                        <a:gd name="connsiteX12" fmla="*/ 9941 w 43222"/>
                        <a:gd name="connsiteY12" fmla="*/ 46508 h 51867"/>
                        <a:gd name="connsiteX13" fmla="*/ 27922 w 43222"/>
                        <a:gd name="connsiteY13" fmla="*/ 33541 h 51867"/>
                        <a:gd name="connsiteX14" fmla="*/ 18672 w 43222"/>
                        <a:gd name="connsiteY14" fmla="*/ 2541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30602" y="2680"/>
                          </a:moveTo>
                          <a:lnTo>
                            <a:pt x="20574" y="21784"/>
                          </a:lnTo>
                          <a:lnTo>
                            <a:pt x="31120" y="31120"/>
                          </a:lnTo>
                          <a:lnTo>
                            <a:pt x="48755" y="18672"/>
                          </a:lnTo>
                          <a:lnTo>
                            <a:pt x="51781" y="21352"/>
                          </a:lnTo>
                          <a:lnTo>
                            <a:pt x="3026" y="55584"/>
                          </a:lnTo>
                          <a:lnTo>
                            <a:pt x="0" y="52905"/>
                          </a:lnTo>
                          <a:lnTo>
                            <a:pt x="27662" y="0"/>
                          </a:lnTo>
                          <a:lnTo>
                            <a:pt x="30602" y="2680"/>
                          </a:lnTo>
                          <a:close/>
                          <a:moveTo>
                            <a:pt x="18672" y="25415"/>
                          </a:moveTo>
                          <a:lnTo>
                            <a:pt x="8212" y="44952"/>
                          </a:lnTo>
                          <a:cubicBezTo>
                            <a:pt x="7002" y="47113"/>
                            <a:pt x="5792" y="49101"/>
                            <a:pt x="4582" y="50916"/>
                          </a:cubicBezTo>
                          <a:cubicBezTo>
                            <a:pt x="6310" y="49360"/>
                            <a:pt x="8039" y="47891"/>
                            <a:pt x="9941" y="46508"/>
                          </a:cubicBezTo>
                          <a:lnTo>
                            <a:pt x="27922" y="33541"/>
                          </a:lnTo>
                          <a:lnTo>
                            <a:pt x="18672" y="25415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1" name="Freihandform: Form 860">
                      <a:extLst>
                        <a:ext uri="{FF2B5EF4-FFF2-40B4-BE49-F238E27FC236}">
                          <a16:creationId xmlns:a16="http://schemas.microsoft.com/office/drawing/2014/main" id="{001EBE2F-7B47-4245-86BA-73923205F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1539" y="1824416"/>
                      <a:ext cx="43223" cy="51867"/>
                    </a:xfrm>
                    <a:custGeom>
                      <a:avLst/>
                      <a:gdLst>
                        <a:gd name="connsiteX0" fmla="*/ 10705 w 43222"/>
                        <a:gd name="connsiteY0" fmla="*/ 14277 h 51867"/>
                        <a:gd name="connsiteX1" fmla="*/ 44073 w 43222"/>
                        <a:gd name="connsiteY1" fmla="*/ 4336 h 51867"/>
                        <a:gd name="connsiteX2" fmla="*/ 51767 w 43222"/>
                        <a:gd name="connsiteY2" fmla="*/ 11165 h 51867"/>
                        <a:gd name="connsiteX3" fmla="*/ 13472 w 43222"/>
                        <a:gd name="connsiteY3" fmla="*/ 54647 h 51867"/>
                        <a:gd name="connsiteX4" fmla="*/ 5605 w 43222"/>
                        <a:gd name="connsiteY4" fmla="*/ 47645 h 51867"/>
                        <a:gd name="connsiteX5" fmla="*/ 246 w 43222"/>
                        <a:gd name="connsiteY5" fmla="*/ 33209 h 51867"/>
                        <a:gd name="connsiteX6" fmla="*/ 10705 w 43222"/>
                        <a:gd name="connsiteY6" fmla="*/ 14277 h 51867"/>
                        <a:gd name="connsiteX7" fmla="*/ 13904 w 43222"/>
                        <a:gd name="connsiteY7" fmla="*/ 16784 h 51867"/>
                        <a:gd name="connsiteX8" fmla="*/ 4222 w 43222"/>
                        <a:gd name="connsiteY8" fmla="*/ 33209 h 51867"/>
                        <a:gd name="connsiteX9" fmla="*/ 7939 w 43222"/>
                        <a:gd name="connsiteY9" fmla="*/ 45052 h 51867"/>
                        <a:gd name="connsiteX10" fmla="*/ 12780 w 43222"/>
                        <a:gd name="connsiteY10" fmla="*/ 49374 h 51867"/>
                        <a:gd name="connsiteX11" fmla="*/ 46407 w 43222"/>
                        <a:gd name="connsiteY11" fmla="*/ 11252 h 51867"/>
                        <a:gd name="connsiteX12" fmla="*/ 41739 w 43222"/>
                        <a:gd name="connsiteY12" fmla="*/ 7189 h 51867"/>
                        <a:gd name="connsiteX13" fmla="*/ 29118 w 43222"/>
                        <a:gd name="connsiteY13" fmla="*/ 4768 h 51867"/>
                        <a:gd name="connsiteX14" fmla="*/ 13904 w 43222"/>
                        <a:gd name="connsiteY14" fmla="*/ 1678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10705" y="14277"/>
                          </a:moveTo>
                          <a:cubicBezTo>
                            <a:pt x="23759" y="-505"/>
                            <a:pt x="34824" y="-3790"/>
                            <a:pt x="44073" y="4336"/>
                          </a:cubicBezTo>
                          <a:lnTo>
                            <a:pt x="51767" y="11165"/>
                          </a:lnTo>
                          <a:lnTo>
                            <a:pt x="13472" y="54647"/>
                          </a:lnTo>
                          <a:lnTo>
                            <a:pt x="5605" y="47645"/>
                          </a:lnTo>
                          <a:cubicBezTo>
                            <a:pt x="1110" y="43669"/>
                            <a:pt x="-705" y="38914"/>
                            <a:pt x="246" y="33209"/>
                          </a:cubicBezTo>
                          <a:cubicBezTo>
                            <a:pt x="1197" y="27503"/>
                            <a:pt x="4481" y="21193"/>
                            <a:pt x="10705" y="14277"/>
                          </a:cubicBezTo>
                          <a:close/>
                          <a:moveTo>
                            <a:pt x="13904" y="16784"/>
                          </a:moveTo>
                          <a:cubicBezTo>
                            <a:pt x="8544" y="22922"/>
                            <a:pt x="5259" y="28368"/>
                            <a:pt x="4222" y="33209"/>
                          </a:cubicBezTo>
                          <a:cubicBezTo>
                            <a:pt x="3185" y="37963"/>
                            <a:pt x="4481" y="41940"/>
                            <a:pt x="7939" y="45052"/>
                          </a:cubicBezTo>
                          <a:lnTo>
                            <a:pt x="12780" y="49374"/>
                          </a:lnTo>
                          <a:lnTo>
                            <a:pt x="46407" y="11252"/>
                          </a:lnTo>
                          <a:lnTo>
                            <a:pt x="41739" y="7189"/>
                          </a:lnTo>
                          <a:cubicBezTo>
                            <a:pt x="38022" y="3904"/>
                            <a:pt x="33786" y="3039"/>
                            <a:pt x="29118" y="4768"/>
                          </a:cubicBezTo>
                          <a:cubicBezTo>
                            <a:pt x="24537" y="6497"/>
                            <a:pt x="19436" y="10474"/>
                            <a:pt x="13904" y="16784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2" name="Freihandform: Form 861">
                      <a:extLst>
                        <a:ext uri="{FF2B5EF4-FFF2-40B4-BE49-F238E27FC236}">
                          <a16:creationId xmlns:a16="http://schemas.microsoft.com/office/drawing/2014/main" id="{50BD1E99-8C7A-4E49-81CF-8D30B139F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6429" y="1801695"/>
                      <a:ext cx="51867" cy="51867"/>
                    </a:xfrm>
                    <a:custGeom>
                      <a:avLst/>
                      <a:gdLst>
                        <a:gd name="connsiteX0" fmla="*/ 3026 w 51867"/>
                        <a:gd name="connsiteY0" fmla="*/ 37085 h 51867"/>
                        <a:gd name="connsiteX1" fmla="*/ 0 w 51867"/>
                        <a:gd name="connsiteY1" fmla="*/ 34405 h 51867"/>
                        <a:gd name="connsiteX2" fmla="*/ 48582 w 51867"/>
                        <a:gd name="connsiteY2" fmla="*/ 0 h 51867"/>
                        <a:gd name="connsiteX3" fmla="*/ 51867 w 51867"/>
                        <a:gd name="connsiteY3" fmla="*/ 2853 h 51867"/>
                        <a:gd name="connsiteX4" fmla="*/ 23772 w 51867"/>
                        <a:gd name="connsiteY4" fmla="*/ 55325 h 51867"/>
                        <a:gd name="connsiteX5" fmla="*/ 20747 w 51867"/>
                        <a:gd name="connsiteY5" fmla="*/ 52645 h 51867"/>
                        <a:gd name="connsiteX6" fmla="*/ 40629 w 51867"/>
                        <a:gd name="connsiteY6" fmla="*/ 15906 h 51867"/>
                        <a:gd name="connsiteX7" fmla="*/ 44087 w 51867"/>
                        <a:gd name="connsiteY7" fmla="*/ 9768 h 51867"/>
                        <a:gd name="connsiteX8" fmla="*/ 47199 w 51867"/>
                        <a:gd name="connsiteY8" fmla="*/ 5187 h 51867"/>
                        <a:gd name="connsiteX9" fmla="*/ 43741 w 51867"/>
                        <a:gd name="connsiteY9" fmla="*/ 8126 h 51867"/>
                        <a:gd name="connsiteX10" fmla="*/ 40716 w 51867"/>
                        <a:gd name="connsiteY10" fmla="*/ 10460 h 51867"/>
                        <a:gd name="connsiteX11" fmla="*/ 3026 w 51867"/>
                        <a:gd name="connsiteY11" fmla="*/ 3708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3026" y="37085"/>
                          </a:moveTo>
                          <a:lnTo>
                            <a:pt x="0" y="34405"/>
                          </a:lnTo>
                          <a:lnTo>
                            <a:pt x="48582" y="0"/>
                          </a:lnTo>
                          <a:lnTo>
                            <a:pt x="51867" y="2853"/>
                          </a:lnTo>
                          <a:lnTo>
                            <a:pt x="23772" y="55325"/>
                          </a:lnTo>
                          <a:lnTo>
                            <a:pt x="20747" y="52645"/>
                          </a:lnTo>
                          <a:lnTo>
                            <a:pt x="40629" y="15906"/>
                          </a:lnTo>
                          <a:cubicBezTo>
                            <a:pt x="42099" y="13053"/>
                            <a:pt x="43309" y="11065"/>
                            <a:pt x="44087" y="9768"/>
                          </a:cubicBezTo>
                          <a:cubicBezTo>
                            <a:pt x="44865" y="8472"/>
                            <a:pt x="45903" y="7002"/>
                            <a:pt x="47199" y="5187"/>
                          </a:cubicBezTo>
                          <a:cubicBezTo>
                            <a:pt x="45989" y="6224"/>
                            <a:pt x="44865" y="7175"/>
                            <a:pt x="43741" y="8126"/>
                          </a:cubicBezTo>
                          <a:cubicBezTo>
                            <a:pt x="42618" y="9077"/>
                            <a:pt x="41580" y="9855"/>
                            <a:pt x="40716" y="10460"/>
                          </a:cubicBezTo>
                          <a:cubicBezTo>
                            <a:pt x="39851" y="11152"/>
                            <a:pt x="27230" y="19969"/>
                            <a:pt x="3026" y="37085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3" name="Freihandform: Form 862">
                      <a:extLst>
                        <a:ext uri="{FF2B5EF4-FFF2-40B4-BE49-F238E27FC236}">
                          <a16:creationId xmlns:a16="http://schemas.microsoft.com/office/drawing/2014/main" id="{28B038D8-59B6-4F45-9CE4-C434DF306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941" y="1774637"/>
                      <a:ext cx="51867" cy="51867"/>
                    </a:xfrm>
                    <a:custGeom>
                      <a:avLst/>
                      <a:gdLst>
                        <a:gd name="connsiteX0" fmla="*/ 38295 w 51867"/>
                        <a:gd name="connsiteY0" fmla="*/ 0 h 51867"/>
                        <a:gd name="connsiteX1" fmla="*/ 54028 w 51867"/>
                        <a:gd name="connsiteY1" fmla="*/ 13918 h 51867"/>
                        <a:gd name="connsiteX2" fmla="*/ 15733 w 51867"/>
                        <a:gd name="connsiteY2" fmla="*/ 57400 h 51867"/>
                        <a:gd name="connsiteX3" fmla="*/ 0 w 51867"/>
                        <a:gd name="connsiteY3" fmla="*/ 43482 h 51867"/>
                        <a:gd name="connsiteX4" fmla="*/ 2507 w 51867"/>
                        <a:gd name="connsiteY4" fmla="*/ 40716 h 51867"/>
                        <a:gd name="connsiteX5" fmla="*/ 15301 w 51867"/>
                        <a:gd name="connsiteY5" fmla="*/ 52040 h 51867"/>
                        <a:gd name="connsiteX6" fmla="*/ 29824 w 51867"/>
                        <a:gd name="connsiteY6" fmla="*/ 35529 h 51867"/>
                        <a:gd name="connsiteX7" fmla="*/ 17721 w 51867"/>
                        <a:gd name="connsiteY7" fmla="*/ 24810 h 51867"/>
                        <a:gd name="connsiteX8" fmla="*/ 20142 w 51867"/>
                        <a:gd name="connsiteY8" fmla="*/ 22044 h 51867"/>
                        <a:gd name="connsiteX9" fmla="*/ 32244 w 51867"/>
                        <a:gd name="connsiteY9" fmla="*/ 32763 h 51867"/>
                        <a:gd name="connsiteX10" fmla="*/ 48669 w 51867"/>
                        <a:gd name="connsiteY10" fmla="*/ 14177 h 51867"/>
                        <a:gd name="connsiteX11" fmla="*/ 35788 w 51867"/>
                        <a:gd name="connsiteY11" fmla="*/ 2853 h 51867"/>
                        <a:gd name="connsiteX12" fmla="*/ 38295 w 51867"/>
                        <a:gd name="connsiteY12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38295" y="0"/>
                          </a:moveTo>
                          <a:lnTo>
                            <a:pt x="54028" y="13918"/>
                          </a:lnTo>
                          <a:lnTo>
                            <a:pt x="15733" y="57400"/>
                          </a:lnTo>
                          <a:lnTo>
                            <a:pt x="0" y="43482"/>
                          </a:lnTo>
                          <a:lnTo>
                            <a:pt x="2507" y="40716"/>
                          </a:lnTo>
                          <a:lnTo>
                            <a:pt x="15301" y="52040"/>
                          </a:lnTo>
                          <a:lnTo>
                            <a:pt x="29824" y="35529"/>
                          </a:lnTo>
                          <a:lnTo>
                            <a:pt x="17721" y="24810"/>
                          </a:lnTo>
                          <a:lnTo>
                            <a:pt x="20142" y="22044"/>
                          </a:lnTo>
                          <a:lnTo>
                            <a:pt x="32244" y="32763"/>
                          </a:lnTo>
                          <a:lnTo>
                            <a:pt x="48669" y="14177"/>
                          </a:lnTo>
                          <a:lnTo>
                            <a:pt x="35788" y="2853"/>
                          </a:lnTo>
                          <a:lnTo>
                            <a:pt x="38295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4" name="Freihandform: Form 863">
                      <a:extLst>
                        <a:ext uri="{FF2B5EF4-FFF2-40B4-BE49-F238E27FC236}">
                          <a16:creationId xmlns:a16="http://schemas.microsoft.com/office/drawing/2014/main" id="{F2C79B2E-AE44-4A14-8598-3F6CC3872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5340" y="1747666"/>
                      <a:ext cx="60512" cy="60512"/>
                    </a:xfrm>
                    <a:custGeom>
                      <a:avLst/>
                      <a:gdLst>
                        <a:gd name="connsiteX0" fmla="*/ 38295 w 60511"/>
                        <a:gd name="connsiteY0" fmla="*/ 0 h 60511"/>
                        <a:gd name="connsiteX1" fmla="*/ 42012 w 60511"/>
                        <a:gd name="connsiteY1" fmla="*/ 3285 h 60511"/>
                        <a:gd name="connsiteX2" fmla="*/ 24118 w 60511"/>
                        <a:gd name="connsiteY2" fmla="*/ 56708 h 60511"/>
                        <a:gd name="connsiteX3" fmla="*/ 24378 w 60511"/>
                        <a:gd name="connsiteY3" fmla="*/ 56881 h 60511"/>
                        <a:gd name="connsiteX4" fmla="*/ 30861 w 60511"/>
                        <a:gd name="connsiteY4" fmla="*/ 48755 h 60511"/>
                        <a:gd name="connsiteX5" fmla="*/ 58351 w 60511"/>
                        <a:gd name="connsiteY5" fmla="*/ 17548 h 60511"/>
                        <a:gd name="connsiteX6" fmla="*/ 61203 w 60511"/>
                        <a:gd name="connsiteY6" fmla="*/ 20055 h 60511"/>
                        <a:gd name="connsiteX7" fmla="*/ 22908 w 60511"/>
                        <a:gd name="connsiteY7" fmla="*/ 63537 h 60511"/>
                        <a:gd name="connsiteX8" fmla="*/ 19104 w 60511"/>
                        <a:gd name="connsiteY8" fmla="*/ 60166 h 60511"/>
                        <a:gd name="connsiteX9" fmla="*/ 36739 w 60511"/>
                        <a:gd name="connsiteY9" fmla="*/ 7261 h 60511"/>
                        <a:gd name="connsiteX10" fmla="*/ 36566 w 60511"/>
                        <a:gd name="connsiteY10" fmla="*/ 7089 h 60511"/>
                        <a:gd name="connsiteX11" fmla="*/ 29651 w 60511"/>
                        <a:gd name="connsiteY11" fmla="*/ 15474 h 60511"/>
                        <a:gd name="connsiteX12" fmla="*/ 2853 w 60511"/>
                        <a:gd name="connsiteY12" fmla="*/ 45816 h 60511"/>
                        <a:gd name="connsiteX13" fmla="*/ 0 w 60511"/>
                        <a:gd name="connsiteY13" fmla="*/ 43309 h 60511"/>
                        <a:gd name="connsiteX14" fmla="*/ 38295 w 60511"/>
                        <a:gd name="connsiteY14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60511">
                          <a:moveTo>
                            <a:pt x="38295" y="0"/>
                          </a:moveTo>
                          <a:lnTo>
                            <a:pt x="42012" y="3285"/>
                          </a:lnTo>
                          <a:lnTo>
                            <a:pt x="24118" y="56708"/>
                          </a:lnTo>
                          <a:lnTo>
                            <a:pt x="24378" y="56881"/>
                          </a:lnTo>
                          <a:cubicBezTo>
                            <a:pt x="26539" y="53942"/>
                            <a:pt x="28700" y="51262"/>
                            <a:pt x="30861" y="48755"/>
                          </a:cubicBezTo>
                          <a:lnTo>
                            <a:pt x="58351" y="17548"/>
                          </a:lnTo>
                          <a:lnTo>
                            <a:pt x="61203" y="20055"/>
                          </a:lnTo>
                          <a:lnTo>
                            <a:pt x="22908" y="63537"/>
                          </a:lnTo>
                          <a:lnTo>
                            <a:pt x="19104" y="60166"/>
                          </a:lnTo>
                          <a:lnTo>
                            <a:pt x="36739" y="7261"/>
                          </a:lnTo>
                          <a:lnTo>
                            <a:pt x="36566" y="7089"/>
                          </a:lnTo>
                          <a:cubicBezTo>
                            <a:pt x="33887" y="10460"/>
                            <a:pt x="31553" y="13226"/>
                            <a:pt x="29651" y="15474"/>
                          </a:cubicBezTo>
                          <a:lnTo>
                            <a:pt x="2853" y="45816"/>
                          </a:lnTo>
                          <a:lnTo>
                            <a:pt x="0" y="43309"/>
                          </a:lnTo>
                          <a:lnTo>
                            <a:pt x="38295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5" name="Freihandform: Form 864">
                      <a:extLst>
                        <a:ext uri="{FF2B5EF4-FFF2-40B4-BE49-F238E27FC236}">
                          <a16:creationId xmlns:a16="http://schemas.microsoft.com/office/drawing/2014/main" id="{187E3B58-3C7F-4356-A37A-41EB4C193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9752" y="1732798"/>
                      <a:ext cx="43223" cy="51867"/>
                    </a:xfrm>
                    <a:custGeom>
                      <a:avLst/>
                      <a:gdLst>
                        <a:gd name="connsiteX0" fmla="*/ 47026 w 43222"/>
                        <a:gd name="connsiteY0" fmla="*/ 0 h 51867"/>
                        <a:gd name="connsiteX1" fmla="*/ 49965 w 43222"/>
                        <a:gd name="connsiteY1" fmla="*/ 2593 h 51867"/>
                        <a:gd name="connsiteX2" fmla="*/ 14091 w 43222"/>
                        <a:gd name="connsiteY2" fmla="*/ 43223 h 51867"/>
                        <a:gd name="connsiteX3" fmla="*/ 22735 w 43222"/>
                        <a:gd name="connsiteY3" fmla="*/ 50830 h 51867"/>
                        <a:gd name="connsiteX4" fmla="*/ 20228 w 43222"/>
                        <a:gd name="connsiteY4" fmla="*/ 53596 h 51867"/>
                        <a:gd name="connsiteX5" fmla="*/ 0 w 43222"/>
                        <a:gd name="connsiteY5" fmla="*/ 35788 h 51867"/>
                        <a:gd name="connsiteX6" fmla="*/ 2507 w 43222"/>
                        <a:gd name="connsiteY6" fmla="*/ 33022 h 51867"/>
                        <a:gd name="connsiteX7" fmla="*/ 11152 w 43222"/>
                        <a:gd name="connsiteY7" fmla="*/ 40629 h 51867"/>
                        <a:gd name="connsiteX8" fmla="*/ 47026 w 43222"/>
                        <a:gd name="connsiteY8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47026" y="0"/>
                          </a:moveTo>
                          <a:lnTo>
                            <a:pt x="49965" y="2593"/>
                          </a:lnTo>
                          <a:lnTo>
                            <a:pt x="14091" y="43223"/>
                          </a:lnTo>
                          <a:lnTo>
                            <a:pt x="22735" y="50830"/>
                          </a:lnTo>
                          <a:lnTo>
                            <a:pt x="20228" y="53596"/>
                          </a:lnTo>
                          <a:lnTo>
                            <a:pt x="0" y="35788"/>
                          </a:lnTo>
                          <a:lnTo>
                            <a:pt x="2507" y="33022"/>
                          </a:lnTo>
                          <a:lnTo>
                            <a:pt x="11152" y="40629"/>
                          </a:lnTo>
                          <a:lnTo>
                            <a:pt x="47026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6" name="Freihandform: Form 865">
                      <a:extLst>
                        <a:ext uri="{FF2B5EF4-FFF2-40B4-BE49-F238E27FC236}">
                          <a16:creationId xmlns:a16="http://schemas.microsoft.com/office/drawing/2014/main" id="{8011C8A0-BDA5-4509-943A-CA482B08C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818" y="1707288"/>
                      <a:ext cx="51867" cy="51867"/>
                    </a:xfrm>
                    <a:custGeom>
                      <a:avLst/>
                      <a:gdLst>
                        <a:gd name="connsiteX0" fmla="*/ 0 w 51867"/>
                        <a:gd name="connsiteY0" fmla="*/ 38303 h 51867"/>
                        <a:gd name="connsiteX1" fmla="*/ 25847 w 51867"/>
                        <a:gd name="connsiteY1" fmla="*/ 8998 h 51867"/>
                        <a:gd name="connsiteX2" fmla="*/ 49360 w 51867"/>
                        <a:gd name="connsiteY2" fmla="*/ 3553 h 51867"/>
                        <a:gd name="connsiteX3" fmla="*/ 54028 w 51867"/>
                        <a:gd name="connsiteY3" fmla="*/ 14445 h 51867"/>
                        <a:gd name="connsiteX4" fmla="*/ 47199 w 51867"/>
                        <a:gd name="connsiteY4" fmla="*/ 27757 h 51867"/>
                        <a:gd name="connsiteX5" fmla="*/ 21352 w 51867"/>
                        <a:gd name="connsiteY5" fmla="*/ 57062 h 51867"/>
                        <a:gd name="connsiteX6" fmla="*/ 18413 w 51867"/>
                        <a:gd name="connsiteY6" fmla="*/ 54469 h 51867"/>
                        <a:gd name="connsiteX7" fmla="*/ 44606 w 51867"/>
                        <a:gd name="connsiteY7" fmla="*/ 24818 h 51867"/>
                        <a:gd name="connsiteX8" fmla="*/ 50138 w 51867"/>
                        <a:gd name="connsiteY8" fmla="*/ 14445 h 51867"/>
                        <a:gd name="connsiteX9" fmla="*/ 46940 w 51867"/>
                        <a:gd name="connsiteY9" fmla="*/ 6405 h 51867"/>
                        <a:gd name="connsiteX10" fmla="*/ 38641 w 51867"/>
                        <a:gd name="connsiteY10" fmla="*/ 4330 h 51867"/>
                        <a:gd name="connsiteX11" fmla="*/ 29046 w 51867"/>
                        <a:gd name="connsiteY11" fmla="*/ 11333 h 51867"/>
                        <a:gd name="connsiteX12" fmla="*/ 2939 w 51867"/>
                        <a:gd name="connsiteY12" fmla="*/ 40897 h 51867"/>
                        <a:gd name="connsiteX13" fmla="*/ 0 w 51867"/>
                        <a:gd name="connsiteY13" fmla="*/ 3830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0" y="38303"/>
                          </a:moveTo>
                          <a:lnTo>
                            <a:pt x="25847" y="8998"/>
                          </a:lnTo>
                          <a:cubicBezTo>
                            <a:pt x="34492" y="-770"/>
                            <a:pt x="42358" y="-2585"/>
                            <a:pt x="49360" y="3553"/>
                          </a:cubicBezTo>
                          <a:cubicBezTo>
                            <a:pt x="52905" y="6665"/>
                            <a:pt x="54374" y="10295"/>
                            <a:pt x="54028" y="14445"/>
                          </a:cubicBezTo>
                          <a:cubicBezTo>
                            <a:pt x="53596" y="18594"/>
                            <a:pt x="51349" y="23089"/>
                            <a:pt x="47199" y="27757"/>
                          </a:cubicBezTo>
                          <a:lnTo>
                            <a:pt x="21352" y="57062"/>
                          </a:lnTo>
                          <a:lnTo>
                            <a:pt x="18413" y="54469"/>
                          </a:lnTo>
                          <a:lnTo>
                            <a:pt x="44606" y="24818"/>
                          </a:lnTo>
                          <a:cubicBezTo>
                            <a:pt x="47891" y="21101"/>
                            <a:pt x="49793" y="17557"/>
                            <a:pt x="50138" y="14445"/>
                          </a:cubicBezTo>
                          <a:cubicBezTo>
                            <a:pt x="50484" y="11246"/>
                            <a:pt x="49447" y="8566"/>
                            <a:pt x="46940" y="6405"/>
                          </a:cubicBezTo>
                          <a:cubicBezTo>
                            <a:pt x="44433" y="4244"/>
                            <a:pt x="41667" y="3553"/>
                            <a:pt x="38641" y="4330"/>
                          </a:cubicBezTo>
                          <a:cubicBezTo>
                            <a:pt x="35615" y="5195"/>
                            <a:pt x="32417" y="7529"/>
                            <a:pt x="29046" y="11333"/>
                          </a:cubicBezTo>
                          <a:lnTo>
                            <a:pt x="2939" y="40897"/>
                          </a:lnTo>
                          <a:lnTo>
                            <a:pt x="0" y="38303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7" name="Freihandform: Form 866">
                      <a:extLst>
                        <a:ext uri="{FF2B5EF4-FFF2-40B4-BE49-F238E27FC236}">
                          <a16:creationId xmlns:a16="http://schemas.microsoft.com/office/drawing/2014/main" id="{0C7A7B23-06E8-4725-BE81-AD2CDFC5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2021" y="1676435"/>
                      <a:ext cx="43223" cy="60512"/>
                    </a:xfrm>
                    <a:custGeom>
                      <a:avLst/>
                      <a:gdLst>
                        <a:gd name="connsiteX0" fmla="*/ 31219 w 43222"/>
                        <a:gd name="connsiteY0" fmla="*/ 34060 h 60511"/>
                        <a:gd name="connsiteX1" fmla="*/ 47990 w 43222"/>
                        <a:gd name="connsiteY1" fmla="*/ 15042 h 60511"/>
                        <a:gd name="connsiteX2" fmla="*/ 50929 w 43222"/>
                        <a:gd name="connsiteY2" fmla="*/ 17635 h 60511"/>
                        <a:gd name="connsiteX3" fmla="*/ 12633 w 43222"/>
                        <a:gd name="connsiteY3" fmla="*/ 61117 h 60511"/>
                        <a:gd name="connsiteX4" fmla="*/ 6669 w 43222"/>
                        <a:gd name="connsiteY4" fmla="*/ 55844 h 60511"/>
                        <a:gd name="connsiteX5" fmla="*/ 12 w 43222"/>
                        <a:gd name="connsiteY5" fmla="*/ 44606 h 60511"/>
                        <a:gd name="connsiteX6" fmla="*/ 5026 w 43222"/>
                        <a:gd name="connsiteY6" fmla="*/ 33022 h 60511"/>
                        <a:gd name="connsiteX7" fmla="*/ 13152 w 43222"/>
                        <a:gd name="connsiteY7" fmla="*/ 26971 h 60511"/>
                        <a:gd name="connsiteX8" fmla="*/ 22402 w 43222"/>
                        <a:gd name="connsiteY8" fmla="*/ 27317 h 60511"/>
                        <a:gd name="connsiteX9" fmla="*/ 31133 w 43222"/>
                        <a:gd name="connsiteY9" fmla="*/ 0 h 60511"/>
                        <a:gd name="connsiteX10" fmla="*/ 34418 w 43222"/>
                        <a:gd name="connsiteY10" fmla="*/ 2853 h 60511"/>
                        <a:gd name="connsiteX11" fmla="*/ 25773 w 43222"/>
                        <a:gd name="connsiteY11" fmla="*/ 28959 h 60511"/>
                        <a:gd name="connsiteX12" fmla="*/ 31219 w 43222"/>
                        <a:gd name="connsiteY12" fmla="*/ 34060 h 60511"/>
                        <a:gd name="connsiteX13" fmla="*/ 28885 w 43222"/>
                        <a:gd name="connsiteY13" fmla="*/ 36739 h 60511"/>
                        <a:gd name="connsiteX14" fmla="*/ 24822 w 43222"/>
                        <a:gd name="connsiteY14" fmla="*/ 33195 h 60511"/>
                        <a:gd name="connsiteX15" fmla="*/ 16610 w 43222"/>
                        <a:gd name="connsiteY15" fmla="*/ 30256 h 60511"/>
                        <a:gd name="connsiteX16" fmla="*/ 8052 w 43222"/>
                        <a:gd name="connsiteY16" fmla="*/ 35616 h 60511"/>
                        <a:gd name="connsiteX17" fmla="*/ 3989 w 43222"/>
                        <a:gd name="connsiteY17" fmla="*/ 44606 h 60511"/>
                        <a:gd name="connsiteX18" fmla="*/ 8916 w 43222"/>
                        <a:gd name="connsiteY18" fmla="*/ 52818 h 60511"/>
                        <a:gd name="connsiteX19" fmla="*/ 12201 w 43222"/>
                        <a:gd name="connsiteY19" fmla="*/ 55671 h 60511"/>
                        <a:gd name="connsiteX20" fmla="*/ 28885 w 43222"/>
                        <a:gd name="connsiteY20" fmla="*/ 36739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31219" y="34060"/>
                          </a:moveTo>
                          <a:lnTo>
                            <a:pt x="47990" y="15042"/>
                          </a:lnTo>
                          <a:lnTo>
                            <a:pt x="50929" y="17635"/>
                          </a:lnTo>
                          <a:lnTo>
                            <a:pt x="12633" y="61117"/>
                          </a:lnTo>
                          <a:lnTo>
                            <a:pt x="6669" y="55844"/>
                          </a:lnTo>
                          <a:cubicBezTo>
                            <a:pt x="2433" y="52127"/>
                            <a:pt x="185" y="48409"/>
                            <a:pt x="12" y="44606"/>
                          </a:cubicBezTo>
                          <a:cubicBezTo>
                            <a:pt x="-160" y="40889"/>
                            <a:pt x="1482" y="36999"/>
                            <a:pt x="5026" y="33022"/>
                          </a:cubicBezTo>
                          <a:cubicBezTo>
                            <a:pt x="7706" y="29997"/>
                            <a:pt x="10386" y="28008"/>
                            <a:pt x="13152" y="26971"/>
                          </a:cubicBezTo>
                          <a:cubicBezTo>
                            <a:pt x="15918" y="25934"/>
                            <a:pt x="19030" y="26107"/>
                            <a:pt x="22402" y="27317"/>
                          </a:cubicBezTo>
                          <a:lnTo>
                            <a:pt x="31133" y="0"/>
                          </a:lnTo>
                          <a:lnTo>
                            <a:pt x="34418" y="2853"/>
                          </a:lnTo>
                          <a:lnTo>
                            <a:pt x="25773" y="28959"/>
                          </a:lnTo>
                          <a:lnTo>
                            <a:pt x="31219" y="34060"/>
                          </a:lnTo>
                          <a:close/>
                          <a:moveTo>
                            <a:pt x="28885" y="36739"/>
                          </a:moveTo>
                          <a:lnTo>
                            <a:pt x="24822" y="33195"/>
                          </a:lnTo>
                          <a:cubicBezTo>
                            <a:pt x="22142" y="30861"/>
                            <a:pt x="19463" y="29910"/>
                            <a:pt x="16610" y="30256"/>
                          </a:cubicBezTo>
                          <a:cubicBezTo>
                            <a:pt x="13757" y="30602"/>
                            <a:pt x="10905" y="32417"/>
                            <a:pt x="8052" y="35616"/>
                          </a:cubicBezTo>
                          <a:cubicBezTo>
                            <a:pt x="5199" y="38900"/>
                            <a:pt x="3816" y="41926"/>
                            <a:pt x="3989" y="44606"/>
                          </a:cubicBezTo>
                          <a:cubicBezTo>
                            <a:pt x="4162" y="47372"/>
                            <a:pt x="5804" y="50052"/>
                            <a:pt x="8916" y="52818"/>
                          </a:cubicBezTo>
                          <a:lnTo>
                            <a:pt x="12201" y="55671"/>
                          </a:lnTo>
                          <a:lnTo>
                            <a:pt x="28885" y="36739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8" name="Freihandform: Form 867">
                      <a:extLst>
                        <a:ext uri="{FF2B5EF4-FFF2-40B4-BE49-F238E27FC236}">
                          <a16:creationId xmlns:a16="http://schemas.microsoft.com/office/drawing/2014/main" id="{0CBCE747-03C9-4CDF-8260-F82EBB11F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2988" y="1657331"/>
                      <a:ext cx="51867" cy="51867"/>
                    </a:xfrm>
                    <a:custGeom>
                      <a:avLst/>
                      <a:gdLst>
                        <a:gd name="connsiteX0" fmla="*/ 38295 w 51867"/>
                        <a:gd name="connsiteY0" fmla="*/ 0 h 51867"/>
                        <a:gd name="connsiteX1" fmla="*/ 54028 w 51867"/>
                        <a:gd name="connsiteY1" fmla="*/ 13918 h 51867"/>
                        <a:gd name="connsiteX2" fmla="*/ 15733 w 51867"/>
                        <a:gd name="connsiteY2" fmla="*/ 57400 h 51867"/>
                        <a:gd name="connsiteX3" fmla="*/ 0 w 51867"/>
                        <a:gd name="connsiteY3" fmla="*/ 43482 h 51867"/>
                        <a:gd name="connsiteX4" fmla="*/ 2421 w 51867"/>
                        <a:gd name="connsiteY4" fmla="*/ 40716 h 51867"/>
                        <a:gd name="connsiteX5" fmla="*/ 15301 w 51867"/>
                        <a:gd name="connsiteY5" fmla="*/ 52040 h 51867"/>
                        <a:gd name="connsiteX6" fmla="*/ 29824 w 51867"/>
                        <a:gd name="connsiteY6" fmla="*/ 35529 h 51867"/>
                        <a:gd name="connsiteX7" fmla="*/ 17721 w 51867"/>
                        <a:gd name="connsiteY7" fmla="*/ 24810 h 51867"/>
                        <a:gd name="connsiteX8" fmla="*/ 20142 w 51867"/>
                        <a:gd name="connsiteY8" fmla="*/ 22044 h 51867"/>
                        <a:gd name="connsiteX9" fmla="*/ 32244 w 51867"/>
                        <a:gd name="connsiteY9" fmla="*/ 32763 h 51867"/>
                        <a:gd name="connsiteX10" fmla="*/ 48669 w 51867"/>
                        <a:gd name="connsiteY10" fmla="*/ 14177 h 51867"/>
                        <a:gd name="connsiteX11" fmla="*/ 35789 w 51867"/>
                        <a:gd name="connsiteY11" fmla="*/ 2853 h 51867"/>
                        <a:gd name="connsiteX12" fmla="*/ 38295 w 51867"/>
                        <a:gd name="connsiteY12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38295" y="0"/>
                          </a:moveTo>
                          <a:lnTo>
                            <a:pt x="54028" y="13918"/>
                          </a:lnTo>
                          <a:lnTo>
                            <a:pt x="15733" y="57400"/>
                          </a:lnTo>
                          <a:lnTo>
                            <a:pt x="0" y="43482"/>
                          </a:lnTo>
                          <a:lnTo>
                            <a:pt x="2421" y="40716"/>
                          </a:lnTo>
                          <a:lnTo>
                            <a:pt x="15301" y="52040"/>
                          </a:lnTo>
                          <a:lnTo>
                            <a:pt x="29824" y="35529"/>
                          </a:lnTo>
                          <a:lnTo>
                            <a:pt x="17721" y="24810"/>
                          </a:lnTo>
                          <a:lnTo>
                            <a:pt x="20142" y="22044"/>
                          </a:lnTo>
                          <a:lnTo>
                            <a:pt x="32244" y="32763"/>
                          </a:lnTo>
                          <a:lnTo>
                            <a:pt x="48669" y="14177"/>
                          </a:lnTo>
                          <a:lnTo>
                            <a:pt x="35789" y="2853"/>
                          </a:lnTo>
                          <a:lnTo>
                            <a:pt x="38295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9" name="Freihandform: Form 868">
                      <a:extLst>
                        <a:ext uri="{FF2B5EF4-FFF2-40B4-BE49-F238E27FC236}">
                          <a16:creationId xmlns:a16="http://schemas.microsoft.com/office/drawing/2014/main" id="{90103530-6737-4FB3-9679-F5497336A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2575" y="1632953"/>
                      <a:ext cx="43223" cy="60512"/>
                    </a:xfrm>
                    <a:custGeom>
                      <a:avLst/>
                      <a:gdLst>
                        <a:gd name="connsiteX0" fmla="*/ 31219 w 43222"/>
                        <a:gd name="connsiteY0" fmla="*/ 33973 h 60511"/>
                        <a:gd name="connsiteX1" fmla="*/ 47989 w 43222"/>
                        <a:gd name="connsiteY1" fmla="*/ 14955 h 60511"/>
                        <a:gd name="connsiteX2" fmla="*/ 50929 w 43222"/>
                        <a:gd name="connsiteY2" fmla="*/ 17548 h 60511"/>
                        <a:gd name="connsiteX3" fmla="*/ 12633 w 43222"/>
                        <a:gd name="connsiteY3" fmla="*/ 61031 h 60511"/>
                        <a:gd name="connsiteX4" fmla="*/ 6669 w 43222"/>
                        <a:gd name="connsiteY4" fmla="*/ 55757 h 60511"/>
                        <a:gd name="connsiteX5" fmla="*/ 12 w 43222"/>
                        <a:gd name="connsiteY5" fmla="*/ 44519 h 60511"/>
                        <a:gd name="connsiteX6" fmla="*/ 5026 w 43222"/>
                        <a:gd name="connsiteY6" fmla="*/ 32936 h 60511"/>
                        <a:gd name="connsiteX7" fmla="*/ 13152 w 43222"/>
                        <a:gd name="connsiteY7" fmla="*/ 26885 h 60511"/>
                        <a:gd name="connsiteX8" fmla="*/ 22402 w 43222"/>
                        <a:gd name="connsiteY8" fmla="*/ 27230 h 60511"/>
                        <a:gd name="connsiteX9" fmla="*/ 31133 w 43222"/>
                        <a:gd name="connsiteY9" fmla="*/ 0 h 60511"/>
                        <a:gd name="connsiteX10" fmla="*/ 34418 w 43222"/>
                        <a:gd name="connsiteY10" fmla="*/ 2853 h 60511"/>
                        <a:gd name="connsiteX11" fmla="*/ 25773 w 43222"/>
                        <a:gd name="connsiteY11" fmla="*/ 28959 h 60511"/>
                        <a:gd name="connsiteX12" fmla="*/ 31219 w 43222"/>
                        <a:gd name="connsiteY12" fmla="*/ 33973 h 60511"/>
                        <a:gd name="connsiteX13" fmla="*/ 28885 w 43222"/>
                        <a:gd name="connsiteY13" fmla="*/ 36566 h 60511"/>
                        <a:gd name="connsiteX14" fmla="*/ 24822 w 43222"/>
                        <a:gd name="connsiteY14" fmla="*/ 33022 h 60511"/>
                        <a:gd name="connsiteX15" fmla="*/ 16610 w 43222"/>
                        <a:gd name="connsiteY15" fmla="*/ 30083 h 60511"/>
                        <a:gd name="connsiteX16" fmla="*/ 8052 w 43222"/>
                        <a:gd name="connsiteY16" fmla="*/ 35443 h 60511"/>
                        <a:gd name="connsiteX17" fmla="*/ 3989 w 43222"/>
                        <a:gd name="connsiteY17" fmla="*/ 44433 h 60511"/>
                        <a:gd name="connsiteX18" fmla="*/ 8916 w 43222"/>
                        <a:gd name="connsiteY18" fmla="*/ 52645 h 60511"/>
                        <a:gd name="connsiteX19" fmla="*/ 12201 w 43222"/>
                        <a:gd name="connsiteY19" fmla="*/ 55498 h 60511"/>
                        <a:gd name="connsiteX20" fmla="*/ 28885 w 43222"/>
                        <a:gd name="connsiteY20" fmla="*/ 3656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31219" y="33973"/>
                          </a:moveTo>
                          <a:lnTo>
                            <a:pt x="47989" y="14955"/>
                          </a:lnTo>
                          <a:lnTo>
                            <a:pt x="50929" y="17548"/>
                          </a:lnTo>
                          <a:lnTo>
                            <a:pt x="12633" y="61031"/>
                          </a:lnTo>
                          <a:lnTo>
                            <a:pt x="6669" y="55757"/>
                          </a:lnTo>
                          <a:cubicBezTo>
                            <a:pt x="2433" y="52040"/>
                            <a:pt x="185" y="48237"/>
                            <a:pt x="12" y="44519"/>
                          </a:cubicBezTo>
                          <a:cubicBezTo>
                            <a:pt x="-161" y="40802"/>
                            <a:pt x="1482" y="36912"/>
                            <a:pt x="5026" y="32936"/>
                          </a:cubicBezTo>
                          <a:cubicBezTo>
                            <a:pt x="7706" y="29910"/>
                            <a:pt x="10386" y="27922"/>
                            <a:pt x="13152" y="26885"/>
                          </a:cubicBezTo>
                          <a:cubicBezTo>
                            <a:pt x="15918" y="25847"/>
                            <a:pt x="19030" y="26020"/>
                            <a:pt x="22402" y="27230"/>
                          </a:cubicBezTo>
                          <a:lnTo>
                            <a:pt x="31133" y="0"/>
                          </a:lnTo>
                          <a:lnTo>
                            <a:pt x="34418" y="2853"/>
                          </a:lnTo>
                          <a:lnTo>
                            <a:pt x="25773" y="28959"/>
                          </a:lnTo>
                          <a:lnTo>
                            <a:pt x="31219" y="33973"/>
                          </a:lnTo>
                          <a:close/>
                          <a:moveTo>
                            <a:pt x="28885" y="36566"/>
                          </a:moveTo>
                          <a:lnTo>
                            <a:pt x="24822" y="33022"/>
                          </a:lnTo>
                          <a:cubicBezTo>
                            <a:pt x="22229" y="30688"/>
                            <a:pt x="19463" y="29737"/>
                            <a:pt x="16610" y="30083"/>
                          </a:cubicBezTo>
                          <a:cubicBezTo>
                            <a:pt x="13757" y="30429"/>
                            <a:pt x="10904" y="32244"/>
                            <a:pt x="8052" y="35443"/>
                          </a:cubicBezTo>
                          <a:cubicBezTo>
                            <a:pt x="5199" y="38728"/>
                            <a:pt x="3816" y="41753"/>
                            <a:pt x="3989" y="44433"/>
                          </a:cubicBezTo>
                          <a:cubicBezTo>
                            <a:pt x="4162" y="47199"/>
                            <a:pt x="5804" y="49879"/>
                            <a:pt x="8916" y="52645"/>
                          </a:cubicBezTo>
                          <a:lnTo>
                            <a:pt x="12201" y="55498"/>
                          </a:lnTo>
                          <a:lnTo>
                            <a:pt x="28885" y="36566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7" name="Grafik 3536">
                    <a:extLst>
                      <a:ext uri="{FF2B5EF4-FFF2-40B4-BE49-F238E27FC236}">
                        <a16:creationId xmlns:a16="http://schemas.microsoft.com/office/drawing/2014/main" id="{B55A36F6-8DEC-4D38-A25B-A76E63B63970}"/>
                      </a:ext>
                    </a:extLst>
                  </p:cNvPr>
                  <p:cNvGrpSpPr/>
                  <p:nvPr/>
                </p:nvGrpSpPr>
                <p:grpSpPr>
                  <a:xfrm>
                    <a:off x="3390550" y="1735910"/>
                    <a:ext cx="276625" cy="216113"/>
                    <a:chOff x="3390550" y="1735910"/>
                    <a:chExt cx="276625" cy="216113"/>
                  </a:xfrm>
                  <a:solidFill>
                    <a:srgbClr val="40569D"/>
                  </a:solidFill>
                </p:grpSpPr>
                <p:sp>
                  <p:nvSpPr>
                    <p:cNvPr id="850" name="Freihandform: Form 849">
                      <a:extLst>
                        <a:ext uri="{FF2B5EF4-FFF2-40B4-BE49-F238E27FC236}">
                          <a16:creationId xmlns:a16="http://schemas.microsoft.com/office/drawing/2014/main" id="{7EA50C5A-7715-465D-866C-1F2F4E1FFA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198" y="1897476"/>
                      <a:ext cx="43223" cy="51867"/>
                    </a:xfrm>
                    <a:custGeom>
                      <a:avLst/>
                      <a:gdLst>
                        <a:gd name="connsiteX0" fmla="*/ 25069 w 43222"/>
                        <a:gd name="connsiteY0" fmla="*/ 29564 h 51867"/>
                        <a:gd name="connsiteX1" fmla="*/ 14869 w 43222"/>
                        <a:gd name="connsiteY1" fmla="*/ 22044 h 51867"/>
                        <a:gd name="connsiteX2" fmla="*/ 31120 w 43222"/>
                        <a:gd name="connsiteY2" fmla="*/ 0 h 51867"/>
                        <a:gd name="connsiteX3" fmla="*/ 43741 w 43222"/>
                        <a:gd name="connsiteY3" fmla="*/ 6051 h 51867"/>
                        <a:gd name="connsiteX4" fmla="*/ 50830 w 43222"/>
                        <a:gd name="connsiteY4" fmla="*/ 21179 h 51867"/>
                        <a:gd name="connsiteX5" fmla="*/ 42012 w 43222"/>
                        <a:gd name="connsiteY5" fmla="*/ 42012 h 51867"/>
                        <a:gd name="connsiteX6" fmla="*/ 24637 w 43222"/>
                        <a:gd name="connsiteY6" fmla="*/ 56362 h 51867"/>
                        <a:gd name="connsiteX7" fmla="*/ 7780 w 43222"/>
                        <a:gd name="connsiteY7" fmla="*/ 53596 h 51867"/>
                        <a:gd name="connsiteX8" fmla="*/ 0 w 43222"/>
                        <a:gd name="connsiteY8" fmla="*/ 43223 h 51867"/>
                        <a:gd name="connsiteX9" fmla="*/ 3544 w 43222"/>
                        <a:gd name="connsiteY9" fmla="*/ 41580 h 51867"/>
                        <a:gd name="connsiteX10" fmla="*/ 9941 w 43222"/>
                        <a:gd name="connsiteY10" fmla="*/ 50657 h 51867"/>
                        <a:gd name="connsiteX11" fmla="*/ 23772 w 43222"/>
                        <a:gd name="connsiteY11" fmla="*/ 52559 h 51867"/>
                        <a:gd name="connsiteX12" fmla="*/ 38641 w 43222"/>
                        <a:gd name="connsiteY12" fmla="*/ 39419 h 51867"/>
                        <a:gd name="connsiteX13" fmla="*/ 46680 w 43222"/>
                        <a:gd name="connsiteY13" fmla="*/ 21438 h 51867"/>
                        <a:gd name="connsiteX14" fmla="*/ 41148 w 43222"/>
                        <a:gd name="connsiteY14" fmla="*/ 8817 h 51867"/>
                        <a:gd name="connsiteX15" fmla="*/ 32676 w 43222"/>
                        <a:gd name="connsiteY15" fmla="*/ 4409 h 51867"/>
                        <a:gd name="connsiteX16" fmla="*/ 20142 w 43222"/>
                        <a:gd name="connsiteY16" fmla="*/ 21352 h 51867"/>
                        <a:gd name="connsiteX17" fmla="*/ 27230 w 43222"/>
                        <a:gd name="connsiteY17" fmla="*/ 26539 h 51867"/>
                        <a:gd name="connsiteX18" fmla="*/ 25069 w 43222"/>
                        <a:gd name="connsiteY18" fmla="*/ 2956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25069" y="29564"/>
                          </a:moveTo>
                          <a:lnTo>
                            <a:pt x="14869" y="22044"/>
                          </a:lnTo>
                          <a:lnTo>
                            <a:pt x="31120" y="0"/>
                          </a:lnTo>
                          <a:cubicBezTo>
                            <a:pt x="35702" y="1210"/>
                            <a:pt x="39851" y="3285"/>
                            <a:pt x="43741" y="6051"/>
                          </a:cubicBezTo>
                          <a:cubicBezTo>
                            <a:pt x="48842" y="9768"/>
                            <a:pt x="51176" y="14869"/>
                            <a:pt x="50830" y="21179"/>
                          </a:cubicBezTo>
                          <a:cubicBezTo>
                            <a:pt x="50484" y="27490"/>
                            <a:pt x="47545" y="34405"/>
                            <a:pt x="42012" y="42012"/>
                          </a:cubicBezTo>
                          <a:cubicBezTo>
                            <a:pt x="36394" y="49533"/>
                            <a:pt x="30688" y="54374"/>
                            <a:pt x="24637" y="56362"/>
                          </a:cubicBezTo>
                          <a:cubicBezTo>
                            <a:pt x="18672" y="58437"/>
                            <a:pt x="13053" y="57486"/>
                            <a:pt x="7780" y="53596"/>
                          </a:cubicBezTo>
                          <a:cubicBezTo>
                            <a:pt x="4236" y="51003"/>
                            <a:pt x="1642" y="47545"/>
                            <a:pt x="0" y="43223"/>
                          </a:cubicBezTo>
                          <a:lnTo>
                            <a:pt x="3544" y="41580"/>
                          </a:lnTo>
                          <a:cubicBezTo>
                            <a:pt x="5100" y="45643"/>
                            <a:pt x="7261" y="48669"/>
                            <a:pt x="9941" y="50657"/>
                          </a:cubicBezTo>
                          <a:cubicBezTo>
                            <a:pt x="14263" y="53855"/>
                            <a:pt x="18932" y="54547"/>
                            <a:pt x="23772" y="52559"/>
                          </a:cubicBezTo>
                          <a:cubicBezTo>
                            <a:pt x="28700" y="50657"/>
                            <a:pt x="33627" y="46248"/>
                            <a:pt x="38641" y="39419"/>
                          </a:cubicBezTo>
                          <a:cubicBezTo>
                            <a:pt x="43569" y="32763"/>
                            <a:pt x="46248" y="26712"/>
                            <a:pt x="46680" y="21438"/>
                          </a:cubicBezTo>
                          <a:cubicBezTo>
                            <a:pt x="47113" y="16079"/>
                            <a:pt x="45297" y="11930"/>
                            <a:pt x="41148" y="8817"/>
                          </a:cubicBezTo>
                          <a:cubicBezTo>
                            <a:pt x="38209" y="6656"/>
                            <a:pt x="35356" y="5187"/>
                            <a:pt x="32676" y="4409"/>
                          </a:cubicBezTo>
                          <a:lnTo>
                            <a:pt x="20142" y="21352"/>
                          </a:lnTo>
                          <a:lnTo>
                            <a:pt x="27230" y="26539"/>
                          </a:lnTo>
                          <a:lnTo>
                            <a:pt x="25069" y="29564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1" name="Freihandform: Form 850">
                      <a:extLst>
                        <a:ext uri="{FF2B5EF4-FFF2-40B4-BE49-F238E27FC236}">
                          <a16:creationId xmlns:a16="http://schemas.microsoft.com/office/drawing/2014/main" id="{D4D3F7D1-95A2-47D4-A716-7E0ED2A5A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1277" y="1877075"/>
                      <a:ext cx="43223" cy="51867"/>
                    </a:xfrm>
                    <a:custGeom>
                      <a:avLst/>
                      <a:gdLst>
                        <a:gd name="connsiteX0" fmla="*/ 34405 w 43222"/>
                        <a:gd name="connsiteY0" fmla="*/ 0 h 51867"/>
                        <a:gd name="connsiteX1" fmla="*/ 51262 w 43222"/>
                        <a:gd name="connsiteY1" fmla="*/ 12448 h 51867"/>
                        <a:gd name="connsiteX2" fmla="*/ 16857 w 43222"/>
                        <a:gd name="connsiteY2" fmla="*/ 59042 h 51867"/>
                        <a:gd name="connsiteX3" fmla="*/ 0 w 43222"/>
                        <a:gd name="connsiteY3" fmla="*/ 46594 h 51867"/>
                        <a:gd name="connsiteX4" fmla="*/ 2248 w 43222"/>
                        <a:gd name="connsiteY4" fmla="*/ 43568 h 51867"/>
                        <a:gd name="connsiteX5" fmla="*/ 15992 w 43222"/>
                        <a:gd name="connsiteY5" fmla="*/ 53769 h 51867"/>
                        <a:gd name="connsiteX6" fmla="*/ 29046 w 43222"/>
                        <a:gd name="connsiteY6" fmla="*/ 36048 h 51867"/>
                        <a:gd name="connsiteX7" fmla="*/ 15992 w 43222"/>
                        <a:gd name="connsiteY7" fmla="*/ 26452 h 51867"/>
                        <a:gd name="connsiteX8" fmla="*/ 18240 w 43222"/>
                        <a:gd name="connsiteY8" fmla="*/ 23427 h 51867"/>
                        <a:gd name="connsiteX9" fmla="*/ 31293 w 43222"/>
                        <a:gd name="connsiteY9" fmla="*/ 33022 h 51867"/>
                        <a:gd name="connsiteX10" fmla="*/ 45989 w 43222"/>
                        <a:gd name="connsiteY10" fmla="*/ 13053 h 51867"/>
                        <a:gd name="connsiteX11" fmla="*/ 32244 w 43222"/>
                        <a:gd name="connsiteY11" fmla="*/ 2853 h 51867"/>
                        <a:gd name="connsiteX12" fmla="*/ 34405 w 43222"/>
                        <a:gd name="connsiteY12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34405" y="0"/>
                          </a:moveTo>
                          <a:lnTo>
                            <a:pt x="51262" y="12448"/>
                          </a:lnTo>
                          <a:lnTo>
                            <a:pt x="16857" y="59042"/>
                          </a:lnTo>
                          <a:lnTo>
                            <a:pt x="0" y="46594"/>
                          </a:lnTo>
                          <a:lnTo>
                            <a:pt x="2248" y="43568"/>
                          </a:lnTo>
                          <a:lnTo>
                            <a:pt x="15992" y="53769"/>
                          </a:lnTo>
                          <a:lnTo>
                            <a:pt x="29046" y="36048"/>
                          </a:lnTo>
                          <a:lnTo>
                            <a:pt x="15992" y="26452"/>
                          </a:lnTo>
                          <a:lnTo>
                            <a:pt x="18240" y="23427"/>
                          </a:lnTo>
                          <a:lnTo>
                            <a:pt x="31293" y="33022"/>
                          </a:lnTo>
                          <a:lnTo>
                            <a:pt x="45989" y="13053"/>
                          </a:lnTo>
                          <a:lnTo>
                            <a:pt x="32244" y="2853"/>
                          </a:lnTo>
                          <a:lnTo>
                            <a:pt x="34405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2" name="Freihandform: Form 851">
                      <a:extLst>
                        <a:ext uri="{FF2B5EF4-FFF2-40B4-BE49-F238E27FC236}">
                          <a16:creationId xmlns:a16="http://schemas.microsoft.com/office/drawing/2014/main" id="{6173FF06-C5FC-4CDE-A228-E673D3D61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8341" y="1852870"/>
                      <a:ext cx="51867" cy="60512"/>
                    </a:xfrm>
                    <a:custGeom>
                      <a:avLst/>
                      <a:gdLst>
                        <a:gd name="connsiteX0" fmla="*/ 34578 w 51867"/>
                        <a:gd name="connsiteY0" fmla="*/ 0 h 60511"/>
                        <a:gd name="connsiteX1" fmla="*/ 38555 w 51867"/>
                        <a:gd name="connsiteY1" fmla="*/ 2939 h 60511"/>
                        <a:gd name="connsiteX2" fmla="*/ 25328 w 51867"/>
                        <a:gd name="connsiteY2" fmla="*/ 57746 h 60511"/>
                        <a:gd name="connsiteX3" fmla="*/ 25588 w 51867"/>
                        <a:gd name="connsiteY3" fmla="*/ 57918 h 60511"/>
                        <a:gd name="connsiteX4" fmla="*/ 31380 w 51867"/>
                        <a:gd name="connsiteY4" fmla="*/ 49274 h 60511"/>
                        <a:gd name="connsiteX5" fmla="*/ 56017 w 51867"/>
                        <a:gd name="connsiteY5" fmla="*/ 15820 h 60511"/>
                        <a:gd name="connsiteX6" fmla="*/ 59042 w 51867"/>
                        <a:gd name="connsiteY6" fmla="*/ 18067 h 60511"/>
                        <a:gd name="connsiteX7" fmla="*/ 24637 w 51867"/>
                        <a:gd name="connsiteY7" fmla="*/ 64661 h 60511"/>
                        <a:gd name="connsiteX8" fmla="*/ 20574 w 51867"/>
                        <a:gd name="connsiteY8" fmla="*/ 61722 h 60511"/>
                        <a:gd name="connsiteX9" fmla="*/ 33541 w 51867"/>
                        <a:gd name="connsiteY9" fmla="*/ 7434 h 60511"/>
                        <a:gd name="connsiteX10" fmla="*/ 33368 w 51867"/>
                        <a:gd name="connsiteY10" fmla="*/ 7261 h 60511"/>
                        <a:gd name="connsiteX11" fmla="*/ 27144 w 51867"/>
                        <a:gd name="connsiteY11" fmla="*/ 16165 h 60511"/>
                        <a:gd name="connsiteX12" fmla="*/ 3112 w 51867"/>
                        <a:gd name="connsiteY12" fmla="*/ 48755 h 60511"/>
                        <a:gd name="connsiteX13" fmla="*/ 0 w 51867"/>
                        <a:gd name="connsiteY13" fmla="*/ 46508 h 60511"/>
                        <a:gd name="connsiteX14" fmla="*/ 34578 w 51867"/>
                        <a:gd name="connsiteY14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60511">
                          <a:moveTo>
                            <a:pt x="34578" y="0"/>
                          </a:moveTo>
                          <a:lnTo>
                            <a:pt x="38555" y="2939"/>
                          </a:lnTo>
                          <a:lnTo>
                            <a:pt x="25328" y="57746"/>
                          </a:lnTo>
                          <a:lnTo>
                            <a:pt x="25588" y="57918"/>
                          </a:lnTo>
                          <a:cubicBezTo>
                            <a:pt x="27490" y="54806"/>
                            <a:pt x="29391" y="51954"/>
                            <a:pt x="31380" y="49274"/>
                          </a:cubicBezTo>
                          <a:lnTo>
                            <a:pt x="56017" y="15820"/>
                          </a:lnTo>
                          <a:lnTo>
                            <a:pt x="59042" y="18067"/>
                          </a:lnTo>
                          <a:lnTo>
                            <a:pt x="24637" y="64661"/>
                          </a:lnTo>
                          <a:lnTo>
                            <a:pt x="20574" y="61722"/>
                          </a:lnTo>
                          <a:lnTo>
                            <a:pt x="33541" y="7434"/>
                          </a:lnTo>
                          <a:lnTo>
                            <a:pt x="33368" y="7261"/>
                          </a:lnTo>
                          <a:cubicBezTo>
                            <a:pt x="30947" y="10892"/>
                            <a:pt x="28873" y="13831"/>
                            <a:pt x="27144" y="16165"/>
                          </a:cubicBezTo>
                          <a:lnTo>
                            <a:pt x="3112" y="48755"/>
                          </a:lnTo>
                          <a:lnTo>
                            <a:pt x="0" y="46508"/>
                          </a:lnTo>
                          <a:lnTo>
                            <a:pt x="34578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3" name="Freihandform: Form 852">
                      <a:extLst>
                        <a:ext uri="{FF2B5EF4-FFF2-40B4-BE49-F238E27FC236}">
                          <a16:creationId xmlns:a16="http://schemas.microsoft.com/office/drawing/2014/main" id="{1DD72F83-0D6F-48D1-9321-5FDBC3F37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197" y="1832728"/>
                      <a:ext cx="43223" cy="51867"/>
                    </a:xfrm>
                    <a:custGeom>
                      <a:avLst/>
                      <a:gdLst>
                        <a:gd name="connsiteX0" fmla="*/ 34492 w 43222"/>
                        <a:gd name="connsiteY0" fmla="*/ 0 h 51867"/>
                        <a:gd name="connsiteX1" fmla="*/ 51348 w 43222"/>
                        <a:gd name="connsiteY1" fmla="*/ 12448 h 51867"/>
                        <a:gd name="connsiteX2" fmla="*/ 16943 w 43222"/>
                        <a:gd name="connsiteY2" fmla="*/ 59042 h 51867"/>
                        <a:gd name="connsiteX3" fmla="*/ 0 w 43222"/>
                        <a:gd name="connsiteY3" fmla="*/ 46594 h 51867"/>
                        <a:gd name="connsiteX4" fmla="*/ 2248 w 43222"/>
                        <a:gd name="connsiteY4" fmla="*/ 43569 h 51867"/>
                        <a:gd name="connsiteX5" fmla="*/ 15992 w 43222"/>
                        <a:gd name="connsiteY5" fmla="*/ 53769 h 51867"/>
                        <a:gd name="connsiteX6" fmla="*/ 29046 w 43222"/>
                        <a:gd name="connsiteY6" fmla="*/ 36048 h 51867"/>
                        <a:gd name="connsiteX7" fmla="*/ 16079 w 43222"/>
                        <a:gd name="connsiteY7" fmla="*/ 26452 h 51867"/>
                        <a:gd name="connsiteX8" fmla="*/ 18326 w 43222"/>
                        <a:gd name="connsiteY8" fmla="*/ 23427 h 51867"/>
                        <a:gd name="connsiteX9" fmla="*/ 31293 w 43222"/>
                        <a:gd name="connsiteY9" fmla="*/ 33022 h 51867"/>
                        <a:gd name="connsiteX10" fmla="*/ 45989 w 43222"/>
                        <a:gd name="connsiteY10" fmla="*/ 13140 h 51867"/>
                        <a:gd name="connsiteX11" fmla="*/ 32244 w 43222"/>
                        <a:gd name="connsiteY11" fmla="*/ 2939 h 51867"/>
                        <a:gd name="connsiteX12" fmla="*/ 34492 w 43222"/>
                        <a:gd name="connsiteY12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34492" y="0"/>
                          </a:moveTo>
                          <a:lnTo>
                            <a:pt x="51348" y="12448"/>
                          </a:lnTo>
                          <a:lnTo>
                            <a:pt x="16943" y="59042"/>
                          </a:lnTo>
                          <a:lnTo>
                            <a:pt x="0" y="46594"/>
                          </a:lnTo>
                          <a:lnTo>
                            <a:pt x="2248" y="43569"/>
                          </a:lnTo>
                          <a:lnTo>
                            <a:pt x="15992" y="53769"/>
                          </a:lnTo>
                          <a:lnTo>
                            <a:pt x="29046" y="36048"/>
                          </a:lnTo>
                          <a:lnTo>
                            <a:pt x="16079" y="26452"/>
                          </a:lnTo>
                          <a:lnTo>
                            <a:pt x="18326" y="23427"/>
                          </a:lnTo>
                          <a:lnTo>
                            <a:pt x="31293" y="33022"/>
                          </a:lnTo>
                          <a:lnTo>
                            <a:pt x="45989" y="13140"/>
                          </a:lnTo>
                          <a:lnTo>
                            <a:pt x="32244" y="2939"/>
                          </a:lnTo>
                          <a:lnTo>
                            <a:pt x="34492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4" name="Freihandform: Form 853">
                      <a:extLst>
                        <a:ext uri="{FF2B5EF4-FFF2-40B4-BE49-F238E27FC236}">
                          <a16:creationId xmlns:a16="http://schemas.microsoft.com/office/drawing/2014/main" id="{AEB44311-41D5-4288-A3C3-5CF98B867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870" y="1811031"/>
                      <a:ext cx="43223" cy="60512"/>
                    </a:xfrm>
                    <a:custGeom>
                      <a:avLst/>
                      <a:gdLst>
                        <a:gd name="connsiteX0" fmla="*/ 30367 w 43222"/>
                        <a:gd name="connsiteY0" fmla="*/ 33714 h 60511"/>
                        <a:gd name="connsiteX1" fmla="*/ 45408 w 43222"/>
                        <a:gd name="connsiteY1" fmla="*/ 13313 h 60511"/>
                        <a:gd name="connsiteX2" fmla="*/ 48520 w 43222"/>
                        <a:gd name="connsiteY2" fmla="*/ 15647 h 60511"/>
                        <a:gd name="connsiteX3" fmla="*/ 14115 w 43222"/>
                        <a:gd name="connsiteY3" fmla="*/ 62241 h 60511"/>
                        <a:gd name="connsiteX4" fmla="*/ 7718 w 43222"/>
                        <a:gd name="connsiteY4" fmla="*/ 57573 h 60511"/>
                        <a:gd name="connsiteX5" fmla="*/ 111 w 43222"/>
                        <a:gd name="connsiteY5" fmla="*/ 47026 h 60511"/>
                        <a:gd name="connsiteX6" fmla="*/ 4087 w 43222"/>
                        <a:gd name="connsiteY6" fmla="*/ 35097 h 60511"/>
                        <a:gd name="connsiteX7" fmla="*/ 11695 w 43222"/>
                        <a:gd name="connsiteY7" fmla="*/ 28354 h 60511"/>
                        <a:gd name="connsiteX8" fmla="*/ 20944 w 43222"/>
                        <a:gd name="connsiteY8" fmla="*/ 27922 h 60511"/>
                        <a:gd name="connsiteX9" fmla="*/ 27255 w 43222"/>
                        <a:gd name="connsiteY9" fmla="*/ 0 h 60511"/>
                        <a:gd name="connsiteX10" fmla="*/ 30799 w 43222"/>
                        <a:gd name="connsiteY10" fmla="*/ 2593 h 60511"/>
                        <a:gd name="connsiteX11" fmla="*/ 24489 w 43222"/>
                        <a:gd name="connsiteY11" fmla="*/ 29391 h 60511"/>
                        <a:gd name="connsiteX12" fmla="*/ 30367 w 43222"/>
                        <a:gd name="connsiteY12" fmla="*/ 33714 h 60511"/>
                        <a:gd name="connsiteX13" fmla="*/ 28292 w 43222"/>
                        <a:gd name="connsiteY13" fmla="*/ 36566 h 60511"/>
                        <a:gd name="connsiteX14" fmla="*/ 23883 w 43222"/>
                        <a:gd name="connsiteY14" fmla="*/ 33368 h 60511"/>
                        <a:gd name="connsiteX15" fmla="*/ 15412 w 43222"/>
                        <a:gd name="connsiteY15" fmla="*/ 31120 h 60511"/>
                        <a:gd name="connsiteX16" fmla="*/ 7372 w 43222"/>
                        <a:gd name="connsiteY16" fmla="*/ 37172 h 60511"/>
                        <a:gd name="connsiteX17" fmla="*/ 4087 w 43222"/>
                        <a:gd name="connsiteY17" fmla="*/ 46508 h 60511"/>
                        <a:gd name="connsiteX18" fmla="*/ 9793 w 43222"/>
                        <a:gd name="connsiteY18" fmla="*/ 54288 h 60511"/>
                        <a:gd name="connsiteX19" fmla="*/ 13251 w 43222"/>
                        <a:gd name="connsiteY19" fmla="*/ 56881 h 60511"/>
                        <a:gd name="connsiteX20" fmla="*/ 28292 w 43222"/>
                        <a:gd name="connsiteY20" fmla="*/ 3656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30367" y="33714"/>
                          </a:moveTo>
                          <a:lnTo>
                            <a:pt x="45408" y="13313"/>
                          </a:lnTo>
                          <a:lnTo>
                            <a:pt x="48520" y="15647"/>
                          </a:lnTo>
                          <a:lnTo>
                            <a:pt x="14115" y="62241"/>
                          </a:lnTo>
                          <a:lnTo>
                            <a:pt x="7718" y="57573"/>
                          </a:lnTo>
                          <a:cubicBezTo>
                            <a:pt x="3137" y="54201"/>
                            <a:pt x="630" y="50657"/>
                            <a:pt x="111" y="47026"/>
                          </a:cubicBezTo>
                          <a:cubicBezTo>
                            <a:pt x="-408" y="43309"/>
                            <a:pt x="889" y="39333"/>
                            <a:pt x="4087" y="35097"/>
                          </a:cubicBezTo>
                          <a:cubicBezTo>
                            <a:pt x="6508" y="31898"/>
                            <a:pt x="9015" y="29651"/>
                            <a:pt x="11695" y="28354"/>
                          </a:cubicBezTo>
                          <a:cubicBezTo>
                            <a:pt x="14374" y="27144"/>
                            <a:pt x="17486" y="26971"/>
                            <a:pt x="20944" y="27922"/>
                          </a:cubicBezTo>
                          <a:lnTo>
                            <a:pt x="27255" y="0"/>
                          </a:lnTo>
                          <a:lnTo>
                            <a:pt x="30799" y="2593"/>
                          </a:lnTo>
                          <a:lnTo>
                            <a:pt x="24489" y="29391"/>
                          </a:lnTo>
                          <a:lnTo>
                            <a:pt x="30367" y="33714"/>
                          </a:lnTo>
                          <a:close/>
                          <a:moveTo>
                            <a:pt x="28292" y="36566"/>
                          </a:moveTo>
                          <a:lnTo>
                            <a:pt x="23883" y="33368"/>
                          </a:lnTo>
                          <a:cubicBezTo>
                            <a:pt x="21031" y="31293"/>
                            <a:pt x="18264" y="30515"/>
                            <a:pt x="15412" y="31120"/>
                          </a:cubicBezTo>
                          <a:cubicBezTo>
                            <a:pt x="12559" y="31725"/>
                            <a:pt x="9879" y="33800"/>
                            <a:pt x="7372" y="37172"/>
                          </a:cubicBezTo>
                          <a:cubicBezTo>
                            <a:pt x="4779" y="40716"/>
                            <a:pt x="3742" y="43828"/>
                            <a:pt x="4087" y="46508"/>
                          </a:cubicBezTo>
                          <a:cubicBezTo>
                            <a:pt x="4520" y="49187"/>
                            <a:pt x="6421" y="51781"/>
                            <a:pt x="9793" y="54288"/>
                          </a:cubicBezTo>
                          <a:lnTo>
                            <a:pt x="13251" y="56881"/>
                          </a:lnTo>
                          <a:lnTo>
                            <a:pt x="28292" y="36566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5" name="Freihandform: Form 854">
                      <a:extLst>
                        <a:ext uri="{FF2B5EF4-FFF2-40B4-BE49-F238E27FC236}">
                          <a16:creationId xmlns:a16="http://schemas.microsoft.com/office/drawing/2014/main" id="{F1709B61-724F-4196-A6A4-EF44A7DFE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5900" y="1791062"/>
                      <a:ext cx="43223" cy="51867"/>
                    </a:xfrm>
                    <a:custGeom>
                      <a:avLst/>
                      <a:gdLst>
                        <a:gd name="connsiteX0" fmla="*/ 26107 w 43222"/>
                        <a:gd name="connsiteY0" fmla="*/ 2161 h 51867"/>
                        <a:gd name="connsiteX1" fmla="*/ 17721 w 43222"/>
                        <a:gd name="connsiteY1" fmla="*/ 22130 h 51867"/>
                        <a:gd name="connsiteX2" fmla="*/ 29046 w 43222"/>
                        <a:gd name="connsiteY2" fmla="*/ 30515 h 51867"/>
                        <a:gd name="connsiteX3" fmla="*/ 45557 w 43222"/>
                        <a:gd name="connsiteY3" fmla="*/ 16597 h 51867"/>
                        <a:gd name="connsiteX4" fmla="*/ 48842 w 43222"/>
                        <a:gd name="connsiteY4" fmla="*/ 19018 h 51867"/>
                        <a:gd name="connsiteX5" fmla="*/ 3198 w 43222"/>
                        <a:gd name="connsiteY5" fmla="*/ 57400 h 51867"/>
                        <a:gd name="connsiteX6" fmla="*/ 0 w 43222"/>
                        <a:gd name="connsiteY6" fmla="*/ 55066 h 51867"/>
                        <a:gd name="connsiteX7" fmla="*/ 22908 w 43222"/>
                        <a:gd name="connsiteY7" fmla="*/ 0 h 51867"/>
                        <a:gd name="connsiteX8" fmla="*/ 26107 w 43222"/>
                        <a:gd name="connsiteY8" fmla="*/ 2161 h 51867"/>
                        <a:gd name="connsiteX9" fmla="*/ 16165 w 43222"/>
                        <a:gd name="connsiteY9" fmla="*/ 25761 h 51867"/>
                        <a:gd name="connsiteX10" fmla="*/ 7434 w 43222"/>
                        <a:gd name="connsiteY10" fmla="*/ 46162 h 51867"/>
                        <a:gd name="connsiteX11" fmla="*/ 4322 w 43222"/>
                        <a:gd name="connsiteY11" fmla="*/ 52472 h 51867"/>
                        <a:gd name="connsiteX12" fmla="*/ 9336 w 43222"/>
                        <a:gd name="connsiteY12" fmla="*/ 47545 h 51867"/>
                        <a:gd name="connsiteX13" fmla="*/ 26193 w 43222"/>
                        <a:gd name="connsiteY13" fmla="*/ 33109 h 51867"/>
                        <a:gd name="connsiteX14" fmla="*/ 16165 w 43222"/>
                        <a:gd name="connsiteY14" fmla="*/ 25761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26107" y="2161"/>
                          </a:moveTo>
                          <a:lnTo>
                            <a:pt x="17721" y="22130"/>
                          </a:lnTo>
                          <a:lnTo>
                            <a:pt x="29046" y="30515"/>
                          </a:lnTo>
                          <a:lnTo>
                            <a:pt x="45557" y="16597"/>
                          </a:lnTo>
                          <a:lnTo>
                            <a:pt x="48842" y="19018"/>
                          </a:lnTo>
                          <a:lnTo>
                            <a:pt x="3198" y="57400"/>
                          </a:lnTo>
                          <a:lnTo>
                            <a:pt x="0" y="55066"/>
                          </a:lnTo>
                          <a:lnTo>
                            <a:pt x="22908" y="0"/>
                          </a:lnTo>
                          <a:lnTo>
                            <a:pt x="26107" y="2161"/>
                          </a:lnTo>
                          <a:close/>
                          <a:moveTo>
                            <a:pt x="16165" y="25761"/>
                          </a:moveTo>
                          <a:lnTo>
                            <a:pt x="7434" y="46162"/>
                          </a:lnTo>
                          <a:cubicBezTo>
                            <a:pt x="6397" y="48409"/>
                            <a:pt x="5360" y="50484"/>
                            <a:pt x="4322" y="52472"/>
                          </a:cubicBezTo>
                          <a:cubicBezTo>
                            <a:pt x="5878" y="50743"/>
                            <a:pt x="7521" y="49101"/>
                            <a:pt x="9336" y="47545"/>
                          </a:cubicBezTo>
                          <a:lnTo>
                            <a:pt x="26193" y="33109"/>
                          </a:lnTo>
                          <a:lnTo>
                            <a:pt x="16165" y="25761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6" name="Freihandform: Form 855">
                      <a:extLst>
                        <a:ext uri="{FF2B5EF4-FFF2-40B4-BE49-F238E27FC236}">
                          <a16:creationId xmlns:a16="http://schemas.microsoft.com/office/drawing/2014/main" id="{6E84FD15-9BE3-497D-905D-D4D6D2FB9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6363" y="1775156"/>
                      <a:ext cx="34578" cy="51867"/>
                    </a:xfrm>
                    <a:custGeom>
                      <a:avLst/>
                      <a:gdLst>
                        <a:gd name="connsiteX0" fmla="*/ 37517 w 34578"/>
                        <a:gd name="connsiteY0" fmla="*/ 12016 h 51867"/>
                        <a:gd name="connsiteX1" fmla="*/ 3112 w 34578"/>
                        <a:gd name="connsiteY1" fmla="*/ 58610 h 51867"/>
                        <a:gd name="connsiteX2" fmla="*/ 0 w 34578"/>
                        <a:gd name="connsiteY2" fmla="*/ 56276 h 51867"/>
                        <a:gd name="connsiteX3" fmla="*/ 32158 w 34578"/>
                        <a:gd name="connsiteY3" fmla="*/ 12707 h 51867"/>
                        <a:gd name="connsiteX4" fmla="*/ 19018 w 34578"/>
                        <a:gd name="connsiteY4" fmla="*/ 3026 h 51867"/>
                        <a:gd name="connsiteX5" fmla="*/ 21265 w 34578"/>
                        <a:gd name="connsiteY5" fmla="*/ 0 h 51867"/>
                        <a:gd name="connsiteX6" fmla="*/ 37517 w 34578"/>
                        <a:gd name="connsiteY6" fmla="*/ 1201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37517" y="12016"/>
                          </a:moveTo>
                          <a:lnTo>
                            <a:pt x="3112" y="58610"/>
                          </a:lnTo>
                          <a:lnTo>
                            <a:pt x="0" y="56276"/>
                          </a:lnTo>
                          <a:lnTo>
                            <a:pt x="32158" y="12707"/>
                          </a:lnTo>
                          <a:lnTo>
                            <a:pt x="19018" y="3026"/>
                          </a:lnTo>
                          <a:lnTo>
                            <a:pt x="21265" y="0"/>
                          </a:lnTo>
                          <a:lnTo>
                            <a:pt x="37517" y="12016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7" name="Freihandform: Form 856">
                      <a:extLst>
                        <a:ext uri="{FF2B5EF4-FFF2-40B4-BE49-F238E27FC236}">
                          <a16:creationId xmlns:a16="http://schemas.microsoft.com/office/drawing/2014/main" id="{12025041-0AA8-46CD-A636-8EC936E78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3714" y="1768154"/>
                      <a:ext cx="34578" cy="43223"/>
                    </a:xfrm>
                    <a:custGeom>
                      <a:avLst/>
                      <a:gdLst>
                        <a:gd name="connsiteX0" fmla="*/ 37517 w 34578"/>
                        <a:gd name="connsiteY0" fmla="*/ 2334 h 43222"/>
                        <a:gd name="connsiteX1" fmla="*/ 3112 w 34578"/>
                        <a:gd name="connsiteY1" fmla="*/ 48928 h 43222"/>
                        <a:gd name="connsiteX2" fmla="*/ 0 w 34578"/>
                        <a:gd name="connsiteY2" fmla="*/ 46594 h 43222"/>
                        <a:gd name="connsiteX3" fmla="*/ 34405 w 34578"/>
                        <a:gd name="connsiteY3" fmla="*/ 0 h 43222"/>
                        <a:gd name="connsiteX4" fmla="*/ 37517 w 34578"/>
                        <a:gd name="connsiteY4" fmla="*/ 233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578" h="43222">
                          <a:moveTo>
                            <a:pt x="37517" y="2334"/>
                          </a:moveTo>
                          <a:lnTo>
                            <a:pt x="3112" y="48928"/>
                          </a:lnTo>
                          <a:lnTo>
                            <a:pt x="0" y="46594"/>
                          </a:lnTo>
                          <a:lnTo>
                            <a:pt x="34405" y="0"/>
                          </a:lnTo>
                          <a:lnTo>
                            <a:pt x="37517" y="2334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8" name="Freihandform: Form 857">
                      <a:extLst>
                        <a:ext uri="{FF2B5EF4-FFF2-40B4-BE49-F238E27FC236}">
                          <a16:creationId xmlns:a16="http://schemas.microsoft.com/office/drawing/2014/main" id="{0C5A0D21-44C1-4B08-987E-C18A1EB37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7003" y="1752390"/>
                      <a:ext cx="51867" cy="43223"/>
                    </a:xfrm>
                    <a:custGeom>
                      <a:avLst/>
                      <a:gdLst>
                        <a:gd name="connsiteX0" fmla="*/ 23859 w 51867"/>
                        <a:gd name="connsiteY0" fmla="*/ 7206 h 43222"/>
                        <a:gd name="connsiteX1" fmla="*/ 33887 w 51867"/>
                        <a:gd name="connsiteY1" fmla="*/ 290 h 43222"/>
                        <a:gd name="connsiteX2" fmla="*/ 44606 w 51867"/>
                        <a:gd name="connsiteY2" fmla="*/ 2711 h 43222"/>
                        <a:gd name="connsiteX3" fmla="*/ 52386 w 51867"/>
                        <a:gd name="connsiteY3" fmla="*/ 10923 h 43222"/>
                        <a:gd name="connsiteX4" fmla="*/ 49879 w 51867"/>
                        <a:gd name="connsiteY4" fmla="*/ 14295 h 43222"/>
                        <a:gd name="connsiteX5" fmla="*/ 46853 w 51867"/>
                        <a:gd name="connsiteY5" fmla="*/ 9799 h 43222"/>
                        <a:gd name="connsiteX6" fmla="*/ 42445 w 51867"/>
                        <a:gd name="connsiteY6" fmla="*/ 5650 h 43222"/>
                        <a:gd name="connsiteX7" fmla="*/ 34578 w 51867"/>
                        <a:gd name="connsiteY7" fmla="*/ 4007 h 43222"/>
                        <a:gd name="connsiteX8" fmla="*/ 27230 w 51867"/>
                        <a:gd name="connsiteY8" fmla="*/ 9194 h 43222"/>
                        <a:gd name="connsiteX9" fmla="*/ 24291 w 51867"/>
                        <a:gd name="connsiteY9" fmla="*/ 16542 h 43222"/>
                        <a:gd name="connsiteX10" fmla="*/ 27144 w 51867"/>
                        <a:gd name="connsiteY10" fmla="*/ 25619 h 43222"/>
                        <a:gd name="connsiteX11" fmla="*/ 29910 w 51867"/>
                        <a:gd name="connsiteY11" fmla="*/ 33140 h 43222"/>
                        <a:gd name="connsiteX12" fmla="*/ 29651 w 51867"/>
                        <a:gd name="connsiteY12" fmla="*/ 39018 h 43222"/>
                        <a:gd name="connsiteX13" fmla="*/ 26539 w 51867"/>
                        <a:gd name="connsiteY13" fmla="*/ 45069 h 43222"/>
                        <a:gd name="connsiteX14" fmla="*/ 20574 w 51867"/>
                        <a:gd name="connsiteY14" fmla="*/ 50169 h 43222"/>
                        <a:gd name="connsiteX15" fmla="*/ 13572 w 51867"/>
                        <a:gd name="connsiteY15" fmla="*/ 51466 h 43222"/>
                        <a:gd name="connsiteX16" fmla="*/ 7002 w 51867"/>
                        <a:gd name="connsiteY16" fmla="*/ 48873 h 43222"/>
                        <a:gd name="connsiteX17" fmla="*/ 2507 w 51867"/>
                        <a:gd name="connsiteY17" fmla="*/ 44637 h 43222"/>
                        <a:gd name="connsiteX18" fmla="*/ 0 w 51867"/>
                        <a:gd name="connsiteY18" fmla="*/ 40747 h 43222"/>
                        <a:gd name="connsiteX19" fmla="*/ 3458 w 51867"/>
                        <a:gd name="connsiteY19" fmla="*/ 38672 h 43222"/>
                        <a:gd name="connsiteX20" fmla="*/ 9336 w 51867"/>
                        <a:gd name="connsiteY20" fmla="*/ 45761 h 43222"/>
                        <a:gd name="connsiteX21" fmla="*/ 16684 w 51867"/>
                        <a:gd name="connsiteY21" fmla="*/ 47576 h 43222"/>
                        <a:gd name="connsiteX22" fmla="*/ 23427 w 51867"/>
                        <a:gd name="connsiteY22" fmla="*/ 42994 h 43222"/>
                        <a:gd name="connsiteX23" fmla="*/ 26366 w 51867"/>
                        <a:gd name="connsiteY23" fmla="*/ 35733 h 43222"/>
                        <a:gd name="connsiteX24" fmla="*/ 23600 w 51867"/>
                        <a:gd name="connsiteY24" fmla="*/ 26743 h 43222"/>
                        <a:gd name="connsiteX25" fmla="*/ 20660 w 51867"/>
                        <a:gd name="connsiteY25" fmla="*/ 16283 h 43222"/>
                        <a:gd name="connsiteX26" fmla="*/ 23859 w 51867"/>
                        <a:gd name="connsiteY26" fmla="*/ 7206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3859" y="7206"/>
                          </a:moveTo>
                          <a:cubicBezTo>
                            <a:pt x="26712" y="3402"/>
                            <a:pt x="29997" y="1068"/>
                            <a:pt x="33887" y="290"/>
                          </a:cubicBezTo>
                          <a:cubicBezTo>
                            <a:pt x="37777" y="-488"/>
                            <a:pt x="41321" y="290"/>
                            <a:pt x="44606" y="2711"/>
                          </a:cubicBezTo>
                          <a:cubicBezTo>
                            <a:pt x="48323" y="5477"/>
                            <a:pt x="50916" y="8243"/>
                            <a:pt x="52386" y="10923"/>
                          </a:cubicBezTo>
                          <a:lnTo>
                            <a:pt x="49879" y="14295"/>
                          </a:lnTo>
                          <a:cubicBezTo>
                            <a:pt x="49187" y="12825"/>
                            <a:pt x="48237" y="11355"/>
                            <a:pt x="46853" y="9799"/>
                          </a:cubicBezTo>
                          <a:cubicBezTo>
                            <a:pt x="45470" y="8243"/>
                            <a:pt x="44001" y="6860"/>
                            <a:pt x="42445" y="5650"/>
                          </a:cubicBezTo>
                          <a:cubicBezTo>
                            <a:pt x="40024" y="3921"/>
                            <a:pt x="37431" y="3316"/>
                            <a:pt x="34578" y="4007"/>
                          </a:cubicBezTo>
                          <a:cubicBezTo>
                            <a:pt x="31725" y="4699"/>
                            <a:pt x="29219" y="6428"/>
                            <a:pt x="27230" y="9194"/>
                          </a:cubicBezTo>
                          <a:cubicBezTo>
                            <a:pt x="25329" y="11788"/>
                            <a:pt x="24378" y="14208"/>
                            <a:pt x="24291" y="16542"/>
                          </a:cubicBezTo>
                          <a:cubicBezTo>
                            <a:pt x="24291" y="18876"/>
                            <a:pt x="25242" y="21902"/>
                            <a:pt x="27144" y="25619"/>
                          </a:cubicBezTo>
                          <a:cubicBezTo>
                            <a:pt x="28613" y="28644"/>
                            <a:pt x="29564" y="31151"/>
                            <a:pt x="29910" y="33140"/>
                          </a:cubicBezTo>
                          <a:cubicBezTo>
                            <a:pt x="30256" y="35128"/>
                            <a:pt x="30169" y="37116"/>
                            <a:pt x="29651" y="39018"/>
                          </a:cubicBezTo>
                          <a:cubicBezTo>
                            <a:pt x="29132" y="40920"/>
                            <a:pt x="28095" y="42994"/>
                            <a:pt x="26539" y="45069"/>
                          </a:cubicBezTo>
                          <a:cubicBezTo>
                            <a:pt x="24810" y="47403"/>
                            <a:pt x="22908" y="49046"/>
                            <a:pt x="20574" y="50169"/>
                          </a:cubicBezTo>
                          <a:cubicBezTo>
                            <a:pt x="18326" y="51293"/>
                            <a:pt x="15992" y="51725"/>
                            <a:pt x="13572" y="51466"/>
                          </a:cubicBezTo>
                          <a:cubicBezTo>
                            <a:pt x="11151" y="51207"/>
                            <a:pt x="8990" y="50342"/>
                            <a:pt x="7002" y="48873"/>
                          </a:cubicBezTo>
                          <a:cubicBezTo>
                            <a:pt x="5187" y="47576"/>
                            <a:pt x="3717" y="46106"/>
                            <a:pt x="2507" y="44637"/>
                          </a:cubicBezTo>
                          <a:cubicBezTo>
                            <a:pt x="1297" y="43167"/>
                            <a:pt x="519" y="41871"/>
                            <a:pt x="0" y="40747"/>
                          </a:cubicBezTo>
                          <a:lnTo>
                            <a:pt x="3458" y="38672"/>
                          </a:lnTo>
                          <a:cubicBezTo>
                            <a:pt x="4927" y="41611"/>
                            <a:pt x="6916" y="44032"/>
                            <a:pt x="9336" y="45761"/>
                          </a:cubicBezTo>
                          <a:cubicBezTo>
                            <a:pt x="11584" y="47490"/>
                            <a:pt x="14091" y="48095"/>
                            <a:pt x="16684" y="47576"/>
                          </a:cubicBezTo>
                          <a:cubicBezTo>
                            <a:pt x="19277" y="47057"/>
                            <a:pt x="21525" y="45501"/>
                            <a:pt x="23427" y="42994"/>
                          </a:cubicBezTo>
                          <a:cubicBezTo>
                            <a:pt x="25329" y="40401"/>
                            <a:pt x="26366" y="37981"/>
                            <a:pt x="26366" y="35733"/>
                          </a:cubicBezTo>
                          <a:cubicBezTo>
                            <a:pt x="26366" y="33485"/>
                            <a:pt x="25415" y="30546"/>
                            <a:pt x="23600" y="26743"/>
                          </a:cubicBezTo>
                          <a:cubicBezTo>
                            <a:pt x="21611" y="22853"/>
                            <a:pt x="20574" y="19395"/>
                            <a:pt x="20660" y="16283"/>
                          </a:cubicBezTo>
                          <a:cubicBezTo>
                            <a:pt x="20574" y="13171"/>
                            <a:pt x="21698" y="10145"/>
                            <a:pt x="23859" y="7206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9" name="Freihandform: Form 858">
                      <a:extLst>
                        <a:ext uri="{FF2B5EF4-FFF2-40B4-BE49-F238E27FC236}">
                          <a16:creationId xmlns:a16="http://schemas.microsoft.com/office/drawing/2014/main" id="{937757FA-569B-47DA-87A2-5A19EA7547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0550" y="1735910"/>
                      <a:ext cx="43223" cy="51867"/>
                    </a:xfrm>
                    <a:custGeom>
                      <a:avLst/>
                      <a:gdLst>
                        <a:gd name="connsiteX0" fmla="*/ 43741 w 43222"/>
                        <a:gd name="connsiteY0" fmla="*/ 0 h 51867"/>
                        <a:gd name="connsiteX1" fmla="*/ 46853 w 43222"/>
                        <a:gd name="connsiteY1" fmla="*/ 2334 h 51867"/>
                        <a:gd name="connsiteX2" fmla="*/ 14696 w 43222"/>
                        <a:gd name="connsiteY2" fmla="*/ 45989 h 51867"/>
                        <a:gd name="connsiteX3" fmla="*/ 23945 w 43222"/>
                        <a:gd name="connsiteY3" fmla="*/ 52818 h 51867"/>
                        <a:gd name="connsiteX4" fmla="*/ 21698 w 43222"/>
                        <a:gd name="connsiteY4" fmla="*/ 55844 h 51867"/>
                        <a:gd name="connsiteX5" fmla="*/ 0 w 43222"/>
                        <a:gd name="connsiteY5" fmla="*/ 39851 h 51867"/>
                        <a:gd name="connsiteX6" fmla="*/ 2248 w 43222"/>
                        <a:gd name="connsiteY6" fmla="*/ 36826 h 51867"/>
                        <a:gd name="connsiteX7" fmla="*/ 11497 w 43222"/>
                        <a:gd name="connsiteY7" fmla="*/ 43655 h 51867"/>
                        <a:gd name="connsiteX8" fmla="*/ 43741 w 43222"/>
                        <a:gd name="connsiteY8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43741" y="0"/>
                          </a:moveTo>
                          <a:lnTo>
                            <a:pt x="46853" y="2334"/>
                          </a:lnTo>
                          <a:lnTo>
                            <a:pt x="14696" y="45989"/>
                          </a:lnTo>
                          <a:lnTo>
                            <a:pt x="23945" y="52818"/>
                          </a:lnTo>
                          <a:lnTo>
                            <a:pt x="21698" y="55844"/>
                          </a:lnTo>
                          <a:lnTo>
                            <a:pt x="0" y="39851"/>
                          </a:lnTo>
                          <a:lnTo>
                            <a:pt x="2248" y="36826"/>
                          </a:lnTo>
                          <a:lnTo>
                            <a:pt x="11497" y="43655"/>
                          </a:lnTo>
                          <a:lnTo>
                            <a:pt x="43741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8" name="Grafik 3536">
                    <a:extLst>
                      <a:ext uri="{FF2B5EF4-FFF2-40B4-BE49-F238E27FC236}">
                        <a16:creationId xmlns:a16="http://schemas.microsoft.com/office/drawing/2014/main" id="{A6B6DE8D-4A76-4F50-B3DE-B97F9B73E1BC}"/>
                      </a:ext>
                    </a:extLst>
                  </p:cNvPr>
                  <p:cNvGrpSpPr/>
                  <p:nvPr/>
                </p:nvGrpSpPr>
                <p:grpSpPr>
                  <a:xfrm>
                    <a:off x="3333373" y="1832469"/>
                    <a:ext cx="233403" cy="181535"/>
                    <a:chOff x="3333373" y="1832469"/>
                    <a:chExt cx="233403" cy="181535"/>
                  </a:xfrm>
                  <a:solidFill>
                    <a:srgbClr val="40569D"/>
                  </a:solidFill>
                </p:grpSpPr>
                <p:sp>
                  <p:nvSpPr>
                    <p:cNvPr id="842" name="Freihandform: Form 841">
                      <a:extLst>
                        <a:ext uri="{FF2B5EF4-FFF2-40B4-BE49-F238E27FC236}">
                          <a16:creationId xmlns:a16="http://schemas.microsoft.com/office/drawing/2014/main" id="{6C134E1F-E201-4E33-AE33-AA9B236B3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6616" y="1954876"/>
                      <a:ext cx="43223" cy="51867"/>
                    </a:xfrm>
                    <a:custGeom>
                      <a:avLst/>
                      <a:gdLst>
                        <a:gd name="connsiteX0" fmla="*/ 30169 w 43222"/>
                        <a:gd name="connsiteY0" fmla="*/ 0 h 51867"/>
                        <a:gd name="connsiteX1" fmla="*/ 48064 w 43222"/>
                        <a:gd name="connsiteY1" fmla="*/ 10979 h 51867"/>
                        <a:gd name="connsiteX2" fmla="*/ 17894 w 43222"/>
                        <a:gd name="connsiteY2" fmla="*/ 60425 h 51867"/>
                        <a:gd name="connsiteX3" fmla="*/ 0 w 43222"/>
                        <a:gd name="connsiteY3" fmla="*/ 49447 h 51867"/>
                        <a:gd name="connsiteX4" fmla="*/ 1988 w 43222"/>
                        <a:gd name="connsiteY4" fmla="*/ 46248 h 51867"/>
                        <a:gd name="connsiteX5" fmla="*/ 16597 w 43222"/>
                        <a:gd name="connsiteY5" fmla="*/ 55152 h 51867"/>
                        <a:gd name="connsiteX6" fmla="*/ 28095 w 43222"/>
                        <a:gd name="connsiteY6" fmla="*/ 36394 h 51867"/>
                        <a:gd name="connsiteX7" fmla="*/ 14263 w 43222"/>
                        <a:gd name="connsiteY7" fmla="*/ 28008 h 51867"/>
                        <a:gd name="connsiteX8" fmla="*/ 16165 w 43222"/>
                        <a:gd name="connsiteY8" fmla="*/ 24810 h 51867"/>
                        <a:gd name="connsiteX9" fmla="*/ 29996 w 43222"/>
                        <a:gd name="connsiteY9" fmla="*/ 33195 h 51867"/>
                        <a:gd name="connsiteX10" fmla="*/ 42877 w 43222"/>
                        <a:gd name="connsiteY10" fmla="*/ 12102 h 51867"/>
                        <a:gd name="connsiteX11" fmla="*/ 28268 w 43222"/>
                        <a:gd name="connsiteY11" fmla="*/ 3198 h 51867"/>
                        <a:gd name="connsiteX12" fmla="*/ 30169 w 43222"/>
                        <a:gd name="connsiteY12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30169" y="0"/>
                          </a:moveTo>
                          <a:lnTo>
                            <a:pt x="48064" y="10979"/>
                          </a:lnTo>
                          <a:lnTo>
                            <a:pt x="17894" y="60425"/>
                          </a:lnTo>
                          <a:lnTo>
                            <a:pt x="0" y="49447"/>
                          </a:lnTo>
                          <a:lnTo>
                            <a:pt x="1988" y="46248"/>
                          </a:lnTo>
                          <a:lnTo>
                            <a:pt x="16597" y="55152"/>
                          </a:lnTo>
                          <a:lnTo>
                            <a:pt x="28095" y="36394"/>
                          </a:lnTo>
                          <a:lnTo>
                            <a:pt x="14263" y="28008"/>
                          </a:lnTo>
                          <a:lnTo>
                            <a:pt x="16165" y="24810"/>
                          </a:lnTo>
                          <a:lnTo>
                            <a:pt x="29996" y="33195"/>
                          </a:lnTo>
                          <a:lnTo>
                            <a:pt x="42877" y="12102"/>
                          </a:lnTo>
                          <a:lnTo>
                            <a:pt x="28268" y="3198"/>
                          </a:lnTo>
                          <a:lnTo>
                            <a:pt x="30169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3" name="Freihandform: Form 842">
                      <a:extLst>
                        <a:ext uri="{FF2B5EF4-FFF2-40B4-BE49-F238E27FC236}">
                          <a16:creationId xmlns:a16="http://schemas.microsoft.com/office/drawing/2014/main" id="{FD12F256-D3A2-47F2-BB2E-70253E1D7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9644" y="1938365"/>
                      <a:ext cx="51867" cy="60512"/>
                    </a:xfrm>
                    <a:custGeom>
                      <a:avLst/>
                      <a:gdLst>
                        <a:gd name="connsiteX0" fmla="*/ 30169 w 51867"/>
                        <a:gd name="connsiteY0" fmla="*/ 0 h 60511"/>
                        <a:gd name="connsiteX1" fmla="*/ 33627 w 51867"/>
                        <a:gd name="connsiteY1" fmla="*/ 2075 h 60511"/>
                        <a:gd name="connsiteX2" fmla="*/ 27144 w 51867"/>
                        <a:gd name="connsiteY2" fmla="*/ 29305 h 60511"/>
                        <a:gd name="connsiteX3" fmla="*/ 49620 w 51867"/>
                        <a:gd name="connsiteY3" fmla="*/ 11843 h 60511"/>
                        <a:gd name="connsiteX4" fmla="*/ 52991 w 51867"/>
                        <a:gd name="connsiteY4" fmla="*/ 13918 h 60511"/>
                        <a:gd name="connsiteX5" fmla="*/ 26625 w 51867"/>
                        <a:gd name="connsiteY5" fmla="*/ 33800 h 60511"/>
                        <a:gd name="connsiteX6" fmla="*/ 21352 w 51867"/>
                        <a:gd name="connsiteY6" fmla="*/ 62414 h 60511"/>
                        <a:gd name="connsiteX7" fmla="*/ 17894 w 51867"/>
                        <a:gd name="connsiteY7" fmla="*/ 60252 h 60511"/>
                        <a:gd name="connsiteX8" fmla="*/ 23081 w 51867"/>
                        <a:gd name="connsiteY8" fmla="*/ 35183 h 60511"/>
                        <a:gd name="connsiteX9" fmla="*/ 3371 w 51867"/>
                        <a:gd name="connsiteY9" fmla="*/ 51349 h 60511"/>
                        <a:gd name="connsiteX10" fmla="*/ 0 w 51867"/>
                        <a:gd name="connsiteY10" fmla="*/ 49274 h 60511"/>
                        <a:gd name="connsiteX11" fmla="*/ 23340 w 51867"/>
                        <a:gd name="connsiteY11" fmla="*/ 30688 h 60511"/>
                        <a:gd name="connsiteX12" fmla="*/ 30169 w 51867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60511">
                          <a:moveTo>
                            <a:pt x="30169" y="0"/>
                          </a:moveTo>
                          <a:lnTo>
                            <a:pt x="33627" y="2075"/>
                          </a:lnTo>
                          <a:lnTo>
                            <a:pt x="27144" y="29305"/>
                          </a:lnTo>
                          <a:lnTo>
                            <a:pt x="49620" y="11843"/>
                          </a:lnTo>
                          <a:lnTo>
                            <a:pt x="52991" y="13918"/>
                          </a:lnTo>
                          <a:lnTo>
                            <a:pt x="26625" y="33800"/>
                          </a:lnTo>
                          <a:lnTo>
                            <a:pt x="21352" y="62414"/>
                          </a:lnTo>
                          <a:lnTo>
                            <a:pt x="17894" y="60252"/>
                          </a:lnTo>
                          <a:lnTo>
                            <a:pt x="23081" y="35183"/>
                          </a:lnTo>
                          <a:lnTo>
                            <a:pt x="3371" y="51349"/>
                          </a:lnTo>
                          <a:lnTo>
                            <a:pt x="0" y="49274"/>
                          </a:lnTo>
                          <a:lnTo>
                            <a:pt x="23340" y="30688"/>
                          </a:lnTo>
                          <a:lnTo>
                            <a:pt x="30169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4" name="Freihandform: Form 843">
                      <a:extLst>
                        <a:ext uri="{FF2B5EF4-FFF2-40B4-BE49-F238E27FC236}">
                          <a16:creationId xmlns:a16="http://schemas.microsoft.com/office/drawing/2014/main" id="{162D4B5A-1A48-412E-B551-E116C32E7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7922" y="1932659"/>
                      <a:ext cx="43223" cy="43223"/>
                    </a:xfrm>
                    <a:custGeom>
                      <a:avLst/>
                      <a:gdLst>
                        <a:gd name="connsiteX0" fmla="*/ 3482 w 43222"/>
                        <a:gd name="connsiteY0" fmla="*/ 24550 h 43222"/>
                        <a:gd name="connsiteX1" fmla="*/ 13856 w 43222"/>
                        <a:gd name="connsiteY1" fmla="*/ 15474 h 43222"/>
                        <a:gd name="connsiteX2" fmla="*/ 26390 w 43222"/>
                        <a:gd name="connsiteY2" fmla="*/ 18240 h 43222"/>
                        <a:gd name="connsiteX3" fmla="*/ 29934 w 43222"/>
                        <a:gd name="connsiteY3" fmla="*/ 20401 h 43222"/>
                        <a:gd name="connsiteX4" fmla="*/ 42383 w 43222"/>
                        <a:gd name="connsiteY4" fmla="*/ 0 h 43222"/>
                        <a:gd name="connsiteX5" fmla="*/ 45668 w 43222"/>
                        <a:gd name="connsiteY5" fmla="*/ 1988 h 43222"/>
                        <a:gd name="connsiteX6" fmla="*/ 15498 w 43222"/>
                        <a:gd name="connsiteY6" fmla="*/ 51435 h 43222"/>
                        <a:gd name="connsiteX7" fmla="*/ 8755 w 43222"/>
                        <a:gd name="connsiteY7" fmla="*/ 47286 h 43222"/>
                        <a:gd name="connsiteX8" fmla="*/ 284 w 43222"/>
                        <a:gd name="connsiteY8" fmla="*/ 37431 h 43222"/>
                        <a:gd name="connsiteX9" fmla="*/ 3482 w 43222"/>
                        <a:gd name="connsiteY9" fmla="*/ 24550 h 43222"/>
                        <a:gd name="connsiteX10" fmla="*/ 28119 w 43222"/>
                        <a:gd name="connsiteY10" fmla="*/ 23427 h 43222"/>
                        <a:gd name="connsiteX11" fmla="*/ 24834 w 43222"/>
                        <a:gd name="connsiteY11" fmla="*/ 21438 h 43222"/>
                        <a:gd name="connsiteX12" fmla="*/ 14893 w 43222"/>
                        <a:gd name="connsiteY12" fmla="*/ 19104 h 43222"/>
                        <a:gd name="connsiteX13" fmla="*/ 6940 w 43222"/>
                        <a:gd name="connsiteY13" fmla="*/ 26625 h 43222"/>
                        <a:gd name="connsiteX14" fmla="*/ 4174 w 43222"/>
                        <a:gd name="connsiteY14" fmla="*/ 36739 h 43222"/>
                        <a:gd name="connsiteX15" fmla="*/ 10398 w 43222"/>
                        <a:gd name="connsiteY15" fmla="*/ 44087 h 43222"/>
                        <a:gd name="connsiteX16" fmla="*/ 14115 w 43222"/>
                        <a:gd name="connsiteY16" fmla="*/ 46335 h 43222"/>
                        <a:gd name="connsiteX17" fmla="*/ 28119 w 43222"/>
                        <a:gd name="connsiteY17" fmla="*/ 23427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43222">
                          <a:moveTo>
                            <a:pt x="3482" y="24550"/>
                          </a:moveTo>
                          <a:cubicBezTo>
                            <a:pt x="6594" y="19450"/>
                            <a:pt x="10052" y="16425"/>
                            <a:pt x="13856" y="15474"/>
                          </a:cubicBezTo>
                          <a:cubicBezTo>
                            <a:pt x="17659" y="14523"/>
                            <a:pt x="21809" y="15387"/>
                            <a:pt x="26390" y="18240"/>
                          </a:cubicBezTo>
                          <a:lnTo>
                            <a:pt x="29934" y="20401"/>
                          </a:lnTo>
                          <a:lnTo>
                            <a:pt x="42383" y="0"/>
                          </a:lnTo>
                          <a:lnTo>
                            <a:pt x="45668" y="1988"/>
                          </a:lnTo>
                          <a:lnTo>
                            <a:pt x="15498" y="51435"/>
                          </a:lnTo>
                          <a:lnTo>
                            <a:pt x="8755" y="47286"/>
                          </a:lnTo>
                          <a:cubicBezTo>
                            <a:pt x="3914" y="44346"/>
                            <a:pt x="1062" y="41062"/>
                            <a:pt x="284" y="37431"/>
                          </a:cubicBezTo>
                          <a:cubicBezTo>
                            <a:pt x="-581" y="33800"/>
                            <a:pt x="543" y="29478"/>
                            <a:pt x="3482" y="24550"/>
                          </a:cubicBezTo>
                          <a:close/>
                          <a:moveTo>
                            <a:pt x="28119" y="23427"/>
                          </a:moveTo>
                          <a:lnTo>
                            <a:pt x="24834" y="21438"/>
                          </a:lnTo>
                          <a:cubicBezTo>
                            <a:pt x="20944" y="19104"/>
                            <a:pt x="17659" y="18326"/>
                            <a:pt x="14893" y="19104"/>
                          </a:cubicBezTo>
                          <a:cubicBezTo>
                            <a:pt x="12127" y="19969"/>
                            <a:pt x="9533" y="22476"/>
                            <a:pt x="6940" y="26625"/>
                          </a:cubicBezTo>
                          <a:cubicBezTo>
                            <a:pt x="4520" y="30602"/>
                            <a:pt x="3569" y="33973"/>
                            <a:pt x="4174" y="36739"/>
                          </a:cubicBezTo>
                          <a:cubicBezTo>
                            <a:pt x="4779" y="39505"/>
                            <a:pt x="6854" y="41926"/>
                            <a:pt x="10398" y="44087"/>
                          </a:cubicBezTo>
                          <a:lnTo>
                            <a:pt x="14115" y="46335"/>
                          </a:lnTo>
                          <a:lnTo>
                            <a:pt x="28119" y="23427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5" name="Freihandform: Form 844">
                      <a:extLst>
                        <a:ext uri="{FF2B5EF4-FFF2-40B4-BE49-F238E27FC236}">
                          <a16:creationId xmlns:a16="http://schemas.microsoft.com/office/drawing/2014/main" id="{ECFA45BB-84AC-44A6-9833-AF31E8DED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1868" y="1906899"/>
                      <a:ext cx="25934" cy="51867"/>
                    </a:xfrm>
                    <a:custGeom>
                      <a:avLst/>
                      <a:gdLst>
                        <a:gd name="connsiteX0" fmla="*/ 33454 w 25933"/>
                        <a:gd name="connsiteY0" fmla="*/ 10460 h 51867"/>
                        <a:gd name="connsiteX1" fmla="*/ 3285 w 25933"/>
                        <a:gd name="connsiteY1" fmla="*/ 59907 h 51867"/>
                        <a:gd name="connsiteX2" fmla="*/ 0 w 25933"/>
                        <a:gd name="connsiteY2" fmla="*/ 57918 h 51867"/>
                        <a:gd name="connsiteX3" fmla="*/ 28268 w 25933"/>
                        <a:gd name="connsiteY3" fmla="*/ 11670 h 51867"/>
                        <a:gd name="connsiteX4" fmla="*/ 14350 w 25933"/>
                        <a:gd name="connsiteY4" fmla="*/ 3199 h 51867"/>
                        <a:gd name="connsiteX5" fmla="*/ 16252 w 25933"/>
                        <a:gd name="connsiteY5" fmla="*/ 0 h 51867"/>
                        <a:gd name="connsiteX6" fmla="*/ 33454 w 25933"/>
                        <a:gd name="connsiteY6" fmla="*/ 1046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5933" h="51867">
                          <a:moveTo>
                            <a:pt x="33454" y="10460"/>
                          </a:moveTo>
                          <a:lnTo>
                            <a:pt x="3285" y="59907"/>
                          </a:lnTo>
                          <a:lnTo>
                            <a:pt x="0" y="57918"/>
                          </a:lnTo>
                          <a:lnTo>
                            <a:pt x="28268" y="11670"/>
                          </a:lnTo>
                          <a:lnTo>
                            <a:pt x="14350" y="3199"/>
                          </a:lnTo>
                          <a:lnTo>
                            <a:pt x="16252" y="0"/>
                          </a:lnTo>
                          <a:lnTo>
                            <a:pt x="33454" y="1046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6" name="Freihandform: Form 845">
                      <a:extLst>
                        <a:ext uri="{FF2B5EF4-FFF2-40B4-BE49-F238E27FC236}">
                          <a16:creationId xmlns:a16="http://schemas.microsoft.com/office/drawing/2014/main" id="{DC3E1D9E-CCCF-4FC8-8F18-7E4E1419B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1304" y="1892149"/>
                      <a:ext cx="43223" cy="51867"/>
                    </a:xfrm>
                    <a:custGeom>
                      <a:avLst/>
                      <a:gdLst>
                        <a:gd name="connsiteX0" fmla="*/ 7887 w 43222"/>
                        <a:gd name="connsiteY0" fmla="*/ 18813 h 51867"/>
                        <a:gd name="connsiteX1" fmla="*/ 23102 w 43222"/>
                        <a:gd name="connsiteY1" fmla="*/ 2215 h 51867"/>
                        <a:gd name="connsiteX2" fmla="*/ 37711 w 43222"/>
                        <a:gd name="connsiteY2" fmla="*/ 2129 h 51867"/>
                        <a:gd name="connsiteX3" fmla="*/ 44281 w 43222"/>
                        <a:gd name="connsiteY3" fmla="*/ 15268 h 51867"/>
                        <a:gd name="connsiteX4" fmla="*/ 36328 w 43222"/>
                        <a:gd name="connsiteY4" fmla="*/ 36361 h 51867"/>
                        <a:gd name="connsiteX5" fmla="*/ 21114 w 43222"/>
                        <a:gd name="connsiteY5" fmla="*/ 53218 h 51867"/>
                        <a:gd name="connsiteX6" fmla="*/ 6504 w 43222"/>
                        <a:gd name="connsiteY6" fmla="*/ 52872 h 51867"/>
                        <a:gd name="connsiteX7" fmla="*/ 21 w 43222"/>
                        <a:gd name="connsiteY7" fmla="*/ 39905 h 51867"/>
                        <a:gd name="connsiteX8" fmla="*/ 7887 w 43222"/>
                        <a:gd name="connsiteY8" fmla="*/ 18813 h 51867"/>
                        <a:gd name="connsiteX9" fmla="*/ 32957 w 43222"/>
                        <a:gd name="connsiteY9" fmla="*/ 34114 h 51867"/>
                        <a:gd name="connsiteX10" fmla="*/ 40391 w 43222"/>
                        <a:gd name="connsiteY10" fmla="*/ 15787 h 51867"/>
                        <a:gd name="connsiteX11" fmla="*/ 35809 w 43222"/>
                        <a:gd name="connsiteY11" fmla="*/ 5241 h 51867"/>
                        <a:gd name="connsiteX12" fmla="*/ 24312 w 43222"/>
                        <a:gd name="connsiteY12" fmla="*/ 5932 h 51867"/>
                        <a:gd name="connsiteX13" fmla="*/ 11345 w 43222"/>
                        <a:gd name="connsiteY13" fmla="*/ 20974 h 51867"/>
                        <a:gd name="connsiteX14" fmla="*/ 3911 w 43222"/>
                        <a:gd name="connsiteY14" fmla="*/ 39214 h 51867"/>
                        <a:gd name="connsiteX15" fmla="*/ 8492 w 43222"/>
                        <a:gd name="connsiteY15" fmla="*/ 49674 h 51867"/>
                        <a:gd name="connsiteX16" fmla="*/ 20076 w 43222"/>
                        <a:gd name="connsiteY16" fmla="*/ 48982 h 51867"/>
                        <a:gd name="connsiteX17" fmla="*/ 32957 w 43222"/>
                        <a:gd name="connsiteY17" fmla="*/ 3411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7887" y="18813"/>
                          </a:moveTo>
                          <a:cubicBezTo>
                            <a:pt x="12901" y="10600"/>
                            <a:pt x="17915" y="5068"/>
                            <a:pt x="23102" y="2215"/>
                          </a:cubicBezTo>
                          <a:cubicBezTo>
                            <a:pt x="28202" y="-724"/>
                            <a:pt x="33129" y="-724"/>
                            <a:pt x="37711" y="2129"/>
                          </a:cubicBezTo>
                          <a:cubicBezTo>
                            <a:pt x="42379" y="4982"/>
                            <a:pt x="44540" y="9390"/>
                            <a:pt x="44281" y="15268"/>
                          </a:cubicBezTo>
                          <a:cubicBezTo>
                            <a:pt x="44022" y="21147"/>
                            <a:pt x="41342" y="28235"/>
                            <a:pt x="36328" y="36361"/>
                          </a:cubicBezTo>
                          <a:cubicBezTo>
                            <a:pt x="31141" y="44919"/>
                            <a:pt x="26041" y="50538"/>
                            <a:pt x="21114" y="53218"/>
                          </a:cubicBezTo>
                          <a:cubicBezTo>
                            <a:pt x="16186" y="55898"/>
                            <a:pt x="11345" y="55811"/>
                            <a:pt x="6504" y="52872"/>
                          </a:cubicBezTo>
                          <a:cubicBezTo>
                            <a:pt x="1923" y="50106"/>
                            <a:pt x="-238" y="45697"/>
                            <a:pt x="21" y="39905"/>
                          </a:cubicBezTo>
                          <a:cubicBezTo>
                            <a:pt x="280" y="34114"/>
                            <a:pt x="2960" y="26939"/>
                            <a:pt x="7887" y="18813"/>
                          </a:cubicBezTo>
                          <a:close/>
                          <a:moveTo>
                            <a:pt x="32957" y="34114"/>
                          </a:moveTo>
                          <a:cubicBezTo>
                            <a:pt x="37452" y="26766"/>
                            <a:pt x="39872" y="20628"/>
                            <a:pt x="40391" y="15787"/>
                          </a:cubicBezTo>
                          <a:cubicBezTo>
                            <a:pt x="40823" y="10946"/>
                            <a:pt x="39267" y="7402"/>
                            <a:pt x="35809" y="5241"/>
                          </a:cubicBezTo>
                          <a:cubicBezTo>
                            <a:pt x="32265" y="3080"/>
                            <a:pt x="28461" y="3339"/>
                            <a:pt x="24312" y="5932"/>
                          </a:cubicBezTo>
                          <a:cubicBezTo>
                            <a:pt x="20163" y="8526"/>
                            <a:pt x="15927" y="13540"/>
                            <a:pt x="11345" y="20974"/>
                          </a:cubicBezTo>
                          <a:cubicBezTo>
                            <a:pt x="6850" y="28322"/>
                            <a:pt x="4430" y="34373"/>
                            <a:pt x="3911" y="39214"/>
                          </a:cubicBezTo>
                          <a:cubicBezTo>
                            <a:pt x="3479" y="44055"/>
                            <a:pt x="4948" y="47513"/>
                            <a:pt x="8492" y="49674"/>
                          </a:cubicBezTo>
                          <a:cubicBezTo>
                            <a:pt x="12123" y="51921"/>
                            <a:pt x="16013" y="51662"/>
                            <a:pt x="20076" y="48982"/>
                          </a:cubicBezTo>
                          <a:cubicBezTo>
                            <a:pt x="24226" y="46302"/>
                            <a:pt x="28548" y="41375"/>
                            <a:pt x="32957" y="34114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7" name="Freihandform: Form 846">
                      <a:extLst>
                        <a:ext uri="{FF2B5EF4-FFF2-40B4-BE49-F238E27FC236}">
                          <a16:creationId xmlns:a16="http://schemas.microsoft.com/office/drawing/2014/main" id="{94E62A02-C4AD-494B-8E54-E441751EE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9647" y="1866874"/>
                      <a:ext cx="43223" cy="60512"/>
                    </a:xfrm>
                    <a:custGeom>
                      <a:avLst/>
                      <a:gdLst>
                        <a:gd name="connsiteX0" fmla="*/ 29171 w 43222"/>
                        <a:gd name="connsiteY0" fmla="*/ 33368 h 60511"/>
                        <a:gd name="connsiteX1" fmla="*/ 42397 w 43222"/>
                        <a:gd name="connsiteY1" fmla="*/ 11757 h 60511"/>
                        <a:gd name="connsiteX2" fmla="*/ 45682 w 43222"/>
                        <a:gd name="connsiteY2" fmla="*/ 13745 h 60511"/>
                        <a:gd name="connsiteX3" fmla="*/ 15512 w 43222"/>
                        <a:gd name="connsiteY3" fmla="*/ 63192 h 60511"/>
                        <a:gd name="connsiteX4" fmla="*/ 8770 w 43222"/>
                        <a:gd name="connsiteY4" fmla="*/ 59042 h 60511"/>
                        <a:gd name="connsiteX5" fmla="*/ 298 w 43222"/>
                        <a:gd name="connsiteY5" fmla="*/ 49187 h 60511"/>
                        <a:gd name="connsiteX6" fmla="*/ 3150 w 43222"/>
                        <a:gd name="connsiteY6" fmla="*/ 36912 h 60511"/>
                        <a:gd name="connsiteX7" fmla="*/ 10153 w 43222"/>
                        <a:gd name="connsiteY7" fmla="*/ 29564 h 60511"/>
                        <a:gd name="connsiteX8" fmla="*/ 19316 w 43222"/>
                        <a:gd name="connsiteY8" fmla="*/ 28354 h 60511"/>
                        <a:gd name="connsiteX9" fmla="*/ 23206 w 43222"/>
                        <a:gd name="connsiteY9" fmla="*/ 0 h 60511"/>
                        <a:gd name="connsiteX10" fmla="*/ 26923 w 43222"/>
                        <a:gd name="connsiteY10" fmla="*/ 2248 h 60511"/>
                        <a:gd name="connsiteX11" fmla="*/ 22947 w 43222"/>
                        <a:gd name="connsiteY11" fmla="*/ 29478 h 60511"/>
                        <a:gd name="connsiteX12" fmla="*/ 29171 w 43222"/>
                        <a:gd name="connsiteY12" fmla="*/ 33368 h 60511"/>
                        <a:gd name="connsiteX13" fmla="*/ 27269 w 43222"/>
                        <a:gd name="connsiteY13" fmla="*/ 36393 h 60511"/>
                        <a:gd name="connsiteX14" fmla="*/ 22601 w 43222"/>
                        <a:gd name="connsiteY14" fmla="*/ 33541 h 60511"/>
                        <a:gd name="connsiteX15" fmla="*/ 13956 w 43222"/>
                        <a:gd name="connsiteY15" fmla="*/ 32071 h 60511"/>
                        <a:gd name="connsiteX16" fmla="*/ 6522 w 43222"/>
                        <a:gd name="connsiteY16" fmla="*/ 38814 h 60511"/>
                        <a:gd name="connsiteX17" fmla="*/ 4101 w 43222"/>
                        <a:gd name="connsiteY17" fmla="*/ 48409 h 60511"/>
                        <a:gd name="connsiteX18" fmla="*/ 10412 w 43222"/>
                        <a:gd name="connsiteY18" fmla="*/ 55671 h 60511"/>
                        <a:gd name="connsiteX19" fmla="*/ 14129 w 43222"/>
                        <a:gd name="connsiteY19" fmla="*/ 57918 h 60511"/>
                        <a:gd name="connsiteX20" fmla="*/ 27269 w 43222"/>
                        <a:gd name="connsiteY20" fmla="*/ 3639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9171" y="33368"/>
                          </a:moveTo>
                          <a:lnTo>
                            <a:pt x="42397" y="11757"/>
                          </a:lnTo>
                          <a:lnTo>
                            <a:pt x="45682" y="13745"/>
                          </a:lnTo>
                          <a:lnTo>
                            <a:pt x="15512" y="63192"/>
                          </a:lnTo>
                          <a:lnTo>
                            <a:pt x="8770" y="59042"/>
                          </a:lnTo>
                          <a:cubicBezTo>
                            <a:pt x="3928" y="56103"/>
                            <a:pt x="1076" y="52818"/>
                            <a:pt x="298" y="49187"/>
                          </a:cubicBezTo>
                          <a:cubicBezTo>
                            <a:pt x="-567" y="45557"/>
                            <a:pt x="471" y="41494"/>
                            <a:pt x="3150" y="36912"/>
                          </a:cubicBezTo>
                          <a:cubicBezTo>
                            <a:pt x="5225" y="33454"/>
                            <a:pt x="7559" y="31034"/>
                            <a:pt x="10153" y="29564"/>
                          </a:cubicBezTo>
                          <a:cubicBezTo>
                            <a:pt x="12746" y="28095"/>
                            <a:pt x="15772" y="27662"/>
                            <a:pt x="19316" y="28354"/>
                          </a:cubicBezTo>
                          <a:lnTo>
                            <a:pt x="23206" y="0"/>
                          </a:lnTo>
                          <a:lnTo>
                            <a:pt x="26923" y="2248"/>
                          </a:lnTo>
                          <a:lnTo>
                            <a:pt x="22947" y="29478"/>
                          </a:lnTo>
                          <a:lnTo>
                            <a:pt x="29171" y="33368"/>
                          </a:lnTo>
                          <a:close/>
                          <a:moveTo>
                            <a:pt x="27269" y="36393"/>
                          </a:moveTo>
                          <a:lnTo>
                            <a:pt x="22601" y="33541"/>
                          </a:lnTo>
                          <a:cubicBezTo>
                            <a:pt x="19575" y="31725"/>
                            <a:pt x="16722" y="31207"/>
                            <a:pt x="13956" y="32071"/>
                          </a:cubicBezTo>
                          <a:cubicBezTo>
                            <a:pt x="11190" y="32936"/>
                            <a:pt x="8683" y="35183"/>
                            <a:pt x="6522" y="38814"/>
                          </a:cubicBezTo>
                          <a:cubicBezTo>
                            <a:pt x="4274" y="42531"/>
                            <a:pt x="3410" y="45730"/>
                            <a:pt x="4101" y="48409"/>
                          </a:cubicBezTo>
                          <a:cubicBezTo>
                            <a:pt x="4793" y="51089"/>
                            <a:pt x="6868" y="53510"/>
                            <a:pt x="10412" y="55671"/>
                          </a:cubicBezTo>
                          <a:lnTo>
                            <a:pt x="14129" y="57918"/>
                          </a:lnTo>
                          <a:lnTo>
                            <a:pt x="27269" y="36393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8" name="Freihandform: Form 847">
                      <a:extLst>
                        <a:ext uri="{FF2B5EF4-FFF2-40B4-BE49-F238E27FC236}">
                          <a16:creationId xmlns:a16="http://schemas.microsoft.com/office/drawing/2014/main" id="{B216E863-5001-47E6-A6B4-F39DDF390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701" y="1851660"/>
                      <a:ext cx="43223" cy="51867"/>
                    </a:xfrm>
                    <a:custGeom>
                      <a:avLst/>
                      <a:gdLst>
                        <a:gd name="connsiteX0" fmla="*/ 30169 w 43222"/>
                        <a:gd name="connsiteY0" fmla="*/ 0 h 51867"/>
                        <a:gd name="connsiteX1" fmla="*/ 48064 w 43222"/>
                        <a:gd name="connsiteY1" fmla="*/ 10979 h 51867"/>
                        <a:gd name="connsiteX2" fmla="*/ 17894 w 43222"/>
                        <a:gd name="connsiteY2" fmla="*/ 60425 h 51867"/>
                        <a:gd name="connsiteX3" fmla="*/ 0 w 43222"/>
                        <a:gd name="connsiteY3" fmla="*/ 49447 h 51867"/>
                        <a:gd name="connsiteX4" fmla="*/ 1902 w 43222"/>
                        <a:gd name="connsiteY4" fmla="*/ 46248 h 51867"/>
                        <a:gd name="connsiteX5" fmla="*/ 16511 w 43222"/>
                        <a:gd name="connsiteY5" fmla="*/ 55152 h 51867"/>
                        <a:gd name="connsiteX6" fmla="*/ 28008 w 43222"/>
                        <a:gd name="connsiteY6" fmla="*/ 36394 h 51867"/>
                        <a:gd name="connsiteX7" fmla="*/ 14177 w 43222"/>
                        <a:gd name="connsiteY7" fmla="*/ 28008 h 51867"/>
                        <a:gd name="connsiteX8" fmla="*/ 16165 w 43222"/>
                        <a:gd name="connsiteY8" fmla="*/ 24810 h 51867"/>
                        <a:gd name="connsiteX9" fmla="*/ 29997 w 43222"/>
                        <a:gd name="connsiteY9" fmla="*/ 33195 h 51867"/>
                        <a:gd name="connsiteX10" fmla="*/ 42877 w 43222"/>
                        <a:gd name="connsiteY10" fmla="*/ 12102 h 51867"/>
                        <a:gd name="connsiteX11" fmla="*/ 28268 w 43222"/>
                        <a:gd name="connsiteY11" fmla="*/ 3199 h 51867"/>
                        <a:gd name="connsiteX12" fmla="*/ 30169 w 43222"/>
                        <a:gd name="connsiteY12" fmla="*/ 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30169" y="0"/>
                          </a:moveTo>
                          <a:lnTo>
                            <a:pt x="48064" y="10979"/>
                          </a:lnTo>
                          <a:lnTo>
                            <a:pt x="17894" y="60425"/>
                          </a:lnTo>
                          <a:lnTo>
                            <a:pt x="0" y="49447"/>
                          </a:lnTo>
                          <a:lnTo>
                            <a:pt x="1902" y="46248"/>
                          </a:lnTo>
                          <a:lnTo>
                            <a:pt x="16511" y="55152"/>
                          </a:lnTo>
                          <a:lnTo>
                            <a:pt x="28008" y="36394"/>
                          </a:lnTo>
                          <a:lnTo>
                            <a:pt x="14177" y="28008"/>
                          </a:lnTo>
                          <a:lnTo>
                            <a:pt x="16165" y="24810"/>
                          </a:lnTo>
                          <a:lnTo>
                            <a:pt x="29997" y="33195"/>
                          </a:lnTo>
                          <a:lnTo>
                            <a:pt x="42877" y="12102"/>
                          </a:lnTo>
                          <a:lnTo>
                            <a:pt x="28268" y="3199"/>
                          </a:lnTo>
                          <a:lnTo>
                            <a:pt x="30169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9" name="Freihandform: Form 848">
                      <a:extLst>
                        <a:ext uri="{FF2B5EF4-FFF2-40B4-BE49-F238E27FC236}">
                          <a16:creationId xmlns:a16="http://schemas.microsoft.com/office/drawing/2014/main" id="{58D96B24-F194-41CC-9169-17EF6CBB1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3373" y="1832469"/>
                      <a:ext cx="43223" cy="60512"/>
                    </a:xfrm>
                    <a:custGeom>
                      <a:avLst/>
                      <a:gdLst>
                        <a:gd name="connsiteX0" fmla="*/ 29170 w 43222"/>
                        <a:gd name="connsiteY0" fmla="*/ 33368 h 60511"/>
                        <a:gd name="connsiteX1" fmla="*/ 42396 w 43222"/>
                        <a:gd name="connsiteY1" fmla="*/ 11757 h 60511"/>
                        <a:gd name="connsiteX2" fmla="*/ 45681 w 43222"/>
                        <a:gd name="connsiteY2" fmla="*/ 13745 h 60511"/>
                        <a:gd name="connsiteX3" fmla="*/ 15511 w 43222"/>
                        <a:gd name="connsiteY3" fmla="*/ 63192 h 60511"/>
                        <a:gd name="connsiteX4" fmla="*/ 8768 w 43222"/>
                        <a:gd name="connsiteY4" fmla="*/ 59042 h 60511"/>
                        <a:gd name="connsiteX5" fmla="*/ 297 w 43222"/>
                        <a:gd name="connsiteY5" fmla="*/ 49187 h 60511"/>
                        <a:gd name="connsiteX6" fmla="*/ 3236 w 43222"/>
                        <a:gd name="connsiteY6" fmla="*/ 36912 h 60511"/>
                        <a:gd name="connsiteX7" fmla="*/ 10238 w 43222"/>
                        <a:gd name="connsiteY7" fmla="*/ 29564 h 60511"/>
                        <a:gd name="connsiteX8" fmla="*/ 19401 w 43222"/>
                        <a:gd name="connsiteY8" fmla="*/ 28354 h 60511"/>
                        <a:gd name="connsiteX9" fmla="*/ 23291 w 43222"/>
                        <a:gd name="connsiteY9" fmla="*/ 0 h 60511"/>
                        <a:gd name="connsiteX10" fmla="*/ 27008 w 43222"/>
                        <a:gd name="connsiteY10" fmla="*/ 2248 h 60511"/>
                        <a:gd name="connsiteX11" fmla="*/ 23032 w 43222"/>
                        <a:gd name="connsiteY11" fmla="*/ 29478 h 60511"/>
                        <a:gd name="connsiteX12" fmla="*/ 29170 w 43222"/>
                        <a:gd name="connsiteY12" fmla="*/ 33368 h 60511"/>
                        <a:gd name="connsiteX13" fmla="*/ 27268 w 43222"/>
                        <a:gd name="connsiteY13" fmla="*/ 36480 h 60511"/>
                        <a:gd name="connsiteX14" fmla="*/ 22600 w 43222"/>
                        <a:gd name="connsiteY14" fmla="*/ 33627 h 60511"/>
                        <a:gd name="connsiteX15" fmla="*/ 13955 w 43222"/>
                        <a:gd name="connsiteY15" fmla="*/ 32158 h 60511"/>
                        <a:gd name="connsiteX16" fmla="*/ 6521 w 43222"/>
                        <a:gd name="connsiteY16" fmla="*/ 38900 h 60511"/>
                        <a:gd name="connsiteX17" fmla="*/ 4100 w 43222"/>
                        <a:gd name="connsiteY17" fmla="*/ 48496 h 60511"/>
                        <a:gd name="connsiteX18" fmla="*/ 10411 w 43222"/>
                        <a:gd name="connsiteY18" fmla="*/ 55757 h 60511"/>
                        <a:gd name="connsiteX19" fmla="*/ 14128 w 43222"/>
                        <a:gd name="connsiteY19" fmla="*/ 58005 h 60511"/>
                        <a:gd name="connsiteX20" fmla="*/ 27268 w 43222"/>
                        <a:gd name="connsiteY20" fmla="*/ 3648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9170" y="33368"/>
                          </a:moveTo>
                          <a:lnTo>
                            <a:pt x="42396" y="11757"/>
                          </a:lnTo>
                          <a:lnTo>
                            <a:pt x="45681" y="13745"/>
                          </a:lnTo>
                          <a:lnTo>
                            <a:pt x="15511" y="63192"/>
                          </a:lnTo>
                          <a:lnTo>
                            <a:pt x="8768" y="59042"/>
                          </a:lnTo>
                          <a:cubicBezTo>
                            <a:pt x="3927" y="56103"/>
                            <a:pt x="1075" y="52818"/>
                            <a:pt x="297" y="49187"/>
                          </a:cubicBezTo>
                          <a:cubicBezTo>
                            <a:pt x="-568" y="45557"/>
                            <a:pt x="470" y="41494"/>
                            <a:pt x="3236" y="36912"/>
                          </a:cubicBezTo>
                          <a:cubicBezTo>
                            <a:pt x="5311" y="33454"/>
                            <a:pt x="7645" y="31034"/>
                            <a:pt x="10238" y="29564"/>
                          </a:cubicBezTo>
                          <a:cubicBezTo>
                            <a:pt x="12831" y="28095"/>
                            <a:pt x="15857" y="27662"/>
                            <a:pt x="19401" y="28354"/>
                          </a:cubicBezTo>
                          <a:lnTo>
                            <a:pt x="23291" y="0"/>
                          </a:lnTo>
                          <a:lnTo>
                            <a:pt x="27008" y="2248"/>
                          </a:lnTo>
                          <a:lnTo>
                            <a:pt x="23032" y="29478"/>
                          </a:lnTo>
                          <a:lnTo>
                            <a:pt x="29170" y="33368"/>
                          </a:lnTo>
                          <a:close/>
                          <a:moveTo>
                            <a:pt x="27268" y="36480"/>
                          </a:moveTo>
                          <a:lnTo>
                            <a:pt x="22600" y="33627"/>
                          </a:lnTo>
                          <a:cubicBezTo>
                            <a:pt x="19574" y="31812"/>
                            <a:pt x="16721" y="31293"/>
                            <a:pt x="13955" y="32158"/>
                          </a:cubicBezTo>
                          <a:cubicBezTo>
                            <a:pt x="11189" y="33022"/>
                            <a:pt x="8682" y="35270"/>
                            <a:pt x="6521" y="38900"/>
                          </a:cubicBezTo>
                          <a:cubicBezTo>
                            <a:pt x="4273" y="42618"/>
                            <a:pt x="3409" y="45816"/>
                            <a:pt x="4100" y="48496"/>
                          </a:cubicBezTo>
                          <a:cubicBezTo>
                            <a:pt x="4792" y="51176"/>
                            <a:pt x="6867" y="53596"/>
                            <a:pt x="10411" y="55757"/>
                          </a:cubicBezTo>
                          <a:lnTo>
                            <a:pt x="14128" y="58005"/>
                          </a:lnTo>
                          <a:lnTo>
                            <a:pt x="27268" y="3648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699" name="Grafik 3536">
                    <a:extLst>
                      <a:ext uri="{FF2B5EF4-FFF2-40B4-BE49-F238E27FC236}">
                        <a16:creationId xmlns:a16="http://schemas.microsoft.com/office/drawing/2014/main" id="{E46A11F6-3277-4B9D-9214-F95CA7979BA1}"/>
                      </a:ext>
                    </a:extLst>
                  </p:cNvPr>
                  <p:cNvGrpSpPr/>
                  <p:nvPr/>
                </p:nvGrpSpPr>
                <p:grpSpPr>
                  <a:xfrm>
                    <a:off x="3277364" y="1941131"/>
                    <a:ext cx="216113" cy="146957"/>
                    <a:chOff x="3277364" y="1941131"/>
                    <a:chExt cx="216113" cy="146957"/>
                  </a:xfrm>
                  <a:solidFill>
                    <a:srgbClr val="40569D"/>
                  </a:solidFill>
                </p:grpSpPr>
                <p:sp>
                  <p:nvSpPr>
                    <p:cNvPr id="835" name="Freihandform: Form 834">
                      <a:extLst>
                        <a:ext uri="{FF2B5EF4-FFF2-40B4-BE49-F238E27FC236}">
                          <a16:creationId xmlns:a16="http://schemas.microsoft.com/office/drawing/2014/main" id="{DFF50ED5-46B1-494A-B8F6-8CCEB0970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4606" y="2039160"/>
                      <a:ext cx="34578" cy="51867"/>
                    </a:xfrm>
                    <a:custGeom>
                      <a:avLst/>
                      <a:gdLst>
                        <a:gd name="connsiteX0" fmla="*/ 2680 w 34578"/>
                        <a:gd name="connsiteY0" fmla="*/ 27922 h 51867"/>
                        <a:gd name="connsiteX1" fmla="*/ 12189 w 34578"/>
                        <a:gd name="connsiteY1" fmla="*/ 17981 h 51867"/>
                        <a:gd name="connsiteX2" fmla="*/ 24897 w 34578"/>
                        <a:gd name="connsiteY2" fmla="*/ 19623 h 51867"/>
                        <a:gd name="connsiteX3" fmla="*/ 28614 w 34578"/>
                        <a:gd name="connsiteY3" fmla="*/ 21438 h 51867"/>
                        <a:gd name="connsiteX4" fmla="*/ 39247 w 34578"/>
                        <a:gd name="connsiteY4" fmla="*/ 0 h 51867"/>
                        <a:gd name="connsiteX5" fmla="*/ 42705 w 34578"/>
                        <a:gd name="connsiteY5" fmla="*/ 1729 h 51867"/>
                        <a:gd name="connsiteX6" fmla="*/ 16944 w 34578"/>
                        <a:gd name="connsiteY6" fmla="*/ 53596 h 51867"/>
                        <a:gd name="connsiteX7" fmla="*/ 9855 w 34578"/>
                        <a:gd name="connsiteY7" fmla="*/ 50052 h 51867"/>
                        <a:gd name="connsiteX8" fmla="*/ 519 w 34578"/>
                        <a:gd name="connsiteY8" fmla="*/ 40975 h 51867"/>
                        <a:gd name="connsiteX9" fmla="*/ 2680 w 34578"/>
                        <a:gd name="connsiteY9" fmla="*/ 27922 h 51867"/>
                        <a:gd name="connsiteX10" fmla="*/ 27058 w 34578"/>
                        <a:gd name="connsiteY10" fmla="*/ 24637 h 51867"/>
                        <a:gd name="connsiteX11" fmla="*/ 23600 w 34578"/>
                        <a:gd name="connsiteY11" fmla="*/ 22908 h 51867"/>
                        <a:gd name="connsiteX12" fmla="*/ 13486 w 34578"/>
                        <a:gd name="connsiteY12" fmla="*/ 21438 h 51867"/>
                        <a:gd name="connsiteX13" fmla="*/ 6225 w 34578"/>
                        <a:gd name="connsiteY13" fmla="*/ 29651 h 51867"/>
                        <a:gd name="connsiteX14" fmla="*/ 4409 w 34578"/>
                        <a:gd name="connsiteY14" fmla="*/ 39938 h 51867"/>
                        <a:gd name="connsiteX15" fmla="*/ 11238 w 34578"/>
                        <a:gd name="connsiteY15" fmla="*/ 46680 h 51867"/>
                        <a:gd name="connsiteX16" fmla="*/ 15129 w 34578"/>
                        <a:gd name="connsiteY16" fmla="*/ 48582 h 51867"/>
                        <a:gd name="connsiteX17" fmla="*/ 27058 w 34578"/>
                        <a:gd name="connsiteY17" fmla="*/ 24637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2680" y="27922"/>
                          </a:moveTo>
                          <a:cubicBezTo>
                            <a:pt x="5360" y="22562"/>
                            <a:pt x="8559" y="19277"/>
                            <a:pt x="12189" y="17981"/>
                          </a:cubicBezTo>
                          <a:cubicBezTo>
                            <a:pt x="15907" y="16684"/>
                            <a:pt x="20142" y="17203"/>
                            <a:pt x="24897" y="19623"/>
                          </a:cubicBezTo>
                          <a:lnTo>
                            <a:pt x="28614" y="21438"/>
                          </a:lnTo>
                          <a:lnTo>
                            <a:pt x="39247" y="0"/>
                          </a:lnTo>
                          <a:lnTo>
                            <a:pt x="42705" y="1729"/>
                          </a:lnTo>
                          <a:lnTo>
                            <a:pt x="16944" y="53596"/>
                          </a:lnTo>
                          <a:lnTo>
                            <a:pt x="9855" y="50052"/>
                          </a:lnTo>
                          <a:cubicBezTo>
                            <a:pt x="4755" y="47545"/>
                            <a:pt x="1729" y="44519"/>
                            <a:pt x="519" y="40975"/>
                          </a:cubicBezTo>
                          <a:cubicBezTo>
                            <a:pt x="-605" y="37431"/>
                            <a:pt x="87" y="33109"/>
                            <a:pt x="2680" y="27922"/>
                          </a:cubicBezTo>
                          <a:close/>
                          <a:moveTo>
                            <a:pt x="27058" y="24637"/>
                          </a:moveTo>
                          <a:lnTo>
                            <a:pt x="23600" y="22908"/>
                          </a:lnTo>
                          <a:cubicBezTo>
                            <a:pt x="19537" y="20920"/>
                            <a:pt x="16166" y="20401"/>
                            <a:pt x="13486" y="21438"/>
                          </a:cubicBezTo>
                          <a:cubicBezTo>
                            <a:pt x="10806" y="22476"/>
                            <a:pt x="8386" y="25242"/>
                            <a:pt x="6225" y="29651"/>
                          </a:cubicBezTo>
                          <a:cubicBezTo>
                            <a:pt x="4150" y="33800"/>
                            <a:pt x="3545" y="37258"/>
                            <a:pt x="4409" y="39938"/>
                          </a:cubicBezTo>
                          <a:cubicBezTo>
                            <a:pt x="5274" y="42618"/>
                            <a:pt x="7521" y="44865"/>
                            <a:pt x="11238" y="46680"/>
                          </a:cubicBezTo>
                          <a:lnTo>
                            <a:pt x="15129" y="48582"/>
                          </a:lnTo>
                          <a:lnTo>
                            <a:pt x="27058" y="24637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6" name="Freihandform: Form 835">
                      <a:extLst>
                        <a:ext uri="{FF2B5EF4-FFF2-40B4-BE49-F238E27FC236}">
                          <a16:creationId xmlns:a16="http://schemas.microsoft.com/office/drawing/2014/main" id="{97E3148A-C71A-4833-80F4-B2C5E752D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8182" y="2024291"/>
                      <a:ext cx="25934" cy="51867"/>
                    </a:xfrm>
                    <a:custGeom>
                      <a:avLst/>
                      <a:gdLst>
                        <a:gd name="connsiteX0" fmla="*/ 29219 w 25933"/>
                        <a:gd name="connsiteY0" fmla="*/ 1729 h 51867"/>
                        <a:gd name="connsiteX1" fmla="*/ 3458 w 25933"/>
                        <a:gd name="connsiteY1" fmla="*/ 53596 h 51867"/>
                        <a:gd name="connsiteX2" fmla="*/ 0 w 25933"/>
                        <a:gd name="connsiteY2" fmla="*/ 51867 h 51867"/>
                        <a:gd name="connsiteX3" fmla="*/ 25761 w 25933"/>
                        <a:gd name="connsiteY3" fmla="*/ 0 h 51867"/>
                        <a:gd name="connsiteX4" fmla="*/ 29219 w 25933"/>
                        <a:gd name="connsiteY4" fmla="*/ 1729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933" h="51867">
                          <a:moveTo>
                            <a:pt x="29219" y="1729"/>
                          </a:moveTo>
                          <a:lnTo>
                            <a:pt x="3458" y="53596"/>
                          </a:lnTo>
                          <a:lnTo>
                            <a:pt x="0" y="51867"/>
                          </a:lnTo>
                          <a:lnTo>
                            <a:pt x="25761" y="0"/>
                          </a:lnTo>
                          <a:lnTo>
                            <a:pt x="29219" y="1729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7" name="Freihandform: Form 836">
                      <a:extLst>
                        <a:ext uri="{FF2B5EF4-FFF2-40B4-BE49-F238E27FC236}">
                          <a16:creationId xmlns:a16="http://schemas.microsoft.com/office/drawing/2014/main" id="{E14452EA-9F8D-4357-92FE-373063687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570" y="2009964"/>
                      <a:ext cx="34578" cy="51867"/>
                    </a:xfrm>
                    <a:custGeom>
                      <a:avLst/>
                      <a:gdLst>
                        <a:gd name="connsiteX0" fmla="*/ 5987 w 34578"/>
                        <a:gd name="connsiteY0" fmla="*/ 20811 h 51867"/>
                        <a:gd name="connsiteX1" fmla="*/ 19645 w 34578"/>
                        <a:gd name="connsiteY1" fmla="*/ 2917 h 51867"/>
                        <a:gd name="connsiteX2" fmla="*/ 34168 w 34578"/>
                        <a:gd name="connsiteY2" fmla="*/ 1534 h 51867"/>
                        <a:gd name="connsiteX3" fmla="*/ 41862 w 34578"/>
                        <a:gd name="connsiteY3" fmla="*/ 14068 h 51867"/>
                        <a:gd name="connsiteX4" fmla="*/ 35811 w 34578"/>
                        <a:gd name="connsiteY4" fmla="*/ 35766 h 51867"/>
                        <a:gd name="connsiteX5" fmla="*/ 22152 w 34578"/>
                        <a:gd name="connsiteY5" fmla="*/ 53920 h 51867"/>
                        <a:gd name="connsiteX6" fmla="*/ 7630 w 34578"/>
                        <a:gd name="connsiteY6" fmla="*/ 54871 h 51867"/>
                        <a:gd name="connsiteX7" fmla="*/ 22 w 34578"/>
                        <a:gd name="connsiteY7" fmla="*/ 42509 h 51867"/>
                        <a:gd name="connsiteX8" fmla="*/ 5987 w 34578"/>
                        <a:gd name="connsiteY8" fmla="*/ 20811 h 51867"/>
                        <a:gd name="connsiteX9" fmla="*/ 32353 w 34578"/>
                        <a:gd name="connsiteY9" fmla="*/ 33864 h 51867"/>
                        <a:gd name="connsiteX10" fmla="*/ 38145 w 34578"/>
                        <a:gd name="connsiteY10" fmla="*/ 14933 h 51867"/>
                        <a:gd name="connsiteX11" fmla="*/ 32699 w 34578"/>
                        <a:gd name="connsiteY11" fmla="*/ 4819 h 51867"/>
                        <a:gd name="connsiteX12" fmla="*/ 21288 w 34578"/>
                        <a:gd name="connsiteY12" fmla="*/ 6461 h 51867"/>
                        <a:gd name="connsiteX13" fmla="*/ 9704 w 34578"/>
                        <a:gd name="connsiteY13" fmla="*/ 22540 h 51867"/>
                        <a:gd name="connsiteX14" fmla="*/ 3912 w 34578"/>
                        <a:gd name="connsiteY14" fmla="*/ 41385 h 51867"/>
                        <a:gd name="connsiteX15" fmla="*/ 9445 w 34578"/>
                        <a:gd name="connsiteY15" fmla="*/ 51413 h 51867"/>
                        <a:gd name="connsiteX16" fmla="*/ 20942 w 34578"/>
                        <a:gd name="connsiteY16" fmla="*/ 49684 h 51867"/>
                        <a:gd name="connsiteX17" fmla="*/ 32353 w 34578"/>
                        <a:gd name="connsiteY17" fmla="*/ 3386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5987" y="20811"/>
                          </a:moveTo>
                          <a:cubicBezTo>
                            <a:pt x="10223" y="12253"/>
                            <a:pt x="14805" y="6288"/>
                            <a:pt x="19645" y="2917"/>
                          </a:cubicBezTo>
                          <a:cubicBezTo>
                            <a:pt x="24486" y="-454"/>
                            <a:pt x="29327" y="-887"/>
                            <a:pt x="34168" y="1534"/>
                          </a:cubicBezTo>
                          <a:cubicBezTo>
                            <a:pt x="39096" y="3954"/>
                            <a:pt x="41603" y="8104"/>
                            <a:pt x="41862" y="14068"/>
                          </a:cubicBezTo>
                          <a:cubicBezTo>
                            <a:pt x="42121" y="19947"/>
                            <a:pt x="40047" y="27208"/>
                            <a:pt x="35811" y="35766"/>
                          </a:cubicBezTo>
                          <a:cubicBezTo>
                            <a:pt x="31402" y="44670"/>
                            <a:pt x="26820" y="50721"/>
                            <a:pt x="22152" y="53920"/>
                          </a:cubicBezTo>
                          <a:cubicBezTo>
                            <a:pt x="17484" y="57032"/>
                            <a:pt x="12643" y="57377"/>
                            <a:pt x="7630" y="54871"/>
                          </a:cubicBezTo>
                          <a:cubicBezTo>
                            <a:pt x="2789" y="52450"/>
                            <a:pt x="282" y="48301"/>
                            <a:pt x="22" y="42509"/>
                          </a:cubicBezTo>
                          <a:cubicBezTo>
                            <a:pt x="-237" y="36544"/>
                            <a:pt x="1751" y="29283"/>
                            <a:pt x="5987" y="20811"/>
                          </a:cubicBezTo>
                          <a:close/>
                          <a:moveTo>
                            <a:pt x="32353" y="33864"/>
                          </a:moveTo>
                          <a:cubicBezTo>
                            <a:pt x="36157" y="26171"/>
                            <a:pt x="38145" y="19860"/>
                            <a:pt x="38145" y="14933"/>
                          </a:cubicBezTo>
                          <a:cubicBezTo>
                            <a:pt x="38145" y="10005"/>
                            <a:pt x="36329" y="6634"/>
                            <a:pt x="32699" y="4819"/>
                          </a:cubicBezTo>
                          <a:cubicBezTo>
                            <a:pt x="28982" y="3003"/>
                            <a:pt x="25178" y="3522"/>
                            <a:pt x="21288" y="6461"/>
                          </a:cubicBezTo>
                          <a:cubicBezTo>
                            <a:pt x="17398" y="9400"/>
                            <a:pt x="13508" y="14760"/>
                            <a:pt x="9704" y="22540"/>
                          </a:cubicBezTo>
                          <a:cubicBezTo>
                            <a:pt x="5901" y="30234"/>
                            <a:pt x="3912" y="36544"/>
                            <a:pt x="3912" y="41385"/>
                          </a:cubicBezTo>
                          <a:cubicBezTo>
                            <a:pt x="3826" y="46226"/>
                            <a:pt x="5728" y="49597"/>
                            <a:pt x="9445" y="51413"/>
                          </a:cubicBezTo>
                          <a:cubicBezTo>
                            <a:pt x="13249" y="53314"/>
                            <a:pt x="17139" y="52709"/>
                            <a:pt x="20942" y="49684"/>
                          </a:cubicBezTo>
                          <a:cubicBezTo>
                            <a:pt x="24746" y="46745"/>
                            <a:pt x="28549" y="41471"/>
                            <a:pt x="32353" y="33864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8" name="Freihandform: Form 837">
                      <a:extLst>
                        <a:ext uri="{FF2B5EF4-FFF2-40B4-BE49-F238E27FC236}">
                          <a16:creationId xmlns:a16="http://schemas.microsoft.com/office/drawing/2014/main" id="{3D1A33C9-BC76-4AAD-BC69-1425093E9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1937" y="1986428"/>
                      <a:ext cx="51867" cy="60512"/>
                    </a:xfrm>
                    <a:custGeom>
                      <a:avLst/>
                      <a:gdLst>
                        <a:gd name="connsiteX0" fmla="*/ 25674 w 51867"/>
                        <a:gd name="connsiteY0" fmla="*/ 0 h 60511"/>
                        <a:gd name="connsiteX1" fmla="*/ 30083 w 51867"/>
                        <a:gd name="connsiteY1" fmla="*/ 2248 h 60511"/>
                        <a:gd name="connsiteX2" fmla="*/ 26625 w 51867"/>
                        <a:gd name="connsiteY2" fmla="*/ 58524 h 60511"/>
                        <a:gd name="connsiteX3" fmla="*/ 26885 w 51867"/>
                        <a:gd name="connsiteY3" fmla="*/ 58696 h 60511"/>
                        <a:gd name="connsiteX4" fmla="*/ 31120 w 51867"/>
                        <a:gd name="connsiteY4" fmla="*/ 49187 h 60511"/>
                        <a:gd name="connsiteX5" fmla="*/ 49620 w 51867"/>
                        <a:gd name="connsiteY5" fmla="*/ 11930 h 60511"/>
                        <a:gd name="connsiteX6" fmla="*/ 52991 w 51867"/>
                        <a:gd name="connsiteY6" fmla="*/ 13658 h 60511"/>
                        <a:gd name="connsiteX7" fmla="*/ 27230 w 51867"/>
                        <a:gd name="connsiteY7" fmla="*/ 65526 h 60511"/>
                        <a:gd name="connsiteX8" fmla="*/ 22735 w 51867"/>
                        <a:gd name="connsiteY8" fmla="*/ 63278 h 60511"/>
                        <a:gd name="connsiteX9" fmla="*/ 26106 w 51867"/>
                        <a:gd name="connsiteY9" fmla="*/ 7607 h 60511"/>
                        <a:gd name="connsiteX10" fmla="*/ 25934 w 51867"/>
                        <a:gd name="connsiteY10" fmla="*/ 7521 h 60511"/>
                        <a:gd name="connsiteX11" fmla="*/ 21352 w 51867"/>
                        <a:gd name="connsiteY11" fmla="*/ 17376 h 60511"/>
                        <a:gd name="connsiteX12" fmla="*/ 3371 w 51867"/>
                        <a:gd name="connsiteY12" fmla="*/ 53683 h 60511"/>
                        <a:gd name="connsiteX13" fmla="*/ 0 w 51867"/>
                        <a:gd name="connsiteY13" fmla="*/ 51954 h 60511"/>
                        <a:gd name="connsiteX14" fmla="*/ 25674 w 51867"/>
                        <a:gd name="connsiteY14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60511">
                          <a:moveTo>
                            <a:pt x="25674" y="0"/>
                          </a:moveTo>
                          <a:lnTo>
                            <a:pt x="30083" y="2248"/>
                          </a:lnTo>
                          <a:lnTo>
                            <a:pt x="26625" y="58524"/>
                          </a:lnTo>
                          <a:lnTo>
                            <a:pt x="26885" y="58696"/>
                          </a:lnTo>
                          <a:cubicBezTo>
                            <a:pt x="28181" y="55325"/>
                            <a:pt x="29564" y="52213"/>
                            <a:pt x="31120" y="49187"/>
                          </a:cubicBezTo>
                          <a:lnTo>
                            <a:pt x="49620" y="11930"/>
                          </a:lnTo>
                          <a:lnTo>
                            <a:pt x="52991" y="13658"/>
                          </a:lnTo>
                          <a:lnTo>
                            <a:pt x="27230" y="65526"/>
                          </a:lnTo>
                          <a:lnTo>
                            <a:pt x="22735" y="63278"/>
                          </a:lnTo>
                          <a:lnTo>
                            <a:pt x="26106" y="7607"/>
                          </a:lnTo>
                          <a:lnTo>
                            <a:pt x="25934" y="7521"/>
                          </a:lnTo>
                          <a:cubicBezTo>
                            <a:pt x="24205" y="11497"/>
                            <a:pt x="22649" y="14782"/>
                            <a:pt x="21352" y="17376"/>
                          </a:cubicBezTo>
                          <a:lnTo>
                            <a:pt x="3371" y="53683"/>
                          </a:lnTo>
                          <a:lnTo>
                            <a:pt x="0" y="51954"/>
                          </a:lnTo>
                          <a:lnTo>
                            <a:pt x="25674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9" name="Freihandform: Form 838">
                      <a:extLst>
                        <a:ext uri="{FF2B5EF4-FFF2-40B4-BE49-F238E27FC236}">
                          <a16:creationId xmlns:a16="http://schemas.microsoft.com/office/drawing/2014/main" id="{2576288D-A407-46A2-94AF-E3889DAB5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768" y="1971473"/>
                      <a:ext cx="43223" cy="60512"/>
                    </a:xfrm>
                    <a:custGeom>
                      <a:avLst/>
                      <a:gdLst>
                        <a:gd name="connsiteX0" fmla="*/ 25761 w 43222"/>
                        <a:gd name="connsiteY0" fmla="*/ 0 h 60511"/>
                        <a:gd name="connsiteX1" fmla="*/ 44606 w 43222"/>
                        <a:gd name="connsiteY1" fmla="*/ 9336 h 60511"/>
                        <a:gd name="connsiteX2" fmla="*/ 18845 w 43222"/>
                        <a:gd name="connsiteY2" fmla="*/ 61203 h 60511"/>
                        <a:gd name="connsiteX3" fmla="*/ 0 w 43222"/>
                        <a:gd name="connsiteY3" fmla="*/ 51867 h 60511"/>
                        <a:gd name="connsiteX4" fmla="*/ 1642 w 43222"/>
                        <a:gd name="connsiteY4" fmla="*/ 48496 h 60511"/>
                        <a:gd name="connsiteX5" fmla="*/ 16943 w 43222"/>
                        <a:gd name="connsiteY5" fmla="*/ 56103 h 60511"/>
                        <a:gd name="connsiteX6" fmla="*/ 26712 w 43222"/>
                        <a:gd name="connsiteY6" fmla="*/ 36394 h 60511"/>
                        <a:gd name="connsiteX7" fmla="*/ 12189 w 43222"/>
                        <a:gd name="connsiteY7" fmla="*/ 29219 h 60511"/>
                        <a:gd name="connsiteX8" fmla="*/ 13831 w 43222"/>
                        <a:gd name="connsiteY8" fmla="*/ 25847 h 60511"/>
                        <a:gd name="connsiteX9" fmla="*/ 28268 w 43222"/>
                        <a:gd name="connsiteY9" fmla="*/ 33022 h 60511"/>
                        <a:gd name="connsiteX10" fmla="*/ 39246 w 43222"/>
                        <a:gd name="connsiteY10" fmla="*/ 10806 h 60511"/>
                        <a:gd name="connsiteX11" fmla="*/ 23945 w 43222"/>
                        <a:gd name="connsiteY11" fmla="*/ 3198 h 60511"/>
                        <a:gd name="connsiteX12" fmla="*/ 25761 w 43222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5761" y="0"/>
                          </a:moveTo>
                          <a:lnTo>
                            <a:pt x="44606" y="9336"/>
                          </a:lnTo>
                          <a:lnTo>
                            <a:pt x="18845" y="61203"/>
                          </a:lnTo>
                          <a:lnTo>
                            <a:pt x="0" y="51867"/>
                          </a:lnTo>
                          <a:lnTo>
                            <a:pt x="1642" y="48496"/>
                          </a:lnTo>
                          <a:lnTo>
                            <a:pt x="16943" y="56103"/>
                          </a:lnTo>
                          <a:lnTo>
                            <a:pt x="26712" y="36394"/>
                          </a:lnTo>
                          <a:lnTo>
                            <a:pt x="12189" y="29219"/>
                          </a:lnTo>
                          <a:lnTo>
                            <a:pt x="13831" y="25847"/>
                          </a:lnTo>
                          <a:lnTo>
                            <a:pt x="28268" y="33022"/>
                          </a:lnTo>
                          <a:lnTo>
                            <a:pt x="39246" y="10806"/>
                          </a:lnTo>
                          <a:lnTo>
                            <a:pt x="23945" y="3198"/>
                          </a:lnTo>
                          <a:lnTo>
                            <a:pt x="25761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0" name="Freihandform: Form 839">
                      <a:extLst>
                        <a:ext uri="{FF2B5EF4-FFF2-40B4-BE49-F238E27FC236}">
                          <a16:creationId xmlns:a16="http://schemas.microsoft.com/office/drawing/2014/main" id="{C4C81BAE-241D-4439-B50A-2871EEA6D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586" y="1957469"/>
                      <a:ext cx="43223" cy="60512"/>
                    </a:xfrm>
                    <a:custGeom>
                      <a:avLst/>
                      <a:gdLst>
                        <a:gd name="connsiteX0" fmla="*/ 25847 w 43222"/>
                        <a:gd name="connsiteY0" fmla="*/ 0 h 60511"/>
                        <a:gd name="connsiteX1" fmla="*/ 44606 w 43222"/>
                        <a:gd name="connsiteY1" fmla="*/ 9336 h 60511"/>
                        <a:gd name="connsiteX2" fmla="*/ 18845 w 43222"/>
                        <a:gd name="connsiteY2" fmla="*/ 61203 h 60511"/>
                        <a:gd name="connsiteX3" fmla="*/ 0 w 43222"/>
                        <a:gd name="connsiteY3" fmla="*/ 51867 h 60511"/>
                        <a:gd name="connsiteX4" fmla="*/ 1642 w 43222"/>
                        <a:gd name="connsiteY4" fmla="*/ 48496 h 60511"/>
                        <a:gd name="connsiteX5" fmla="*/ 16943 w 43222"/>
                        <a:gd name="connsiteY5" fmla="*/ 56103 h 60511"/>
                        <a:gd name="connsiteX6" fmla="*/ 26712 w 43222"/>
                        <a:gd name="connsiteY6" fmla="*/ 36393 h 60511"/>
                        <a:gd name="connsiteX7" fmla="*/ 12189 w 43222"/>
                        <a:gd name="connsiteY7" fmla="*/ 29219 h 60511"/>
                        <a:gd name="connsiteX8" fmla="*/ 13831 w 43222"/>
                        <a:gd name="connsiteY8" fmla="*/ 25847 h 60511"/>
                        <a:gd name="connsiteX9" fmla="*/ 28354 w 43222"/>
                        <a:gd name="connsiteY9" fmla="*/ 33022 h 60511"/>
                        <a:gd name="connsiteX10" fmla="*/ 39333 w 43222"/>
                        <a:gd name="connsiteY10" fmla="*/ 10806 h 60511"/>
                        <a:gd name="connsiteX11" fmla="*/ 24032 w 43222"/>
                        <a:gd name="connsiteY11" fmla="*/ 3198 h 60511"/>
                        <a:gd name="connsiteX12" fmla="*/ 25847 w 43222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5847" y="0"/>
                          </a:moveTo>
                          <a:lnTo>
                            <a:pt x="44606" y="9336"/>
                          </a:lnTo>
                          <a:lnTo>
                            <a:pt x="18845" y="61203"/>
                          </a:lnTo>
                          <a:lnTo>
                            <a:pt x="0" y="51867"/>
                          </a:lnTo>
                          <a:lnTo>
                            <a:pt x="1642" y="48496"/>
                          </a:lnTo>
                          <a:lnTo>
                            <a:pt x="16943" y="56103"/>
                          </a:lnTo>
                          <a:lnTo>
                            <a:pt x="26712" y="36393"/>
                          </a:lnTo>
                          <a:lnTo>
                            <a:pt x="12189" y="29219"/>
                          </a:lnTo>
                          <a:lnTo>
                            <a:pt x="13831" y="25847"/>
                          </a:lnTo>
                          <a:lnTo>
                            <a:pt x="28354" y="33022"/>
                          </a:lnTo>
                          <a:lnTo>
                            <a:pt x="39333" y="10806"/>
                          </a:lnTo>
                          <a:lnTo>
                            <a:pt x="24032" y="3198"/>
                          </a:lnTo>
                          <a:lnTo>
                            <a:pt x="25847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1" name="Freihandform: Form 840">
                      <a:extLst>
                        <a:ext uri="{FF2B5EF4-FFF2-40B4-BE49-F238E27FC236}">
                          <a16:creationId xmlns:a16="http://schemas.microsoft.com/office/drawing/2014/main" id="{0121FBEB-0D79-4FB8-B3F2-57E1A876E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7364" y="1941131"/>
                      <a:ext cx="34578" cy="60512"/>
                    </a:xfrm>
                    <a:custGeom>
                      <a:avLst/>
                      <a:gdLst>
                        <a:gd name="connsiteX0" fmla="*/ 28037 w 34578"/>
                        <a:gd name="connsiteY0" fmla="*/ 32676 h 60511"/>
                        <a:gd name="connsiteX1" fmla="*/ 39275 w 34578"/>
                        <a:gd name="connsiteY1" fmla="*/ 10028 h 60511"/>
                        <a:gd name="connsiteX2" fmla="*/ 42733 w 34578"/>
                        <a:gd name="connsiteY2" fmla="*/ 11757 h 60511"/>
                        <a:gd name="connsiteX3" fmla="*/ 16972 w 34578"/>
                        <a:gd name="connsiteY3" fmla="*/ 63624 h 60511"/>
                        <a:gd name="connsiteX4" fmla="*/ 9884 w 34578"/>
                        <a:gd name="connsiteY4" fmla="*/ 60080 h 60511"/>
                        <a:gd name="connsiteX5" fmla="*/ 548 w 34578"/>
                        <a:gd name="connsiteY5" fmla="*/ 51003 h 60511"/>
                        <a:gd name="connsiteX6" fmla="*/ 2363 w 34578"/>
                        <a:gd name="connsiteY6" fmla="*/ 38555 h 60511"/>
                        <a:gd name="connsiteX7" fmla="*/ 8674 w 34578"/>
                        <a:gd name="connsiteY7" fmla="*/ 30602 h 60511"/>
                        <a:gd name="connsiteX8" fmla="*/ 17664 w 34578"/>
                        <a:gd name="connsiteY8" fmla="*/ 28613 h 60511"/>
                        <a:gd name="connsiteX9" fmla="*/ 19047 w 34578"/>
                        <a:gd name="connsiteY9" fmla="*/ 0 h 60511"/>
                        <a:gd name="connsiteX10" fmla="*/ 22937 w 34578"/>
                        <a:gd name="connsiteY10" fmla="*/ 1902 h 60511"/>
                        <a:gd name="connsiteX11" fmla="*/ 21381 w 34578"/>
                        <a:gd name="connsiteY11" fmla="*/ 29391 h 60511"/>
                        <a:gd name="connsiteX12" fmla="*/ 28037 w 34578"/>
                        <a:gd name="connsiteY12" fmla="*/ 32676 h 60511"/>
                        <a:gd name="connsiteX13" fmla="*/ 26395 w 34578"/>
                        <a:gd name="connsiteY13" fmla="*/ 35875 h 60511"/>
                        <a:gd name="connsiteX14" fmla="*/ 21554 w 34578"/>
                        <a:gd name="connsiteY14" fmla="*/ 33454 h 60511"/>
                        <a:gd name="connsiteX15" fmla="*/ 12823 w 34578"/>
                        <a:gd name="connsiteY15" fmla="*/ 32763 h 60511"/>
                        <a:gd name="connsiteX16" fmla="*/ 5994 w 34578"/>
                        <a:gd name="connsiteY16" fmla="*/ 40111 h 60511"/>
                        <a:gd name="connsiteX17" fmla="*/ 4438 w 34578"/>
                        <a:gd name="connsiteY17" fmla="*/ 49879 h 60511"/>
                        <a:gd name="connsiteX18" fmla="*/ 11354 w 34578"/>
                        <a:gd name="connsiteY18" fmla="*/ 56535 h 60511"/>
                        <a:gd name="connsiteX19" fmla="*/ 15244 w 34578"/>
                        <a:gd name="connsiteY19" fmla="*/ 58437 h 60511"/>
                        <a:gd name="connsiteX20" fmla="*/ 26395 w 34578"/>
                        <a:gd name="connsiteY20" fmla="*/ 35875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28037" y="32676"/>
                          </a:moveTo>
                          <a:lnTo>
                            <a:pt x="39275" y="10028"/>
                          </a:lnTo>
                          <a:lnTo>
                            <a:pt x="42733" y="11757"/>
                          </a:lnTo>
                          <a:lnTo>
                            <a:pt x="16972" y="63624"/>
                          </a:lnTo>
                          <a:lnTo>
                            <a:pt x="9884" y="60080"/>
                          </a:lnTo>
                          <a:cubicBezTo>
                            <a:pt x="4784" y="57573"/>
                            <a:pt x="1672" y="54547"/>
                            <a:pt x="548" y="51003"/>
                          </a:cubicBezTo>
                          <a:cubicBezTo>
                            <a:pt x="-576" y="47458"/>
                            <a:pt x="29" y="43309"/>
                            <a:pt x="2363" y="38555"/>
                          </a:cubicBezTo>
                          <a:cubicBezTo>
                            <a:pt x="4179" y="34924"/>
                            <a:pt x="6253" y="32330"/>
                            <a:pt x="8674" y="30602"/>
                          </a:cubicBezTo>
                          <a:cubicBezTo>
                            <a:pt x="11094" y="28873"/>
                            <a:pt x="14120" y="28268"/>
                            <a:pt x="17664" y="28613"/>
                          </a:cubicBezTo>
                          <a:lnTo>
                            <a:pt x="19047" y="0"/>
                          </a:lnTo>
                          <a:lnTo>
                            <a:pt x="22937" y="1902"/>
                          </a:lnTo>
                          <a:lnTo>
                            <a:pt x="21381" y="29391"/>
                          </a:lnTo>
                          <a:lnTo>
                            <a:pt x="28037" y="32676"/>
                          </a:lnTo>
                          <a:close/>
                          <a:moveTo>
                            <a:pt x="26395" y="35875"/>
                          </a:moveTo>
                          <a:lnTo>
                            <a:pt x="21554" y="33454"/>
                          </a:lnTo>
                          <a:cubicBezTo>
                            <a:pt x="18442" y="31898"/>
                            <a:pt x="15503" y="31639"/>
                            <a:pt x="12823" y="32763"/>
                          </a:cubicBezTo>
                          <a:cubicBezTo>
                            <a:pt x="10143" y="33887"/>
                            <a:pt x="7896" y="36307"/>
                            <a:pt x="5994" y="40111"/>
                          </a:cubicBezTo>
                          <a:cubicBezTo>
                            <a:pt x="4092" y="44001"/>
                            <a:pt x="3487" y="47286"/>
                            <a:pt x="4438" y="49879"/>
                          </a:cubicBezTo>
                          <a:cubicBezTo>
                            <a:pt x="5302" y="52472"/>
                            <a:pt x="7636" y="54720"/>
                            <a:pt x="11354" y="56535"/>
                          </a:cubicBezTo>
                          <a:lnTo>
                            <a:pt x="15244" y="58437"/>
                          </a:lnTo>
                          <a:lnTo>
                            <a:pt x="26395" y="35875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0" name="Grafik 3536">
                    <a:extLst>
                      <a:ext uri="{FF2B5EF4-FFF2-40B4-BE49-F238E27FC236}">
                        <a16:creationId xmlns:a16="http://schemas.microsoft.com/office/drawing/2014/main" id="{8804382F-85DE-48FE-BD37-A1FB0CDF7687}"/>
                      </a:ext>
                    </a:extLst>
                  </p:cNvPr>
                  <p:cNvGrpSpPr/>
                  <p:nvPr/>
                </p:nvGrpSpPr>
                <p:grpSpPr>
                  <a:xfrm>
                    <a:off x="3231239" y="2054547"/>
                    <a:ext cx="181535" cy="112379"/>
                    <a:chOff x="3231239" y="2054547"/>
                    <a:chExt cx="181535" cy="112379"/>
                  </a:xfrm>
                  <a:solidFill>
                    <a:srgbClr val="40569D"/>
                  </a:solidFill>
                </p:grpSpPr>
                <p:sp>
                  <p:nvSpPr>
                    <p:cNvPr id="829" name="Freihandform: Form 828">
                      <a:extLst>
                        <a:ext uri="{FF2B5EF4-FFF2-40B4-BE49-F238E27FC236}">
                          <a16:creationId xmlns:a16="http://schemas.microsoft.com/office/drawing/2014/main" id="{BAC06184-37FC-4143-AE2E-45B1B3874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7929" y="2117407"/>
                      <a:ext cx="34578" cy="51867"/>
                    </a:xfrm>
                    <a:custGeom>
                      <a:avLst/>
                      <a:gdLst>
                        <a:gd name="connsiteX0" fmla="*/ 14350 w 34578"/>
                        <a:gd name="connsiteY0" fmla="*/ 10792 h 51867"/>
                        <a:gd name="connsiteX1" fmla="*/ 22303 w 34578"/>
                        <a:gd name="connsiteY1" fmla="*/ 1456 h 51867"/>
                        <a:gd name="connsiteX2" fmla="*/ 33282 w 34578"/>
                        <a:gd name="connsiteY2" fmla="*/ 1023 h 51867"/>
                        <a:gd name="connsiteX3" fmla="*/ 42877 w 34578"/>
                        <a:gd name="connsiteY3" fmla="*/ 6988 h 51867"/>
                        <a:gd name="connsiteX4" fmla="*/ 41321 w 34578"/>
                        <a:gd name="connsiteY4" fmla="*/ 10878 h 51867"/>
                        <a:gd name="connsiteX5" fmla="*/ 37258 w 34578"/>
                        <a:gd name="connsiteY5" fmla="*/ 7334 h 51867"/>
                        <a:gd name="connsiteX6" fmla="*/ 31898 w 34578"/>
                        <a:gd name="connsiteY6" fmla="*/ 4481 h 51867"/>
                        <a:gd name="connsiteX7" fmla="*/ 23859 w 34578"/>
                        <a:gd name="connsiteY7" fmla="*/ 5000 h 51867"/>
                        <a:gd name="connsiteX8" fmla="*/ 18067 w 34578"/>
                        <a:gd name="connsiteY8" fmla="*/ 11916 h 51867"/>
                        <a:gd name="connsiteX9" fmla="*/ 17203 w 34578"/>
                        <a:gd name="connsiteY9" fmla="*/ 19696 h 51867"/>
                        <a:gd name="connsiteX10" fmla="*/ 22303 w 34578"/>
                        <a:gd name="connsiteY10" fmla="*/ 27735 h 51867"/>
                        <a:gd name="connsiteX11" fmla="*/ 26971 w 34578"/>
                        <a:gd name="connsiteY11" fmla="*/ 34305 h 51867"/>
                        <a:gd name="connsiteX12" fmla="*/ 28268 w 34578"/>
                        <a:gd name="connsiteY12" fmla="*/ 40097 h 51867"/>
                        <a:gd name="connsiteX13" fmla="*/ 26798 w 34578"/>
                        <a:gd name="connsiteY13" fmla="*/ 46753 h 51867"/>
                        <a:gd name="connsiteX14" fmla="*/ 22389 w 34578"/>
                        <a:gd name="connsiteY14" fmla="*/ 53237 h 51867"/>
                        <a:gd name="connsiteX15" fmla="*/ 15992 w 34578"/>
                        <a:gd name="connsiteY15" fmla="*/ 56262 h 51867"/>
                        <a:gd name="connsiteX16" fmla="*/ 8904 w 34578"/>
                        <a:gd name="connsiteY16" fmla="*/ 55484 h 51867"/>
                        <a:gd name="connsiteX17" fmla="*/ 3458 w 34578"/>
                        <a:gd name="connsiteY17" fmla="*/ 52545 h 51867"/>
                        <a:gd name="connsiteX18" fmla="*/ 0 w 34578"/>
                        <a:gd name="connsiteY18" fmla="*/ 49433 h 51867"/>
                        <a:gd name="connsiteX19" fmla="*/ 2766 w 34578"/>
                        <a:gd name="connsiteY19" fmla="*/ 46494 h 51867"/>
                        <a:gd name="connsiteX20" fmla="*/ 10287 w 34578"/>
                        <a:gd name="connsiteY20" fmla="*/ 51853 h 51867"/>
                        <a:gd name="connsiteX21" fmla="*/ 17808 w 34578"/>
                        <a:gd name="connsiteY21" fmla="*/ 51680 h 51867"/>
                        <a:gd name="connsiteX22" fmla="*/ 23167 w 34578"/>
                        <a:gd name="connsiteY22" fmla="*/ 45456 h 51867"/>
                        <a:gd name="connsiteX23" fmla="*/ 24118 w 34578"/>
                        <a:gd name="connsiteY23" fmla="*/ 37676 h 51867"/>
                        <a:gd name="connsiteX24" fmla="*/ 19104 w 34578"/>
                        <a:gd name="connsiteY24" fmla="*/ 29723 h 51867"/>
                        <a:gd name="connsiteX25" fmla="*/ 13572 w 34578"/>
                        <a:gd name="connsiteY25" fmla="*/ 20387 h 51867"/>
                        <a:gd name="connsiteX26" fmla="*/ 14350 w 34578"/>
                        <a:gd name="connsiteY26" fmla="*/ 10792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14350" y="10792"/>
                          </a:moveTo>
                          <a:cubicBezTo>
                            <a:pt x="16079" y="6383"/>
                            <a:pt x="18759" y="3271"/>
                            <a:pt x="22303" y="1456"/>
                          </a:cubicBezTo>
                          <a:cubicBezTo>
                            <a:pt x="25847" y="-360"/>
                            <a:pt x="29478" y="-446"/>
                            <a:pt x="33282" y="1023"/>
                          </a:cubicBezTo>
                          <a:cubicBezTo>
                            <a:pt x="37604" y="2752"/>
                            <a:pt x="40802" y="4741"/>
                            <a:pt x="42877" y="6988"/>
                          </a:cubicBezTo>
                          <a:lnTo>
                            <a:pt x="41321" y="10878"/>
                          </a:lnTo>
                          <a:cubicBezTo>
                            <a:pt x="40284" y="9668"/>
                            <a:pt x="38987" y="8458"/>
                            <a:pt x="37258" y="7334"/>
                          </a:cubicBezTo>
                          <a:cubicBezTo>
                            <a:pt x="35529" y="6210"/>
                            <a:pt x="33714" y="5259"/>
                            <a:pt x="31898" y="4481"/>
                          </a:cubicBezTo>
                          <a:cubicBezTo>
                            <a:pt x="29132" y="3444"/>
                            <a:pt x="26452" y="3530"/>
                            <a:pt x="23859" y="5000"/>
                          </a:cubicBezTo>
                          <a:cubicBezTo>
                            <a:pt x="21266" y="6383"/>
                            <a:pt x="19364" y="8717"/>
                            <a:pt x="18067" y="11916"/>
                          </a:cubicBezTo>
                          <a:cubicBezTo>
                            <a:pt x="16857" y="14855"/>
                            <a:pt x="16597" y="17535"/>
                            <a:pt x="17203" y="19696"/>
                          </a:cubicBezTo>
                          <a:cubicBezTo>
                            <a:pt x="17808" y="21857"/>
                            <a:pt x="19450" y="24623"/>
                            <a:pt x="22303" y="27735"/>
                          </a:cubicBezTo>
                          <a:cubicBezTo>
                            <a:pt x="24551" y="30242"/>
                            <a:pt x="26107" y="32403"/>
                            <a:pt x="26971" y="34305"/>
                          </a:cubicBezTo>
                          <a:cubicBezTo>
                            <a:pt x="27835" y="36120"/>
                            <a:pt x="28268" y="38109"/>
                            <a:pt x="28268" y="40097"/>
                          </a:cubicBezTo>
                          <a:cubicBezTo>
                            <a:pt x="28268" y="42085"/>
                            <a:pt x="27749" y="44333"/>
                            <a:pt x="26798" y="46753"/>
                          </a:cubicBezTo>
                          <a:cubicBezTo>
                            <a:pt x="25761" y="49433"/>
                            <a:pt x="24291" y="51594"/>
                            <a:pt x="22389" y="53237"/>
                          </a:cubicBezTo>
                          <a:cubicBezTo>
                            <a:pt x="20488" y="54879"/>
                            <a:pt x="18327" y="55916"/>
                            <a:pt x="15992" y="56262"/>
                          </a:cubicBezTo>
                          <a:cubicBezTo>
                            <a:pt x="13572" y="56608"/>
                            <a:pt x="11238" y="56349"/>
                            <a:pt x="8904" y="55484"/>
                          </a:cubicBezTo>
                          <a:cubicBezTo>
                            <a:pt x="6829" y="54620"/>
                            <a:pt x="5014" y="53669"/>
                            <a:pt x="3458" y="52545"/>
                          </a:cubicBezTo>
                          <a:cubicBezTo>
                            <a:pt x="1902" y="51421"/>
                            <a:pt x="778" y="50384"/>
                            <a:pt x="0" y="49433"/>
                          </a:cubicBezTo>
                          <a:lnTo>
                            <a:pt x="2766" y="46494"/>
                          </a:lnTo>
                          <a:cubicBezTo>
                            <a:pt x="4927" y="49001"/>
                            <a:pt x="7434" y="50730"/>
                            <a:pt x="10287" y="51853"/>
                          </a:cubicBezTo>
                          <a:cubicBezTo>
                            <a:pt x="12967" y="52891"/>
                            <a:pt x="15474" y="52804"/>
                            <a:pt x="17808" y="51680"/>
                          </a:cubicBezTo>
                          <a:cubicBezTo>
                            <a:pt x="20228" y="50557"/>
                            <a:pt x="21957" y="48482"/>
                            <a:pt x="23167" y="45456"/>
                          </a:cubicBezTo>
                          <a:cubicBezTo>
                            <a:pt x="24378" y="42431"/>
                            <a:pt x="24637" y="39837"/>
                            <a:pt x="24118" y="37676"/>
                          </a:cubicBezTo>
                          <a:cubicBezTo>
                            <a:pt x="23600" y="35515"/>
                            <a:pt x="21871" y="32835"/>
                            <a:pt x="19104" y="29723"/>
                          </a:cubicBezTo>
                          <a:cubicBezTo>
                            <a:pt x="16165" y="26525"/>
                            <a:pt x="14350" y="23413"/>
                            <a:pt x="13572" y="20387"/>
                          </a:cubicBezTo>
                          <a:cubicBezTo>
                            <a:pt x="12707" y="17362"/>
                            <a:pt x="12967" y="14163"/>
                            <a:pt x="14350" y="10792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0" name="Freihandform: Form 829">
                      <a:extLst>
                        <a:ext uri="{FF2B5EF4-FFF2-40B4-BE49-F238E27FC236}">
                          <a16:creationId xmlns:a16="http://schemas.microsoft.com/office/drawing/2014/main" id="{F049F267-AA77-4331-AC25-85AD0A7ED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7933" y="2102784"/>
                      <a:ext cx="34578" cy="60512"/>
                    </a:xfrm>
                    <a:custGeom>
                      <a:avLst/>
                      <a:gdLst>
                        <a:gd name="connsiteX0" fmla="*/ 21179 w 34578"/>
                        <a:gd name="connsiteY0" fmla="*/ 0 h 60511"/>
                        <a:gd name="connsiteX1" fmla="*/ 40716 w 34578"/>
                        <a:gd name="connsiteY1" fmla="*/ 7694 h 60511"/>
                        <a:gd name="connsiteX2" fmla="*/ 19537 w 34578"/>
                        <a:gd name="connsiteY2" fmla="*/ 61636 h 60511"/>
                        <a:gd name="connsiteX3" fmla="*/ 0 w 34578"/>
                        <a:gd name="connsiteY3" fmla="*/ 53942 h 60511"/>
                        <a:gd name="connsiteX4" fmla="*/ 1383 w 34578"/>
                        <a:gd name="connsiteY4" fmla="*/ 50484 h 60511"/>
                        <a:gd name="connsiteX5" fmla="*/ 17289 w 34578"/>
                        <a:gd name="connsiteY5" fmla="*/ 56708 h 60511"/>
                        <a:gd name="connsiteX6" fmla="*/ 25329 w 34578"/>
                        <a:gd name="connsiteY6" fmla="*/ 36221 h 60511"/>
                        <a:gd name="connsiteX7" fmla="*/ 10287 w 34578"/>
                        <a:gd name="connsiteY7" fmla="*/ 30342 h 60511"/>
                        <a:gd name="connsiteX8" fmla="*/ 11670 w 34578"/>
                        <a:gd name="connsiteY8" fmla="*/ 26885 h 60511"/>
                        <a:gd name="connsiteX9" fmla="*/ 26712 w 34578"/>
                        <a:gd name="connsiteY9" fmla="*/ 32763 h 60511"/>
                        <a:gd name="connsiteX10" fmla="*/ 35788 w 34578"/>
                        <a:gd name="connsiteY10" fmla="*/ 9682 h 60511"/>
                        <a:gd name="connsiteX11" fmla="*/ 19882 w 34578"/>
                        <a:gd name="connsiteY11" fmla="*/ 3458 h 60511"/>
                        <a:gd name="connsiteX12" fmla="*/ 21179 w 34578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21179" y="0"/>
                          </a:moveTo>
                          <a:lnTo>
                            <a:pt x="40716" y="7694"/>
                          </a:lnTo>
                          <a:lnTo>
                            <a:pt x="19537" y="61636"/>
                          </a:lnTo>
                          <a:lnTo>
                            <a:pt x="0" y="53942"/>
                          </a:lnTo>
                          <a:lnTo>
                            <a:pt x="1383" y="50484"/>
                          </a:lnTo>
                          <a:lnTo>
                            <a:pt x="17289" y="56708"/>
                          </a:lnTo>
                          <a:lnTo>
                            <a:pt x="25329" y="36221"/>
                          </a:lnTo>
                          <a:lnTo>
                            <a:pt x="10287" y="30342"/>
                          </a:lnTo>
                          <a:lnTo>
                            <a:pt x="11670" y="26885"/>
                          </a:lnTo>
                          <a:lnTo>
                            <a:pt x="26712" y="32763"/>
                          </a:lnTo>
                          <a:lnTo>
                            <a:pt x="35788" y="9682"/>
                          </a:lnTo>
                          <a:lnTo>
                            <a:pt x="19882" y="3458"/>
                          </a:lnTo>
                          <a:lnTo>
                            <a:pt x="21179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1" name="Freihandform: Form 830">
                      <a:extLst>
                        <a:ext uri="{FF2B5EF4-FFF2-40B4-BE49-F238E27FC236}">
                          <a16:creationId xmlns:a16="http://schemas.microsoft.com/office/drawing/2014/main" id="{102399E7-6E02-458E-8CB2-EBCA7E70C0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8714" y="2091287"/>
                      <a:ext cx="34578" cy="60512"/>
                    </a:xfrm>
                    <a:custGeom>
                      <a:avLst/>
                      <a:gdLst>
                        <a:gd name="connsiteX0" fmla="*/ 21179 w 34578"/>
                        <a:gd name="connsiteY0" fmla="*/ 0 h 60511"/>
                        <a:gd name="connsiteX1" fmla="*/ 40716 w 34578"/>
                        <a:gd name="connsiteY1" fmla="*/ 7694 h 60511"/>
                        <a:gd name="connsiteX2" fmla="*/ 19537 w 34578"/>
                        <a:gd name="connsiteY2" fmla="*/ 61636 h 60511"/>
                        <a:gd name="connsiteX3" fmla="*/ 0 w 34578"/>
                        <a:gd name="connsiteY3" fmla="*/ 53942 h 60511"/>
                        <a:gd name="connsiteX4" fmla="*/ 1383 w 34578"/>
                        <a:gd name="connsiteY4" fmla="*/ 50484 h 60511"/>
                        <a:gd name="connsiteX5" fmla="*/ 17289 w 34578"/>
                        <a:gd name="connsiteY5" fmla="*/ 56708 h 60511"/>
                        <a:gd name="connsiteX6" fmla="*/ 25328 w 34578"/>
                        <a:gd name="connsiteY6" fmla="*/ 36221 h 60511"/>
                        <a:gd name="connsiteX7" fmla="*/ 10287 w 34578"/>
                        <a:gd name="connsiteY7" fmla="*/ 30342 h 60511"/>
                        <a:gd name="connsiteX8" fmla="*/ 11670 w 34578"/>
                        <a:gd name="connsiteY8" fmla="*/ 26885 h 60511"/>
                        <a:gd name="connsiteX9" fmla="*/ 26712 w 34578"/>
                        <a:gd name="connsiteY9" fmla="*/ 32763 h 60511"/>
                        <a:gd name="connsiteX10" fmla="*/ 35788 w 34578"/>
                        <a:gd name="connsiteY10" fmla="*/ 9682 h 60511"/>
                        <a:gd name="connsiteX11" fmla="*/ 19882 w 34578"/>
                        <a:gd name="connsiteY11" fmla="*/ 3458 h 60511"/>
                        <a:gd name="connsiteX12" fmla="*/ 21179 w 34578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21179" y="0"/>
                          </a:moveTo>
                          <a:lnTo>
                            <a:pt x="40716" y="7694"/>
                          </a:lnTo>
                          <a:lnTo>
                            <a:pt x="19537" y="61636"/>
                          </a:lnTo>
                          <a:lnTo>
                            <a:pt x="0" y="53942"/>
                          </a:lnTo>
                          <a:lnTo>
                            <a:pt x="1383" y="50484"/>
                          </a:lnTo>
                          <a:lnTo>
                            <a:pt x="17289" y="56708"/>
                          </a:lnTo>
                          <a:lnTo>
                            <a:pt x="25328" y="36221"/>
                          </a:lnTo>
                          <a:lnTo>
                            <a:pt x="10287" y="30342"/>
                          </a:lnTo>
                          <a:lnTo>
                            <a:pt x="11670" y="26885"/>
                          </a:lnTo>
                          <a:lnTo>
                            <a:pt x="26712" y="32763"/>
                          </a:lnTo>
                          <a:lnTo>
                            <a:pt x="35788" y="9682"/>
                          </a:lnTo>
                          <a:lnTo>
                            <a:pt x="19882" y="3458"/>
                          </a:lnTo>
                          <a:lnTo>
                            <a:pt x="21179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2" name="Freihandform: Form 831">
                      <a:extLst>
                        <a:ext uri="{FF2B5EF4-FFF2-40B4-BE49-F238E27FC236}">
                          <a16:creationId xmlns:a16="http://schemas.microsoft.com/office/drawing/2014/main" id="{D2F85F3B-54C2-4897-9856-2240D1F2F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5606" y="2077974"/>
                      <a:ext cx="43223" cy="60512"/>
                    </a:xfrm>
                    <a:custGeom>
                      <a:avLst/>
                      <a:gdLst>
                        <a:gd name="connsiteX0" fmla="*/ 20228 w 43222"/>
                        <a:gd name="connsiteY0" fmla="*/ 0 h 60511"/>
                        <a:gd name="connsiteX1" fmla="*/ 24291 w 43222"/>
                        <a:gd name="connsiteY1" fmla="*/ 1556 h 60511"/>
                        <a:gd name="connsiteX2" fmla="*/ 26452 w 43222"/>
                        <a:gd name="connsiteY2" fmla="*/ 33454 h 60511"/>
                        <a:gd name="connsiteX3" fmla="*/ 32763 w 43222"/>
                        <a:gd name="connsiteY3" fmla="*/ 29564 h 60511"/>
                        <a:gd name="connsiteX4" fmla="*/ 41148 w 43222"/>
                        <a:gd name="connsiteY4" fmla="*/ 8126 h 60511"/>
                        <a:gd name="connsiteX5" fmla="*/ 44779 w 43222"/>
                        <a:gd name="connsiteY5" fmla="*/ 9509 h 60511"/>
                        <a:gd name="connsiteX6" fmla="*/ 23600 w 43222"/>
                        <a:gd name="connsiteY6" fmla="*/ 63451 h 60511"/>
                        <a:gd name="connsiteX7" fmla="*/ 19969 w 43222"/>
                        <a:gd name="connsiteY7" fmla="*/ 62068 h 60511"/>
                        <a:gd name="connsiteX8" fmla="*/ 31120 w 43222"/>
                        <a:gd name="connsiteY8" fmla="*/ 33541 h 60511"/>
                        <a:gd name="connsiteX9" fmla="*/ 3976 w 43222"/>
                        <a:gd name="connsiteY9" fmla="*/ 55844 h 60511"/>
                        <a:gd name="connsiteX10" fmla="*/ 0 w 43222"/>
                        <a:gd name="connsiteY10" fmla="*/ 54288 h 60511"/>
                        <a:gd name="connsiteX11" fmla="*/ 22822 w 43222"/>
                        <a:gd name="connsiteY11" fmla="*/ 35875 h 60511"/>
                        <a:gd name="connsiteX12" fmla="*/ 20228 w 43222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20228" y="0"/>
                          </a:moveTo>
                          <a:lnTo>
                            <a:pt x="24291" y="1556"/>
                          </a:lnTo>
                          <a:lnTo>
                            <a:pt x="26452" y="33454"/>
                          </a:lnTo>
                          <a:lnTo>
                            <a:pt x="32763" y="29564"/>
                          </a:lnTo>
                          <a:lnTo>
                            <a:pt x="41148" y="8126"/>
                          </a:lnTo>
                          <a:lnTo>
                            <a:pt x="44779" y="9509"/>
                          </a:lnTo>
                          <a:lnTo>
                            <a:pt x="23600" y="63451"/>
                          </a:lnTo>
                          <a:lnTo>
                            <a:pt x="19969" y="62068"/>
                          </a:lnTo>
                          <a:lnTo>
                            <a:pt x="31120" y="33541"/>
                          </a:lnTo>
                          <a:cubicBezTo>
                            <a:pt x="28959" y="35443"/>
                            <a:pt x="19882" y="42877"/>
                            <a:pt x="3976" y="55844"/>
                          </a:cubicBezTo>
                          <a:lnTo>
                            <a:pt x="0" y="54288"/>
                          </a:lnTo>
                          <a:lnTo>
                            <a:pt x="22822" y="35875"/>
                          </a:lnTo>
                          <a:lnTo>
                            <a:pt x="20228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3" name="Freihandform: Form 832">
                      <a:extLst>
                        <a:ext uri="{FF2B5EF4-FFF2-40B4-BE49-F238E27FC236}">
                          <a16:creationId xmlns:a16="http://schemas.microsoft.com/office/drawing/2014/main" id="{7CA8838A-6D50-4176-BEB5-7683B461F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9240" y="2068033"/>
                      <a:ext cx="34578" cy="60512"/>
                    </a:xfrm>
                    <a:custGeom>
                      <a:avLst/>
                      <a:gdLst>
                        <a:gd name="connsiteX0" fmla="*/ 21179 w 34578"/>
                        <a:gd name="connsiteY0" fmla="*/ 0 h 60511"/>
                        <a:gd name="connsiteX1" fmla="*/ 40716 w 34578"/>
                        <a:gd name="connsiteY1" fmla="*/ 7694 h 60511"/>
                        <a:gd name="connsiteX2" fmla="*/ 19537 w 34578"/>
                        <a:gd name="connsiteY2" fmla="*/ 61636 h 60511"/>
                        <a:gd name="connsiteX3" fmla="*/ 0 w 34578"/>
                        <a:gd name="connsiteY3" fmla="*/ 53942 h 60511"/>
                        <a:gd name="connsiteX4" fmla="*/ 1383 w 34578"/>
                        <a:gd name="connsiteY4" fmla="*/ 50484 h 60511"/>
                        <a:gd name="connsiteX5" fmla="*/ 17289 w 34578"/>
                        <a:gd name="connsiteY5" fmla="*/ 56708 h 60511"/>
                        <a:gd name="connsiteX6" fmla="*/ 25329 w 34578"/>
                        <a:gd name="connsiteY6" fmla="*/ 36221 h 60511"/>
                        <a:gd name="connsiteX7" fmla="*/ 10287 w 34578"/>
                        <a:gd name="connsiteY7" fmla="*/ 30342 h 60511"/>
                        <a:gd name="connsiteX8" fmla="*/ 11670 w 34578"/>
                        <a:gd name="connsiteY8" fmla="*/ 26885 h 60511"/>
                        <a:gd name="connsiteX9" fmla="*/ 26712 w 34578"/>
                        <a:gd name="connsiteY9" fmla="*/ 32763 h 60511"/>
                        <a:gd name="connsiteX10" fmla="*/ 35788 w 34578"/>
                        <a:gd name="connsiteY10" fmla="*/ 9682 h 60511"/>
                        <a:gd name="connsiteX11" fmla="*/ 19882 w 34578"/>
                        <a:gd name="connsiteY11" fmla="*/ 3458 h 60511"/>
                        <a:gd name="connsiteX12" fmla="*/ 21179 w 34578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21179" y="0"/>
                          </a:moveTo>
                          <a:lnTo>
                            <a:pt x="40716" y="7694"/>
                          </a:lnTo>
                          <a:lnTo>
                            <a:pt x="19537" y="61636"/>
                          </a:lnTo>
                          <a:lnTo>
                            <a:pt x="0" y="53942"/>
                          </a:lnTo>
                          <a:lnTo>
                            <a:pt x="1383" y="50484"/>
                          </a:lnTo>
                          <a:lnTo>
                            <a:pt x="17289" y="56708"/>
                          </a:lnTo>
                          <a:lnTo>
                            <a:pt x="25329" y="36221"/>
                          </a:lnTo>
                          <a:lnTo>
                            <a:pt x="10287" y="30342"/>
                          </a:lnTo>
                          <a:lnTo>
                            <a:pt x="11670" y="26885"/>
                          </a:lnTo>
                          <a:lnTo>
                            <a:pt x="26712" y="32763"/>
                          </a:lnTo>
                          <a:lnTo>
                            <a:pt x="35788" y="9682"/>
                          </a:lnTo>
                          <a:lnTo>
                            <a:pt x="19882" y="3458"/>
                          </a:lnTo>
                          <a:lnTo>
                            <a:pt x="21179" y="0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4" name="Freihandform: Form 833">
                      <a:extLst>
                        <a:ext uri="{FF2B5EF4-FFF2-40B4-BE49-F238E27FC236}">
                          <a16:creationId xmlns:a16="http://schemas.microsoft.com/office/drawing/2014/main" id="{17D15F7F-B181-40FE-A03C-F85980950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1239" y="2054547"/>
                      <a:ext cx="34578" cy="60512"/>
                    </a:xfrm>
                    <a:custGeom>
                      <a:avLst/>
                      <a:gdLst>
                        <a:gd name="connsiteX0" fmla="*/ 26704 w 34578"/>
                        <a:gd name="connsiteY0" fmla="*/ 31812 h 60511"/>
                        <a:gd name="connsiteX1" fmla="*/ 35954 w 34578"/>
                        <a:gd name="connsiteY1" fmla="*/ 8212 h 60511"/>
                        <a:gd name="connsiteX2" fmla="*/ 39585 w 34578"/>
                        <a:gd name="connsiteY2" fmla="*/ 9595 h 60511"/>
                        <a:gd name="connsiteX3" fmla="*/ 18406 w 34578"/>
                        <a:gd name="connsiteY3" fmla="*/ 63537 h 60511"/>
                        <a:gd name="connsiteX4" fmla="*/ 11058 w 34578"/>
                        <a:gd name="connsiteY4" fmla="*/ 60685 h 60511"/>
                        <a:gd name="connsiteX5" fmla="*/ 944 w 34578"/>
                        <a:gd name="connsiteY5" fmla="*/ 52386 h 60511"/>
                        <a:gd name="connsiteX6" fmla="*/ 1635 w 34578"/>
                        <a:gd name="connsiteY6" fmla="*/ 39851 h 60511"/>
                        <a:gd name="connsiteX7" fmla="*/ 7254 w 34578"/>
                        <a:gd name="connsiteY7" fmla="*/ 31380 h 60511"/>
                        <a:gd name="connsiteX8" fmla="*/ 16072 w 34578"/>
                        <a:gd name="connsiteY8" fmla="*/ 28613 h 60511"/>
                        <a:gd name="connsiteX9" fmla="*/ 14948 w 34578"/>
                        <a:gd name="connsiteY9" fmla="*/ 0 h 60511"/>
                        <a:gd name="connsiteX10" fmla="*/ 19011 w 34578"/>
                        <a:gd name="connsiteY10" fmla="*/ 1642 h 60511"/>
                        <a:gd name="connsiteX11" fmla="*/ 19875 w 34578"/>
                        <a:gd name="connsiteY11" fmla="*/ 29132 h 60511"/>
                        <a:gd name="connsiteX12" fmla="*/ 26704 w 34578"/>
                        <a:gd name="connsiteY12" fmla="*/ 31812 h 60511"/>
                        <a:gd name="connsiteX13" fmla="*/ 25321 w 34578"/>
                        <a:gd name="connsiteY13" fmla="*/ 35183 h 60511"/>
                        <a:gd name="connsiteX14" fmla="*/ 20307 w 34578"/>
                        <a:gd name="connsiteY14" fmla="*/ 33195 h 60511"/>
                        <a:gd name="connsiteX15" fmla="*/ 11576 w 34578"/>
                        <a:gd name="connsiteY15" fmla="*/ 33282 h 60511"/>
                        <a:gd name="connsiteX16" fmla="*/ 5352 w 34578"/>
                        <a:gd name="connsiteY16" fmla="*/ 41234 h 60511"/>
                        <a:gd name="connsiteX17" fmla="*/ 4574 w 34578"/>
                        <a:gd name="connsiteY17" fmla="*/ 51089 h 60511"/>
                        <a:gd name="connsiteX18" fmla="*/ 12095 w 34578"/>
                        <a:gd name="connsiteY18" fmla="*/ 57140 h 60511"/>
                        <a:gd name="connsiteX19" fmla="*/ 16158 w 34578"/>
                        <a:gd name="connsiteY19" fmla="*/ 58696 h 60511"/>
                        <a:gd name="connsiteX20" fmla="*/ 25321 w 34578"/>
                        <a:gd name="connsiteY20" fmla="*/ 3518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26704" y="31812"/>
                          </a:moveTo>
                          <a:lnTo>
                            <a:pt x="35954" y="8212"/>
                          </a:lnTo>
                          <a:lnTo>
                            <a:pt x="39585" y="9595"/>
                          </a:lnTo>
                          <a:lnTo>
                            <a:pt x="18406" y="63537"/>
                          </a:lnTo>
                          <a:lnTo>
                            <a:pt x="11058" y="60685"/>
                          </a:lnTo>
                          <a:cubicBezTo>
                            <a:pt x="5785" y="58610"/>
                            <a:pt x="2413" y="55844"/>
                            <a:pt x="944" y="52386"/>
                          </a:cubicBezTo>
                          <a:cubicBezTo>
                            <a:pt x="-526" y="48928"/>
                            <a:pt x="-267" y="44779"/>
                            <a:pt x="1635" y="39851"/>
                          </a:cubicBezTo>
                          <a:cubicBezTo>
                            <a:pt x="3105" y="36134"/>
                            <a:pt x="5007" y="33282"/>
                            <a:pt x="7254" y="31380"/>
                          </a:cubicBezTo>
                          <a:cubicBezTo>
                            <a:pt x="9502" y="29478"/>
                            <a:pt x="12441" y="28527"/>
                            <a:pt x="16072" y="28613"/>
                          </a:cubicBezTo>
                          <a:lnTo>
                            <a:pt x="14948" y="0"/>
                          </a:lnTo>
                          <a:lnTo>
                            <a:pt x="19011" y="1642"/>
                          </a:lnTo>
                          <a:lnTo>
                            <a:pt x="19875" y="29132"/>
                          </a:lnTo>
                          <a:lnTo>
                            <a:pt x="26704" y="31812"/>
                          </a:lnTo>
                          <a:close/>
                          <a:moveTo>
                            <a:pt x="25321" y="35183"/>
                          </a:moveTo>
                          <a:lnTo>
                            <a:pt x="20307" y="33195"/>
                          </a:lnTo>
                          <a:cubicBezTo>
                            <a:pt x="17022" y="31898"/>
                            <a:pt x="14083" y="31898"/>
                            <a:pt x="11576" y="33282"/>
                          </a:cubicBezTo>
                          <a:cubicBezTo>
                            <a:pt x="8983" y="34578"/>
                            <a:pt x="6908" y="37258"/>
                            <a:pt x="5352" y="41234"/>
                          </a:cubicBezTo>
                          <a:cubicBezTo>
                            <a:pt x="3796" y="45297"/>
                            <a:pt x="3537" y="48582"/>
                            <a:pt x="4574" y="51089"/>
                          </a:cubicBezTo>
                          <a:cubicBezTo>
                            <a:pt x="5698" y="53596"/>
                            <a:pt x="8205" y="55584"/>
                            <a:pt x="12095" y="57140"/>
                          </a:cubicBezTo>
                          <a:lnTo>
                            <a:pt x="16158" y="58696"/>
                          </a:lnTo>
                          <a:lnTo>
                            <a:pt x="25321" y="35183"/>
                          </a:ln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1" name="Grafik 3536">
                    <a:extLst>
                      <a:ext uri="{FF2B5EF4-FFF2-40B4-BE49-F238E27FC236}">
                        <a16:creationId xmlns:a16="http://schemas.microsoft.com/office/drawing/2014/main" id="{38BBB3A5-CCB6-47CB-8795-2AFAAE5B8A26}"/>
                      </a:ext>
                    </a:extLst>
                  </p:cNvPr>
                  <p:cNvGrpSpPr/>
                  <p:nvPr/>
                </p:nvGrpSpPr>
                <p:grpSpPr>
                  <a:xfrm>
                    <a:off x="3629226" y="3441304"/>
                    <a:ext cx="216113" cy="224758"/>
                    <a:chOff x="3629226" y="3441304"/>
                    <a:chExt cx="216113" cy="224758"/>
                  </a:xfrm>
                  <a:solidFill>
                    <a:srgbClr val="009A8A"/>
                  </a:solidFill>
                </p:grpSpPr>
                <p:sp>
                  <p:nvSpPr>
                    <p:cNvPr id="821" name="Freihandform: Form 820">
                      <a:extLst>
                        <a:ext uri="{FF2B5EF4-FFF2-40B4-BE49-F238E27FC236}">
                          <a16:creationId xmlns:a16="http://schemas.microsoft.com/office/drawing/2014/main" id="{A85733E0-1663-492F-84FF-B8C549107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98" y="3441304"/>
                      <a:ext cx="51867" cy="51867"/>
                    </a:xfrm>
                    <a:custGeom>
                      <a:avLst/>
                      <a:gdLst>
                        <a:gd name="connsiteX0" fmla="*/ 0 w 51867"/>
                        <a:gd name="connsiteY0" fmla="*/ 15733 h 51867"/>
                        <a:gd name="connsiteX1" fmla="*/ 13918 w 51867"/>
                        <a:gd name="connsiteY1" fmla="*/ 0 h 51867"/>
                        <a:gd name="connsiteX2" fmla="*/ 57400 w 51867"/>
                        <a:gd name="connsiteY2" fmla="*/ 38295 h 51867"/>
                        <a:gd name="connsiteX3" fmla="*/ 43482 w 51867"/>
                        <a:gd name="connsiteY3" fmla="*/ 54028 h 51867"/>
                        <a:gd name="connsiteX4" fmla="*/ 40716 w 51867"/>
                        <a:gd name="connsiteY4" fmla="*/ 51521 h 51867"/>
                        <a:gd name="connsiteX5" fmla="*/ 52040 w 51867"/>
                        <a:gd name="connsiteY5" fmla="*/ 38728 h 51867"/>
                        <a:gd name="connsiteX6" fmla="*/ 35529 w 51867"/>
                        <a:gd name="connsiteY6" fmla="*/ 24205 h 51867"/>
                        <a:gd name="connsiteX7" fmla="*/ 24810 w 51867"/>
                        <a:gd name="connsiteY7" fmla="*/ 36307 h 51867"/>
                        <a:gd name="connsiteX8" fmla="*/ 22044 w 51867"/>
                        <a:gd name="connsiteY8" fmla="*/ 33887 h 51867"/>
                        <a:gd name="connsiteX9" fmla="*/ 32763 w 51867"/>
                        <a:gd name="connsiteY9" fmla="*/ 21784 h 51867"/>
                        <a:gd name="connsiteX10" fmla="*/ 14177 w 51867"/>
                        <a:gd name="connsiteY10" fmla="*/ 5360 h 51867"/>
                        <a:gd name="connsiteX11" fmla="*/ 2853 w 51867"/>
                        <a:gd name="connsiteY11" fmla="*/ 18240 h 51867"/>
                        <a:gd name="connsiteX12" fmla="*/ 0 w 51867"/>
                        <a:gd name="connsiteY12" fmla="*/ 1573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0" y="15733"/>
                          </a:moveTo>
                          <a:lnTo>
                            <a:pt x="13918" y="0"/>
                          </a:lnTo>
                          <a:lnTo>
                            <a:pt x="57400" y="38295"/>
                          </a:lnTo>
                          <a:lnTo>
                            <a:pt x="43482" y="54028"/>
                          </a:lnTo>
                          <a:lnTo>
                            <a:pt x="40716" y="51521"/>
                          </a:lnTo>
                          <a:lnTo>
                            <a:pt x="52040" y="38728"/>
                          </a:lnTo>
                          <a:lnTo>
                            <a:pt x="35529" y="24205"/>
                          </a:lnTo>
                          <a:lnTo>
                            <a:pt x="24810" y="36307"/>
                          </a:lnTo>
                          <a:lnTo>
                            <a:pt x="22044" y="33887"/>
                          </a:lnTo>
                          <a:lnTo>
                            <a:pt x="32763" y="21784"/>
                          </a:lnTo>
                          <a:lnTo>
                            <a:pt x="14177" y="5360"/>
                          </a:lnTo>
                          <a:lnTo>
                            <a:pt x="2853" y="18240"/>
                          </a:lnTo>
                          <a:lnTo>
                            <a:pt x="0" y="15733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2" name="Freihandform: Form 821">
                      <a:extLst>
                        <a:ext uri="{FF2B5EF4-FFF2-40B4-BE49-F238E27FC236}">
                          <a16:creationId xmlns:a16="http://schemas.microsoft.com/office/drawing/2014/main" id="{BBC93FF1-9B51-49CA-BF0E-E77434B3F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4427" y="3464644"/>
                      <a:ext cx="60512" cy="60512"/>
                    </a:xfrm>
                    <a:custGeom>
                      <a:avLst/>
                      <a:gdLst>
                        <a:gd name="connsiteX0" fmla="*/ 0 w 60511"/>
                        <a:gd name="connsiteY0" fmla="*/ 22908 h 60511"/>
                        <a:gd name="connsiteX1" fmla="*/ 3285 w 60511"/>
                        <a:gd name="connsiteY1" fmla="*/ 19191 h 60511"/>
                        <a:gd name="connsiteX2" fmla="*/ 56708 w 60511"/>
                        <a:gd name="connsiteY2" fmla="*/ 37085 h 60511"/>
                        <a:gd name="connsiteX3" fmla="*/ 56881 w 60511"/>
                        <a:gd name="connsiteY3" fmla="*/ 36826 h 60511"/>
                        <a:gd name="connsiteX4" fmla="*/ 48755 w 60511"/>
                        <a:gd name="connsiteY4" fmla="*/ 30342 h 60511"/>
                        <a:gd name="connsiteX5" fmla="*/ 17548 w 60511"/>
                        <a:gd name="connsiteY5" fmla="*/ 2853 h 60511"/>
                        <a:gd name="connsiteX6" fmla="*/ 20055 w 60511"/>
                        <a:gd name="connsiteY6" fmla="*/ 0 h 60511"/>
                        <a:gd name="connsiteX7" fmla="*/ 63537 w 60511"/>
                        <a:gd name="connsiteY7" fmla="*/ 38295 h 60511"/>
                        <a:gd name="connsiteX8" fmla="*/ 60252 w 60511"/>
                        <a:gd name="connsiteY8" fmla="*/ 42099 h 60511"/>
                        <a:gd name="connsiteX9" fmla="*/ 7348 w 60511"/>
                        <a:gd name="connsiteY9" fmla="*/ 24464 h 60511"/>
                        <a:gd name="connsiteX10" fmla="*/ 7175 w 60511"/>
                        <a:gd name="connsiteY10" fmla="*/ 24637 h 60511"/>
                        <a:gd name="connsiteX11" fmla="*/ 15560 w 60511"/>
                        <a:gd name="connsiteY11" fmla="*/ 31553 h 60511"/>
                        <a:gd name="connsiteX12" fmla="*/ 45902 w 60511"/>
                        <a:gd name="connsiteY12" fmla="*/ 58351 h 60511"/>
                        <a:gd name="connsiteX13" fmla="*/ 43396 w 60511"/>
                        <a:gd name="connsiteY13" fmla="*/ 61203 h 60511"/>
                        <a:gd name="connsiteX14" fmla="*/ 0 w 60511"/>
                        <a:gd name="connsiteY14" fmla="*/ 22908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60511">
                          <a:moveTo>
                            <a:pt x="0" y="22908"/>
                          </a:moveTo>
                          <a:lnTo>
                            <a:pt x="3285" y="19191"/>
                          </a:lnTo>
                          <a:lnTo>
                            <a:pt x="56708" y="37085"/>
                          </a:lnTo>
                          <a:lnTo>
                            <a:pt x="56881" y="36826"/>
                          </a:lnTo>
                          <a:cubicBezTo>
                            <a:pt x="53942" y="34664"/>
                            <a:pt x="51262" y="32503"/>
                            <a:pt x="48755" y="30342"/>
                          </a:cubicBezTo>
                          <a:lnTo>
                            <a:pt x="17548" y="2853"/>
                          </a:lnTo>
                          <a:lnTo>
                            <a:pt x="20055" y="0"/>
                          </a:lnTo>
                          <a:lnTo>
                            <a:pt x="63537" y="38295"/>
                          </a:lnTo>
                          <a:lnTo>
                            <a:pt x="60252" y="42099"/>
                          </a:lnTo>
                          <a:lnTo>
                            <a:pt x="7348" y="24464"/>
                          </a:lnTo>
                          <a:lnTo>
                            <a:pt x="7175" y="24637"/>
                          </a:lnTo>
                          <a:cubicBezTo>
                            <a:pt x="10546" y="27317"/>
                            <a:pt x="13313" y="29651"/>
                            <a:pt x="15560" y="31553"/>
                          </a:cubicBezTo>
                          <a:lnTo>
                            <a:pt x="45902" y="58351"/>
                          </a:lnTo>
                          <a:lnTo>
                            <a:pt x="43396" y="61203"/>
                          </a:lnTo>
                          <a:lnTo>
                            <a:pt x="0" y="22908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3" name="Freihandform: Form 822">
                      <a:extLst>
                        <a:ext uri="{FF2B5EF4-FFF2-40B4-BE49-F238E27FC236}">
                          <a16:creationId xmlns:a16="http://schemas.microsoft.com/office/drawing/2014/main" id="{D30ABBC5-3572-468C-A4EB-0E6A1AC89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6332" y="3504034"/>
                      <a:ext cx="51867" cy="51867"/>
                    </a:xfrm>
                    <a:custGeom>
                      <a:avLst/>
                      <a:gdLst>
                        <a:gd name="connsiteX0" fmla="*/ 28959 w 51867"/>
                        <a:gd name="connsiteY0" fmla="*/ 26655 h 51867"/>
                        <a:gd name="connsiteX1" fmla="*/ 20574 w 51867"/>
                        <a:gd name="connsiteY1" fmla="*/ 36164 h 51867"/>
                        <a:gd name="connsiteX2" fmla="*/ 0 w 51867"/>
                        <a:gd name="connsiteY2" fmla="*/ 18010 h 51867"/>
                        <a:gd name="connsiteX3" fmla="*/ 7175 w 51867"/>
                        <a:gd name="connsiteY3" fmla="*/ 5994 h 51867"/>
                        <a:gd name="connsiteX4" fmla="*/ 22822 w 51867"/>
                        <a:gd name="connsiteY4" fmla="*/ 202 h 51867"/>
                        <a:gd name="connsiteX5" fmla="*/ 42790 w 51867"/>
                        <a:gd name="connsiteY5" fmla="*/ 10835 h 51867"/>
                        <a:gd name="connsiteX6" fmla="*/ 55584 w 51867"/>
                        <a:gd name="connsiteY6" fmla="*/ 29334 h 51867"/>
                        <a:gd name="connsiteX7" fmla="*/ 51349 w 51867"/>
                        <a:gd name="connsiteY7" fmla="*/ 45845 h 51867"/>
                        <a:gd name="connsiteX8" fmla="*/ 40370 w 51867"/>
                        <a:gd name="connsiteY8" fmla="*/ 52675 h 51867"/>
                        <a:gd name="connsiteX9" fmla="*/ 39073 w 51867"/>
                        <a:gd name="connsiteY9" fmla="*/ 49044 h 51867"/>
                        <a:gd name="connsiteX10" fmla="*/ 48669 w 51867"/>
                        <a:gd name="connsiteY10" fmla="*/ 43425 h 51867"/>
                        <a:gd name="connsiteX11" fmla="*/ 51781 w 51867"/>
                        <a:gd name="connsiteY11" fmla="*/ 29767 h 51867"/>
                        <a:gd name="connsiteX12" fmla="*/ 40024 w 51867"/>
                        <a:gd name="connsiteY12" fmla="*/ 13774 h 51867"/>
                        <a:gd name="connsiteX13" fmla="*/ 22735 w 51867"/>
                        <a:gd name="connsiteY13" fmla="*/ 4179 h 51867"/>
                        <a:gd name="connsiteX14" fmla="*/ 9682 w 51867"/>
                        <a:gd name="connsiteY14" fmla="*/ 8588 h 51867"/>
                        <a:gd name="connsiteX15" fmla="*/ 4495 w 51867"/>
                        <a:gd name="connsiteY15" fmla="*/ 16627 h 51867"/>
                        <a:gd name="connsiteX16" fmla="*/ 20315 w 51867"/>
                        <a:gd name="connsiteY16" fmla="*/ 30545 h 51867"/>
                        <a:gd name="connsiteX17" fmla="*/ 26107 w 51867"/>
                        <a:gd name="connsiteY17" fmla="*/ 23975 h 51867"/>
                        <a:gd name="connsiteX18" fmla="*/ 28959 w 51867"/>
                        <a:gd name="connsiteY18" fmla="*/ 2665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28959" y="26655"/>
                          </a:moveTo>
                          <a:lnTo>
                            <a:pt x="20574" y="36164"/>
                          </a:lnTo>
                          <a:lnTo>
                            <a:pt x="0" y="18010"/>
                          </a:lnTo>
                          <a:cubicBezTo>
                            <a:pt x="1642" y="13601"/>
                            <a:pt x="3976" y="9539"/>
                            <a:pt x="7175" y="5994"/>
                          </a:cubicBezTo>
                          <a:cubicBezTo>
                            <a:pt x="11324" y="1240"/>
                            <a:pt x="16597" y="-662"/>
                            <a:pt x="22822" y="202"/>
                          </a:cubicBezTo>
                          <a:cubicBezTo>
                            <a:pt x="29132" y="1067"/>
                            <a:pt x="35702" y="4611"/>
                            <a:pt x="42790" y="10835"/>
                          </a:cubicBezTo>
                          <a:cubicBezTo>
                            <a:pt x="49879" y="17059"/>
                            <a:pt x="54115" y="23197"/>
                            <a:pt x="55584" y="29334"/>
                          </a:cubicBezTo>
                          <a:cubicBezTo>
                            <a:pt x="57054" y="35472"/>
                            <a:pt x="55671" y="41005"/>
                            <a:pt x="51349" y="45845"/>
                          </a:cubicBezTo>
                          <a:cubicBezTo>
                            <a:pt x="48409" y="49130"/>
                            <a:pt x="44779" y="51378"/>
                            <a:pt x="40370" y="52675"/>
                          </a:cubicBezTo>
                          <a:lnTo>
                            <a:pt x="39073" y="49044"/>
                          </a:lnTo>
                          <a:cubicBezTo>
                            <a:pt x="43223" y="47834"/>
                            <a:pt x="46421" y="46019"/>
                            <a:pt x="48669" y="43425"/>
                          </a:cubicBezTo>
                          <a:cubicBezTo>
                            <a:pt x="52213" y="39362"/>
                            <a:pt x="53250" y="34780"/>
                            <a:pt x="51781" y="29767"/>
                          </a:cubicBezTo>
                          <a:cubicBezTo>
                            <a:pt x="50311" y="24753"/>
                            <a:pt x="46335" y="19393"/>
                            <a:pt x="40024" y="13774"/>
                          </a:cubicBezTo>
                          <a:cubicBezTo>
                            <a:pt x="33800" y="8328"/>
                            <a:pt x="28095" y="5130"/>
                            <a:pt x="22735" y="4179"/>
                          </a:cubicBezTo>
                          <a:cubicBezTo>
                            <a:pt x="17462" y="3314"/>
                            <a:pt x="13140" y="4784"/>
                            <a:pt x="9682" y="8588"/>
                          </a:cubicBezTo>
                          <a:cubicBezTo>
                            <a:pt x="7261" y="11354"/>
                            <a:pt x="5532" y="14034"/>
                            <a:pt x="4495" y="16627"/>
                          </a:cubicBezTo>
                          <a:lnTo>
                            <a:pt x="20315" y="30545"/>
                          </a:lnTo>
                          <a:lnTo>
                            <a:pt x="26107" y="23975"/>
                          </a:lnTo>
                          <a:lnTo>
                            <a:pt x="28959" y="26655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4" name="Freihandform: Form 823">
                      <a:extLst>
                        <a:ext uri="{FF2B5EF4-FFF2-40B4-BE49-F238E27FC236}">
                          <a16:creationId xmlns:a16="http://schemas.microsoft.com/office/drawing/2014/main" id="{26ABBAF5-C893-4484-B357-8B21E8112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5180" y="3529046"/>
                      <a:ext cx="43223" cy="34578"/>
                    </a:xfrm>
                    <a:custGeom>
                      <a:avLst/>
                      <a:gdLst>
                        <a:gd name="connsiteX0" fmla="*/ 2680 w 43222"/>
                        <a:gd name="connsiteY0" fmla="*/ 0 h 34578"/>
                        <a:gd name="connsiteX1" fmla="*/ 46075 w 43222"/>
                        <a:gd name="connsiteY1" fmla="*/ 38296 h 34578"/>
                        <a:gd name="connsiteX2" fmla="*/ 43482 w 43222"/>
                        <a:gd name="connsiteY2" fmla="*/ 41235 h 34578"/>
                        <a:gd name="connsiteX3" fmla="*/ 0 w 43222"/>
                        <a:gd name="connsiteY3" fmla="*/ 2939 h 34578"/>
                        <a:gd name="connsiteX4" fmla="*/ 2680 w 43222"/>
                        <a:gd name="connsiteY4" fmla="*/ 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22" h="34578">
                          <a:moveTo>
                            <a:pt x="2680" y="0"/>
                          </a:moveTo>
                          <a:lnTo>
                            <a:pt x="46075" y="38296"/>
                          </a:lnTo>
                          <a:lnTo>
                            <a:pt x="43482" y="41235"/>
                          </a:lnTo>
                          <a:lnTo>
                            <a:pt x="0" y="2939"/>
                          </a:lnTo>
                          <a:lnTo>
                            <a:pt x="2680" y="0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5" name="Freihandform: Form 824">
                      <a:extLst>
                        <a:ext uri="{FF2B5EF4-FFF2-40B4-BE49-F238E27FC236}">
                          <a16:creationId xmlns:a16="http://schemas.microsoft.com/office/drawing/2014/main" id="{61F376F6-3116-4DB1-A5C2-15EF8EFFB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6740" y="3541408"/>
                      <a:ext cx="60512" cy="60512"/>
                    </a:xfrm>
                    <a:custGeom>
                      <a:avLst/>
                      <a:gdLst>
                        <a:gd name="connsiteX0" fmla="*/ 0 w 60511"/>
                        <a:gd name="connsiteY0" fmla="*/ 22908 h 60511"/>
                        <a:gd name="connsiteX1" fmla="*/ 3285 w 60511"/>
                        <a:gd name="connsiteY1" fmla="*/ 19191 h 60511"/>
                        <a:gd name="connsiteX2" fmla="*/ 56708 w 60511"/>
                        <a:gd name="connsiteY2" fmla="*/ 37085 h 60511"/>
                        <a:gd name="connsiteX3" fmla="*/ 56881 w 60511"/>
                        <a:gd name="connsiteY3" fmla="*/ 36826 h 60511"/>
                        <a:gd name="connsiteX4" fmla="*/ 48755 w 60511"/>
                        <a:gd name="connsiteY4" fmla="*/ 30342 h 60511"/>
                        <a:gd name="connsiteX5" fmla="*/ 17548 w 60511"/>
                        <a:gd name="connsiteY5" fmla="*/ 2853 h 60511"/>
                        <a:gd name="connsiteX6" fmla="*/ 20055 w 60511"/>
                        <a:gd name="connsiteY6" fmla="*/ 0 h 60511"/>
                        <a:gd name="connsiteX7" fmla="*/ 63537 w 60511"/>
                        <a:gd name="connsiteY7" fmla="*/ 38295 h 60511"/>
                        <a:gd name="connsiteX8" fmla="*/ 60252 w 60511"/>
                        <a:gd name="connsiteY8" fmla="*/ 42099 h 60511"/>
                        <a:gd name="connsiteX9" fmla="*/ 7348 w 60511"/>
                        <a:gd name="connsiteY9" fmla="*/ 24464 h 60511"/>
                        <a:gd name="connsiteX10" fmla="*/ 7175 w 60511"/>
                        <a:gd name="connsiteY10" fmla="*/ 24637 h 60511"/>
                        <a:gd name="connsiteX11" fmla="*/ 15560 w 60511"/>
                        <a:gd name="connsiteY11" fmla="*/ 31553 h 60511"/>
                        <a:gd name="connsiteX12" fmla="*/ 45902 w 60511"/>
                        <a:gd name="connsiteY12" fmla="*/ 58351 h 60511"/>
                        <a:gd name="connsiteX13" fmla="*/ 43396 w 60511"/>
                        <a:gd name="connsiteY13" fmla="*/ 61203 h 60511"/>
                        <a:gd name="connsiteX14" fmla="*/ 0 w 60511"/>
                        <a:gd name="connsiteY14" fmla="*/ 22908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60511">
                          <a:moveTo>
                            <a:pt x="0" y="22908"/>
                          </a:moveTo>
                          <a:lnTo>
                            <a:pt x="3285" y="19191"/>
                          </a:lnTo>
                          <a:lnTo>
                            <a:pt x="56708" y="37085"/>
                          </a:lnTo>
                          <a:lnTo>
                            <a:pt x="56881" y="36826"/>
                          </a:lnTo>
                          <a:cubicBezTo>
                            <a:pt x="53942" y="34664"/>
                            <a:pt x="51262" y="32503"/>
                            <a:pt x="48755" y="30342"/>
                          </a:cubicBezTo>
                          <a:lnTo>
                            <a:pt x="17548" y="2853"/>
                          </a:lnTo>
                          <a:lnTo>
                            <a:pt x="20055" y="0"/>
                          </a:lnTo>
                          <a:lnTo>
                            <a:pt x="63537" y="38295"/>
                          </a:lnTo>
                          <a:lnTo>
                            <a:pt x="60252" y="42099"/>
                          </a:lnTo>
                          <a:lnTo>
                            <a:pt x="7348" y="24464"/>
                          </a:lnTo>
                          <a:lnTo>
                            <a:pt x="7175" y="24637"/>
                          </a:lnTo>
                          <a:cubicBezTo>
                            <a:pt x="10546" y="27317"/>
                            <a:pt x="13313" y="29651"/>
                            <a:pt x="15560" y="31553"/>
                          </a:cubicBezTo>
                          <a:lnTo>
                            <a:pt x="45902" y="58351"/>
                          </a:lnTo>
                          <a:lnTo>
                            <a:pt x="43396" y="61203"/>
                          </a:lnTo>
                          <a:lnTo>
                            <a:pt x="0" y="22908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6" name="Freihandform: Form 825">
                      <a:extLst>
                        <a:ext uri="{FF2B5EF4-FFF2-40B4-BE49-F238E27FC236}">
                          <a16:creationId xmlns:a16="http://schemas.microsoft.com/office/drawing/2014/main" id="{193190F4-B2F5-4469-BC84-4CE31F127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4437" y="3573825"/>
                      <a:ext cx="51867" cy="51867"/>
                    </a:xfrm>
                    <a:custGeom>
                      <a:avLst/>
                      <a:gdLst>
                        <a:gd name="connsiteX0" fmla="*/ 0 w 51867"/>
                        <a:gd name="connsiteY0" fmla="*/ 15733 h 51867"/>
                        <a:gd name="connsiteX1" fmla="*/ 13918 w 51867"/>
                        <a:gd name="connsiteY1" fmla="*/ 0 h 51867"/>
                        <a:gd name="connsiteX2" fmla="*/ 57400 w 51867"/>
                        <a:gd name="connsiteY2" fmla="*/ 38295 h 51867"/>
                        <a:gd name="connsiteX3" fmla="*/ 43482 w 51867"/>
                        <a:gd name="connsiteY3" fmla="*/ 54028 h 51867"/>
                        <a:gd name="connsiteX4" fmla="*/ 40716 w 51867"/>
                        <a:gd name="connsiteY4" fmla="*/ 51521 h 51867"/>
                        <a:gd name="connsiteX5" fmla="*/ 52040 w 51867"/>
                        <a:gd name="connsiteY5" fmla="*/ 38727 h 51867"/>
                        <a:gd name="connsiteX6" fmla="*/ 35529 w 51867"/>
                        <a:gd name="connsiteY6" fmla="*/ 24205 h 51867"/>
                        <a:gd name="connsiteX7" fmla="*/ 24810 w 51867"/>
                        <a:gd name="connsiteY7" fmla="*/ 36307 h 51867"/>
                        <a:gd name="connsiteX8" fmla="*/ 22044 w 51867"/>
                        <a:gd name="connsiteY8" fmla="*/ 33886 h 51867"/>
                        <a:gd name="connsiteX9" fmla="*/ 32763 w 51867"/>
                        <a:gd name="connsiteY9" fmla="*/ 21784 h 51867"/>
                        <a:gd name="connsiteX10" fmla="*/ 14177 w 51867"/>
                        <a:gd name="connsiteY10" fmla="*/ 5360 h 51867"/>
                        <a:gd name="connsiteX11" fmla="*/ 2853 w 51867"/>
                        <a:gd name="connsiteY11" fmla="*/ 18240 h 51867"/>
                        <a:gd name="connsiteX12" fmla="*/ 0 w 51867"/>
                        <a:gd name="connsiteY12" fmla="*/ 1573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0" y="15733"/>
                          </a:moveTo>
                          <a:lnTo>
                            <a:pt x="13918" y="0"/>
                          </a:lnTo>
                          <a:lnTo>
                            <a:pt x="57400" y="38295"/>
                          </a:lnTo>
                          <a:lnTo>
                            <a:pt x="43482" y="54028"/>
                          </a:lnTo>
                          <a:lnTo>
                            <a:pt x="40716" y="51521"/>
                          </a:lnTo>
                          <a:lnTo>
                            <a:pt x="52040" y="38727"/>
                          </a:lnTo>
                          <a:lnTo>
                            <a:pt x="35529" y="24205"/>
                          </a:lnTo>
                          <a:lnTo>
                            <a:pt x="24810" y="36307"/>
                          </a:lnTo>
                          <a:lnTo>
                            <a:pt x="22044" y="33886"/>
                          </a:lnTo>
                          <a:lnTo>
                            <a:pt x="32763" y="21784"/>
                          </a:lnTo>
                          <a:lnTo>
                            <a:pt x="14177" y="5360"/>
                          </a:lnTo>
                          <a:lnTo>
                            <a:pt x="2853" y="18240"/>
                          </a:lnTo>
                          <a:lnTo>
                            <a:pt x="0" y="15733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7" name="Freihandform: Form 826">
                      <a:extLst>
                        <a:ext uri="{FF2B5EF4-FFF2-40B4-BE49-F238E27FC236}">
                          <a16:creationId xmlns:a16="http://schemas.microsoft.com/office/drawing/2014/main" id="{61D9204C-0BB8-408D-AB4C-B8D041CDF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3777" y="3597338"/>
                      <a:ext cx="51867" cy="51867"/>
                    </a:xfrm>
                    <a:custGeom>
                      <a:avLst/>
                      <a:gdLst>
                        <a:gd name="connsiteX0" fmla="*/ 0 w 51867"/>
                        <a:gd name="connsiteY0" fmla="*/ 15733 h 51867"/>
                        <a:gd name="connsiteX1" fmla="*/ 13918 w 51867"/>
                        <a:gd name="connsiteY1" fmla="*/ 0 h 51867"/>
                        <a:gd name="connsiteX2" fmla="*/ 57400 w 51867"/>
                        <a:gd name="connsiteY2" fmla="*/ 38295 h 51867"/>
                        <a:gd name="connsiteX3" fmla="*/ 43482 w 51867"/>
                        <a:gd name="connsiteY3" fmla="*/ 54028 h 51867"/>
                        <a:gd name="connsiteX4" fmla="*/ 40716 w 51867"/>
                        <a:gd name="connsiteY4" fmla="*/ 51608 h 51867"/>
                        <a:gd name="connsiteX5" fmla="*/ 52040 w 51867"/>
                        <a:gd name="connsiteY5" fmla="*/ 38814 h 51867"/>
                        <a:gd name="connsiteX6" fmla="*/ 35529 w 51867"/>
                        <a:gd name="connsiteY6" fmla="*/ 24291 h 51867"/>
                        <a:gd name="connsiteX7" fmla="*/ 24810 w 51867"/>
                        <a:gd name="connsiteY7" fmla="*/ 36393 h 51867"/>
                        <a:gd name="connsiteX8" fmla="*/ 22044 w 51867"/>
                        <a:gd name="connsiteY8" fmla="*/ 33886 h 51867"/>
                        <a:gd name="connsiteX9" fmla="*/ 32763 w 51867"/>
                        <a:gd name="connsiteY9" fmla="*/ 21784 h 51867"/>
                        <a:gd name="connsiteX10" fmla="*/ 14177 w 51867"/>
                        <a:gd name="connsiteY10" fmla="*/ 5446 h 51867"/>
                        <a:gd name="connsiteX11" fmla="*/ 2853 w 51867"/>
                        <a:gd name="connsiteY11" fmla="*/ 18326 h 51867"/>
                        <a:gd name="connsiteX12" fmla="*/ 0 w 51867"/>
                        <a:gd name="connsiteY12" fmla="*/ 1573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51867">
                          <a:moveTo>
                            <a:pt x="0" y="15733"/>
                          </a:moveTo>
                          <a:lnTo>
                            <a:pt x="13918" y="0"/>
                          </a:lnTo>
                          <a:lnTo>
                            <a:pt x="57400" y="38295"/>
                          </a:lnTo>
                          <a:lnTo>
                            <a:pt x="43482" y="54028"/>
                          </a:lnTo>
                          <a:lnTo>
                            <a:pt x="40716" y="51608"/>
                          </a:lnTo>
                          <a:lnTo>
                            <a:pt x="52040" y="38814"/>
                          </a:lnTo>
                          <a:lnTo>
                            <a:pt x="35529" y="24291"/>
                          </a:lnTo>
                          <a:lnTo>
                            <a:pt x="24810" y="36393"/>
                          </a:lnTo>
                          <a:lnTo>
                            <a:pt x="22044" y="33886"/>
                          </a:lnTo>
                          <a:lnTo>
                            <a:pt x="32763" y="21784"/>
                          </a:lnTo>
                          <a:lnTo>
                            <a:pt x="14177" y="5446"/>
                          </a:lnTo>
                          <a:lnTo>
                            <a:pt x="2853" y="18326"/>
                          </a:lnTo>
                          <a:lnTo>
                            <a:pt x="0" y="15733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8" name="Freihandform: Form 827">
                      <a:extLst>
                        <a:ext uri="{FF2B5EF4-FFF2-40B4-BE49-F238E27FC236}">
                          <a16:creationId xmlns:a16="http://schemas.microsoft.com/office/drawing/2014/main" id="{097ADACB-1BBD-4664-B74E-548CBAEA2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9226" y="3620765"/>
                      <a:ext cx="60512" cy="43223"/>
                    </a:xfrm>
                    <a:custGeom>
                      <a:avLst/>
                      <a:gdLst>
                        <a:gd name="connsiteX0" fmla="*/ 34060 w 60511"/>
                        <a:gd name="connsiteY0" fmla="*/ 19710 h 43222"/>
                        <a:gd name="connsiteX1" fmla="*/ 15041 w 60511"/>
                        <a:gd name="connsiteY1" fmla="*/ 2939 h 43222"/>
                        <a:gd name="connsiteX2" fmla="*/ 17635 w 60511"/>
                        <a:gd name="connsiteY2" fmla="*/ 0 h 43222"/>
                        <a:gd name="connsiteX3" fmla="*/ 61117 w 60511"/>
                        <a:gd name="connsiteY3" fmla="*/ 38295 h 43222"/>
                        <a:gd name="connsiteX4" fmla="*/ 55844 w 60511"/>
                        <a:gd name="connsiteY4" fmla="*/ 44260 h 43222"/>
                        <a:gd name="connsiteX5" fmla="*/ 44606 w 60511"/>
                        <a:gd name="connsiteY5" fmla="*/ 50916 h 43222"/>
                        <a:gd name="connsiteX6" fmla="*/ 33022 w 60511"/>
                        <a:gd name="connsiteY6" fmla="*/ 45902 h 43222"/>
                        <a:gd name="connsiteX7" fmla="*/ 26971 w 60511"/>
                        <a:gd name="connsiteY7" fmla="*/ 37777 h 43222"/>
                        <a:gd name="connsiteX8" fmla="*/ 27317 w 60511"/>
                        <a:gd name="connsiteY8" fmla="*/ 28527 h 43222"/>
                        <a:gd name="connsiteX9" fmla="*/ 0 w 60511"/>
                        <a:gd name="connsiteY9" fmla="*/ 19796 h 43222"/>
                        <a:gd name="connsiteX10" fmla="*/ 2853 w 60511"/>
                        <a:gd name="connsiteY10" fmla="*/ 16511 h 43222"/>
                        <a:gd name="connsiteX11" fmla="*/ 28959 w 60511"/>
                        <a:gd name="connsiteY11" fmla="*/ 25156 h 43222"/>
                        <a:gd name="connsiteX12" fmla="*/ 34060 w 60511"/>
                        <a:gd name="connsiteY12" fmla="*/ 19710 h 43222"/>
                        <a:gd name="connsiteX13" fmla="*/ 36739 w 60511"/>
                        <a:gd name="connsiteY13" fmla="*/ 22043 h 43222"/>
                        <a:gd name="connsiteX14" fmla="*/ 33195 w 60511"/>
                        <a:gd name="connsiteY14" fmla="*/ 26106 h 43222"/>
                        <a:gd name="connsiteX15" fmla="*/ 30256 w 60511"/>
                        <a:gd name="connsiteY15" fmla="*/ 34319 h 43222"/>
                        <a:gd name="connsiteX16" fmla="*/ 35615 w 60511"/>
                        <a:gd name="connsiteY16" fmla="*/ 42877 h 43222"/>
                        <a:gd name="connsiteX17" fmla="*/ 44606 w 60511"/>
                        <a:gd name="connsiteY17" fmla="*/ 46940 h 43222"/>
                        <a:gd name="connsiteX18" fmla="*/ 52818 w 60511"/>
                        <a:gd name="connsiteY18" fmla="*/ 42012 h 43222"/>
                        <a:gd name="connsiteX19" fmla="*/ 55671 w 60511"/>
                        <a:gd name="connsiteY19" fmla="*/ 38727 h 43222"/>
                        <a:gd name="connsiteX20" fmla="*/ 36739 w 60511"/>
                        <a:gd name="connsiteY20" fmla="*/ 2204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34060" y="19710"/>
                          </a:moveTo>
                          <a:lnTo>
                            <a:pt x="15041" y="2939"/>
                          </a:lnTo>
                          <a:lnTo>
                            <a:pt x="17635" y="0"/>
                          </a:lnTo>
                          <a:lnTo>
                            <a:pt x="61117" y="38295"/>
                          </a:lnTo>
                          <a:lnTo>
                            <a:pt x="55844" y="44260"/>
                          </a:lnTo>
                          <a:cubicBezTo>
                            <a:pt x="52127" y="48496"/>
                            <a:pt x="48323" y="50743"/>
                            <a:pt x="44606" y="50916"/>
                          </a:cubicBezTo>
                          <a:cubicBezTo>
                            <a:pt x="40889" y="51089"/>
                            <a:pt x="36999" y="49447"/>
                            <a:pt x="33022" y="45902"/>
                          </a:cubicBezTo>
                          <a:cubicBezTo>
                            <a:pt x="29997" y="43223"/>
                            <a:pt x="28008" y="40543"/>
                            <a:pt x="26971" y="37777"/>
                          </a:cubicBezTo>
                          <a:cubicBezTo>
                            <a:pt x="25934" y="35010"/>
                            <a:pt x="26107" y="31898"/>
                            <a:pt x="27317" y="28527"/>
                          </a:cubicBezTo>
                          <a:lnTo>
                            <a:pt x="0" y="19796"/>
                          </a:lnTo>
                          <a:lnTo>
                            <a:pt x="2853" y="16511"/>
                          </a:lnTo>
                          <a:lnTo>
                            <a:pt x="28959" y="25156"/>
                          </a:lnTo>
                          <a:lnTo>
                            <a:pt x="34060" y="19710"/>
                          </a:lnTo>
                          <a:close/>
                          <a:moveTo>
                            <a:pt x="36739" y="22043"/>
                          </a:moveTo>
                          <a:lnTo>
                            <a:pt x="33195" y="26106"/>
                          </a:lnTo>
                          <a:cubicBezTo>
                            <a:pt x="30861" y="28700"/>
                            <a:pt x="29910" y="31466"/>
                            <a:pt x="30256" y="34319"/>
                          </a:cubicBezTo>
                          <a:cubicBezTo>
                            <a:pt x="30602" y="37171"/>
                            <a:pt x="32417" y="40024"/>
                            <a:pt x="35615" y="42877"/>
                          </a:cubicBezTo>
                          <a:cubicBezTo>
                            <a:pt x="38900" y="45730"/>
                            <a:pt x="41926" y="47113"/>
                            <a:pt x="44606" y="46940"/>
                          </a:cubicBezTo>
                          <a:cubicBezTo>
                            <a:pt x="47372" y="46767"/>
                            <a:pt x="50052" y="45124"/>
                            <a:pt x="52818" y="42012"/>
                          </a:cubicBezTo>
                          <a:lnTo>
                            <a:pt x="55671" y="38727"/>
                          </a:lnTo>
                          <a:lnTo>
                            <a:pt x="36739" y="22043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2" name="Grafik 3536">
                    <a:extLst>
                      <a:ext uri="{FF2B5EF4-FFF2-40B4-BE49-F238E27FC236}">
                        <a16:creationId xmlns:a16="http://schemas.microsoft.com/office/drawing/2014/main" id="{F7AF85F4-F964-4899-9DC1-FABC2FA4EB47}"/>
                      </a:ext>
                    </a:extLst>
                  </p:cNvPr>
                  <p:cNvGrpSpPr/>
                  <p:nvPr/>
                </p:nvGrpSpPr>
                <p:grpSpPr>
                  <a:xfrm>
                    <a:off x="3732096" y="3508559"/>
                    <a:ext cx="198824" cy="242047"/>
                    <a:chOff x="3732096" y="3508559"/>
                    <a:chExt cx="198824" cy="242047"/>
                  </a:xfrm>
                  <a:solidFill>
                    <a:srgbClr val="009A8A"/>
                  </a:solidFill>
                </p:grpSpPr>
                <p:sp>
                  <p:nvSpPr>
                    <p:cNvPr id="812" name="Freihandform: Form 811">
                      <a:extLst>
                        <a:ext uri="{FF2B5EF4-FFF2-40B4-BE49-F238E27FC236}">
                          <a16:creationId xmlns:a16="http://schemas.microsoft.com/office/drawing/2014/main" id="{7897656A-E58B-4AAF-8940-9351F09AC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8275" y="3508559"/>
                      <a:ext cx="51867" cy="43223"/>
                    </a:xfrm>
                    <a:custGeom>
                      <a:avLst/>
                      <a:gdLst>
                        <a:gd name="connsiteX0" fmla="*/ 40889 w 51867"/>
                        <a:gd name="connsiteY0" fmla="*/ 45730 h 43222"/>
                        <a:gd name="connsiteX1" fmla="*/ 38468 w 51867"/>
                        <a:gd name="connsiteY1" fmla="*/ 48928 h 43222"/>
                        <a:gd name="connsiteX2" fmla="*/ 0 w 51867"/>
                        <a:gd name="connsiteY2" fmla="*/ 3458 h 43222"/>
                        <a:gd name="connsiteX3" fmla="*/ 2593 w 51867"/>
                        <a:gd name="connsiteY3" fmla="*/ 0 h 43222"/>
                        <a:gd name="connsiteX4" fmla="*/ 57313 w 51867"/>
                        <a:gd name="connsiteY4" fmla="*/ 23427 h 43222"/>
                        <a:gd name="connsiteX5" fmla="*/ 54893 w 51867"/>
                        <a:gd name="connsiteY5" fmla="*/ 26712 h 43222"/>
                        <a:gd name="connsiteX6" fmla="*/ 16511 w 51867"/>
                        <a:gd name="connsiteY6" fmla="*/ 10114 h 43222"/>
                        <a:gd name="connsiteX7" fmla="*/ 10114 w 51867"/>
                        <a:gd name="connsiteY7" fmla="*/ 7175 h 43222"/>
                        <a:gd name="connsiteX8" fmla="*/ 5273 w 51867"/>
                        <a:gd name="connsiteY8" fmla="*/ 4495 h 43222"/>
                        <a:gd name="connsiteX9" fmla="*/ 8472 w 51867"/>
                        <a:gd name="connsiteY9" fmla="*/ 7694 h 43222"/>
                        <a:gd name="connsiteX10" fmla="*/ 11065 w 51867"/>
                        <a:gd name="connsiteY10" fmla="*/ 10460 h 43222"/>
                        <a:gd name="connsiteX11" fmla="*/ 40889 w 51867"/>
                        <a:gd name="connsiteY11" fmla="*/ 4573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40889" y="45730"/>
                          </a:moveTo>
                          <a:lnTo>
                            <a:pt x="38468" y="48928"/>
                          </a:lnTo>
                          <a:lnTo>
                            <a:pt x="0" y="3458"/>
                          </a:lnTo>
                          <a:lnTo>
                            <a:pt x="2593" y="0"/>
                          </a:lnTo>
                          <a:lnTo>
                            <a:pt x="57313" y="23427"/>
                          </a:lnTo>
                          <a:lnTo>
                            <a:pt x="54893" y="26712"/>
                          </a:lnTo>
                          <a:lnTo>
                            <a:pt x="16511" y="10114"/>
                          </a:lnTo>
                          <a:cubicBezTo>
                            <a:pt x="13572" y="8818"/>
                            <a:pt x="11411" y="7867"/>
                            <a:pt x="10114" y="7175"/>
                          </a:cubicBezTo>
                          <a:cubicBezTo>
                            <a:pt x="8817" y="6483"/>
                            <a:pt x="7175" y="5619"/>
                            <a:pt x="5273" y="4495"/>
                          </a:cubicBezTo>
                          <a:cubicBezTo>
                            <a:pt x="6397" y="5619"/>
                            <a:pt x="7434" y="6656"/>
                            <a:pt x="8472" y="7694"/>
                          </a:cubicBezTo>
                          <a:cubicBezTo>
                            <a:pt x="9509" y="8731"/>
                            <a:pt x="10373" y="9682"/>
                            <a:pt x="11065" y="10460"/>
                          </a:cubicBezTo>
                          <a:cubicBezTo>
                            <a:pt x="11757" y="11324"/>
                            <a:pt x="21698" y="22995"/>
                            <a:pt x="40889" y="45730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3" name="Freihandform: Form 812">
                      <a:extLst>
                        <a:ext uri="{FF2B5EF4-FFF2-40B4-BE49-F238E27FC236}">
                          <a16:creationId xmlns:a16="http://schemas.microsoft.com/office/drawing/2014/main" id="{73A8B8DB-8490-4652-9335-6278FDB4C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4012" y="3528182"/>
                      <a:ext cx="43223" cy="34578"/>
                    </a:xfrm>
                    <a:custGeom>
                      <a:avLst/>
                      <a:gdLst>
                        <a:gd name="connsiteX0" fmla="*/ 2334 w 43222"/>
                        <a:gd name="connsiteY0" fmla="*/ 0 h 34578"/>
                        <a:gd name="connsiteX1" fmla="*/ 48928 w 43222"/>
                        <a:gd name="connsiteY1" fmla="*/ 34405 h 34578"/>
                        <a:gd name="connsiteX2" fmla="*/ 46594 w 43222"/>
                        <a:gd name="connsiteY2" fmla="*/ 37517 h 34578"/>
                        <a:gd name="connsiteX3" fmla="*/ 0 w 43222"/>
                        <a:gd name="connsiteY3" fmla="*/ 3112 h 34578"/>
                        <a:gd name="connsiteX4" fmla="*/ 2334 w 43222"/>
                        <a:gd name="connsiteY4" fmla="*/ 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22" h="34578">
                          <a:moveTo>
                            <a:pt x="2334" y="0"/>
                          </a:moveTo>
                          <a:lnTo>
                            <a:pt x="48928" y="34405"/>
                          </a:lnTo>
                          <a:lnTo>
                            <a:pt x="46594" y="37517"/>
                          </a:lnTo>
                          <a:lnTo>
                            <a:pt x="0" y="3112"/>
                          </a:lnTo>
                          <a:lnTo>
                            <a:pt x="2334" y="0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4" name="Freihandform: Form 813">
                      <a:extLst>
                        <a:ext uri="{FF2B5EF4-FFF2-40B4-BE49-F238E27FC236}">
                          <a16:creationId xmlns:a16="http://schemas.microsoft.com/office/drawing/2014/main" id="{9FC5FDDD-D5CD-4ECD-ABD1-8CFEDB0E4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8334" y="3540025"/>
                      <a:ext cx="43223" cy="51867"/>
                    </a:xfrm>
                    <a:custGeom>
                      <a:avLst/>
                      <a:gdLst>
                        <a:gd name="connsiteX0" fmla="*/ 7206 w 43222"/>
                        <a:gd name="connsiteY0" fmla="*/ 28527 h 51867"/>
                        <a:gd name="connsiteX1" fmla="*/ 290 w 43222"/>
                        <a:gd name="connsiteY1" fmla="*/ 18499 h 51867"/>
                        <a:gd name="connsiteX2" fmla="*/ 2711 w 43222"/>
                        <a:gd name="connsiteY2" fmla="*/ 7780 h 51867"/>
                        <a:gd name="connsiteX3" fmla="*/ 10923 w 43222"/>
                        <a:gd name="connsiteY3" fmla="*/ 0 h 51867"/>
                        <a:gd name="connsiteX4" fmla="*/ 14295 w 43222"/>
                        <a:gd name="connsiteY4" fmla="*/ 2507 h 51867"/>
                        <a:gd name="connsiteX5" fmla="*/ 9799 w 43222"/>
                        <a:gd name="connsiteY5" fmla="*/ 5532 h 51867"/>
                        <a:gd name="connsiteX6" fmla="*/ 5650 w 43222"/>
                        <a:gd name="connsiteY6" fmla="*/ 9941 h 51867"/>
                        <a:gd name="connsiteX7" fmla="*/ 4008 w 43222"/>
                        <a:gd name="connsiteY7" fmla="*/ 17808 h 51867"/>
                        <a:gd name="connsiteX8" fmla="*/ 9194 w 43222"/>
                        <a:gd name="connsiteY8" fmla="*/ 25156 h 51867"/>
                        <a:gd name="connsiteX9" fmla="*/ 16542 w 43222"/>
                        <a:gd name="connsiteY9" fmla="*/ 28008 h 51867"/>
                        <a:gd name="connsiteX10" fmla="*/ 25705 w 43222"/>
                        <a:gd name="connsiteY10" fmla="*/ 25156 h 51867"/>
                        <a:gd name="connsiteX11" fmla="*/ 33226 w 43222"/>
                        <a:gd name="connsiteY11" fmla="*/ 22389 h 51867"/>
                        <a:gd name="connsiteX12" fmla="*/ 39191 w 43222"/>
                        <a:gd name="connsiteY12" fmla="*/ 22649 h 51867"/>
                        <a:gd name="connsiteX13" fmla="*/ 45242 w 43222"/>
                        <a:gd name="connsiteY13" fmla="*/ 25761 h 51867"/>
                        <a:gd name="connsiteX14" fmla="*/ 50342 w 43222"/>
                        <a:gd name="connsiteY14" fmla="*/ 31725 h 51867"/>
                        <a:gd name="connsiteX15" fmla="*/ 51639 w 43222"/>
                        <a:gd name="connsiteY15" fmla="*/ 38727 h 51867"/>
                        <a:gd name="connsiteX16" fmla="*/ 49046 w 43222"/>
                        <a:gd name="connsiteY16" fmla="*/ 45297 h 51867"/>
                        <a:gd name="connsiteX17" fmla="*/ 44810 w 43222"/>
                        <a:gd name="connsiteY17" fmla="*/ 49792 h 51867"/>
                        <a:gd name="connsiteX18" fmla="*/ 40920 w 43222"/>
                        <a:gd name="connsiteY18" fmla="*/ 52299 h 51867"/>
                        <a:gd name="connsiteX19" fmla="*/ 38845 w 43222"/>
                        <a:gd name="connsiteY19" fmla="*/ 48842 h 51867"/>
                        <a:gd name="connsiteX20" fmla="*/ 45934 w 43222"/>
                        <a:gd name="connsiteY20" fmla="*/ 42963 h 51867"/>
                        <a:gd name="connsiteX21" fmla="*/ 47749 w 43222"/>
                        <a:gd name="connsiteY21" fmla="*/ 35615 h 51867"/>
                        <a:gd name="connsiteX22" fmla="*/ 43167 w 43222"/>
                        <a:gd name="connsiteY22" fmla="*/ 28873 h 51867"/>
                        <a:gd name="connsiteX23" fmla="*/ 35906 w 43222"/>
                        <a:gd name="connsiteY23" fmla="*/ 25934 h 51867"/>
                        <a:gd name="connsiteX24" fmla="*/ 26916 w 43222"/>
                        <a:gd name="connsiteY24" fmla="*/ 28700 h 51867"/>
                        <a:gd name="connsiteX25" fmla="*/ 16456 w 43222"/>
                        <a:gd name="connsiteY25" fmla="*/ 31639 h 51867"/>
                        <a:gd name="connsiteX26" fmla="*/ 7206 w 43222"/>
                        <a:gd name="connsiteY26" fmla="*/ 28527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3222" h="51867">
                          <a:moveTo>
                            <a:pt x="7206" y="28527"/>
                          </a:moveTo>
                          <a:cubicBezTo>
                            <a:pt x="3402" y="25674"/>
                            <a:pt x="1068" y="22389"/>
                            <a:pt x="290" y="18499"/>
                          </a:cubicBezTo>
                          <a:cubicBezTo>
                            <a:pt x="-488" y="14609"/>
                            <a:pt x="290" y="11065"/>
                            <a:pt x="2711" y="7780"/>
                          </a:cubicBezTo>
                          <a:cubicBezTo>
                            <a:pt x="5477" y="4063"/>
                            <a:pt x="8157" y="1469"/>
                            <a:pt x="10923" y="0"/>
                          </a:cubicBezTo>
                          <a:lnTo>
                            <a:pt x="14295" y="2507"/>
                          </a:lnTo>
                          <a:cubicBezTo>
                            <a:pt x="12825" y="3198"/>
                            <a:pt x="11355" y="4149"/>
                            <a:pt x="9799" y="5532"/>
                          </a:cubicBezTo>
                          <a:cubicBezTo>
                            <a:pt x="8243" y="6916"/>
                            <a:pt x="6860" y="8385"/>
                            <a:pt x="5650" y="9941"/>
                          </a:cubicBezTo>
                          <a:cubicBezTo>
                            <a:pt x="3921" y="12362"/>
                            <a:pt x="3402" y="14955"/>
                            <a:pt x="4008" y="17808"/>
                          </a:cubicBezTo>
                          <a:cubicBezTo>
                            <a:pt x="4699" y="20660"/>
                            <a:pt x="6428" y="23167"/>
                            <a:pt x="9194" y="25156"/>
                          </a:cubicBezTo>
                          <a:cubicBezTo>
                            <a:pt x="11788" y="27057"/>
                            <a:pt x="14208" y="28008"/>
                            <a:pt x="16542" y="28008"/>
                          </a:cubicBezTo>
                          <a:cubicBezTo>
                            <a:pt x="18876" y="28008"/>
                            <a:pt x="21902" y="27057"/>
                            <a:pt x="25705" y="25156"/>
                          </a:cubicBezTo>
                          <a:cubicBezTo>
                            <a:pt x="28645" y="23686"/>
                            <a:pt x="31151" y="22735"/>
                            <a:pt x="33226" y="22389"/>
                          </a:cubicBezTo>
                          <a:cubicBezTo>
                            <a:pt x="35214" y="22043"/>
                            <a:pt x="37203" y="22130"/>
                            <a:pt x="39191" y="22649"/>
                          </a:cubicBezTo>
                          <a:cubicBezTo>
                            <a:pt x="41093" y="23167"/>
                            <a:pt x="43167" y="24205"/>
                            <a:pt x="45242" y="25761"/>
                          </a:cubicBezTo>
                          <a:cubicBezTo>
                            <a:pt x="47576" y="27490"/>
                            <a:pt x="49218" y="29391"/>
                            <a:pt x="50342" y="31725"/>
                          </a:cubicBezTo>
                          <a:cubicBezTo>
                            <a:pt x="51466" y="33973"/>
                            <a:pt x="51898" y="36307"/>
                            <a:pt x="51639" y="38727"/>
                          </a:cubicBezTo>
                          <a:cubicBezTo>
                            <a:pt x="51380" y="41148"/>
                            <a:pt x="50515" y="43309"/>
                            <a:pt x="49046" y="45297"/>
                          </a:cubicBezTo>
                          <a:cubicBezTo>
                            <a:pt x="47749" y="47113"/>
                            <a:pt x="46279" y="48582"/>
                            <a:pt x="44810" y="49792"/>
                          </a:cubicBezTo>
                          <a:cubicBezTo>
                            <a:pt x="43340" y="51003"/>
                            <a:pt x="42043" y="51781"/>
                            <a:pt x="40920" y="52299"/>
                          </a:cubicBezTo>
                          <a:lnTo>
                            <a:pt x="38845" y="48842"/>
                          </a:lnTo>
                          <a:cubicBezTo>
                            <a:pt x="41784" y="47372"/>
                            <a:pt x="44118" y="45384"/>
                            <a:pt x="45934" y="42963"/>
                          </a:cubicBezTo>
                          <a:cubicBezTo>
                            <a:pt x="47662" y="40629"/>
                            <a:pt x="48268" y="38209"/>
                            <a:pt x="47749" y="35615"/>
                          </a:cubicBezTo>
                          <a:cubicBezTo>
                            <a:pt x="47230" y="33022"/>
                            <a:pt x="45674" y="30775"/>
                            <a:pt x="43167" y="28873"/>
                          </a:cubicBezTo>
                          <a:cubicBezTo>
                            <a:pt x="40574" y="26971"/>
                            <a:pt x="38153" y="26020"/>
                            <a:pt x="35906" y="25934"/>
                          </a:cubicBezTo>
                          <a:cubicBezTo>
                            <a:pt x="33658" y="25934"/>
                            <a:pt x="30719" y="26798"/>
                            <a:pt x="26916" y="28700"/>
                          </a:cubicBezTo>
                          <a:cubicBezTo>
                            <a:pt x="23026" y="30688"/>
                            <a:pt x="19568" y="31725"/>
                            <a:pt x="16456" y="31639"/>
                          </a:cubicBezTo>
                          <a:cubicBezTo>
                            <a:pt x="13171" y="31812"/>
                            <a:pt x="10145" y="30688"/>
                            <a:pt x="7206" y="28527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5" name="Freihandform: Form 814">
                      <a:extLst>
                        <a:ext uri="{FF2B5EF4-FFF2-40B4-BE49-F238E27FC236}">
                          <a16:creationId xmlns:a16="http://schemas.microsoft.com/office/drawing/2014/main" id="{723EF8BC-9FBE-4989-8145-336E965F2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5139" y="3567428"/>
                      <a:ext cx="43223" cy="34578"/>
                    </a:xfrm>
                    <a:custGeom>
                      <a:avLst/>
                      <a:gdLst>
                        <a:gd name="connsiteX0" fmla="*/ 2334 w 43222"/>
                        <a:gd name="connsiteY0" fmla="*/ 0 h 34578"/>
                        <a:gd name="connsiteX1" fmla="*/ 48928 w 43222"/>
                        <a:gd name="connsiteY1" fmla="*/ 34405 h 34578"/>
                        <a:gd name="connsiteX2" fmla="*/ 46594 w 43222"/>
                        <a:gd name="connsiteY2" fmla="*/ 37517 h 34578"/>
                        <a:gd name="connsiteX3" fmla="*/ 0 w 43222"/>
                        <a:gd name="connsiteY3" fmla="*/ 3112 h 34578"/>
                        <a:gd name="connsiteX4" fmla="*/ 2334 w 43222"/>
                        <a:gd name="connsiteY4" fmla="*/ 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22" h="34578">
                          <a:moveTo>
                            <a:pt x="2334" y="0"/>
                          </a:moveTo>
                          <a:lnTo>
                            <a:pt x="48928" y="34405"/>
                          </a:lnTo>
                          <a:lnTo>
                            <a:pt x="46594" y="37517"/>
                          </a:lnTo>
                          <a:lnTo>
                            <a:pt x="0" y="3112"/>
                          </a:lnTo>
                          <a:lnTo>
                            <a:pt x="2334" y="0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6" name="Freihandform: Form 815">
                      <a:extLst>
                        <a:ext uri="{FF2B5EF4-FFF2-40B4-BE49-F238E27FC236}">
                          <a16:creationId xmlns:a16="http://schemas.microsoft.com/office/drawing/2014/main" id="{D1E43134-7D69-4020-BBC1-9D1A5B59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5491" y="3586582"/>
                      <a:ext cx="51867" cy="43223"/>
                    </a:xfrm>
                    <a:custGeom>
                      <a:avLst/>
                      <a:gdLst>
                        <a:gd name="connsiteX0" fmla="*/ 16796 w 51867"/>
                        <a:gd name="connsiteY0" fmla="*/ 36776 h 43222"/>
                        <a:gd name="connsiteX1" fmla="*/ 1581 w 51867"/>
                        <a:gd name="connsiteY1" fmla="*/ 20178 h 43222"/>
                        <a:gd name="connsiteX2" fmla="*/ 2705 w 51867"/>
                        <a:gd name="connsiteY2" fmla="*/ 5569 h 43222"/>
                        <a:gd name="connsiteX3" fmla="*/ 16363 w 51867"/>
                        <a:gd name="connsiteY3" fmla="*/ 210 h 43222"/>
                        <a:gd name="connsiteX4" fmla="*/ 36678 w 51867"/>
                        <a:gd name="connsiteY4" fmla="*/ 9978 h 43222"/>
                        <a:gd name="connsiteX5" fmla="*/ 52152 w 51867"/>
                        <a:gd name="connsiteY5" fmla="*/ 26575 h 43222"/>
                        <a:gd name="connsiteX6" fmla="*/ 50596 w 51867"/>
                        <a:gd name="connsiteY6" fmla="*/ 41098 h 43222"/>
                        <a:gd name="connsiteX7" fmla="*/ 37024 w 51867"/>
                        <a:gd name="connsiteY7" fmla="*/ 46458 h 43222"/>
                        <a:gd name="connsiteX8" fmla="*/ 16796 w 51867"/>
                        <a:gd name="connsiteY8" fmla="*/ 36776 h 43222"/>
                        <a:gd name="connsiteX9" fmla="*/ 34258 w 51867"/>
                        <a:gd name="connsiteY9" fmla="*/ 13090 h 43222"/>
                        <a:gd name="connsiteX10" fmla="*/ 16623 w 51867"/>
                        <a:gd name="connsiteY10" fmla="*/ 4099 h 43222"/>
                        <a:gd name="connsiteX11" fmla="*/ 5731 w 51867"/>
                        <a:gd name="connsiteY11" fmla="*/ 7730 h 43222"/>
                        <a:gd name="connsiteX12" fmla="*/ 5385 w 51867"/>
                        <a:gd name="connsiteY12" fmla="*/ 19227 h 43222"/>
                        <a:gd name="connsiteX13" fmla="*/ 19216 w 51867"/>
                        <a:gd name="connsiteY13" fmla="*/ 33491 h 43222"/>
                        <a:gd name="connsiteX14" fmla="*/ 36765 w 51867"/>
                        <a:gd name="connsiteY14" fmla="*/ 42481 h 43222"/>
                        <a:gd name="connsiteX15" fmla="*/ 47657 w 51867"/>
                        <a:gd name="connsiteY15" fmla="*/ 38851 h 43222"/>
                        <a:gd name="connsiteX16" fmla="*/ 48002 w 51867"/>
                        <a:gd name="connsiteY16" fmla="*/ 27180 h 43222"/>
                        <a:gd name="connsiteX17" fmla="*/ 34258 w 51867"/>
                        <a:gd name="connsiteY17" fmla="*/ 1309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6796" y="36776"/>
                          </a:moveTo>
                          <a:cubicBezTo>
                            <a:pt x="9102" y="31070"/>
                            <a:pt x="4002" y="25538"/>
                            <a:pt x="1581" y="20178"/>
                          </a:cubicBezTo>
                          <a:cubicBezTo>
                            <a:pt x="-839" y="14819"/>
                            <a:pt x="-493" y="9978"/>
                            <a:pt x="2705" y="5569"/>
                          </a:cubicBezTo>
                          <a:cubicBezTo>
                            <a:pt x="5990" y="1160"/>
                            <a:pt x="10485" y="-655"/>
                            <a:pt x="16363" y="210"/>
                          </a:cubicBezTo>
                          <a:cubicBezTo>
                            <a:pt x="22242" y="988"/>
                            <a:pt x="28984" y="4272"/>
                            <a:pt x="36678" y="9978"/>
                          </a:cubicBezTo>
                          <a:cubicBezTo>
                            <a:pt x="44718" y="15942"/>
                            <a:pt x="49904" y="21475"/>
                            <a:pt x="52152" y="26575"/>
                          </a:cubicBezTo>
                          <a:cubicBezTo>
                            <a:pt x="54399" y="31762"/>
                            <a:pt x="53881" y="36603"/>
                            <a:pt x="50596" y="41098"/>
                          </a:cubicBezTo>
                          <a:cubicBezTo>
                            <a:pt x="47397" y="45420"/>
                            <a:pt x="42902" y="47236"/>
                            <a:pt x="37024" y="46458"/>
                          </a:cubicBezTo>
                          <a:cubicBezTo>
                            <a:pt x="31232" y="45593"/>
                            <a:pt x="24489" y="42395"/>
                            <a:pt x="16796" y="36776"/>
                          </a:cubicBezTo>
                          <a:close/>
                          <a:moveTo>
                            <a:pt x="34258" y="13090"/>
                          </a:moveTo>
                          <a:cubicBezTo>
                            <a:pt x="27342" y="7990"/>
                            <a:pt x="21464" y="4964"/>
                            <a:pt x="16623" y="4099"/>
                          </a:cubicBezTo>
                          <a:cubicBezTo>
                            <a:pt x="11782" y="3235"/>
                            <a:pt x="8151" y="4445"/>
                            <a:pt x="5731" y="7730"/>
                          </a:cubicBezTo>
                          <a:cubicBezTo>
                            <a:pt x="3310" y="11101"/>
                            <a:pt x="3137" y="14905"/>
                            <a:pt x="5385" y="19227"/>
                          </a:cubicBezTo>
                          <a:cubicBezTo>
                            <a:pt x="7632" y="23550"/>
                            <a:pt x="12214" y="28304"/>
                            <a:pt x="19216" y="33491"/>
                          </a:cubicBezTo>
                          <a:cubicBezTo>
                            <a:pt x="26132" y="38591"/>
                            <a:pt x="31924" y="41617"/>
                            <a:pt x="36765" y="42481"/>
                          </a:cubicBezTo>
                          <a:cubicBezTo>
                            <a:pt x="41519" y="43346"/>
                            <a:pt x="45150" y="42135"/>
                            <a:pt x="47657" y="38851"/>
                          </a:cubicBezTo>
                          <a:cubicBezTo>
                            <a:pt x="50164" y="35393"/>
                            <a:pt x="50250" y="31589"/>
                            <a:pt x="48002" y="27180"/>
                          </a:cubicBezTo>
                          <a:cubicBezTo>
                            <a:pt x="45668" y="22858"/>
                            <a:pt x="41087" y="18104"/>
                            <a:pt x="34258" y="13090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7" name="Freihandform: Form 816">
                      <a:extLst>
                        <a:ext uri="{FF2B5EF4-FFF2-40B4-BE49-F238E27FC236}">
                          <a16:creationId xmlns:a16="http://schemas.microsoft.com/office/drawing/2014/main" id="{A1B37C6D-A6B7-42D3-B8E1-B5BDFA19A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4482" y="3614800"/>
                      <a:ext cx="60512" cy="51867"/>
                    </a:xfrm>
                    <a:custGeom>
                      <a:avLst/>
                      <a:gdLst>
                        <a:gd name="connsiteX0" fmla="*/ 0 w 60511"/>
                        <a:gd name="connsiteY0" fmla="*/ 24464 h 51867"/>
                        <a:gd name="connsiteX1" fmla="*/ 2939 w 60511"/>
                        <a:gd name="connsiteY1" fmla="*/ 20488 h 51867"/>
                        <a:gd name="connsiteX2" fmla="*/ 57746 w 60511"/>
                        <a:gd name="connsiteY2" fmla="*/ 33714 h 51867"/>
                        <a:gd name="connsiteX3" fmla="*/ 57919 w 60511"/>
                        <a:gd name="connsiteY3" fmla="*/ 33454 h 51867"/>
                        <a:gd name="connsiteX4" fmla="*/ 49274 w 60511"/>
                        <a:gd name="connsiteY4" fmla="*/ 27662 h 51867"/>
                        <a:gd name="connsiteX5" fmla="*/ 15820 w 60511"/>
                        <a:gd name="connsiteY5" fmla="*/ 3026 h 51867"/>
                        <a:gd name="connsiteX6" fmla="*/ 18067 w 60511"/>
                        <a:gd name="connsiteY6" fmla="*/ 0 h 51867"/>
                        <a:gd name="connsiteX7" fmla="*/ 64661 w 60511"/>
                        <a:gd name="connsiteY7" fmla="*/ 34405 h 51867"/>
                        <a:gd name="connsiteX8" fmla="*/ 61722 w 60511"/>
                        <a:gd name="connsiteY8" fmla="*/ 38468 h 51867"/>
                        <a:gd name="connsiteX9" fmla="*/ 7521 w 60511"/>
                        <a:gd name="connsiteY9" fmla="*/ 25501 h 51867"/>
                        <a:gd name="connsiteX10" fmla="*/ 7348 w 60511"/>
                        <a:gd name="connsiteY10" fmla="*/ 25674 h 51867"/>
                        <a:gd name="connsiteX11" fmla="*/ 16252 w 60511"/>
                        <a:gd name="connsiteY11" fmla="*/ 31898 h 51867"/>
                        <a:gd name="connsiteX12" fmla="*/ 48842 w 60511"/>
                        <a:gd name="connsiteY12" fmla="*/ 55930 h 51867"/>
                        <a:gd name="connsiteX13" fmla="*/ 46594 w 60511"/>
                        <a:gd name="connsiteY13" fmla="*/ 58956 h 51867"/>
                        <a:gd name="connsiteX14" fmla="*/ 0 w 60511"/>
                        <a:gd name="connsiteY14" fmla="*/ 2446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51867">
                          <a:moveTo>
                            <a:pt x="0" y="24464"/>
                          </a:moveTo>
                          <a:lnTo>
                            <a:pt x="2939" y="20488"/>
                          </a:lnTo>
                          <a:lnTo>
                            <a:pt x="57746" y="33714"/>
                          </a:lnTo>
                          <a:lnTo>
                            <a:pt x="57919" y="33454"/>
                          </a:lnTo>
                          <a:cubicBezTo>
                            <a:pt x="54806" y="31553"/>
                            <a:pt x="51954" y="29651"/>
                            <a:pt x="49274" y="27662"/>
                          </a:cubicBezTo>
                          <a:lnTo>
                            <a:pt x="15820" y="3026"/>
                          </a:lnTo>
                          <a:lnTo>
                            <a:pt x="18067" y="0"/>
                          </a:lnTo>
                          <a:lnTo>
                            <a:pt x="64661" y="34405"/>
                          </a:lnTo>
                          <a:lnTo>
                            <a:pt x="61722" y="38468"/>
                          </a:lnTo>
                          <a:lnTo>
                            <a:pt x="7521" y="25501"/>
                          </a:lnTo>
                          <a:lnTo>
                            <a:pt x="7348" y="25674"/>
                          </a:lnTo>
                          <a:cubicBezTo>
                            <a:pt x="10979" y="28095"/>
                            <a:pt x="13918" y="30169"/>
                            <a:pt x="16252" y="31898"/>
                          </a:cubicBezTo>
                          <a:lnTo>
                            <a:pt x="48842" y="55930"/>
                          </a:lnTo>
                          <a:lnTo>
                            <a:pt x="46594" y="58956"/>
                          </a:lnTo>
                          <a:lnTo>
                            <a:pt x="0" y="24464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8" name="Freihandform: Form 817">
                      <a:extLst>
                        <a:ext uri="{FF2B5EF4-FFF2-40B4-BE49-F238E27FC236}">
                          <a16:creationId xmlns:a16="http://schemas.microsoft.com/office/drawing/2014/main" id="{8F7F0790-54E4-4307-85C2-5E6B5D6A0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1660" y="3644364"/>
                      <a:ext cx="51867" cy="43223"/>
                    </a:xfrm>
                    <a:custGeom>
                      <a:avLst/>
                      <a:gdLst>
                        <a:gd name="connsiteX0" fmla="*/ 2248 w 51867"/>
                        <a:gd name="connsiteY0" fmla="*/ 22735 h 43222"/>
                        <a:gd name="connsiteX1" fmla="*/ 22217 w 51867"/>
                        <a:gd name="connsiteY1" fmla="*/ 31120 h 43222"/>
                        <a:gd name="connsiteX2" fmla="*/ 30602 w 51867"/>
                        <a:gd name="connsiteY2" fmla="*/ 19796 h 43222"/>
                        <a:gd name="connsiteX3" fmla="*/ 16684 w 51867"/>
                        <a:gd name="connsiteY3" fmla="*/ 3285 h 43222"/>
                        <a:gd name="connsiteX4" fmla="*/ 19104 w 51867"/>
                        <a:gd name="connsiteY4" fmla="*/ 0 h 43222"/>
                        <a:gd name="connsiteX5" fmla="*/ 57400 w 51867"/>
                        <a:gd name="connsiteY5" fmla="*/ 45643 h 43222"/>
                        <a:gd name="connsiteX6" fmla="*/ 55066 w 51867"/>
                        <a:gd name="connsiteY6" fmla="*/ 48842 h 43222"/>
                        <a:gd name="connsiteX7" fmla="*/ 0 w 51867"/>
                        <a:gd name="connsiteY7" fmla="*/ 25934 h 43222"/>
                        <a:gd name="connsiteX8" fmla="*/ 2248 w 51867"/>
                        <a:gd name="connsiteY8" fmla="*/ 22735 h 43222"/>
                        <a:gd name="connsiteX9" fmla="*/ 25934 w 51867"/>
                        <a:gd name="connsiteY9" fmla="*/ 32676 h 43222"/>
                        <a:gd name="connsiteX10" fmla="*/ 46335 w 51867"/>
                        <a:gd name="connsiteY10" fmla="*/ 41407 h 43222"/>
                        <a:gd name="connsiteX11" fmla="*/ 52645 w 51867"/>
                        <a:gd name="connsiteY11" fmla="*/ 44520 h 43222"/>
                        <a:gd name="connsiteX12" fmla="*/ 47718 w 51867"/>
                        <a:gd name="connsiteY12" fmla="*/ 39506 h 43222"/>
                        <a:gd name="connsiteX13" fmla="*/ 33282 w 51867"/>
                        <a:gd name="connsiteY13" fmla="*/ 22735 h 43222"/>
                        <a:gd name="connsiteX14" fmla="*/ 25934 w 51867"/>
                        <a:gd name="connsiteY14" fmla="*/ 32676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248" y="22735"/>
                          </a:moveTo>
                          <a:lnTo>
                            <a:pt x="22217" y="31120"/>
                          </a:lnTo>
                          <a:lnTo>
                            <a:pt x="30602" y="19796"/>
                          </a:lnTo>
                          <a:lnTo>
                            <a:pt x="16684" y="3285"/>
                          </a:lnTo>
                          <a:lnTo>
                            <a:pt x="19104" y="0"/>
                          </a:lnTo>
                          <a:lnTo>
                            <a:pt x="57400" y="45643"/>
                          </a:lnTo>
                          <a:lnTo>
                            <a:pt x="55066" y="48842"/>
                          </a:lnTo>
                          <a:lnTo>
                            <a:pt x="0" y="25934"/>
                          </a:lnTo>
                          <a:lnTo>
                            <a:pt x="2248" y="22735"/>
                          </a:lnTo>
                          <a:close/>
                          <a:moveTo>
                            <a:pt x="25934" y="32676"/>
                          </a:moveTo>
                          <a:lnTo>
                            <a:pt x="46335" y="41407"/>
                          </a:lnTo>
                          <a:cubicBezTo>
                            <a:pt x="48582" y="42445"/>
                            <a:pt x="50657" y="43482"/>
                            <a:pt x="52645" y="44520"/>
                          </a:cubicBezTo>
                          <a:cubicBezTo>
                            <a:pt x="50916" y="42963"/>
                            <a:pt x="49274" y="41321"/>
                            <a:pt x="47718" y="39506"/>
                          </a:cubicBezTo>
                          <a:lnTo>
                            <a:pt x="33282" y="22735"/>
                          </a:lnTo>
                          <a:lnTo>
                            <a:pt x="25934" y="32676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9" name="Freihandform: Form 818">
                      <a:extLst>
                        <a:ext uri="{FF2B5EF4-FFF2-40B4-BE49-F238E27FC236}">
                          <a16:creationId xmlns:a16="http://schemas.microsoft.com/office/drawing/2014/main" id="{C898C892-8AEC-4FB5-AFC3-FFD127582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24" y="3675398"/>
                      <a:ext cx="60512" cy="43223"/>
                    </a:xfrm>
                    <a:custGeom>
                      <a:avLst/>
                      <a:gdLst>
                        <a:gd name="connsiteX0" fmla="*/ 33714 w 60511"/>
                        <a:gd name="connsiteY0" fmla="*/ 18153 h 43222"/>
                        <a:gd name="connsiteX1" fmla="*/ 13313 w 60511"/>
                        <a:gd name="connsiteY1" fmla="*/ 3112 h 43222"/>
                        <a:gd name="connsiteX2" fmla="*/ 15647 w 60511"/>
                        <a:gd name="connsiteY2" fmla="*/ 0 h 43222"/>
                        <a:gd name="connsiteX3" fmla="*/ 62241 w 60511"/>
                        <a:gd name="connsiteY3" fmla="*/ 34405 h 43222"/>
                        <a:gd name="connsiteX4" fmla="*/ 57573 w 60511"/>
                        <a:gd name="connsiteY4" fmla="*/ 40802 h 43222"/>
                        <a:gd name="connsiteX5" fmla="*/ 46940 w 60511"/>
                        <a:gd name="connsiteY5" fmla="*/ 48409 h 43222"/>
                        <a:gd name="connsiteX6" fmla="*/ 35010 w 60511"/>
                        <a:gd name="connsiteY6" fmla="*/ 44433 h 43222"/>
                        <a:gd name="connsiteX7" fmla="*/ 28354 w 60511"/>
                        <a:gd name="connsiteY7" fmla="*/ 36826 h 43222"/>
                        <a:gd name="connsiteX8" fmla="*/ 27922 w 60511"/>
                        <a:gd name="connsiteY8" fmla="*/ 27576 h 43222"/>
                        <a:gd name="connsiteX9" fmla="*/ 0 w 60511"/>
                        <a:gd name="connsiteY9" fmla="*/ 21265 h 43222"/>
                        <a:gd name="connsiteX10" fmla="*/ 2593 w 60511"/>
                        <a:gd name="connsiteY10" fmla="*/ 17721 h 43222"/>
                        <a:gd name="connsiteX11" fmla="*/ 29391 w 60511"/>
                        <a:gd name="connsiteY11" fmla="*/ 24032 h 43222"/>
                        <a:gd name="connsiteX12" fmla="*/ 33714 w 60511"/>
                        <a:gd name="connsiteY12" fmla="*/ 18153 h 43222"/>
                        <a:gd name="connsiteX13" fmla="*/ 36653 w 60511"/>
                        <a:gd name="connsiteY13" fmla="*/ 20314 h 43222"/>
                        <a:gd name="connsiteX14" fmla="*/ 33454 w 60511"/>
                        <a:gd name="connsiteY14" fmla="*/ 24723 h 43222"/>
                        <a:gd name="connsiteX15" fmla="*/ 31293 w 60511"/>
                        <a:gd name="connsiteY15" fmla="*/ 33195 h 43222"/>
                        <a:gd name="connsiteX16" fmla="*/ 37344 w 60511"/>
                        <a:gd name="connsiteY16" fmla="*/ 41234 h 43222"/>
                        <a:gd name="connsiteX17" fmla="*/ 46680 w 60511"/>
                        <a:gd name="connsiteY17" fmla="*/ 44519 h 43222"/>
                        <a:gd name="connsiteX18" fmla="*/ 54461 w 60511"/>
                        <a:gd name="connsiteY18" fmla="*/ 38814 h 43222"/>
                        <a:gd name="connsiteX19" fmla="*/ 57054 w 60511"/>
                        <a:gd name="connsiteY19" fmla="*/ 35356 h 43222"/>
                        <a:gd name="connsiteX20" fmla="*/ 36653 w 60511"/>
                        <a:gd name="connsiteY20" fmla="*/ 2031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33714" y="18153"/>
                          </a:moveTo>
                          <a:lnTo>
                            <a:pt x="13313" y="3112"/>
                          </a:lnTo>
                          <a:lnTo>
                            <a:pt x="15647" y="0"/>
                          </a:lnTo>
                          <a:lnTo>
                            <a:pt x="62241" y="34405"/>
                          </a:lnTo>
                          <a:lnTo>
                            <a:pt x="57573" y="40802"/>
                          </a:lnTo>
                          <a:cubicBezTo>
                            <a:pt x="54201" y="45384"/>
                            <a:pt x="50657" y="47891"/>
                            <a:pt x="46940" y="48409"/>
                          </a:cubicBezTo>
                          <a:cubicBezTo>
                            <a:pt x="43223" y="48928"/>
                            <a:pt x="39246" y="47631"/>
                            <a:pt x="35010" y="44433"/>
                          </a:cubicBezTo>
                          <a:cubicBezTo>
                            <a:pt x="31812" y="42012"/>
                            <a:pt x="29564" y="39505"/>
                            <a:pt x="28354" y="36826"/>
                          </a:cubicBezTo>
                          <a:cubicBezTo>
                            <a:pt x="27144" y="34146"/>
                            <a:pt x="26971" y="31034"/>
                            <a:pt x="27922" y="27576"/>
                          </a:cubicBezTo>
                          <a:lnTo>
                            <a:pt x="0" y="21265"/>
                          </a:lnTo>
                          <a:lnTo>
                            <a:pt x="2593" y="17721"/>
                          </a:lnTo>
                          <a:lnTo>
                            <a:pt x="29391" y="24032"/>
                          </a:lnTo>
                          <a:lnTo>
                            <a:pt x="33714" y="18153"/>
                          </a:lnTo>
                          <a:close/>
                          <a:moveTo>
                            <a:pt x="36653" y="20314"/>
                          </a:moveTo>
                          <a:lnTo>
                            <a:pt x="33454" y="24723"/>
                          </a:lnTo>
                          <a:cubicBezTo>
                            <a:pt x="31380" y="27576"/>
                            <a:pt x="30602" y="30342"/>
                            <a:pt x="31293" y="33195"/>
                          </a:cubicBezTo>
                          <a:cubicBezTo>
                            <a:pt x="31898" y="36048"/>
                            <a:pt x="33887" y="38727"/>
                            <a:pt x="37344" y="41234"/>
                          </a:cubicBezTo>
                          <a:cubicBezTo>
                            <a:pt x="40889" y="43828"/>
                            <a:pt x="43914" y="44865"/>
                            <a:pt x="46680" y="44519"/>
                          </a:cubicBezTo>
                          <a:cubicBezTo>
                            <a:pt x="49360" y="44087"/>
                            <a:pt x="51954" y="42185"/>
                            <a:pt x="54461" y="38814"/>
                          </a:cubicBezTo>
                          <a:lnTo>
                            <a:pt x="57054" y="35356"/>
                          </a:lnTo>
                          <a:lnTo>
                            <a:pt x="36653" y="20314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0" name="Freihandform: Form 819">
                      <a:extLst>
                        <a:ext uri="{FF2B5EF4-FFF2-40B4-BE49-F238E27FC236}">
                          <a16:creationId xmlns:a16="http://schemas.microsoft.com/office/drawing/2014/main" id="{6F4DBF41-ECF3-432C-A52D-9250E1FE1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096" y="3707210"/>
                      <a:ext cx="51867" cy="43223"/>
                    </a:xfrm>
                    <a:custGeom>
                      <a:avLst/>
                      <a:gdLst>
                        <a:gd name="connsiteX0" fmla="*/ 23600 w 51867"/>
                        <a:gd name="connsiteY0" fmla="*/ 18240 h 43222"/>
                        <a:gd name="connsiteX1" fmla="*/ 42099 w 51867"/>
                        <a:gd name="connsiteY1" fmla="*/ 43569 h 43222"/>
                        <a:gd name="connsiteX2" fmla="*/ 39678 w 51867"/>
                        <a:gd name="connsiteY2" fmla="*/ 46853 h 43222"/>
                        <a:gd name="connsiteX3" fmla="*/ 18240 w 51867"/>
                        <a:gd name="connsiteY3" fmla="*/ 16511 h 43222"/>
                        <a:gd name="connsiteX4" fmla="*/ 0 w 51867"/>
                        <a:gd name="connsiteY4" fmla="*/ 3112 h 43222"/>
                        <a:gd name="connsiteX5" fmla="*/ 2334 w 51867"/>
                        <a:gd name="connsiteY5" fmla="*/ 0 h 43222"/>
                        <a:gd name="connsiteX6" fmla="*/ 20574 w 51867"/>
                        <a:gd name="connsiteY6" fmla="*/ 13399 h 43222"/>
                        <a:gd name="connsiteX7" fmla="*/ 55844 w 51867"/>
                        <a:gd name="connsiteY7" fmla="*/ 24983 h 43222"/>
                        <a:gd name="connsiteX8" fmla="*/ 53423 w 51867"/>
                        <a:gd name="connsiteY8" fmla="*/ 28268 h 43222"/>
                        <a:gd name="connsiteX9" fmla="*/ 23600 w 51867"/>
                        <a:gd name="connsiteY9" fmla="*/ 1824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3600" y="18240"/>
                          </a:moveTo>
                          <a:lnTo>
                            <a:pt x="42099" y="43569"/>
                          </a:lnTo>
                          <a:lnTo>
                            <a:pt x="39678" y="46853"/>
                          </a:lnTo>
                          <a:lnTo>
                            <a:pt x="18240" y="16511"/>
                          </a:lnTo>
                          <a:lnTo>
                            <a:pt x="0" y="3112"/>
                          </a:lnTo>
                          <a:lnTo>
                            <a:pt x="2334" y="0"/>
                          </a:lnTo>
                          <a:lnTo>
                            <a:pt x="20574" y="13399"/>
                          </a:lnTo>
                          <a:lnTo>
                            <a:pt x="55844" y="24983"/>
                          </a:lnTo>
                          <a:lnTo>
                            <a:pt x="53423" y="28268"/>
                          </a:lnTo>
                          <a:lnTo>
                            <a:pt x="23600" y="18240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3" name="Grafik 3536">
                    <a:extLst>
                      <a:ext uri="{FF2B5EF4-FFF2-40B4-BE49-F238E27FC236}">
                        <a16:creationId xmlns:a16="http://schemas.microsoft.com/office/drawing/2014/main" id="{97BC2B40-7C97-4349-8403-72A44CE3979D}"/>
                      </a:ext>
                    </a:extLst>
                  </p:cNvPr>
                  <p:cNvGrpSpPr/>
                  <p:nvPr/>
                </p:nvGrpSpPr>
                <p:grpSpPr>
                  <a:xfrm>
                    <a:off x="3828915" y="3598732"/>
                    <a:ext cx="155602" cy="207469"/>
                    <a:chOff x="3828915" y="3598732"/>
                    <a:chExt cx="155602" cy="207469"/>
                  </a:xfrm>
                  <a:solidFill>
                    <a:srgbClr val="009A8A"/>
                  </a:solidFill>
                </p:grpSpPr>
                <p:sp>
                  <p:nvSpPr>
                    <p:cNvPr id="805" name="Freihandform: Form 804">
                      <a:extLst>
                        <a:ext uri="{FF2B5EF4-FFF2-40B4-BE49-F238E27FC236}">
                          <a16:creationId xmlns:a16="http://schemas.microsoft.com/office/drawing/2014/main" id="{9CDB619B-0832-451A-9711-CB537103B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6280" y="3598732"/>
                      <a:ext cx="51867" cy="43223"/>
                    </a:xfrm>
                    <a:custGeom>
                      <a:avLst/>
                      <a:gdLst>
                        <a:gd name="connsiteX0" fmla="*/ 50484 w 51867"/>
                        <a:gd name="connsiteY0" fmla="*/ 36469 h 43222"/>
                        <a:gd name="connsiteX1" fmla="*/ 49965 w 51867"/>
                        <a:gd name="connsiteY1" fmla="*/ 24021 h 43222"/>
                        <a:gd name="connsiteX2" fmla="*/ 35615 w 51867"/>
                        <a:gd name="connsiteY2" fmla="*/ 10709 h 43222"/>
                        <a:gd name="connsiteX3" fmla="*/ 22822 w 51867"/>
                        <a:gd name="connsiteY3" fmla="*/ 5003 h 43222"/>
                        <a:gd name="connsiteX4" fmla="*/ 12448 w 51867"/>
                        <a:gd name="connsiteY4" fmla="*/ 4658 h 43222"/>
                        <a:gd name="connsiteX5" fmla="*/ 5705 w 51867"/>
                        <a:gd name="connsiteY5" fmla="*/ 9585 h 43222"/>
                        <a:gd name="connsiteX6" fmla="*/ 3026 w 51867"/>
                        <a:gd name="connsiteY6" fmla="*/ 17019 h 43222"/>
                        <a:gd name="connsiteX7" fmla="*/ 0 w 51867"/>
                        <a:gd name="connsiteY7" fmla="*/ 15117 h 43222"/>
                        <a:gd name="connsiteX8" fmla="*/ 2680 w 51867"/>
                        <a:gd name="connsiteY8" fmla="*/ 7251 h 43222"/>
                        <a:gd name="connsiteX9" fmla="*/ 10719 w 51867"/>
                        <a:gd name="connsiteY9" fmla="*/ 854 h 43222"/>
                        <a:gd name="connsiteX10" fmla="*/ 22822 w 51867"/>
                        <a:gd name="connsiteY10" fmla="*/ 768 h 43222"/>
                        <a:gd name="connsiteX11" fmla="*/ 37690 w 51867"/>
                        <a:gd name="connsiteY11" fmla="*/ 7165 h 43222"/>
                        <a:gd name="connsiteX12" fmla="*/ 53683 w 51867"/>
                        <a:gd name="connsiteY12" fmla="*/ 22725 h 43222"/>
                        <a:gd name="connsiteX13" fmla="*/ 53423 w 51867"/>
                        <a:gd name="connsiteY13" fmla="*/ 38371 h 43222"/>
                        <a:gd name="connsiteX14" fmla="*/ 46508 w 51867"/>
                        <a:gd name="connsiteY14" fmla="*/ 45028 h 43222"/>
                        <a:gd name="connsiteX15" fmla="*/ 44519 w 51867"/>
                        <a:gd name="connsiteY15" fmla="*/ 41743 h 43222"/>
                        <a:gd name="connsiteX16" fmla="*/ 50484 w 51867"/>
                        <a:gd name="connsiteY16" fmla="*/ 36469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50484" y="36469"/>
                          </a:moveTo>
                          <a:cubicBezTo>
                            <a:pt x="52732" y="32752"/>
                            <a:pt x="52559" y="28603"/>
                            <a:pt x="49965" y="24021"/>
                          </a:cubicBezTo>
                          <a:cubicBezTo>
                            <a:pt x="47372" y="19440"/>
                            <a:pt x="42618" y="14945"/>
                            <a:pt x="35615" y="10709"/>
                          </a:cubicBezTo>
                          <a:cubicBezTo>
                            <a:pt x="31120" y="7943"/>
                            <a:pt x="26798" y="6041"/>
                            <a:pt x="22822" y="5003"/>
                          </a:cubicBezTo>
                          <a:cubicBezTo>
                            <a:pt x="18845" y="3966"/>
                            <a:pt x="15387" y="3880"/>
                            <a:pt x="12448" y="4658"/>
                          </a:cubicBezTo>
                          <a:cubicBezTo>
                            <a:pt x="9509" y="5436"/>
                            <a:pt x="7261" y="7078"/>
                            <a:pt x="5705" y="9585"/>
                          </a:cubicBezTo>
                          <a:cubicBezTo>
                            <a:pt x="4149" y="12178"/>
                            <a:pt x="3285" y="14685"/>
                            <a:pt x="3026" y="17019"/>
                          </a:cubicBezTo>
                          <a:lnTo>
                            <a:pt x="0" y="15117"/>
                          </a:lnTo>
                          <a:cubicBezTo>
                            <a:pt x="86" y="12697"/>
                            <a:pt x="951" y="10104"/>
                            <a:pt x="2680" y="7251"/>
                          </a:cubicBezTo>
                          <a:cubicBezTo>
                            <a:pt x="4582" y="4139"/>
                            <a:pt x="7261" y="1978"/>
                            <a:pt x="10719" y="854"/>
                          </a:cubicBezTo>
                          <a:cubicBezTo>
                            <a:pt x="14177" y="-270"/>
                            <a:pt x="18240" y="-270"/>
                            <a:pt x="22822" y="768"/>
                          </a:cubicBezTo>
                          <a:cubicBezTo>
                            <a:pt x="27403" y="1805"/>
                            <a:pt x="32417" y="3966"/>
                            <a:pt x="37690" y="7165"/>
                          </a:cubicBezTo>
                          <a:cubicBezTo>
                            <a:pt x="45557" y="12006"/>
                            <a:pt x="50916" y="17192"/>
                            <a:pt x="53683" y="22725"/>
                          </a:cubicBezTo>
                          <a:cubicBezTo>
                            <a:pt x="56449" y="28257"/>
                            <a:pt x="56362" y="33444"/>
                            <a:pt x="53423" y="38371"/>
                          </a:cubicBezTo>
                          <a:cubicBezTo>
                            <a:pt x="51608" y="41397"/>
                            <a:pt x="49274" y="43558"/>
                            <a:pt x="46508" y="45028"/>
                          </a:cubicBezTo>
                          <a:lnTo>
                            <a:pt x="44519" y="41743"/>
                          </a:lnTo>
                          <a:cubicBezTo>
                            <a:pt x="47026" y="40705"/>
                            <a:pt x="48928" y="38890"/>
                            <a:pt x="50484" y="36469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6" name="Freihandform: Form 805">
                      <a:extLst>
                        <a:ext uri="{FF2B5EF4-FFF2-40B4-BE49-F238E27FC236}">
                          <a16:creationId xmlns:a16="http://schemas.microsoft.com/office/drawing/2014/main" id="{C29BECB0-C5D0-494A-81A3-665CE9006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6743" y="3621543"/>
                      <a:ext cx="60512" cy="43223"/>
                    </a:xfrm>
                    <a:custGeom>
                      <a:avLst/>
                      <a:gdLst>
                        <a:gd name="connsiteX0" fmla="*/ 33368 w 60511"/>
                        <a:gd name="connsiteY0" fmla="*/ 16511 h 43222"/>
                        <a:gd name="connsiteX1" fmla="*/ 11757 w 60511"/>
                        <a:gd name="connsiteY1" fmla="*/ 3285 h 43222"/>
                        <a:gd name="connsiteX2" fmla="*/ 13745 w 60511"/>
                        <a:gd name="connsiteY2" fmla="*/ 0 h 43222"/>
                        <a:gd name="connsiteX3" fmla="*/ 63192 w 60511"/>
                        <a:gd name="connsiteY3" fmla="*/ 30169 h 43222"/>
                        <a:gd name="connsiteX4" fmla="*/ 59042 w 60511"/>
                        <a:gd name="connsiteY4" fmla="*/ 36912 h 43222"/>
                        <a:gd name="connsiteX5" fmla="*/ 49187 w 60511"/>
                        <a:gd name="connsiteY5" fmla="*/ 45384 h 43222"/>
                        <a:gd name="connsiteX6" fmla="*/ 36912 w 60511"/>
                        <a:gd name="connsiteY6" fmla="*/ 42531 h 43222"/>
                        <a:gd name="connsiteX7" fmla="*/ 29564 w 60511"/>
                        <a:gd name="connsiteY7" fmla="*/ 35529 h 43222"/>
                        <a:gd name="connsiteX8" fmla="*/ 28354 w 60511"/>
                        <a:gd name="connsiteY8" fmla="*/ 26366 h 43222"/>
                        <a:gd name="connsiteX9" fmla="*/ 0 w 60511"/>
                        <a:gd name="connsiteY9" fmla="*/ 22476 h 43222"/>
                        <a:gd name="connsiteX10" fmla="*/ 2248 w 60511"/>
                        <a:gd name="connsiteY10" fmla="*/ 18759 h 43222"/>
                        <a:gd name="connsiteX11" fmla="*/ 29478 w 60511"/>
                        <a:gd name="connsiteY11" fmla="*/ 22735 h 43222"/>
                        <a:gd name="connsiteX12" fmla="*/ 33368 w 60511"/>
                        <a:gd name="connsiteY12" fmla="*/ 16511 h 43222"/>
                        <a:gd name="connsiteX13" fmla="*/ 36394 w 60511"/>
                        <a:gd name="connsiteY13" fmla="*/ 18413 h 43222"/>
                        <a:gd name="connsiteX14" fmla="*/ 33541 w 60511"/>
                        <a:gd name="connsiteY14" fmla="*/ 23081 h 43222"/>
                        <a:gd name="connsiteX15" fmla="*/ 32071 w 60511"/>
                        <a:gd name="connsiteY15" fmla="*/ 31725 h 43222"/>
                        <a:gd name="connsiteX16" fmla="*/ 38814 w 60511"/>
                        <a:gd name="connsiteY16" fmla="*/ 39160 h 43222"/>
                        <a:gd name="connsiteX17" fmla="*/ 48409 w 60511"/>
                        <a:gd name="connsiteY17" fmla="*/ 41580 h 43222"/>
                        <a:gd name="connsiteX18" fmla="*/ 55671 w 60511"/>
                        <a:gd name="connsiteY18" fmla="*/ 35270 h 43222"/>
                        <a:gd name="connsiteX19" fmla="*/ 57918 w 60511"/>
                        <a:gd name="connsiteY19" fmla="*/ 31553 h 43222"/>
                        <a:gd name="connsiteX20" fmla="*/ 36394 w 60511"/>
                        <a:gd name="connsiteY20" fmla="*/ 1841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33368" y="16511"/>
                          </a:moveTo>
                          <a:lnTo>
                            <a:pt x="11757" y="3285"/>
                          </a:lnTo>
                          <a:lnTo>
                            <a:pt x="13745" y="0"/>
                          </a:lnTo>
                          <a:lnTo>
                            <a:pt x="63192" y="30169"/>
                          </a:lnTo>
                          <a:lnTo>
                            <a:pt x="59042" y="36912"/>
                          </a:lnTo>
                          <a:cubicBezTo>
                            <a:pt x="56103" y="41753"/>
                            <a:pt x="52818" y="44606"/>
                            <a:pt x="49187" y="45384"/>
                          </a:cubicBezTo>
                          <a:cubicBezTo>
                            <a:pt x="45557" y="46248"/>
                            <a:pt x="41494" y="45211"/>
                            <a:pt x="36912" y="42531"/>
                          </a:cubicBezTo>
                          <a:cubicBezTo>
                            <a:pt x="33454" y="40456"/>
                            <a:pt x="31034" y="38122"/>
                            <a:pt x="29564" y="35529"/>
                          </a:cubicBezTo>
                          <a:cubicBezTo>
                            <a:pt x="28095" y="32936"/>
                            <a:pt x="27662" y="29910"/>
                            <a:pt x="28354" y="26366"/>
                          </a:cubicBezTo>
                          <a:lnTo>
                            <a:pt x="0" y="22476"/>
                          </a:lnTo>
                          <a:lnTo>
                            <a:pt x="2248" y="18759"/>
                          </a:lnTo>
                          <a:lnTo>
                            <a:pt x="29478" y="22735"/>
                          </a:lnTo>
                          <a:lnTo>
                            <a:pt x="33368" y="16511"/>
                          </a:lnTo>
                          <a:close/>
                          <a:moveTo>
                            <a:pt x="36394" y="18413"/>
                          </a:moveTo>
                          <a:lnTo>
                            <a:pt x="33541" y="23081"/>
                          </a:lnTo>
                          <a:cubicBezTo>
                            <a:pt x="31725" y="26106"/>
                            <a:pt x="31207" y="28959"/>
                            <a:pt x="32071" y="31725"/>
                          </a:cubicBezTo>
                          <a:cubicBezTo>
                            <a:pt x="32936" y="34492"/>
                            <a:pt x="35183" y="36999"/>
                            <a:pt x="38814" y="39160"/>
                          </a:cubicBezTo>
                          <a:cubicBezTo>
                            <a:pt x="42531" y="41407"/>
                            <a:pt x="45730" y="42272"/>
                            <a:pt x="48409" y="41580"/>
                          </a:cubicBezTo>
                          <a:cubicBezTo>
                            <a:pt x="51089" y="40889"/>
                            <a:pt x="53510" y="38814"/>
                            <a:pt x="55671" y="35270"/>
                          </a:cubicBezTo>
                          <a:lnTo>
                            <a:pt x="57918" y="31553"/>
                          </a:lnTo>
                          <a:lnTo>
                            <a:pt x="36394" y="18413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7" name="Freihandform: Form 806">
                      <a:extLst>
                        <a:ext uri="{FF2B5EF4-FFF2-40B4-BE49-F238E27FC236}">
                          <a16:creationId xmlns:a16="http://schemas.microsoft.com/office/drawing/2014/main" id="{55E413A9-2681-4321-930F-C5C401D51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1616" y="3650934"/>
                      <a:ext cx="51867" cy="43223"/>
                    </a:xfrm>
                    <a:custGeom>
                      <a:avLst/>
                      <a:gdLst>
                        <a:gd name="connsiteX0" fmla="*/ 0 w 51867"/>
                        <a:gd name="connsiteY0" fmla="*/ 17894 h 43222"/>
                        <a:gd name="connsiteX1" fmla="*/ 10979 w 51867"/>
                        <a:gd name="connsiteY1" fmla="*/ 0 h 43222"/>
                        <a:gd name="connsiteX2" fmla="*/ 60425 w 51867"/>
                        <a:gd name="connsiteY2" fmla="*/ 30169 h 43222"/>
                        <a:gd name="connsiteX3" fmla="*/ 49447 w 51867"/>
                        <a:gd name="connsiteY3" fmla="*/ 48064 h 43222"/>
                        <a:gd name="connsiteX4" fmla="*/ 46248 w 51867"/>
                        <a:gd name="connsiteY4" fmla="*/ 46076 h 43222"/>
                        <a:gd name="connsiteX5" fmla="*/ 55152 w 51867"/>
                        <a:gd name="connsiteY5" fmla="*/ 31466 h 43222"/>
                        <a:gd name="connsiteX6" fmla="*/ 36394 w 51867"/>
                        <a:gd name="connsiteY6" fmla="*/ 19969 h 43222"/>
                        <a:gd name="connsiteX7" fmla="*/ 28008 w 51867"/>
                        <a:gd name="connsiteY7" fmla="*/ 33800 h 43222"/>
                        <a:gd name="connsiteX8" fmla="*/ 24810 w 51867"/>
                        <a:gd name="connsiteY8" fmla="*/ 31898 h 43222"/>
                        <a:gd name="connsiteX9" fmla="*/ 33282 w 51867"/>
                        <a:gd name="connsiteY9" fmla="*/ 18067 h 43222"/>
                        <a:gd name="connsiteX10" fmla="*/ 12189 w 51867"/>
                        <a:gd name="connsiteY10" fmla="*/ 5187 h 43222"/>
                        <a:gd name="connsiteX11" fmla="*/ 3285 w 51867"/>
                        <a:gd name="connsiteY11" fmla="*/ 19796 h 43222"/>
                        <a:gd name="connsiteX12" fmla="*/ 0 w 51867"/>
                        <a:gd name="connsiteY12" fmla="*/ 1789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0" y="17894"/>
                          </a:moveTo>
                          <a:lnTo>
                            <a:pt x="10979" y="0"/>
                          </a:lnTo>
                          <a:lnTo>
                            <a:pt x="60425" y="30169"/>
                          </a:lnTo>
                          <a:lnTo>
                            <a:pt x="49447" y="48064"/>
                          </a:lnTo>
                          <a:lnTo>
                            <a:pt x="46248" y="46076"/>
                          </a:lnTo>
                          <a:lnTo>
                            <a:pt x="55152" y="31466"/>
                          </a:lnTo>
                          <a:lnTo>
                            <a:pt x="36394" y="19969"/>
                          </a:lnTo>
                          <a:lnTo>
                            <a:pt x="28008" y="33800"/>
                          </a:lnTo>
                          <a:lnTo>
                            <a:pt x="24810" y="31898"/>
                          </a:lnTo>
                          <a:lnTo>
                            <a:pt x="33282" y="18067"/>
                          </a:lnTo>
                          <a:lnTo>
                            <a:pt x="12189" y="5187"/>
                          </a:lnTo>
                          <a:lnTo>
                            <a:pt x="3285" y="19796"/>
                          </a:lnTo>
                          <a:lnTo>
                            <a:pt x="0" y="17894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8" name="Freihandform: Form 807">
                      <a:extLst>
                        <a:ext uri="{FF2B5EF4-FFF2-40B4-BE49-F238E27FC236}">
                          <a16:creationId xmlns:a16="http://schemas.microsoft.com/office/drawing/2014/main" id="{D29C81D8-6B67-45CE-9C8F-2A965F86C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2770" y="3672200"/>
                      <a:ext cx="51867" cy="43223"/>
                    </a:xfrm>
                    <a:custGeom>
                      <a:avLst/>
                      <a:gdLst>
                        <a:gd name="connsiteX0" fmla="*/ 2075 w 51867"/>
                        <a:gd name="connsiteY0" fmla="*/ 24118 h 43222"/>
                        <a:gd name="connsiteX1" fmla="*/ 22649 w 51867"/>
                        <a:gd name="connsiteY1" fmla="*/ 30688 h 43222"/>
                        <a:gd name="connsiteX2" fmla="*/ 29997 w 51867"/>
                        <a:gd name="connsiteY2" fmla="*/ 18672 h 43222"/>
                        <a:gd name="connsiteX3" fmla="*/ 14696 w 51867"/>
                        <a:gd name="connsiteY3" fmla="*/ 3458 h 43222"/>
                        <a:gd name="connsiteX4" fmla="*/ 16770 w 51867"/>
                        <a:gd name="connsiteY4" fmla="*/ 0 h 43222"/>
                        <a:gd name="connsiteX5" fmla="*/ 58956 w 51867"/>
                        <a:gd name="connsiteY5" fmla="*/ 42099 h 43222"/>
                        <a:gd name="connsiteX6" fmla="*/ 56881 w 51867"/>
                        <a:gd name="connsiteY6" fmla="*/ 45470 h 43222"/>
                        <a:gd name="connsiteX7" fmla="*/ 0 w 51867"/>
                        <a:gd name="connsiteY7" fmla="*/ 27403 h 43222"/>
                        <a:gd name="connsiteX8" fmla="*/ 2075 w 51867"/>
                        <a:gd name="connsiteY8" fmla="*/ 24118 h 43222"/>
                        <a:gd name="connsiteX9" fmla="*/ 26452 w 51867"/>
                        <a:gd name="connsiteY9" fmla="*/ 31985 h 43222"/>
                        <a:gd name="connsiteX10" fmla="*/ 47545 w 51867"/>
                        <a:gd name="connsiteY10" fmla="*/ 38900 h 43222"/>
                        <a:gd name="connsiteX11" fmla="*/ 54028 w 51867"/>
                        <a:gd name="connsiteY11" fmla="*/ 41407 h 43222"/>
                        <a:gd name="connsiteX12" fmla="*/ 48755 w 51867"/>
                        <a:gd name="connsiteY12" fmla="*/ 36912 h 43222"/>
                        <a:gd name="connsiteX13" fmla="*/ 32936 w 51867"/>
                        <a:gd name="connsiteY13" fmla="*/ 21439 h 43222"/>
                        <a:gd name="connsiteX14" fmla="*/ 26452 w 51867"/>
                        <a:gd name="connsiteY14" fmla="*/ 31985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075" y="24118"/>
                          </a:moveTo>
                          <a:lnTo>
                            <a:pt x="22649" y="30688"/>
                          </a:lnTo>
                          <a:lnTo>
                            <a:pt x="29997" y="18672"/>
                          </a:lnTo>
                          <a:lnTo>
                            <a:pt x="14696" y="3458"/>
                          </a:lnTo>
                          <a:lnTo>
                            <a:pt x="16770" y="0"/>
                          </a:lnTo>
                          <a:lnTo>
                            <a:pt x="58956" y="42099"/>
                          </a:lnTo>
                          <a:lnTo>
                            <a:pt x="56881" y="45470"/>
                          </a:lnTo>
                          <a:lnTo>
                            <a:pt x="0" y="27403"/>
                          </a:lnTo>
                          <a:lnTo>
                            <a:pt x="2075" y="24118"/>
                          </a:lnTo>
                          <a:close/>
                          <a:moveTo>
                            <a:pt x="26452" y="31985"/>
                          </a:moveTo>
                          <a:lnTo>
                            <a:pt x="47545" y="38900"/>
                          </a:lnTo>
                          <a:cubicBezTo>
                            <a:pt x="49879" y="39679"/>
                            <a:pt x="52040" y="40543"/>
                            <a:pt x="54028" y="41407"/>
                          </a:cubicBezTo>
                          <a:cubicBezTo>
                            <a:pt x="52213" y="40024"/>
                            <a:pt x="50398" y="38468"/>
                            <a:pt x="48755" y="36912"/>
                          </a:cubicBezTo>
                          <a:lnTo>
                            <a:pt x="32936" y="21439"/>
                          </a:lnTo>
                          <a:lnTo>
                            <a:pt x="26452" y="31985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9" name="Freihandform: Form 808">
                      <a:extLst>
                        <a:ext uri="{FF2B5EF4-FFF2-40B4-BE49-F238E27FC236}">
                          <a16:creationId xmlns:a16="http://schemas.microsoft.com/office/drawing/2014/main" id="{47BE82A6-2A8B-436C-BBCD-A67FC03ED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4385" y="3710149"/>
                      <a:ext cx="51867" cy="43223"/>
                    </a:xfrm>
                    <a:custGeom>
                      <a:avLst/>
                      <a:gdLst>
                        <a:gd name="connsiteX0" fmla="*/ 0 w 51867"/>
                        <a:gd name="connsiteY0" fmla="*/ 3285 h 43222"/>
                        <a:gd name="connsiteX1" fmla="*/ 1988 w 51867"/>
                        <a:gd name="connsiteY1" fmla="*/ 0 h 43222"/>
                        <a:gd name="connsiteX2" fmla="*/ 48237 w 51867"/>
                        <a:gd name="connsiteY2" fmla="*/ 28268 h 43222"/>
                        <a:gd name="connsiteX3" fmla="*/ 54288 w 51867"/>
                        <a:gd name="connsiteY3" fmla="*/ 18413 h 43222"/>
                        <a:gd name="connsiteX4" fmla="*/ 57486 w 51867"/>
                        <a:gd name="connsiteY4" fmla="*/ 20401 h 43222"/>
                        <a:gd name="connsiteX5" fmla="*/ 43482 w 51867"/>
                        <a:gd name="connsiteY5" fmla="*/ 43395 h 43222"/>
                        <a:gd name="connsiteX6" fmla="*/ 40284 w 51867"/>
                        <a:gd name="connsiteY6" fmla="*/ 41494 h 43222"/>
                        <a:gd name="connsiteX7" fmla="*/ 46335 w 51867"/>
                        <a:gd name="connsiteY7" fmla="*/ 31639 h 43222"/>
                        <a:gd name="connsiteX8" fmla="*/ 0 w 51867"/>
                        <a:gd name="connsiteY8" fmla="*/ 3285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0" y="3285"/>
                          </a:moveTo>
                          <a:lnTo>
                            <a:pt x="1988" y="0"/>
                          </a:lnTo>
                          <a:lnTo>
                            <a:pt x="48237" y="28268"/>
                          </a:lnTo>
                          <a:lnTo>
                            <a:pt x="54288" y="18413"/>
                          </a:lnTo>
                          <a:lnTo>
                            <a:pt x="57486" y="20401"/>
                          </a:lnTo>
                          <a:lnTo>
                            <a:pt x="43482" y="43395"/>
                          </a:lnTo>
                          <a:lnTo>
                            <a:pt x="40284" y="41494"/>
                          </a:lnTo>
                          <a:lnTo>
                            <a:pt x="46335" y="31639"/>
                          </a:lnTo>
                          <a:lnTo>
                            <a:pt x="0" y="3285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0" name="Freihandform: Form 809">
                      <a:extLst>
                        <a:ext uri="{FF2B5EF4-FFF2-40B4-BE49-F238E27FC236}">
                          <a16:creationId xmlns:a16="http://schemas.microsoft.com/office/drawing/2014/main" id="{0F2BE1E2-4562-4BF8-844A-D497229A2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4265" y="3734765"/>
                      <a:ext cx="51867" cy="43223"/>
                    </a:xfrm>
                    <a:custGeom>
                      <a:avLst/>
                      <a:gdLst>
                        <a:gd name="connsiteX0" fmla="*/ 18824 w 51867"/>
                        <a:gd name="connsiteY0" fmla="*/ 36414 h 43222"/>
                        <a:gd name="connsiteX1" fmla="*/ 2226 w 51867"/>
                        <a:gd name="connsiteY1" fmla="*/ 21200 h 43222"/>
                        <a:gd name="connsiteX2" fmla="*/ 2054 w 51867"/>
                        <a:gd name="connsiteY2" fmla="*/ 6590 h 43222"/>
                        <a:gd name="connsiteX3" fmla="*/ 15193 w 51867"/>
                        <a:gd name="connsiteY3" fmla="*/ 21 h 43222"/>
                        <a:gd name="connsiteX4" fmla="*/ 36286 w 51867"/>
                        <a:gd name="connsiteY4" fmla="*/ 7974 h 43222"/>
                        <a:gd name="connsiteX5" fmla="*/ 53143 w 51867"/>
                        <a:gd name="connsiteY5" fmla="*/ 23188 h 43222"/>
                        <a:gd name="connsiteX6" fmla="*/ 52797 w 51867"/>
                        <a:gd name="connsiteY6" fmla="*/ 37797 h 43222"/>
                        <a:gd name="connsiteX7" fmla="*/ 39830 w 51867"/>
                        <a:gd name="connsiteY7" fmla="*/ 44281 h 43222"/>
                        <a:gd name="connsiteX8" fmla="*/ 18824 w 51867"/>
                        <a:gd name="connsiteY8" fmla="*/ 36414 h 43222"/>
                        <a:gd name="connsiteX9" fmla="*/ 34125 w 51867"/>
                        <a:gd name="connsiteY9" fmla="*/ 11345 h 43222"/>
                        <a:gd name="connsiteX10" fmla="*/ 15798 w 51867"/>
                        <a:gd name="connsiteY10" fmla="*/ 3911 h 43222"/>
                        <a:gd name="connsiteX11" fmla="*/ 5252 w 51867"/>
                        <a:gd name="connsiteY11" fmla="*/ 8492 h 43222"/>
                        <a:gd name="connsiteX12" fmla="*/ 5944 w 51867"/>
                        <a:gd name="connsiteY12" fmla="*/ 19990 h 43222"/>
                        <a:gd name="connsiteX13" fmla="*/ 20985 w 51867"/>
                        <a:gd name="connsiteY13" fmla="*/ 32956 h 43222"/>
                        <a:gd name="connsiteX14" fmla="*/ 39225 w 51867"/>
                        <a:gd name="connsiteY14" fmla="*/ 40391 h 43222"/>
                        <a:gd name="connsiteX15" fmla="*/ 49685 w 51867"/>
                        <a:gd name="connsiteY15" fmla="*/ 35809 h 43222"/>
                        <a:gd name="connsiteX16" fmla="*/ 48993 w 51867"/>
                        <a:gd name="connsiteY16" fmla="*/ 24225 h 43222"/>
                        <a:gd name="connsiteX17" fmla="*/ 34125 w 51867"/>
                        <a:gd name="connsiteY17" fmla="*/ 11345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8824" y="36414"/>
                          </a:moveTo>
                          <a:cubicBezTo>
                            <a:pt x="10612" y="31401"/>
                            <a:pt x="5079" y="26387"/>
                            <a:pt x="2226" y="21200"/>
                          </a:cubicBezTo>
                          <a:cubicBezTo>
                            <a:pt x="-713" y="16100"/>
                            <a:pt x="-713" y="11172"/>
                            <a:pt x="2054" y="6590"/>
                          </a:cubicBezTo>
                          <a:cubicBezTo>
                            <a:pt x="4906" y="1923"/>
                            <a:pt x="9315" y="-239"/>
                            <a:pt x="15193" y="21"/>
                          </a:cubicBezTo>
                          <a:cubicBezTo>
                            <a:pt x="21072" y="280"/>
                            <a:pt x="28160" y="2960"/>
                            <a:pt x="36286" y="7974"/>
                          </a:cubicBezTo>
                          <a:cubicBezTo>
                            <a:pt x="44758" y="13160"/>
                            <a:pt x="50463" y="18261"/>
                            <a:pt x="53143" y="23188"/>
                          </a:cubicBezTo>
                          <a:cubicBezTo>
                            <a:pt x="55823" y="28116"/>
                            <a:pt x="55736" y="32956"/>
                            <a:pt x="52797" y="37797"/>
                          </a:cubicBezTo>
                          <a:cubicBezTo>
                            <a:pt x="49944" y="42379"/>
                            <a:pt x="45622" y="44540"/>
                            <a:pt x="39830" y="44281"/>
                          </a:cubicBezTo>
                          <a:cubicBezTo>
                            <a:pt x="33952" y="44021"/>
                            <a:pt x="26950" y="41428"/>
                            <a:pt x="18824" y="36414"/>
                          </a:cubicBezTo>
                          <a:close/>
                          <a:moveTo>
                            <a:pt x="34125" y="11345"/>
                          </a:moveTo>
                          <a:cubicBezTo>
                            <a:pt x="26777" y="6850"/>
                            <a:pt x="20639" y="4343"/>
                            <a:pt x="15798" y="3911"/>
                          </a:cubicBezTo>
                          <a:cubicBezTo>
                            <a:pt x="10871" y="3479"/>
                            <a:pt x="7413" y="5035"/>
                            <a:pt x="5252" y="8492"/>
                          </a:cubicBezTo>
                          <a:cubicBezTo>
                            <a:pt x="3091" y="12037"/>
                            <a:pt x="3350" y="15840"/>
                            <a:pt x="5944" y="19990"/>
                          </a:cubicBezTo>
                          <a:cubicBezTo>
                            <a:pt x="8537" y="24139"/>
                            <a:pt x="13551" y="28375"/>
                            <a:pt x="20985" y="32956"/>
                          </a:cubicBezTo>
                          <a:cubicBezTo>
                            <a:pt x="28333" y="37452"/>
                            <a:pt x="34384" y="39872"/>
                            <a:pt x="39225" y="40391"/>
                          </a:cubicBezTo>
                          <a:cubicBezTo>
                            <a:pt x="44066" y="40909"/>
                            <a:pt x="47524" y="39353"/>
                            <a:pt x="49685" y="35809"/>
                          </a:cubicBezTo>
                          <a:cubicBezTo>
                            <a:pt x="51933" y="32179"/>
                            <a:pt x="51673" y="28288"/>
                            <a:pt x="48993" y="24225"/>
                          </a:cubicBezTo>
                          <a:cubicBezTo>
                            <a:pt x="46314" y="20076"/>
                            <a:pt x="41386" y="15840"/>
                            <a:pt x="34125" y="11345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1" name="Freihandform: Form 810">
                      <a:extLst>
                        <a:ext uri="{FF2B5EF4-FFF2-40B4-BE49-F238E27FC236}">
                          <a16:creationId xmlns:a16="http://schemas.microsoft.com/office/drawing/2014/main" id="{FF5891DF-3B87-40C7-8647-3C76CE1F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8915" y="3765301"/>
                      <a:ext cx="60512" cy="43223"/>
                    </a:xfrm>
                    <a:custGeom>
                      <a:avLst/>
                      <a:gdLst>
                        <a:gd name="connsiteX0" fmla="*/ 33368 w 60511"/>
                        <a:gd name="connsiteY0" fmla="*/ 16511 h 43222"/>
                        <a:gd name="connsiteX1" fmla="*/ 11757 w 60511"/>
                        <a:gd name="connsiteY1" fmla="*/ 3285 h 43222"/>
                        <a:gd name="connsiteX2" fmla="*/ 13745 w 60511"/>
                        <a:gd name="connsiteY2" fmla="*/ 0 h 43222"/>
                        <a:gd name="connsiteX3" fmla="*/ 63192 w 60511"/>
                        <a:gd name="connsiteY3" fmla="*/ 30169 h 43222"/>
                        <a:gd name="connsiteX4" fmla="*/ 59042 w 60511"/>
                        <a:gd name="connsiteY4" fmla="*/ 36912 h 43222"/>
                        <a:gd name="connsiteX5" fmla="*/ 49187 w 60511"/>
                        <a:gd name="connsiteY5" fmla="*/ 45384 h 43222"/>
                        <a:gd name="connsiteX6" fmla="*/ 36912 w 60511"/>
                        <a:gd name="connsiteY6" fmla="*/ 42531 h 43222"/>
                        <a:gd name="connsiteX7" fmla="*/ 29564 w 60511"/>
                        <a:gd name="connsiteY7" fmla="*/ 35529 h 43222"/>
                        <a:gd name="connsiteX8" fmla="*/ 28354 w 60511"/>
                        <a:gd name="connsiteY8" fmla="*/ 26366 h 43222"/>
                        <a:gd name="connsiteX9" fmla="*/ 0 w 60511"/>
                        <a:gd name="connsiteY9" fmla="*/ 22476 h 43222"/>
                        <a:gd name="connsiteX10" fmla="*/ 2248 w 60511"/>
                        <a:gd name="connsiteY10" fmla="*/ 18759 h 43222"/>
                        <a:gd name="connsiteX11" fmla="*/ 29478 w 60511"/>
                        <a:gd name="connsiteY11" fmla="*/ 22735 h 43222"/>
                        <a:gd name="connsiteX12" fmla="*/ 33368 w 60511"/>
                        <a:gd name="connsiteY12" fmla="*/ 16511 h 43222"/>
                        <a:gd name="connsiteX13" fmla="*/ 36394 w 60511"/>
                        <a:gd name="connsiteY13" fmla="*/ 18326 h 43222"/>
                        <a:gd name="connsiteX14" fmla="*/ 33541 w 60511"/>
                        <a:gd name="connsiteY14" fmla="*/ 22995 h 43222"/>
                        <a:gd name="connsiteX15" fmla="*/ 32071 w 60511"/>
                        <a:gd name="connsiteY15" fmla="*/ 31639 h 43222"/>
                        <a:gd name="connsiteX16" fmla="*/ 38814 w 60511"/>
                        <a:gd name="connsiteY16" fmla="*/ 39073 h 43222"/>
                        <a:gd name="connsiteX17" fmla="*/ 48409 w 60511"/>
                        <a:gd name="connsiteY17" fmla="*/ 41494 h 43222"/>
                        <a:gd name="connsiteX18" fmla="*/ 55671 w 60511"/>
                        <a:gd name="connsiteY18" fmla="*/ 35183 h 43222"/>
                        <a:gd name="connsiteX19" fmla="*/ 57919 w 60511"/>
                        <a:gd name="connsiteY19" fmla="*/ 31466 h 43222"/>
                        <a:gd name="connsiteX20" fmla="*/ 36394 w 60511"/>
                        <a:gd name="connsiteY20" fmla="*/ 18326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33368" y="16511"/>
                          </a:moveTo>
                          <a:lnTo>
                            <a:pt x="11757" y="3285"/>
                          </a:lnTo>
                          <a:lnTo>
                            <a:pt x="13745" y="0"/>
                          </a:lnTo>
                          <a:lnTo>
                            <a:pt x="63192" y="30169"/>
                          </a:lnTo>
                          <a:lnTo>
                            <a:pt x="59042" y="36912"/>
                          </a:lnTo>
                          <a:cubicBezTo>
                            <a:pt x="56103" y="41753"/>
                            <a:pt x="52818" y="44606"/>
                            <a:pt x="49187" y="45384"/>
                          </a:cubicBezTo>
                          <a:cubicBezTo>
                            <a:pt x="45557" y="46248"/>
                            <a:pt x="41494" y="45211"/>
                            <a:pt x="36912" y="42531"/>
                          </a:cubicBezTo>
                          <a:cubicBezTo>
                            <a:pt x="33454" y="40456"/>
                            <a:pt x="31034" y="38122"/>
                            <a:pt x="29564" y="35529"/>
                          </a:cubicBezTo>
                          <a:cubicBezTo>
                            <a:pt x="28095" y="32936"/>
                            <a:pt x="27663" y="29910"/>
                            <a:pt x="28354" y="26366"/>
                          </a:cubicBezTo>
                          <a:lnTo>
                            <a:pt x="0" y="22476"/>
                          </a:lnTo>
                          <a:lnTo>
                            <a:pt x="2248" y="18759"/>
                          </a:lnTo>
                          <a:lnTo>
                            <a:pt x="29478" y="22735"/>
                          </a:lnTo>
                          <a:lnTo>
                            <a:pt x="33368" y="16511"/>
                          </a:lnTo>
                          <a:close/>
                          <a:moveTo>
                            <a:pt x="36394" y="18326"/>
                          </a:moveTo>
                          <a:lnTo>
                            <a:pt x="33541" y="22995"/>
                          </a:lnTo>
                          <a:cubicBezTo>
                            <a:pt x="31726" y="26020"/>
                            <a:pt x="31207" y="28873"/>
                            <a:pt x="32071" y="31639"/>
                          </a:cubicBezTo>
                          <a:cubicBezTo>
                            <a:pt x="32936" y="34405"/>
                            <a:pt x="35183" y="36912"/>
                            <a:pt x="38814" y="39073"/>
                          </a:cubicBezTo>
                          <a:cubicBezTo>
                            <a:pt x="42531" y="41321"/>
                            <a:pt x="45730" y="42185"/>
                            <a:pt x="48409" y="41494"/>
                          </a:cubicBezTo>
                          <a:cubicBezTo>
                            <a:pt x="51089" y="40802"/>
                            <a:pt x="53510" y="38727"/>
                            <a:pt x="55671" y="35183"/>
                          </a:cubicBezTo>
                          <a:lnTo>
                            <a:pt x="57919" y="31466"/>
                          </a:lnTo>
                          <a:lnTo>
                            <a:pt x="36394" y="18326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4" name="Grafik 3536">
                    <a:extLst>
                      <a:ext uri="{FF2B5EF4-FFF2-40B4-BE49-F238E27FC236}">
                        <a16:creationId xmlns:a16="http://schemas.microsoft.com/office/drawing/2014/main" id="{4C7550F1-0C8A-4335-81A0-C12F5536F73E}"/>
                      </a:ext>
                    </a:extLst>
                  </p:cNvPr>
                  <p:cNvGrpSpPr/>
                  <p:nvPr/>
                </p:nvGrpSpPr>
                <p:grpSpPr>
                  <a:xfrm>
                    <a:off x="3942331" y="3695453"/>
                    <a:ext cx="112379" cy="172891"/>
                    <a:chOff x="3942331" y="3695453"/>
                    <a:chExt cx="112379" cy="172891"/>
                  </a:xfrm>
                  <a:solidFill>
                    <a:srgbClr val="009A8A"/>
                  </a:solidFill>
                </p:grpSpPr>
                <p:sp>
                  <p:nvSpPr>
                    <p:cNvPr id="799" name="Freihandform: Form 798">
                      <a:extLst>
                        <a:ext uri="{FF2B5EF4-FFF2-40B4-BE49-F238E27FC236}">
                          <a16:creationId xmlns:a16="http://schemas.microsoft.com/office/drawing/2014/main" id="{FABCAB62-0CC9-4226-952D-856F976DC3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8780" y="3695453"/>
                      <a:ext cx="51867" cy="34578"/>
                    </a:xfrm>
                    <a:custGeom>
                      <a:avLst/>
                      <a:gdLst>
                        <a:gd name="connsiteX0" fmla="*/ 1902 w 51867"/>
                        <a:gd name="connsiteY0" fmla="*/ 25329 h 34578"/>
                        <a:gd name="connsiteX1" fmla="*/ 22995 w 51867"/>
                        <a:gd name="connsiteY1" fmla="*/ 30083 h 34578"/>
                        <a:gd name="connsiteX2" fmla="*/ 29219 w 51867"/>
                        <a:gd name="connsiteY2" fmla="*/ 17462 h 34578"/>
                        <a:gd name="connsiteX3" fmla="*/ 12621 w 51867"/>
                        <a:gd name="connsiteY3" fmla="*/ 3631 h 34578"/>
                        <a:gd name="connsiteX4" fmla="*/ 14436 w 51867"/>
                        <a:gd name="connsiteY4" fmla="*/ 0 h 34578"/>
                        <a:gd name="connsiteX5" fmla="*/ 60080 w 51867"/>
                        <a:gd name="connsiteY5" fmla="*/ 38296 h 34578"/>
                        <a:gd name="connsiteX6" fmla="*/ 58264 w 51867"/>
                        <a:gd name="connsiteY6" fmla="*/ 41840 h 34578"/>
                        <a:gd name="connsiteX7" fmla="*/ 0 w 51867"/>
                        <a:gd name="connsiteY7" fmla="*/ 28873 h 34578"/>
                        <a:gd name="connsiteX8" fmla="*/ 1902 w 51867"/>
                        <a:gd name="connsiteY8" fmla="*/ 25329 h 34578"/>
                        <a:gd name="connsiteX9" fmla="*/ 26885 w 51867"/>
                        <a:gd name="connsiteY9" fmla="*/ 31034 h 34578"/>
                        <a:gd name="connsiteX10" fmla="*/ 48496 w 51867"/>
                        <a:gd name="connsiteY10" fmla="*/ 36048 h 34578"/>
                        <a:gd name="connsiteX11" fmla="*/ 55239 w 51867"/>
                        <a:gd name="connsiteY11" fmla="*/ 38036 h 34578"/>
                        <a:gd name="connsiteX12" fmla="*/ 49533 w 51867"/>
                        <a:gd name="connsiteY12" fmla="*/ 33973 h 34578"/>
                        <a:gd name="connsiteX13" fmla="*/ 32417 w 51867"/>
                        <a:gd name="connsiteY13" fmla="*/ 19969 h 34578"/>
                        <a:gd name="connsiteX14" fmla="*/ 26885 w 51867"/>
                        <a:gd name="connsiteY14" fmla="*/ 31034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1902" y="25329"/>
                          </a:moveTo>
                          <a:lnTo>
                            <a:pt x="22995" y="30083"/>
                          </a:lnTo>
                          <a:lnTo>
                            <a:pt x="29219" y="17462"/>
                          </a:lnTo>
                          <a:lnTo>
                            <a:pt x="12621" y="3631"/>
                          </a:lnTo>
                          <a:lnTo>
                            <a:pt x="14436" y="0"/>
                          </a:lnTo>
                          <a:lnTo>
                            <a:pt x="60080" y="38296"/>
                          </a:lnTo>
                          <a:lnTo>
                            <a:pt x="58264" y="41840"/>
                          </a:lnTo>
                          <a:lnTo>
                            <a:pt x="0" y="28873"/>
                          </a:lnTo>
                          <a:lnTo>
                            <a:pt x="1902" y="25329"/>
                          </a:lnTo>
                          <a:close/>
                          <a:moveTo>
                            <a:pt x="26885" y="31034"/>
                          </a:moveTo>
                          <a:lnTo>
                            <a:pt x="48496" y="36048"/>
                          </a:lnTo>
                          <a:cubicBezTo>
                            <a:pt x="50916" y="36653"/>
                            <a:pt x="53164" y="37344"/>
                            <a:pt x="55239" y="38036"/>
                          </a:cubicBezTo>
                          <a:cubicBezTo>
                            <a:pt x="53337" y="36826"/>
                            <a:pt x="51435" y="35443"/>
                            <a:pt x="49533" y="33973"/>
                          </a:cubicBezTo>
                          <a:lnTo>
                            <a:pt x="32417" y="19969"/>
                          </a:lnTo>
                          <a:lnTo>
                            <a:pt x="26885" y="31034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0" name="Freihandform: Form 799">
                      <a:extLst>
                        <a:ext uri="{FF2B5EF4-FFF2-40B4-BE49-F238E27FC236}">
                          <a16:creationId xmlns:a16="http://schemas.microsoft.com/office/drawing/2014/main" id="{551C0A33-5DC7-4A17-9D6B-069DCB783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4344" y="3730118"/>
                      <a:ext cx="60512" cy="34578"/>
                    </a:xfrm>
                    <a:custGeom>
                      <a:avLst/>
                      <a:gdLst>
                        <a:gd name="connsiteX0" fmla="*/ 32676 w 60511"/>
                        <a:gd name="connsiteY0" fmla="*/ 14696 h 34578"/>
                        <a:gd name="connsiteX1" fmla="*/ 10028 w 60511"/>
                        <a:gd name="connsiteY1" fmla="*/ 3458 h 34578"/>
                        <a:gd name="connsiteX2" fmla="*/ 11757 w 60511"/>
                        <a:gd name="connsiteY2" fmla="*/ 0 h 34578"/>
                        <a:gd name="connsiteX3" fmla="*/ 63624 w 60511"/>
                        <a:gd name="connsiteY3" fmla="*/ 25761 h 34578"/>
                        <a:gd name="connsiteX4" fmla="*/ 60080 w 60511"/>
                        <a:gd name="connsiteY4" fmla="*/ 32849 h 34578"/>
                        <a:gd name="connsiteX5" fmla="*/ 51003 w 60511"/>
                        <a:gd name="connsiteY5" fmla="*/ 42185 h 34578"/>
                        <a:gd name="connsiteX6" fmla="*/ 38555 w 60511"/>
                        <a:gd name="connsiteY6" fmla="*/ 40370 h 34578"/>
                        <a:gd name="connsiteX7" fmla="*/ 30602 w 60511"/>
                        <a:gd name="connsiteY7" fmla="*/ 34060 h 34578"/>
                        <a:gd name="connsiteX8" fmla="*/ 28613 w 60511"/>
                        <a:gd name="connsiteY8" fmla="*/ 25069 h 34578"/>
                        <a:gd name="connsiteX9" fmla="*/ 0 w 60511"/>
                        <a:gd name="connsiteY9" fmla="*/ 23686 h 34578"/>
                        <a:gd name="connsiteX10" fmla="*/ 1902 w 60511"/>
                        <a:gd name="connsiteY10" fmla="*/ 19796 h 34578"/>
                        <a:gd name="connsiteX11" fmla="*/ 29391 w 60511"/>
                        <a:gd name="connsiteY11" fmla="*/ 21352 h 34578"/>
                        <a:gd name="connsiteX12" fmla="*/ 32676 w 60511"/>
                        <a:gd name="connsiteY12" fmla="*/ 14696 h 34578"/>
                        <a:gd name="connsiteX13" fmla="*/ 35788 w 60511"/>
                        <a:gd name="connsiteY13" fmla="*/ 16338 h 34578"/>
                        <a:gd name="connsiteX14" fmla="*/ 33368 w 60511"/>
                        <a:gd name="connsiteY14" fmla="*/ 21179 h 34578"/>
                        <a:gd name="connsiteX15" fmla="*/ 32676 w 60511"/>
                        <a:gd name="connsiteY15" fmla="*/ 29910 h 34578"/>
                        <a:gd name="connsiteX16" fmla="*/ 40024 w 60511"/>
                        <a:gd name="connsiteY16" fmla="*/ 36739 h 34578"/>
                        <a:gd name="connsiteX17" fmla="*/ 49792 w 60511"/>
                        <a:gd name="connsiteY17" fmla="*/ 38295 h 34578"/>
                        <a:gd name="connsiteX18" fmla="*/ 56449 w 60511"/>
                        <a:gd name="connsiteY18" fmla="*/ 31380 h 34578"/>
                        <a:gd name="connsiteX19" fmla="*/ 58351 w 60511"/>
                        <a:gd name="connsiteY19" fmla="*/ 27490 h 34578"/>
                        <a:gd name="connsiteX20" fmla="*/ 35788 w 60511"/>
                        <a:gd name="connsiteY20" fmla="*/ 16338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32676" y="14696"/>
                          </a:moveTo>
                          <a:lnTo>
                            <a:pt x="10028" y="3458"/>
                          </a:lnTo>
                          <a:lnTo>
                            <a:pt x="11757" y="0"/>
                          </a:lnTo>
                          <a:lnTo>
                            <a:pt x="63624" y="25761"/>
                          </a:lnTo>
                          <a:lnTo>
                            <a:pt x="60080" y="32849"/>
                          </a:lnTo>
                          <a:cubicBezTo>
                            <a:pt x="57573" y="37950"/>
                            <a:pt x="54547" y="40975"/>
                            <a:pt x="51003" y="42185"/>
                          </a:cubicBezTo>
                          <a:cubicBezTo>
                            <a:pt x="47458" y="43309"/>
                            <a:pt x="43309" y="42704"/>
                            <a:pt x="38555" y="40370"/>
                          </a:cubicBezTo>
                          <a:cubicBezTo>
                            <a:pt x="34924" y="38555"/>
                            <a:pt x="32330" y="36480"/>
                            <a:pt x="30602" y="34060"/>
                          </a:cubicBezTo>
                          <a:cubicBezTo>
                            <a:pt x="28959" y="31639"/>
                            <a:pt x="28268" y="28613"/>
                            <a:pt x="28613" y="25069"/>
                          </a:cubicBezTo>
                          <a:lnTo>
                            <a:pt x="0" y="23686"/>
                          </a:lnTo>
                          <a:lnTo>
                            <a:pt x="1902" y="19796"/>
                          </a:lnTo>
                          <a:lnTo>
                            <a:pt x="29391" y="21352"/>
                          </a:lnTo>
                          <a:lnTo>
                            <a:pt x="32676" y="14696"/>
                          </a:lnTo>
                          <a:close/>
                          <a:moveTo>
                            <a:pt x="35788" y="16338"/>
                          </a:moveTo>
                          <a:lnTo>
                            <a:pt x="33368" y="21179"/>
                          </a:lnTo>
                          <a:cubicBezTo>
                            <a:pt x="31812" y="24291"/>
                            <a:pt x="31553" y="27230"/>
                            <a:pt x="32676" y="29910"/>
                          </a:cubicBezTo>
                          <a:cubicBezTo>
                            <a:pt x="33800" y="32590"/>
                            <a:pt x="36221" y="34837"/>
                            <a:pt x="40024" y="36739"/>
                          </a:cubicBezTo>
                          <a:cubicBezTo>
                            <a:pt x="43914" y="38641"/>
                            <a:pt x="47199" y="39246"/>
                            <a:pt x="49792" y="38295"/>
                          </a:cubicBezTo>
                          <a:cubicBezTo>
                            <a:pt x="52386" y="37431"/>
                            <a:pt x="54633" y="35097"/>
                            <a:pt x="56449" y="31380"/>
                          </a:cubicBezTo>
                          <a:lnTo>
                            <a:pt x="58351" y="27490"/>
                          </a:lnTo>
                          <a:lnTo>
                            <a:pt x="35788" y="16338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1" name="Freihandform: Form 800">
                      <a:extLst>
                        <a:ext uri="{FF2B5EF4-FFF2-40B4-BE49-F238E27FC236}">
                          <a16:creationId xmlns:a16="http://schemas.microsoft.com/office/drawing/2014/main" id="{9B25A8FA-06B1-458E-B589-6718164ECB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6477" y="3766079"/>
                      <a:ext cx="51867" cy="34578"/>
                    </a:xfrm>
                    <a:custGeom>
                      <a:avLst/>
                      <a:gdLst>
                        <a:gd name="connsiteX0" fmla="*/ 0 w 51867"/>
                        <a:gd name="connsiteY0" fmla="*/ 3458 h 34578"/>
                        <a:gd name="connsiteX1" fmla="*/ 1729 w 51867"/>
                        <a:gd name="connsiteY1" fmla="*/ 0 h 34578"/>
                        <a:gd name="connsiteX2" fmla="*/ 50311 w 51867"/>
                        <a:gd name="connsiteY2" fmla="*/ 24118 h 34578"/>
                        <a:gd name="connsiteX3" fmla="*/ 55412 w 51867"/>
                        <a:gd name="connsiteY3" fmla="*/ 13745 h 34578"/>
                        <a:gd name="connsiteX4" fmla="*/ 58783 w 51867"/>
                        <a:gd name="connsiteY4" fmla="*/ 15387 h 34578"/>
                        <a:gd name="connsiteX5" fmla="*/ 46767 w 51867"/>
                        <a:gd name="connsiteY5" fmla="*/ 39506 h 34578"/>
                        <a:gd name="connsiteX6" fmla="*/ 43396 w 51867"/>
                        <a:gd name="connsiteY6" fmla="*/ 37863 h 34578"/>
                        <a:gd name="connsiteX7" fmla="*/ 48496 w 51867"/>
                        <a:gd name="connsiteY7" fmla="*/ 27576 h 34578"/>
                        <a:gd name="connsiteX8" fmla="*/ 0 w 51867"/>
                        <a:gd name="connsiteY8" fmla="*/ 3458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0" y="3458"/>
                          </a:moveTo>
                          <a:lnTo>
                            <a:pt x="1729" y="0"/>
                          </a:lnTo>
                          <a:lnTo>
                            <a:pt x="50311" y="24118"/>
                          </a:lnTo>
                          <a:lnTo>
                            <a:pt x="55412" y="13745"/>
                          </a:lnTo>
                          <a:lnTo>
                            <a:pt x="58783" y="15387"/>
                          </a:lnTo>
                          <a:lnTo>
                            <a:pt x="46767" y="39506"/>
                          </a:lnTo>
                          <a:lnTo>
                            <a:pt x="43396" y="37863"/>
                          </a:lnTo>
                          <a:lnTo>
                            <a:pt x="48496" y="27576"/>
                          </a:lnTo>
                          <a:lnTo>
                            <a:pt x="0" y="3458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2" name="Freihandform: Form 801">
                      <a:extLst>
                        <a:ext uri="{FF2B5EF4-FFF2-40B4-BE49-F238E27FC236}">
                          <a16:creationId xmlns:a16="http://schemas.microsoft.com/office/drawing/2014/main" id="{D9F44ADC-A9B3-4CA0-9C45-4FF4B76CA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6536" y="3786048"/>
                      <a:ext cx="51867" cy="25934"/>
                    </a:xfrm>
                    <a:custGeom>
                      <a:avLst/>
                      <a:gdLst>
                        <a:gd name="connsiteX0" fmla="*/ 1729 w 51867"/>
                        <a:gd name="connsiteY0" fmla="*/ 0 h 25933"/>
                        <a:gd name="connsiteX1" fmla="*/ 53596 w 51867"/>
                        <a:gd name="connsiteY1" fmla="*/ 25761 h 25933"/>
                        <a:gd name="connsiteX2" fmla="*/ 51867 w 51867"/>
                        <a:gd name="connsiteY2" fmla="*/ 29219 h 25933"/>
                        <a:gd name="connsiteX3" fmla="*/ 0 w 51867"/>
                        <a:gd name="connsiteY3" fmla="*/ 3458 h 25933"/>
                        <a:gd name="connsiteX4" fmla="*/ 1729 w 51867"/>
                        <a:gd name="connsiteY4" fmla="*/ 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1729" y="0"/>
                          </a:moveTo>
                          <a:lnTo>
                            <a:pt x="53596" y="25761"/>
                          </a:lnTo>
                          <a:lnTo>
                            <a:pt x="51867" y="29219"/>
                          </a:lnTo>
                          <a:lnTo>
                            <a:pt x="0" y="3458"/>
                          </a:lnTo>
                          <a:lnTo>
                            <a:pt x="1729" y="0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3" name="Freihandform: Form 802">
                      <a:extLst>
                        <a:ext uri="{FF2B5EF4-FFF2-40B4-BE49-F238E27FC236}">
                          <a16:creationId xmlns:a16="http://schemas.microsoft.com/office/drawing/2014/main" id="{0BBAEE09-0ECD-4B7B-B860-7DECE5BBD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917" y="3799015"/>
                      <a:ext cx="51867" cy="43223"/>
                    </a:xfrm>
                    <a:custGeom>
                      <a:avLst/>
                      <a:gdLst>
                        <a:gd name="connsiteX0" fmla="*/ 9544 w 51867"/>
                        <a:gd name="connsiteY0" fmla="*/ 28700 h 43222"/>
                        <a:gd name="connsiteX1" fmla="*/ 986 w 51867"/>
                        <a:gd name="connsiteY1" fmla="*/ 20055 h 43222"/>
                        <a:gd name="connsiteX2" fmla="*/ 1505 w 51867"/>
                        <a:gd name="connsiteY2" fmla="*/ 9077 h 43222"/>
                        <a:gd name="connsiteX3" fmla="*/ 8248 w 51867"/>
                        <a:gd name="connsiteY3" fmla="*/ 0 h 43222"/>
                        <a:gd name="connsiteX4" fmla="*/ 11965 w 51867"/>
                        <a:gd name="connsiteY4" fmla="*/ 1902 h 43222"/>
                        <a:gd name="connsiteX5" fmla="*/ 8075 w 51867"/>
                        <a:gd name="connsiteY5" fmla="*/ 5705 h 43222"/>
                        <a:gd name="connsiteX6" fmla="*/ 4790 w 51867"/>
                        <a:gd name="connsiteY6" fmla="*/ 10806 h 43222"/>
                        <a:gd name="connsiteX7" fmla="*/ 4530 w 51867"/>
                        <a:gd name="connsiteY7" fmla="*/ 18845 h 43222"/>
                        <a:gd name="connsiteX8" fmla="*/ 10927 w 51867"/>
                        <a:gd name="connsiteY8" fmla="*/ 25156 h 43222"/>
                        <a:gd name="connsiteX9" fmla="*/ 18621 w 51867"/>
                        <a:gd name="connsiteY9" fmla="*/ 26712 h 43222"/>
                        <a:gd name="connsiteX10" fmla="*/ 27093 w 51867"/>
                        <a:gd name="connsiteY10" fmla="*/ 22303 h 43222"/>
                        <a:gd name="connsiteX11" fmla="*/ 34008 w 51867"/>
                        <a:gd name="connsiteY11" fmla="*/ 18240 h 43222"/>
                        <a:gd name="connsiteX12" fmla="*/ 39887 w 51867"/>
                        <a:gd name="connsiteY12" fmla="*/ 17462 h 43222"/>
                        <a:gd name="connsiteX13" fmla="*/ 46370 w 51867"/>
                        <a:gd name="connsiteY13" fmla="*/ 19537 h 43222"/>
                        <a:gd name="connsiteX14" fmla="*/ 52421 w 51867"/>
                        <a:gd name="connsiteY14" fmla="*/ 24464 h 43222"/>
                        <a:gd name="connsiteX15" fmla="*/ 54928 w 51867"/>
                        <a:gd name="connsiteY15" fmla="*/ 31120 h 43222"/>
                        <a:gd name="connsiteX16" fmla="*/ 53545 w 51867"/>
                        <a:gd name="connsiteY16" fmla="*/ 38036 h 43222"/>
                        <a:gd name="connsiteX17" fmla="*/ 50174 w 51867"/>
                        <a:gd name="connsiteY17" fmla="*/ 43223 h 43222"/>
                        <a:gd name="connsiteX18" fmla="*/ 46802 w 51867"/>
                        <a:gd name="connsiteY18" fmla="*/ 46421 h 43222"/>
                        <a:gd name="connsiteX19" fmla="*/ 44122 w 51867"/>
                        <a:gd name="connsiteY19" fmla="*/ 43395 h 43222"/>
                        <a:gd name="connsiteX20" fmla="*/ 50087 w 51867"/>
                        <a:gd name="connsiteY20" fmla="*/ 36393 h 43222"/>
                        <a:gd name="connsiteX21" fmla="*/ 50606 w 51867"/>
                        <a:gd name="connsiteY21" fmla="*/ 28873 h 43222"/>
                        <a:gd name="connsiteX22" fmla="*/ 44900 w 51867"/>
                        <a:gd name="connsiteY22" fmla="*/ 23081 h 43222"/>
                        <a:gd name="connsiteX23" fmla="*/ 37293 w 51867"/>
                        <a:gd name="connsiteY23" fmla="*/ 21439 h 43222"/>
                        <a:gd name="connsiteX24" fmla="*/ 28908 w 51867"/>
                        <a:gd name="connsiteY24" fmla="*/ 25761 h 43222"/>
                        <a:gd name="connsiteX25" fmla="*/ 19140 w 51867"/>
                        <a:gd name="connsiteY25" fmla="*/ 30515 h 43222"/>
                        <a:gd name="connsiteX26" fmla="*/ 9544 w 51867"/>
                        <a:gd name="connsiteY26" fmla="*/ 2870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9544" y="28700"/>
                          </a:moveTo>
                          <a:cubicBezTo>
                            <a:pt x="5308" y="26625"/>
                            <a:pt x="2456" y="23686"/>
                            <a:pt x="986" y="20055"/>
                          </a:cubicBezTo>
                          <a:cubicBezTo>
                            <a:pt x="-483" y="16338"/>
                            <a:pt x="-310" y="12707"/>
                            <a:pt x="1505" y="9077"/>
                          </a:cubicBezTo>
                          <a:cubicBezTo>
                            <a:pt x="3580" y="4927"/>
                            <a:pt x="5827" y="1902"/>
                            <a:pt x="8248" y="0"/>
                          </a:cubicBezTo>
                          <a:lnTo>
                            <a:pt x="11965" y="1902"/>
                          </a:lnTo>
                          <a:cubicBezTo>
                            <a:pt x="10668" y="2766"/>
                            <a:pt x="9371" y="4063"/>
                            <a:pt x="8075" y="5705"/>
                          </a:cubicBezTo>
                          <a:cubicBezTo>
                            <a:pt x="6778" y="7348"/>
                            <a:pt x="5654" y="8990"/>
                            <a:pt x="4790" y="10806"/>
                          </a:cubicBezTo>
                          <a:cubicBezTo>
                            <a:pt x="3493" y="13485"/>
                            <a:pt x="3407" y="16165"/>
                            <a:pt x="4530" y="18845"/>
                          </a:cubicBezTo>
                          <a:cubicBezTo>
                            <a:pt x="5741" y="21525"/>
                            <a:pt x="7815" y="23686"/>
                            <a:pt x="10927" y="25156"/>
                          </a:cubicBezTo>
                          <a:cubicBezTo>
                            <a:pt x="13780" y="26625"/>
                            <a:pt x="16373" y="27144"/>
                            <a:pt x="18621" y="26712"/>
                          </a:cubicBezTo>
                          <a:cubicBezTo>
                            <a:pt x="20869" y="26366"/>
                            <a:pt x="23721" y="24896"/>
                            <a:pt x="27093" y="22303"/>
                          </a:cubicBezTo>
                          <a:cubicBezTo>
                            <a:pt x="29772" y="20315"/>
                            <a:pt x="32107" y="18932"/>
                            <a:pt x="34008" y="18240"/>
                          </a:cubicBezTo>
                          <a:cubicBezTo>
                            <a:pt x="35910" y="17548"/>
                            <a:pt x="37898" y="17289"/>
                            <a:pt x="39887" y="17462"/>
                          </a:cubicBezTo>
                          <a:cubicBezTo>
                            <a:pt x="41875" y="17635"/>
                            <a:pt x="44036" y="18326"/>
                            <a:pt x="46370" y="19537"/>
                          </a:cubicBezTo>
                          <a:cubicBezTo>
                            <a:pt x="48877" y="20833"/>
                            <a:pt x="50952" y="22476"/>
                            <a:pt x="52421" y="24464"/>
                          </a:cubicBezTo>
                          <a:cubicBezTo>
                            <a:pt x="53891" y="26539"/>
                            <a:pt x="54755" y="28700"/>
                            <a:pt x="54928" y="31120"/>
                          </a:cubicBezTo>
                          <a:cubicBezTo>
                            <a:pt x="55101" y="33541"/>
                            <a:pt x="54669" y="35875"/>
                            <a:pt x="53545" y="38036"/>
                          </a:cubicBezTo>
                          <a:cubicBezTo>
                            <a:pt x="52594" y="40024"/>
                            <a:pt x="51384" y="41753"/>
                            <a:pt x="50174" y="43223"/>
                          </a:cubicBezTo>
                          <a:cubicBezTo>
                            <a:pt x="48877" y="44606"/>
                            <a:pt x="47753" y="45730"/>
                            <a:pt x="46802" y="46421"/>
                          </a:cubicBezTo>
                          <a:lnTo>
                            <a:pt x="44122" y="43395"/>
                          </a:lnTo>
                          <a:cubicBezTo>
                            <a:pt x="46802" y="41407"/>
                            <a:pt x="48790" y="39073"/>
                            <a:pt x="50087" y="36393"/>
                          </a:cubicBezTo>
                          <a:cubicBezTo>
                            <a:pt x="51384" y="33800"/>
                            <a:pt x="51557" y="31293"/>
                            <a:pt x="50606" y="28873"/>
                          </a:cubicBezTo>
                          <a:cubicBezTo>
                            <a:pt x="49655" y="26452"/>
                            <a:pt x="47753" y="24464"/>
                            <a:pt x="44900" y="23081"/>
                          </a:cubicBezTo>
                          <a:cubicBezTo>
                            <a:pt x="41961" y="21611"/>
                            <a:pt x="39454" y="21093"/>
                            <a:pt x="37293" y="21439"/>
                          </a:cubicBezTo>
                          <a:cubicBezTo>
                            <a:pt x="35132" y="21784"/>
                            <a:pt x="32279" y="23254"/>
                            <a:pt x="28908" y="25761"/>
                          </a:cubicBezTo>
                          <a:cubicBezTo>
                            <a:pt x="25450" y="28441"/>
                            <a:pt x="22165" y="29997"/>
                            <a:pt x="19140" y="30515"/>
                          </a:cubicBezTo>
                          <a:cubicBezTo>
                            <a:pt x="16028" y="30861"/>
                            <a:pt x="12829" y="30342"/>
                            <a:pt x="9544" y="28700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4" name="Freihandform: Form 803">
                      <a:extLst>
                        <a:ext uri="{FF2B5EF4-FFF2-40B4-BE49-F238E27FC236}">
                          <a16:creationId xmlns:a16="http://schemas.microsoft.com/office/drawing/2014/main" id="{EF210A0B-0E36-449B-A778-04B1B526A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2331" y="3834803"/>
                      <a:ext cx="51867" cy="34578"/>
                    </a:xfrm>
                    <a:custGeom>
                      <a:avLst/>
                      <a:gdLst>
                        <a:gd name="connsiteX0" fmla="*/ 0 w 51867"/>
                        <a:gd name="connsiteY0" fmla="*/ 3458 h 34578"/>
                        <a:gd name="connsiteX1" fmla="*/ 1729 w 51867"/>
                        <a:gd name="connsiteY1" fmla="*/ 0 h 34578"/>
                        <a:gd name="connsiteX2" fmla="*/ 50311 w 51867"/>
                        <a:gd name="connsiteY2" fmla="*/ 24118 h 34578"/>
                        <a:gd name="connsiteX3" fmla="*/ 55412 w 51867"/>
                        <a:gd name="connsiteY3" fmla="*/ 13745 h 34578"/>
                        <a:gd name="connsiteX4" fmla="*/ 58783 w 51867"/>
                        <a:gd name="connsiteY4" fmla="*/ 15388 h 34578"/>
                        <a:gd name="connsiteX5" fmla="*/ 46767 w 51867"/>
                        <a:gd name="connsiteY5" fmla="*/ 39506 h 34578"/>
                        <a:gd name="connsiteX6" fmla="*/ 43395 w 51867"/>
                        <a:gd name="connsiteY6" fmla="*/ 37863 h 34578"/>
                        <a:gd name="connsiteX7" fmla="*/ 48496 w 51867"/>
                        <a:gd name="connsiteY7" fmla="*/ 27576 h 34578"/>
                        <a:gd name="connsiteX8" fmla="*/ 0 w 51867"/>
                        <a:gd name="connsiteY8" fmla="*/ 3458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0" y="3458"/>
                          </a:moveTo>
                          <a:lnTo>
                            <a:pt x="1729" y="0"/>
                          </a:lnTo>
                          <a:lnTo>
                            <a:pt x="50311" y="24118"/>
                          </a:lnTo>
                          <a:lnTo>
                            <a:pt x="55412" y="13745"/>
                          </a:lnTo>
                          <a:lnTo>
                            <a:pt x="58783" y="15388"/>
                          </a:lnTo>
                          <a:lnTo>
                            <a:pt x="46767" y="39506"/>
                          </a:lnTo>
                          <a:lnTo>
                            <a:pt x="43395" y="37863"/>
                          </a:lnTo>
                          <a:lnTo>
                            <a:pt x="48496" y="27576"/>
                          </a:lnTo>
                          <a:lnTo>
                            <a:pt x="0" y="3458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5" name="Grafik 3536">
                    <a:extLst>
                      <a:ext uri="{FF2B5EF4-FFF2-40B4-BE49-F238E27FC236}">
                        <a16:creationId xmlns:a16="http://schemas.microsoft.com/office/drawing/2014/main" id="{0A25D829-8C09-4407-9D45-18910B933C46}"/>
                      </a:ext>
                    </a:extLst>
                  </p:cNvPr>
                  <p:cNvGrpSpPr/>
                  <p:nvPr/>
                </p:nvGrpSpPr>
                <p:grpSpPr>
                  <a:xfrm>
                    <a:off x="4050993" y="3517895"/>
                    <a:ext cx="198824" cy="389004"/>
                    <a:chOff x="4050993" y="3517895"/>
                    <a:chExt cx="198824" cy="389004"/>
                  </a:xfrm>
                  <a:solidFill>
                    <a:srgbClr val="009A8A"/>
                  </a:solidFill>
                </p:grpSpPr>
                <p:sp>
                  <p:nvSpPr>
                    <p:cNvPr id="787" name="Freihandform: Form 786">
                      <a:extLst>
                        <a:ext uri="{FF2B5EF4-FFF2-40B4-BE49-F238E27FC236}">
                          <a16:creationId xmlns:a16="http://schemas.microsoft.com/office/drawing/2014/main" id="{781E0E28-DCB9-4804-BECC-4026AC3B0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504" y="3517895"/>
                      <a:ext cx="60512" cy="34578"/>
                    </a:xfrm>
                    <a:custGeom>
                      <a:avLst/>
                      <a:gdLst>
                        <a:gd name="connsiteX0" fmla="*/ 0 w 60511"/>
                        <a:gd name="connsiteY0" fmla="*/ 19536 h 34578"/>
                        <a:gd name="connsiteX1" fmla="*/ 7694 w 60511"/>
                        <a:gd name="connsiteY1" fmla="*/ 0 h 34578"/>
                        <a:gd name="connsiteX2" fmla="*/ 61636 w 60511"/>
                        <a:gd name="connsiteY2" fmla="*/ 21179 h 34578"/>
                        <a:gd name="connsiteX3" fmla="*/ 53942 w 60511"/>
                        <a:gd name="connsiteY3" fmla="*/ 40716 h 34578"/>
                        <a:gd name="connsiteX4" fmla="*/ 50484 w 60511"/>
                        <a:gd name="connsiteY4" fmla="*/ 39333 h 34578"/>
                        <a:gd name="connsiteX5" fmla="*/ 56795 w 60511"/>
                        <a:gd name="connsiteY5" fmla="*/ 23427 h 34578"/>
                        <a:gd name="connsiteX6" fmla="*/ 36307 w 60511"/>
                        <a:gd name="connsiteY6" fmla="*/ 15387 h 34578"/>
                        <a:gd name="connsiteX7" fmla="*/ 30429 w 60511"/>
                        <a:gd name="connsiteY7" fmla="*/ 30429 h 34578"/>
                        <a:gd name="connsiteX8" fmla="*/ 26971 w 60511"/>
                        <a:gd name="connsiteY8" fmla="*/ 29046 h 34578"/>
                        <a:gd name="connsiteX9" fmla="*/ 32849 w 60511"/>
                        <a:gd name="connsiteY9" fmla="*/ 14004 h 34578"/>
                        <a:gd name="connsiteX10" fmla="*/ 9768 w 60511"/>
                        <a:gd name="connsiteY10" fmla="*/ 4927 h 34578"/>
                        <a:gd name="connsiteX11" fmla="*/ 3544 w 60511"/>
                        <a:gd name="connsiteY11" fmla="*/ 20833 h 34578"/>
                        <a:gd name="connsiteX12" fmla="*/ 0 w 60511"/>
                        <a:gd name="connsiteY12" fmla="*/ 19536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0" y="19536"/>
                          </a:moveTo>
                          <a:lnTo>
                            <a:pt x="7694" y="0"/>
                          </a:lnTo>
                          <a:lnTo>
                            <a:pt x="61636" y="21179"/>
                          </a:lnTo>
                          <a:lnTo>
                            <a:pt x="53942" y="40716"/>
                          </a:lnTo>
                          <a:lnTo>
                            <a:pt x="50484" y="39333"/>
                          </a:lnTo>
                          <a:lnTo>
                            <a:pt x="56795" y="23427"/>
                          </a:lnTo>
                          <a:lnTo>
                            <a:pt x="36307" y="15387"/>
                          </a:lnTo>
                          <a:lnTo>
                            <a:pt x="30429" y="30429"/>
                          </a:lnTo>
                          <a:lnTo>
                            <a:pt x="26971" y="29046"/>
                          </a:lnTo>
                          <a:lnTo>
                            <a:pt x="32849" y="14004"/>
                          </a:lnTo>
                          <a:lnTo>
                            <a:pt x="9768" y="4927"/>
                          </a:lnTo>
                          <a:lnTo>
                            <a:pt x="3544" y="20833"/>
                          </a:lnTo>
                          <a:lnTo>
                            <a:pt x="0" y="19536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8" name="Freihandform: Form 787">
                      <a:extLst>
                        <a:ext uri="{FF2B5EF4-FFF2-40B4-BE49-F238E27FC236}">
                          <a16:creationId xmlns:a16="http://schemas.microsoft.com/office/drawing/2014/main" id="{B573BA85-AA3E-4C7B-855B-6D676BBF6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7636" y="3546940"/>
                      <a:ext cx="60512" cy="43223"/>
                    </a:xfrm>
                    <a:custGeom>
                      <a:avLst/>
                      <a:gdLst>
                        <a:gd name="connsiteX0" fmla="*/ 0 w 60511"/>
                        <a:gd name="connsiteY0" fmla="*/ 28354 h 43222"/>
                        <a:gd name="connsiteX1" fmla="*/ 1815 w 60511"/>
                        <a:gd name="connsiteY1" fmla="*/ 23772 h 43222"/>
                        <a:gd name="connsiteX2" fmla="*/ 58178 w 60511"/>
                        <a:gd name="connsiteY2" fmla="*/ 22389 h 43222"/>
                        <a:gd name="connsiteX3" fmla="*/ 58264 w 60511"/>
                        <a:gd name="connsiteY3" fmla="*/ 22130 h 43222"/>
                        <a:gd name="connsiteX4" fmla="*/ 48409 w 60511"/>
                        <a:gd name="connsiteY4" fmla="*/ 18759 h 43222"/>
                        <a:gd name="connsiteX5" fmla="*/ 9682 w 60511"/>
                        <a:gd name="connsiteY5" fmla="*/ 3544 h 43222"/>
                        <a:gd name="connsiteX6" fmla="*/ 11065 w 60511"/>
                        <a:gd name="connsiteY6" fmla="*/ 0 h 43222"/>
                        <a:gd name="connsiteX7" fmla="*/ 65007 w 60511"/>
                        <a:gd name="connsiteY7" fmla="*/ 21179 h 43222"/>
                        <a:gd name="connsiteX8" fmla="*/ 63192 w 60511"/>
                        <a:gd name="connsiteY8" fmla="*/ 25847 h 43222"/>
                        <a:gd name="connsiteX9" fmla="*/ 7434 w 60511"/>
                        <a:gd name="connsiteY9" fmla="*/ 27317 h 43222"/>
                        <a:gd name="connsiteX10" fmla="*/ 7348 w 60511"/>
                        <a:gd name="connsiteY10" fmla="*/ 27490 h 43222"/>
                        <a:gd name="connsiteX11" fmla="*/ 17548 w 60511"/>
                        <a:gd name="connsiteY11" fmla="*/ 31207 h 43222"/>
                        <a:gd name="connsiteX12" fmla="*/ 55238 w 60511"/>
                        <a:gd name="connsiteY12" fmla="*/ 45989 h 43222"/>
                        <a:gd name="connsiteX13" fmla="*/ 53855 w 60511"/>
                        <a:gd name="connsiteY13" fmla="*/ 49533 h 43222"/>
                        <a:gd name="connsiteX14" fmla="*/ 0 w 60511"/>
                        <a:gd name="connsiteY14" fmla="*/ 2835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0" y="28354"/>
                          </a:moveTo>
                          <a:lnTo>
                            <a:pt x="1815" y="23772"/>
                          </a:lnTo>
                          <a:lnTo>
                            <a:pt x="58178" y="22389"/>
                          </a:lnTo>
                          <a:lnTo>
                            <a:pt x="58264" y="22130"/>
                          </a:lnTo>
                          <a:cubicBezTo>
                            <a:pt x="54806" y="21093"/>
                            <a:pt x="51521" y="19969"/>
                            <a:pt x="48409" y="18759"/>
                          </a:cubicBezTo>
                          <a:lnTo>
                            <a:pt x="9682" y="3544"/>
                          </a:lnTo>
                          <a:lnTo>
                            <a:pt x="11065" y="0"/>
                          </a:lnTo>
                          <a:lnTo>
                            <a:pt x="65007" y="21179"/>
                          </a:lnTo>
                          <a:lnTo>
                            <a:pt x="63192" y="25847"/>
                          </a:lnTo>
                          <a:lnTo>
                            <a:pt x="7434" y="27317"/>
                          </a:lnTo>
                          <a:lnTo>
                            <a:pt x="7348" y="27490"/>
                          </a:lnTo>
                          <a:cubicBezTo>
                            <a:pt x="11411" y="28873"/>
                            <a:pt x="14869" y="30083"/>
                            <a:pt x="17548" y="31207"/>
                          </a:cubicBezTo>
                          <a:lnTo>
                            <a:pt x="55238" y="45989"/>
                          </a:lnTo>
                          <a:lnTo>
                            <a:pt x="53855" y="49533"/>
                          </a:lnTo>
                          <a:lnTo>
                            <a:pt x="0" y="28354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9" name="Freihandform: Form 788">
                      <a:extLst>
                        <a:ext uri="{FF2B5EF4-FFF2-40B4-BE49-F238E27FC236}">
                          <a16:creationId xmlns:a16="http://schemas.microsoft.com/office/drawing/2014/main" id="{9D018A4A-9A42-4665-9813-18BC8F2867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9423" y="3592583"/>
                      <a:ext cx="51867" cy="34578"/>
                    </a:xfrm>
                    <a:custGeom>
                      <a:avLst/>
                      <a:gdLst>
                        <a:gd name="connsiteX0" fmla="*/ 0 w 51867"/>
                        <a:gd name="connsiteY0" fmla="*/ 3631 h 34578"/>
                        <a:gd name="connsiteX1" fmla="*/ 1383 w 51867"/>
                        <a:gd name="connsiteY1" fmla="*/ 0 h 34578"/>
                        <a:gd name="connsiteX2" fmla="*/ 51867 w 51867"/>
                        <a:gd name="connsiteY2" fmla="*/ 19796 h 34578"/>
                        <a:gd name="connsiteX3" fmla="*/ 56103 w 51867"/>
                        <a:gd name="connsiteY3" fmla="*/ 9077 h 34578"/>
                        <a:gd name="connsiteX4" fmla="*/ 59561 w 51867"/>
                        <a:gd name="connsiteY4" fmla="*/ 10460 h 34578"/>
                        <a:gd name="connsiteX5" fmla="*/ 49706 w 51867"/>
                        <a:gd name="connsiteY5" fmla="*/ 35529 h 34578"/>
                        <a:gd name="connsiteX6" fmla="*/ 46248 w 51867"/>
                        <a:gd name="connsiteY6" fmla="*/ 34146 h 34578"/>
                        <a:gd name="connsiteX7" fmla="*/ 50484 w 51867"/>
                        <a:gd name="connsiteY7" fmla="*/ 23427 h 34578"/>
                        <a:gd name="connsiteX8" fmla="*/ 0 w 51867"/>
                        <a:gd name="connsiteY8" fmla="*/ 3631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0" y="3631"/>
                          </a:moveTo>
                          <a:lnTo>
                            <a:pt x="1383" y="0"/>
                          </a:lnTo>
                          <a:lnTo>
                            <a:pt x="51867" y="19796"/>
                          </a:lnTo>
                          <a:lnTo>
                            <a:pt x="56103" y="9077"/>
                          </a:lnTo>
                          <a:lnTo>
                            <a:pt x="59561" y="10460"/>
                          </a:lnTo>
                          <a:lnTo>
                            <a:pt x="49706" y="35529"/>
                          </a:lnTo>
                          <a:lnTo>
                            <a:pt x="46248" y="34146"/>
                          </a:lnTo>
                          <a:lnTo>
                            <a:pt x="50484" y="23427"/>
                          </a:lnTo>
                          <a:lnTo>
                            <a:pt x="0" y="3631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0" name="Freihandform: Form 789">
                      <a:extLst>
                        <a:ext uri="{FF2B5EF4-FFF2-40B4-BE49-F238E27FC236}">
                          <a16:creationId xmlns:a16="http://schemas.microsoft.com/office/drawing/2014/main" id="{9C2433BF-E169-490A-A901-5B06715AD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2999" y="3613417"/>
                      <a:ext cx="60512" cy="34578"/>
                    </a:xfrm>
                    <a:custGeom>
                      <a:avLst/>
                      <a:gdLst>
                        <a:gd name="connsiteX0" fmla="*/ 31812 w 60511"/>
                        <a:gd name="connsiteY0" fmla="*/ 12880 h 34578"/>
                        <a:gd name="connsiteX1" fmla="*/ 8212 w 60511"/>
                        <a:gd name="connsiteY1" fmla="*/ 3631 h 34578"/>
                        <a:gd name="connsiteX2" fmla="*/ 9595 w 60511"/>
                        <a:gd name="connsiteY2" fmla="*/ 0 h 34578"/>
                        <a:gd name="connsiteX3" fmla="*/ 63537 w 60511"/>
                        <a:gd name="connsiteY3" fmla="*/ 21179 h 34578"/>
                        <a:gd name="connsiteX4" fmla="*/ 60685 w 60511"/>
                        <a:gd name="connsiteY4" fmla="*/ 28527 h 34578"/>
                        <a:gd name="connsiteX5" fmla="*/ 52386 w 60511"/>
                        <a:gd name="connsiteY5" fmla="*/ 38641 h 34578"/>
                        <a:gd name="connsiteX6" fmla="*/ 39851 w 60511"/>
                        <a:gd name="connsiteY6" fmla="*/ 37950 h 34578"/>
                        <a:gd name="connsiteX7" fmla="*/ 31380 w 60511"/>
                        <a:gd name="connsiteY7" fmla="*/ 32330 h 34578"/>
                        <a:gd name="connsiteX8" fmla="*/ 28613 w 60511"/>
                        <a:gd name="connsiteY8" fmla="*/ 23513 h 34578"/>
                        <a:gd name="connsiteX9" fmla="*/ 0 w 60511"/>
                        <a:gd name="connsiteY9" fmla="*/ 24637 h 34578"/>
                        <a:gd name="connsiteX10" fmla="*/ 1556 w 60511"/>
                        <a:gd name="connsiteY10" fmla="*/ 20574 h 34578"/>
                        <a:gd name="connsiteX11" fmla="*/ 29046 w 60511"/>
                        <a:gd name="connsiteY11" fmla="*/ 19796 h 34578"/>
                        <a:gd name="connsiteX12" fmla="*/ 31812 w 60511"/>
                        <a:gd name="connsiteY12" fmla="*/ 12880 h 34578"/>
                        <a:gd name="connsiteX13" fmla="*/ 35097 w 60511"/>
                        <a:gd name="connsiteY13" fmla="*/ 14177 h 34578"/>
                        <a:gd name="connsiteX14" fmla="*/ 33109 w 60511"/>
                        <a:gd name="connsiteY14" fmla="*/ 19191 h 34578"/>
                        <a:gd name="connsiteX15" fmla="*/ 33195 w 60511"/>
                        <a:gd name="connsiteY15" fmla="*/ 27922 h 34578"/>
                        <a:gd name="connsiteX16" fmla="*/ 41148 w 60511"/>
                        <a:gd name="connsiteY16" fmla="*/ 34146 h 34578"/>
                        <a:gd name="connsiteX17" fmla="*/ 51003 w 60511"/>
                        <a:gd name="connsiteY17" fmla="*/ 34837 h 34578"/>
                        <a:gd name="connsiteX18" fmla="*/ 57054 w 60511"/>
                        <a:gd name="connsiteY18" fmla="*/ 27317 h 34578"/>
                        <a:gd name="connsiteX19" fmla="*/ 58610 w 60511"/>
                        <a:gd name="connsiteY19" fmla="*/ 23254 h 34578"/>
                        <a:gd name="connsiteX20" fmla="*/ 35097 w 60511"/>
                        <a:gd name="connsiteY20" fmla="*/ 1417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31812" y="12880"/>
                          </a:moveTo>
                          <a:lnTo>
                            <a:pt x="8212" y="3631"/>
                          </a:lnTo>
                          <a:lnTo>
                            <a:pt x="9595" y="0"/>
                          </a:lnTo>
                          <a:lnTo>
                            <a:pt x="63537" y="21179"/>
                          </a:lnTo>
                          <a:lnTo>
                            <a:pt x="60685" y="28527"/>
                          </a:lnTo>
                          <a:cubicBezTo>
                            <a:pt x="58610" y="33800"/>
                            <a:pt x="55844" y="37171"/>
                            <a:pt x="52386" y="38641"/>
                          </a:cubicBezTo>
                          <a:cubicBezTo>
                            <a:pt x="48928" y="40111"/>
                            <a:pt x="44779" y="39851"/>
                            <a:pt x="39851" y="37950"/>
                          </a:cubicBezTo>
                          <a:cubicBezTo>
                            <a:pt x="36134" y="36480"/>
                            <a:pt x="33282" y="34578"/>
                            <a:pt x="31380" y="32330"/>
                          </a:cubicBezTo>
                          <a:cubicBezTo>
                            <a:pt x="29478" y="30083"/>
                            <a:pt x="28527" y="27144"/>
                            <a:pt x="28613" y="23513"/>
                          </a:cubicBezTo>
                          <a:lnTo>
                            <a:pt x="0" y="24637"/>
                          </a:lnTo>
                          <a:lnTo>
                            <a:pt x="1556" y="20574"/>
                          </a:lnTo>
                          <a:lnTo>
                            <a:pt x="29046" y="19796"/>
                          </a:lnTo>
                          <a:lnTo>
                            <a:pt x="31812" y="12880"/>
                          </a:lnTo>
                          <a:close/>
                          <a:moveTo>
                            <a:pt x="35097" y="14177"/>
                          </a:moveTo>
                          <a:lnTo>
                            <a:pt x="33109" y="19191"/>
                          </a:lnTo>
                          <a:cubicBezTo>
                            <a:pt x="31812" y="22476"/>
                            <a:pt x="31812" y="25415"/>
                            <a:pt x="33195" y="27922"/>
                          </a:cubicBezTo>
                          <a:cubicBezTo>
                            <a:pt x="34492" y="30515"/>
                            <a:pt x="37172" y="32504"/>
                            <a:pt x="41148" y="34146"/>
                          </a:cubicBezTo>
                          <a:cubicBezTo>
                            <a:pt x="45211" y="35702"/>
                            <a:pt x="48496" y="35961"/>
                            <a:pt x="51003" y="34837"/>
                          </a:cubicBezTo>
                          <a:cubicBezTo>
                            <a:pt x="53510" y="33714"/>
                            <a:pt x="55498" y="31207"/>
                            <a:pt x="57054" y="27317"/>
                          </a:cubicBezTo>
                          <a:lnTo>
                            <a:pt x="58610" y="23254"/>
                          </a:lnTo>
                          <a:lnTo>
                            <a:pt x="35097" y="14177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1" name="Freihandform: Form 790">
                      <a:extLst>
                        <a:ext uri="{FF2B5EF4-FFF2-40B4-BE49-F238E27FC236}">
                          <a16:creationId xmlns:a16="http://schemas.microsoft.com/office/drawing/2014/main" id="{20FF3B85-F8A0-40CA-B91A-336A81D4FD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2366" y="3645574"/>
                      <a:ext cx="60512" cy="34578"/>
                    </a:xfrm>
                    <a:custGeom>
                      <a:avLst/>
                      <a:gdLst>
                        <a:gd name="connsiteX0" fmla="*/ 0 w 60511"/>
                        <a:gd name="connsiteY0" fmla="*/ 19537 h 34578"/>
                        <a:gd name="connsiteX1" fmla="*/ 7694 w 60511"/>
                        <a:gd name="connsiteY1" fmla="*/ 0 h 34578"/>
                        <a:gd name="connsiteX2" fmla="*/ 61635 w 60511"/>
                        <a:gd name="connsiteY2" fmla="*/ 21179 h 34578"/>
                        <a:gd name="connsiteX3" fmla="*/ 53942 w 60511"/>
                        <a:gd name="connsiteY3" fmla="*/ 40716 h 34578"/>
                        <a:gd name="connsiteX4" fmla="*/ 50484 w 60511"/>
                        <a:gd name="connsiteY4" fmla="*/ 39333 h 34578"/>
                        <a:gd name="connsiteX5" fmla="*/ 56708 w 60511"/>
                        <a:gd name="connsiteY5" fmla="*/ 23427 h 34578"/>
                        <a:gd name="connsiteX6" fmla="*/ 36221 w 60511"/>
                        <a:gd name="connsiteY6" fmla="*/ 15387 h 34578"/>
                        <a:gd name="connsiteX7" fmla="*/ 30342 w 60511"/>
                        <a:gd name="connsiteY7" fmla="*/ 30429 h 34578"/>
                        <a:gd name="connsiteX8" fmla="*/ 26885 w 60511"/>
                        <a:gd name="connsiteY8" fmla="*/ 29046 h 34578"/>
                        <a:gd name="connsiteX9" fmla="*/ 32763 w 60511"/>
                        <a:gd name="connsiteY9" fmla="*/ 14004 h 34578"/>
                        <a:gd name="connsiteX10" fmla="*/ 9682 w 60511"/>
                        <a:gd name="connsiteY10" fmla="*/ 4927 h 34578"/>
                        <a:gd name="connsiteX11" fmla="*/ 3458 w 60511"/>
                        <a:gd name="connsiteY11" fmla="*/ 20833 h 34578"/>
                        <a:gd name="connsiteX12" fmla="*/ 0 w 60511"/>
                        <a:gd name="connsiteY12" fmla="*/ 1953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0" y="19537"/>
                          </a:moveTo>
                          <a:lnTo>
                            <a:pt x="7694" y="0"/>
                          </a:lnTo>
                          <a:lnTo>
                            <a:pt x="61635" y="21179"/>
                          </a:lnTo>
                          <a:lnTo>
                            <a:pt x="53942" y="40716"/>
                          </a:lnTo>
                          <a:lnTo>
                            <a:pt x="50484" y="39333"/>
                          </a:lnTo>
                          <a:lnTo>
                            <a:pt x="56708" y="23427"/>
                          </a:lnTo>
                          <a:lnTo>
                            <a:pt x="36221" y="15387"/>
                          </a:lnTo>
                          <a:lnTo>
                            <a:pt x="30342" y="30429"/>
                          </a:lnTo>
                          <a:lnTo>
                            <a:pt x="26885" y="29046"/>
                          </a:lnTo>
                          <a:lnTo>
                            <a:pt x="32763" y="14004"/>
                          </a:lnTo>
                          <a:lnTo>
                            <a:pt x="9682" y="4927"/>
                          </a:lnTo>
                          <a:lnTo>
                            <a:pt x="3458" y="20833"/>
                          </a:lnTo>
                          <a:lnTo>
                            <a:pt x="0" y="19537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2" name="Freihandform: Form 791">
                      <a:extLst>
                        <a:ext uri="{FF2B5EF4-FFF2-40B4-BE49-F238E27FC236}">
                          <a16:creationId xmlns:a16="http://schemas.microsoft.com/office/drawing/2014/main" id="{02C08450-5C40-49ED-9A79-7E6BA2366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7179" y="3674793"/>
                      <a:ext cx="51867" cy="34578"/>
                    </a:xfrm>
                    <a:custGeom>
                      <a:avLst/>
                      <a:gdLst>
                        <a:gd name="connsiteX0" fmla="*/ 31034 w 51867"/>
                        <a:gd name="connsiteY0" fmla="*/ 37604 h 34578"/>
                        <a:gd name="connsiteX1" fmla="*/ 20315 w 51867"/>
                        <a:gd name="connsiteY1" fmla="*/ 28959 h 34578"/>
                        <a:gd name="connsiteX2" fmla="*/ 20833 w 51867"/>
                        <a:gd name="connsiteY2" fmla="*/ 16165 h 34578"/>
                        <a:gd name="connsiteX3" fmla="*/ 22303 w 51867"/>
                        <a:gd name="connsiteY3" fmla="*/ 12362 h 34578"/>
                        <a:gd name="connsiteX4" fmla="*/ 0 w 51867"/>
                        <a:gd name="connsiteY4" fmla="*/ 3631 h 34578"/>
                        <a:gd name="connsiteX5" fmla="*/ 1383 w 51867"/>
                        <a:gd name="connsiteY5" fmla="*/ 0 h 34578"/>
                        <a:gd name="connsiteX6" fmla="*/ 55325 w 51867"/>
                        <a:gd name="connsiteY6" fmla="*/ 21179 h 34578"/>
                        <a:gd name="connsiteX7" fmla="*/ 52472 w 51867"/>
                        <a:gd name="connsiteY7" fmla="*/ 28527 h 34578"/>
                        <a:gd name="connsiteX8" fmla="*/ 44174 w 51867"/>
                        <a:gd name="connsiteY8" fmla="*/ 38641 h 34578"/>
                        <a:gd name="connsiteX9" fmla="*/ 31034 w 51867"/>
                        <a:gd name="connsiteY9" fmla="*/ 37604 h 34578"/>
                        <a:gd name="connsiteX10" fmla="*/ 25588 w 51867"/>
                        <a:gd name="connsiteY10" fmla="*/ 13572 h 34578"/>
                        <a:gd name="connsiteX11" fmla="*/ 24205 w 51867"/>
                        <a:gd name="connsiteY11" fmla="*/ 17203 h 34578"/>
                        <a:gd name="connsiteX12" fmla="*/ 23686 w 51867"/>
                        <a:gd name="connsiteY12" fmla="*/ 27403 h 34578"/>
                        <a:gd name="connsiteX13" fmla="*/ 32504 w 51867"/>
                        <a:gd name="connsiteY13" fmla="*/ 33886 h 34578"/>
                        <a:gd name="connsiteX14" fmla="*/ 42963 w 51867"/>
                        <a:gd name="connsiteY14" fmla="*/ 34837 h 34578"/>
                        <a:gd name="connsiteX15" fmla="*/ 49101 w 51867"/>
                        <a:gd name="connsiteY15" fmla="*/ 27403 h 34578"/>
                        <a:gd name="connsiteX16" fmla="*/ 50657 w 51867"/>
                        <a:gd name="connsiteY16" fmla="*/ 23340 h 34578"/>
                        <a:gd name="connsiteX17" fmla="*/ 25588 w 51867"/>
                        <a:gd name="connsiteY17" fmla="*/ 13572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31034" y="37604"/>
                          </a:moveTo>
                          <a:cubicBezTo>
                            <a:pt x="25501" y="35443"/>
                            <a:pt x="21871" y="32590"/>
                            <a:pt x="20315" y="28959"/>
                          </a:cubicBezTo>
                          <a:cubicBezTo>
                            <a:pt x="18672" y="25415"/>
                            <a:pt x="18845" y="21093"/>
                            <a:pt x="20833" y="16165"/>
                          </a:cubicBezTo>
                          <a:lnTo>
                            <a:pt x="22303" y="12362"/>
                          </a:lnTo>
                          <a:lnTo>
                            <a:pt x="0" y="3631"/>
                          </a:lnTo>
                          <a:lnTo>
                            <a:pt x="1383" y="0"/>
                          </a:lnTo>
                          <a:lnTo>
                            <a:pt x="55325" y="21179"/>
                          </a:lnTo>
                          <a:lnTo>
                            <a:pt x="52472" y="28527"/>
                          </a:lnTo>
                          <a:cubicBezTo>
                            <a:pt x="50398" y="33800"/>
                            <a:pt x="47631" y="37171"/>
                            <a:pt x="44174" y="38641"/>
                          </a:cubicBezTo>
                          <a:cubicBezTo>
                            <a:pt x="40802" y="40024"/>
                            <a:pt x="36394" y="39678"/>
                            <a:pt x="31034" y="37604"/>
                          </a:cubicBezTo>
                          <a:close/>
                          <a:moveTo>
                            <a:pt x="25588" y="13572"/>
                          </a:moveTo>
                          <a:lnTo>
                            <a:pt x="24205" y="17203"/>
                          </a:lnTo>
                          <a:cubicBezTo>
                            <a:pt x="22562" y="21438"/>
                            <a:pt x="22389" y="24810"/>
                            <a:pt x="23686" y="27403"/>
                          </a:cubicBezTo>
                          <a:cubicBezTo>
                            <a:pt x="24983" y="29997"/>
                            <a:pt x="27922" y="32158"/>
                            <a:pt x="32504" y="33886"/>
                          </a:cubicBezTo>
                          <a:cubicBezTo>
                            <a:pt x="36826" y="35615"/>
                            <a:pt x="40370" y="35875"/>
                            <a:pt x="42963" y="34837"/>
                          </a:cubicBezTo>
                          <a:cubicBezTo>
                            <a:pt x="45557" y="33714"/>
                            <a:pt x="47631" y="31293"/>
                            <a:pt x="49101" y="27403"/>
                          </a:cubicBezTo>
                          <a:lnTo>
                            <a:pt x="50657" y="23340"/>
                          </a:lnTo>
                          <a:lnTo>
                            <a:pt x="25588" y="13572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3" name="Freihandform: Form 792">
                      <a:extLst>
                        <a:ext uri="{FF2B5EF4-FFF2-40B4-BE49-F238E27FC236}">
                          <a16:creationId xmlns:a16="http://schemas.microsoft.com/office/drawing/2014/main" id="{156B68D3-7897-417A-A2DE-1B96C0A88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6865" y="3705568"/>
                      <a:ext cx="60512" cy="34578"/>
                    </a:xfrm>
                    <a:custGeom>
                      <a:avLst/>
                      <a:gdLst>
                        <a:gd name="connsiteX0" fmla="*/ 31812 w 60511"/>
                        <a:gd name="connsiteY0" fmla="*/ 12880 h 34578"/>
                        <a:gd name="connsiteX1" fmla="*/ 8212 w 60511"/>
                        <a:gd name="connsiteY1" fmla="*/ 3631 h 34578"/>
                        <a:gd name="connsiteX2" fmla="*/ 9595 w 60511"/>
                        <a:gd name="connsiteY2" fmla="*/ 0 h 34578"/>
                        <a:gd name="connsiteX3" fmla="*/ 63537 w 60511"/>
                        <a:gd name="connsiteY3" fmla="*/ 21179 h 34578"/>
                        <a:gd name="connsiteX4" fmla="*/ 60685 w 60511"/>
                        <a:gd name="connsiteY4" fmla="*/ 28527 h 34578"/>
                        <a:gd name="connsiteX5" fmla="*/ 52386 w 60511"/>
                        <a:gd name="connsiteY5" fmla="*/ 38641 h 34578"/>
                        <a:gd name="connsiteX6" fmla="*/ 39851 w 60511"/>
                        <a:gd name="connsiteY6" fmla="*/ 37949 h 34578"/>
                        <a:gd name="connsiteX7" fmla="*/ 31380 w 60511"/>
                        <a:gd name="connsiteY7" fmla="*/ 32330 h 34578"/>
                        <a:gd name="connsiteX8" fmla="*/ 28613 w 60511"/>
                        <a:gd name="connsiteY8" fmla="*/ 23513 h 34578"/>
                        <a:gd name="connsiteX9" fmla="*/ 0 w 60511"/>
                        <a:gd name="connsiteY9" fmla="*/ 24637 h 34578"/>
                        <a:gd name="connsiteX10" fmla="*/ 1556 w 60511"/>
                        <a:gd name="connsiteY10" fmla="*/ 20574 h 34578"/>
                        <a:gd name="connsiteX11" fmla="*/ 29046 w 60511"/>
                        <a:gd name="connsiteY11" fmla="*/ 19710 h 34578"/>
                        <a:gd name="connsiteX12" fmla="*/ 31812 w 60511"/>
                        <a:gd name="connsiteY12" fmla="*/ 12880 h 34578"/>
                        <a:gd name="connsiteX13" fmla="*/ 35097 w 60511"/>
                        <a:gd name="connsiteY13" fmla="*/ 14177 h 34578"/>
                        <a:gd name="connsiteX14" fmla="*/ 33108 w 60511"/>
                        <a:gd name="connsiteY14" fmla="*/ 19191 h 34578"/>
                        <a:gd name="connsiteX15" fmla="*/ 33195 w 60511"/>
                        <a:gd name="connsiteY15" fmla="*/ 27922 h 34578"/>
                        <a:gd name="connsiteX16" fmla="*/ 41148 w 60511"/>
                        <a:gd name="connsiteY16" fmla="*/ 34146 h 34578"/>
                        <a:gd name="connsiteX17" fmla="*/ 51003 w 60511"/>
                        <a:gd name="connsiteY17" fmla="*/ 34837 h 34578"/>
                        <a:gd name="connsiteX18" fmla="*/ 57054 w 60511"/>
                        <a:gd name="connsiteY18" fmla="*/ 27317 h 34578"/>
                        <a:gd name="connsiteX19" fmla="*/ 58610 w 60511"/>
                        <a:gd name="connsiteY19" fmla="*/ 23254 h 34578"/>
                        <a:gd name="connsiteX20" fmla="*/ 35097 w 60511"/>
                        <a:gd name="connsiteY20" fmla="*/ 1417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31812" y="12880"/>
                          </a:moveTo>
                          <a:lnTo>
                            <a:pt x="8212" y="3631"/>
                          </a:lnTo>
                          <a:lnTo>
                            <a:pt x="9595" y="0"/>
                          </a:lnTo>
                          <a:lnTo>
                            <a:pt x="63537" y="21179"/>
                          </a:lnTo>
                          <a:lnTo>
                            <a:pt x="60685" y="28527"/>
                          </a:lnTo>
                          <a:cubicBezTo>
                            <a:pt x="58610" y="33800"/>
                            <a:pt x="55844" y="37171"/>
                            <a:pt x="52386" y="38641"/>
                          </a:cubicBezTo>
                          <a:cubicBezTo>
                            <a:pt x="48928" y="40111"/>
                            <a:pt x="44779" y="39851"/>
                            <a:pt x="39851" y="37949"/>
                          </a:cubicBezTo>
                          <a:cubicBezTo>
                            <a:pt x="36134" y="36480"/>
                            <a:pt x="33281" y="34578"/>
                            <a:pt x="31380" y="32330"/>
                          </a:cubicBezTo>
                          <a:cubicBezTo>
                            <a:pt x="29478" y="30083"/>
                            <a:pt x="28527" y="27144"/>
                            <a:pt x="28613" y="23513"/>
                          </a:cubicBezTo>
                          <a:lnTo>
                            <a:pt x="0" y="24637"/>
                          </a:lnTo>
                          <a:lnTo>
                            <a:pt x="1556" y="20574"/>
                          </a:lnTo>
                          <a:lnTo>
                            <a:pt x="29046" y="19710"/>
                          </a:lnTo>
                          <a:lnTo>
                            <a:pt x="31812" y="12880"/>
                          </a:lnTo>
                          <a:close/>
                          <a:moveTo>
                            <a:pt x="35097" y="14177"/>
                          </a:moveTo>
                          <a:lnTo>
                            <a:pt x="33108" y="19191"/>
                          </a:lnTo>
                          <a:cubicBezTo>
                            <a:pt x="31812" y="22476"/>
                            <a:pt x="31812" y="25415"/>
                            <a:pt x="33195" y="27922"/>
                          </a:cubicBezTo>
                          <a:cubicBezTo>
                            <a:pt x="34492" y="30515"/>
                            <a:pt x="37171" y="32504"/>
                            <a:pt x="41148" y="34146"/>
                          </a:cubicBezTo>
                          <a:cubicBezTo>
                            <a:pt x="45211" y="35702"/>
                            <a:pt x="48496" y="35961"/>
                            <a:pt x="51003" y="34837"/>
                          </a:cubicBezTo>
                          <a:cubicBezTo>
                            <a:pt x="53510" y="33714"/>
                            <a:pt x="55498" y="31207"/>
                            <a:pt x="57054" y="27317"/>
                          </a:cubicBezTo>
                          <a:lnTo>
                            <a:pt x="58610" y="23254"/>
                          </a:lnTo>
                          <a:lnTo>
                            <a:pt x="35097" y="14177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4" name="Freihandform: Form 793">
                      <a:extLst>
                        <a:ext uri="{FF2B5EF4-FFF2-40B4-BE49-F238E27FC236}">
                          <a16:creationId xmlns:a16="http://schemas.microsoft.com/office/drawing/2014/main" id="{5ED735AD-F60C-4435-90B1-7DC0B4552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6318" y="3737639"/>
                      <a:ext cx="60512" cy="34578"/>
                    </a:xfrm>
                    <a:custGeom>
                      <a:avLst/>
                      <a:gdLst>
                        <a:gd name="connsiteX0" fmla="*/ 0 w 60511"/>
                        <a:gd name="connsiteY0" fmla="*/ 19537 h 34578"/>
                        <a:gd name="connsiteX1" fmla="*/ 7694 w 60511"/>
                        <a:gd name="connsiteY1" fmla="*/ 0 h 34578"/>
                        <a:gd name="connsiteX2" fmla="*/ 61635 w 60511"/>
                        <a:gd name="connsiteY2" fmla="*/ 21179 h 34578"/>
                        <a:gd name="connsiteX3" fmla="*/ 53942 w 60511"/>
                        <a:gd name="connsiteY3" fmla="*/ 40716 h 34578"/>
                        <a:gd name="connsiteX4" fmla="*/ 50484 w 60511"/>
                        <a:gd name="connsiteY4" fmla="*/ 39333 h 34578"/>
                        <a:gd name="connsiteX5" fmla="*/ 56708 w 60511"/>
                        <a:gd name="connsiteY5" fmla="*/ 23427 h 34578"/>
                        <a:gd name="connsiteX6" fmla="*/ 36221 w 60511"/>
                        <a:gd name="connsiteY6" fmla="*/ 15387 h 34578"/>
                        <a:gd name="connsiteX7" fmla="*/ 30342 w 60511"/>
                        <a:gd name="connsiteY7" fmla="*/ 30429 h 34578"/>
                        <a:gd name="connsiteX8" fmla="*/ 26885 w 60511"/>
                        <a:gd name="connsiteY8" fmla="*/ 29046 h 34578"/>
                        <a:gd name="connsiteX9" fmla="*/ 32763 w 60511"/>
                        <a:gd name="connsiteY9" fmla="*/ 14004 h 34578"/>
                        <a:gd name="connsiteX10" fmla="*/ 9682 w 60511"/>
                        <a:gd name="connsiteY10" fmla="*/ 4927 h 34578"/>
                        <a:gd name="connsiteX11" fmla="*/ 3458 w 60511"/>
                        <a:gd name="connsiteY11" fmla="*/ 20833 h 34578"/>
                        <a:gd name="connsiteX12" fmla="*/ 0 w 60511"/>
                        <a:gd name="connsiteY12" fmla="*/ 1953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0" y="19537"/>
                          </a:moveTo>
                          <a:lnTo>
                            <a:pt x="7694" y="0"/>
                          </a:lnTo>
                          <a:lnTo>
                            <a:pt x="61635" y="21179"/>
                          </a:lnTo>
                          <a:lnTo>
                            <a:pt x="53942" y="40716"/>
                          </a:lnTo>
                          <a:lnTo>
                            <a:pt x="50484" y="39333"/>
                          </a:lnTo>
                          <a:lnTo>
                            <a:pt x="56708" y="23427"/>
                          </a:lnTo>
                          <a:lnTo>
                            <a:pt x="36221" y="15387"/>
                          </a:lnTo>
                          <a:lnTo>
                            <a:pt x="30342" y="30429"/>
                          </a:lnTo>
                          <a:lnTo>
                            <a:pt x="26885" y="29046"/>
                          </a:lnTo>
                          <a:lnTo>
                            <a:pt x="32763" y="14004"/>
                          </a:lnTo>
                          <a:lnTo>
                            <a:pt x="9682" y="4927"/>
                          </a:lnTo>
                          <a:lnTo>
                            <a:pt x="3458" y="20833"/>
                          </a:lnTo>
                          <a:lnTo>
                            <a:pt x="0" y="19537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5" name="Freihandform: Form 794">
                      <a:extLst>
                        <a:ext uri="{FF2B5EF4-FFF2-40B4-BE49-F238E27FC236}">
                          <a16:creationId xmlns:a16="http://schemas.microsoft.com/office/drawing/2014/main" id="{347849E3-FC1F-4640-9B47-38CE4AA9D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1363" y="3766771"/>
                      <a:ext cx="60512" cy="43223"/>
                    </a:xfrm>
                    <a:custGeom>
                      <a:avLst/>
                      <a:gdLst>
                        <a:gd name="connsiteX0" fmla="*/ 0 w 60511"/>
                        <a:gd name="connsiteY0" fmla="*/ 28354 h 43222"/>
                        <a:gd name="connsiteX1" fmla="*/ 1815 w 60511"/>
                        <a:gd name="connsiteY1" fmla="*/ 23772 h 43222"/>
                        <a:gd name="connsiteX2" fmla="*/ 58178 w 60511"/>
                        <a:gd name="connsiteY2" fmla="*/ 22389 h 43222"/>
                        <a:gd name="connsiteX3" fmla="*/ 58264 w 60511"/>
                        <a:gd name="connsiteY3" fmla="*/ 22130 h 43222"/>
                        <a:gd name="connsiteX4" fmla="*/ 48409 w 60511"/>
                        <a:gd name="connsiteY4" fmla="*/ 18759 h 43222"/>
                        <a:gd name="connsiteX5" fmla="*/ 9682 w 60511"/>
                        <a:gd name="connsiteY5" fmla="*/ 3544 h 43222"/>
                        <a:gd name="connsiteX6" fmla="*/ 11065 w 60511"/>
                        <a:gd name="connsiteY6" fmla="*/ 0 h 43222"/>
                        <a:gd name="connsiteX7" fmla="*/ 65007 w 60511"/>
                        <a:gd name="connsiteY7" fmla="*/ 21179 h 43222"/>
                        <a:gd name="connsiteX8" fmla="*/ 63192 w 60511"/>
                        <a:gd name="connsiteY8" fmla="*/ 25847 h 43222"/>
                        <a:gd name="connsiteX9" fmla="*/ 7434 w 60511"/>
                        <a:gd name="connsiteY9" fmla="*/ 27317 h 43222"/>
                        <a:gd name="connsiteX10" fmla="*/ 7348 w 60511"/>
                        <a:gd name="connsiteY10" fmla="*/ 27490 h 43222"/>
                        <a:gd name="connsiteX11" fmla="*/ 17548 w 60511"/>
                        <a:gd name="connsiteY11" fmla="*/ 31207 h 43222"/>
                        <a:gd name="connsiteX12" fmla="*/ 55239 w 60511"/>
                        <a:gd name="connsiteY12" fmla="*/ 45989 h 43222"/>
                        <a:gd name="connsiteX13" fmla="*/ 53856 w 60511"/>
                        <a:gd name="connsiteY13" fmla="*/ 49533 h 43222"/>
                        <a:gd name="connsiteX14" fmla="*/ 0 w 60511"/>
                        <a:gd name="connsiteY14" fmla="*/ 2835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0" y="28354"/>
                          </a:moveTo>
                          <a:lnTo>
                            <a:pt x="1815" y="23772"/>
                          </a:lnTo>
                          <a:lnTo>
                            <a:pt x="58178" y="22389"/>
                          </a:lnTo>
                          <a:lnTo>
                            <a:pt x="58264" y="22130"/>
                          </a:lnTo>
                          <a:cubicBezTo>
                            <a:pt x="54806" y="21093"/>
                            <a:pt x="51522" y="19969"/>
                            <a:pt x="48409" y="18759"/>
                          </a:cubicBezTo>
                          <a:lnTo>
                            <a:pt x="9682" y="3544"/>
                          </a:lnTo>
                          <a:lnTo>
                            <a:pt x="11065" y="0"/>
                          </a:lnTo>
                          <a:lnTo>
                            <a:pt x="65007" y="21179"/>
                          </a:lnTo>
                          <a:lnTo>
                            <a:pt x="63192" y="25847"/>
                          </a:lnTo>
                          <a:lnTo>
                            <a:pt x="7434" y="27317"/>
                          </a:lnTo>
                          <a:lnTo>
                            <a:pt x="7348" y="27490"/>
                          </a:lnTo>
                          <a:cubicBezTo>
                            <a:pt x="11497" y="28873"/>
                            <a:pt x="14869" y="30083"/>
                            <a:pt x="17548" y="31207"/>
                          </a:cubicBezTo>
                          <a:lnTo>
                            <a:pt x="55239" y="45989"/>
                          </a:lnTo>
                          <a:lnTo>
                            <a:pt x="53856" y="49533"/>
                          </a:lnTo>
                          <a:lnTo>
                            <a:pt x="0" y="28354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6" name="Freihandform: Form 795">
                      <a:extLst>
                        <a:ext uri="{FF2B5EF4-FFF2-40B4-BE49-F238E27FC236}">
                          <a16:creationId xmlns:a16="http://schemas.microsoft.com/office/drawing/2014/main" id="{44AF224B-9B19-4280-8C1A-51F9736A9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9001" y="3807141"/>
                      <a:ext cx="60512" cy="34578"/>
                    </a:xfrm>
                    <a:custGeom>
                      <a:avLst/>
                      <a:gdLst>
                        <a:gd name="connsiteX0" fmla="*/ 0 w 60511"/>
                        <a:gd name="connsiteY0" fmla="*/ 19537 h 34578"/>
                        <a:gd name="connsiteX1" fmla="*/ 7694 w 60511"/>
                        <a:gd name="connsiteY1" fmla="*/ 0 h 34578"/>
                        <a:gd name="connsiteX2" fmla="*/ 61636 w 60511"/>
                        <a:gd name="connsiteY2" fmla="*/ 21179 h 34578"/>
                        <a:gd name="connsiteX3" fmla="*/ 53942 w 60511"/>
                        <a:gd name="connsiteY3" fmla="*/ 40716 h 34578"/>
                        <a:gd name="connsiteX4" fmla="*/ 50484 w 60511"/>
                        <a:gd name="connsiteY4" fmla="*/ 39333 h 34578"/>
                        <a:gd name="connsiteX5" fmla="*/ 56708 w 60511"/>
                        <a:gd name="connsiteY5" fmla="*/ 23427 h 34578"/>
                        <a:gd name="connsiteX6" fmla="*/ 36221 w 60511"/>
                        <a:gd name="connsiteY6" fmla="*/ 15387 h 34578"/>
                        <a:gd name="connsiteX7" fmla="*/ 30342 w 60511"/>
                        <a:gd name="connsiteY7" fmla="*/ 30429 h 34578"/>
                        <a:gd name="connsiteX8" fmla="*/ 26885 w 60511"/>
                        <a:gd name="connsiteY8" fmla="*/ 29046 h 34578"/>
                        <a:gd name="connsiteX9" fmla="*/ 32763 w 60511"/>
                        <a:gd name="connsiteY9" fmla="*/ 14004 h 34578"/>
                        <a:gd name="connsiteX10" fmla="*/ 9682 w 60511"/>
                        <a:gd name="connsiteY10" fmla="*/ 4927 h 34578"/>
                        <a:gd name="connsiteX11" fmla="*/ 3458 w 60511"/>
                        <a:gd name="connsiteY11" fmla="*/ 20833 h 34578"/>
                        <a:gd name="connsiteX12" fmla="*/ 0 w 60511"/>
                        <a:gd name="connsiteY12" fmla="*/ 1953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0" y="19537"/>
                          </a:moveTo>
                          <a:lnTo>
                            <a:pt x="7694" y="0"/>
                          </a:lnTo>
                          <a:lnTo>
                            <a:pt x="61636" y="21179"/>
                          </a:lnTo>
                          <a:lnTo>
                            <a:pt x="53942" y="40716"/>
                          </a:lnTo>
                          <a:lnTo>
                            <a:pt x="50484" y="39333"/>
                          </a:lnTo>
                          <a:lnTo>
                            <a:pt x="56708" y="23427"/>
                          </a:lnTo>
                          <a:lnTo>
                            <a:pt x="36221" y="15387"/>
                          </a:lnTo>
                          <a:lnTo>
                            <a:pt x="30342" y="30429"/>
                          </a:lnTo>
                          <a:lnTo>
                            <a:pt x="26885" y="29046"/>
                          </a:lnTo>
                          <a:lnTo>
                            <a:pt x="32763" y="14004"/>
                          </a:lnTo>
                          <a:lnTo>
                            <a:pt x="9682" y="4927"/>
                          </a:lnTo>
                          <a:lnTo>
                            <a:pt x="3458" y="20833"/>
                          </a:lnTo>
                          <a:lnTo>
                            <a:pt x="0" y="19537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7" name="Freihandform: Form 796">
                      <a:extLst>
                        <a:ext uri="{FF2B5EF4-FFF2-40B4-BE49-F238E27FC236}">
                          <a16:creationId xmlns:a16="http://schemas.microsoft.com/office/drawing/2014/main" id="{B50CDE77-A072-4686-B297-C30FCD724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8386" y="3840107"/>
                      <a:ext cx="60512" cy="34578"/>
                    </a:xfrm>
                    <a:custGeom>
                      <a:avLst/>
                      <a:gdLst>
                        <a:gd name="connsiteX0" fmla="*/ 50639 w 60511"/>
                        <a:gd name="connsiteY0" fmla="*/ 43106 h 34578"/>
                        <a:gd name="connsiteX1" fmla="*/ 14246 w 60511"/>
                        <a:gd name="connsiteY1" fmla="*/ 28843 h 34578"/>
                        <a:gd name="connsiteX2" fmla="*/ 1106 w 60511"/>
                        <a:gd name="connsiteY2" fmla="*/ 8615 h 34578"/>
                        <a:gd name="connsiteX3" fmla="*/ 9751 w 60511"/>
                        <a:gd name="connsiteY3" fmla="*/ 489 h 34578"/>
                        <a:gd name="connsiteX4" fmla="*/ 24619 w 60511"/>
                        <a:gd name="connsiteY4" fmla="*/ 2390 h 34578"/>
                        <a:gd name="connsiteX5" fmla="*/ 61013 w 60511"/>
                        <a:gd name="connsiteY5" fmla="*/ 16654 h 34578"/>
                        <a:gd name="connsiteX6" fmla="*/ 59543 w 60511"/>
                        <a:gd name="connsiteY6" fmla="*/ 20285 h 34578"/>
                        <a:gd name="connsiteX7" fmla="*/ 22718 w 60511"/>
                        <a:gd name="connsiteY7" fmla="*/ 5848 h 34578"/>
                        <a:gd name="connsiteX8" fmla="*/ 11047 w 60511"/>
                        <a:gd name="connsiteY8" fmla="*/ 4206 h 34578"/>
                        <a:gd name="connsiteX9" fmla="*/ 4564 w 60511"/>
                        <a:gd name="connsiteY9" fmla="*/ 9998 h 34578"/>
                        <a:gd name="connsiteX10" fmla="*/ 5428 w 60511"/>
                        <a:gd name="connsiteY10" fmla="*/ 18469 h 34578"/>
                        <a:gd name="connsiteX11" fmla="*/ 15283 w 60511"/>
                        <a:gd name="connsiteY11" fmla="*/ 25126 h 34578"/>
                        <a:gd name="connsiteX12" fmla="*/ 52023 w 60511"/>
                        <a:gd name="connsiteY12" fmla="*/ 39476 h 34578"/>
                        <a:gd name="connsiteX13" fmla="*/ 50639 w 60511"/>
                        <a:gd name="connsiteY13" fmla="*/ 43106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50639" y="43106"/>
                          </a:moveTo>
                          <a:lnTo>
                            <a:pt x="14246" y="28843"/>
                          </a:lnTo>
                          <a:cubicBezTo>
                            <a:pt x="2057" y="24088"/>
                            <a:pt x="-2265" y="17346"/>
                            <a:pt x="1106" y="8615"/>
                          </a:cubicBezTo>
                          <a:cubicBezTo>
                            <a:pt x="2835" y="4292"/>
                            <a:pt x="5688" y="1526"/>
                            <a:pt x="9751" y="489"/>
                          </a:cubicBezTo>
                          <a:cubicBezTo>
                            <a:pt x="13814" y="-549"/>
                            <a:pt x="18741" y="57"/>
                            <a:pt x="24619" y="2390"/>
                          </a:cubicBezTo>
                          <a:lnTo>
                            <a:pt x="61013" y="16654"/>
                          </a:lnTo>
                          <a:lnTo>
                            <a:pt x="59543" y="20285"/>
                          </a:lnTo>
                          <a:lnTo>
                            <a:pt x="22718" y="5848"/>
                          </a:lnTo>
                          <a:cubicBezTo>
                            <a:pt x="18050" y="4033"/>
                            <a:pt x="14160" y="3428"/>
                            <a:pt x="11047" y="4206"/>
                          </a:cubicBezTo>
                          <a:cubicBezTo>
                            <a:pt x="7935" y="4897"/>
                            <a:pt x="5774" y="6886"/>
                            <a:pt x="4564" y="9998"/>
                          </a:cubicBezTo>
                          <a:cubicBezTo>
                            <a:pt x="3354" y="13110"/>
                            <a:pt x="3613" y="15962"/>
                            <a:pt x="5428" y="18469"/>
                          </a:cubicBezTo>
                          <a:cubicBezTo>
                            <a:pt x="7244" y="20976"/>
                            <a:pt x="10529" y="23224"/>
                            <a:pt x="15283" y="25126"/>
                          </a:cubicBezTo>
                          <a:lnTo>
                            <a:pt x="52023" y="39476"/>
                          </a:lnTo>
                          <a:lnTo>
                            <a:pt x="50639" y="43106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8" name="Freihandform: Form 797">
                      <a:extLst>
                        <a:ext uri="{FF2B5EF4-FFF2-40B4-BE49-F238E27FC236}">
                          <a16:creationId xmlns:a16="http://schemas.microsoft.com/office/drawing/2014/main" id="{D3BF9915-7576-4181-91A5-6E039710C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0993" y="3873531"/>
                      <a:ext cx="60512" cy="34578"/>
                    </a:xfrm>
                    <a:custGeom>
                      <a:avLst/>
                      <a:gdLst>
                        <a:gd name="connsiteX0" fmla="*/ 31812 w 60511"/>
                        <a:gd name="connsiteY0" fmla="*/ 12880 h 34578"/>
                        <a:gd name="connsiteX1" fmla="*/ 8212 w 60511"/>
                        <a:gd name="connsiteY1" fmla="*/ 3631 h 34578"/>
                        <a:gd name="connsiteX2" fmla="*/ 9595 w 60511"/>
                        <a:gd name="connsiteY2" fmla="*/ 0 h 34578"/>
                        <a:gd name="connsiteX3" fmla="*/ 63537 w 60511"/>
                        <a:gd name="connsiteY3" fmla="*/ 21179 h 34578"/>
                        <a:gd name="connsiteX4" fmla="*/ 60598 w 60511"/>
                        <a:gd name="connsiteY4" fmla="*/ 28527 h 34578"/>
                        <a:gd name="connsiteX5" fmla="*/ 52386 w 60511"/>
                        <a:gd name="connsiteY5" fmla="*/ 38641 h 34578"/>
                        <a:gd name="connsiteX6" fmla="*/ 39851 w 60511"/>
                        <a:gd name="connsiteY6" fmla="*/ 37950 h 34578"/>
                        <a:gd name="connsiteX7" fmla="*/ 31380 w 60511"/>
                        <a:gd name="connsiteY7" fmla="*/ 32330 h 34578"/>
                        <a:gd name="connsiteX8" fmla="*/ 28613 w 60511"/>
                        <a:gd name="connsiteY8" fmla="*/ 23513 h 34578"/>
                        <a:gd name="connsiteX9" fmla="*/ 0 w 60511"/>
                        <a:gd name="connsiteY9" fmla="*/ 24637 h 34578"/>
                        <a:gd name="connsiteX10" fmla="*/ 1556 w 60511"/>
                        <a:gd name="connsiteY10" fmla="*/ 20574 h 34578"/>
                        <a:gd name="connsiteX11" fmla="*/ 29046 w 60511"/>
                        <a:gd name="connsiteY11" fmla="*/ 19796 h 34578"/>
                        <a:gd name="connsiteX12" fmla="*/ 31812 w 60511"/>
                        <a:gd name="connsiteY12" fmla="*/ 12880 h 34578"/>
                        <a:gd name="connsiteX13" fmla="*/ 35097 w 60511"/>
                        <a:gd name="connsiteY13" fmla="*/ 14177 h 34578"/>
                        <a:gd name="connsiteX14" fmla="*/ 33109 w 60511"/>
                        <a:gd name="connsiteY14" fmla="*/ 19191 h 34578"/>
                        <a:gd name="connsiteX15" fmla="*/ 33195 w 60511"/>
                        <a:gd name="connsiteY15" fmla="*/ 27922 h 34578"/>
                        <a:gd name="connsiteX16" fmla="*/ 41148 w 60511"/>
                        <a:gd name="connsiteY16" fmla="*/ 34060 h 34578"/>
                        <a:gd name="connsiteX17" fmla="*/ 51003 w 60511"/>
                        <a:gd name="connsiteY17" fmla="*/ 34837 h 34578"/>
                        <a:gd name="connsiteX18" fmla="*/ 57054 w 60511"/>
                        <a:gd name="connsiteY18" fmla="*/ 27317 h 34578"/>
                        <a:gd name="connsiteX19" fmla="*/ 58610 w 60511"/>
                        <a:gd name="connsiteY19" fmla="*/ 23340 h 34578"/>
                        <a:gd name="connsiteX20" fmla="*/ 35097 w 60511"/>
                        <a:gd name="connsiteY20" fmla="*/ 1417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31812" y="12880"/>
                          </a:moveTo>
                          <a:lnTo>
                            <a:pt x="8212" y="3631"/>
                          </a:lnTo>
                          <a:lnTo>
                            <a:pt x="9595" y="0"/>
                          </a:lnTo>
                          <a:lnTo>
                            <a:pt x="63537" y="21179"/>
                          </a:lnTo>
                          <a:lnTo>
                            <a:pt x="60598" y="28527"/>
                          </a:lnTo>
                          <a:cubicBezTo>
                            <a:pt x="58524" y="33800"/>
                            <a:pt x="55757" y="37172"/>
                            <a:pt x="52386" y="38641"/>
                          </a:cubicBezTo>
                          <a:cubicBezTo>
                            <a:pt x="48928" y="40111"/>
                            <a:pt x="44779" y="39851"/>
                            <a:pt x="39851" y="37950"/>
                          </a:cubicBezTo>
                          <a:cubicBezTo>
                            <a:pt x="36134" y="36480"/>
                            <a:pt x="33282" y="34578"/>
                            <a:pt x="31380" y="32330"/>
                          </a:cubicBezTo>
                          <a:cubicBezTo>
                            <a:pt x="29478" y="30083"/>
                            <a:pt x="28527" y="27144"/>
                            <a:pt x="28613" y="23513"/>
                          </a:cubicBezTo>
                          <a:lnTo>
                            <a:pt x="0" y="24637"/>
                          </a:lnTo>
                          <a:lnTo>
                            <a:pt x="1556" y="20574"/>
                          </a:lnTo>
                          <a:lnTo>
                            <a:pt x="29046" y="19796"/>
                          </a:lnTo>
                          <a:lnTo>
                            <a:pt x="31812" y="12880"/>
                          </a:lnTo>
                          <a:close/>
                          <a:moveTo>
                            <a:pt x="35097" y="14177"/>
                          </a:moveTo>
                          <a:lnTo>
                            <a:pt x="33109" y="19191"/>
                          </a:lnTo>
                          <a:cubicBezTo>
                            <a:pt x="31812" y="22476"/>
                            <a:pt x="31812" y="25415"/>
                            <a:pt x="33195" y="27922"/>
                          </a:cubicBezTo>
                          <a:cubicBezTo>
                            <a:pt x="34492" y="30515"/>
                            <a:pt x="37172" y="32504"/>
                            <a:pt x="41148" y="34060"/>
                          </a:cubicBezTo>
                          <a:cubicBezTo>
                            <a:pt x="45211" y="35615"/>
                            <a:pt x="48496" y="35875"/>
                            <a:pt x="51003" y="34837"/>
                          </a:cubicBezTo>
                          <a:cubicBezTo>
                            <a:pt x="53510" y="33714"/>
                            <a:pt x="55498" y="31207"/>
                            <a:pt x="57054" y="27317"/>
                          </a:cubicBezTo>
                          <a:lnTo>
                            <a:pt x="58610" y="23340"/>
                          </a:lnTo>
                          <a:lnTo>
                            <a:pt x="35097" y="14177"/>
                          </a:ln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6" name="Grafik 3536">
                    <a:extLst>
                      <a:ext uri="{FF2B5EF4-FFF2-40B4-BE49-F238E27FC236}">
                        <a16:creationId xmlns:a16="http://schemas.microsoft.com/office/drawing/2014/main" id="{18092B26-9C61-4874-B38A-43FB8CF787B8}"/>
                      </a:ext>
                    </a:extLst>
                  </p:cNvPr>
                  <p:cNvGrpSpPr/>
                  <p:nvPr/>
                </p:nvGrpSpPr>
                <p:grpSpPr>
                  <a:xfrm>
                    <a:off x="4289755" y="3695453"/>
                    <a:ext cx="103734" cy="276625"/>
                    <a:chOff x="4289755" y="3695453"/>
                    <a:chExt cx="103734" cy="276625"/>
                  </a:xfrm>
                  <a:solidFill>
                    <a:srgbClr val="009F60"/>
                  </a:solidFill>
                </p:grpSpPr>
                <p:sp>
                  <p:nvSpPr>
                    <p:cNvPr id="778" name="Freihandform: Form 777">
                      <a:extLst>
                        <a:ext uri="{FF2B5EF4-FFF2-40B4-BE49-F238E27FC236}">
                          <a16:creationId xmlns:a16="http://schemas.microsoft.com/office/drawing/2014/main" id="{8672668C-5A77-440F-9397-CED12F86F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3092" y="3695453"/>
                      <a:ext cx="51867" cy="25934"/>
                    </a:xfrm>
                    <a:custGeom>
                      <a:avLst/>
                      <a:gdLst>
                        <a:gd name="connsiteX0" fmla="*/ 36480 w 51867"/>
                        <a:gd name="connsiteY0" fmla="*/ 31985 h 25933"/>
                        <a:gd name="connsiteX1" fmla="*/ 24378 w 51867"/>
                        <a:gd name="connsiteY1" fmla="*/ 25329 h 25933"/>
                        <a:gd name="connsiteX2" fmla="*/ 22649 w 51867"/>
                        <a:gd name="connsiteY2" fmla="*/ 12621 h 25933"/>
                        <a:gd name="connsiteX3" fmla="*/ 23427 w 51867"/>
                        <a:gd name="connsiteY3" fmla="*/ 8558 h 25933"/>
                        <a:gd name="connsiteX4" fmla="*/ 0 w 51867"/>
                        <a:gd name="connsiteY4" fmla="*/ 3804 h 25933"/>
                        <a:gd name="connsiteX5" fmla="*/ 778 w 51867"/>
                        <a:gd name="connsiteY5" fmla="*/ 0 h 25933"/>
                        <a:gd name="connsiteX6" fmla="*/ 57573 w 51867"/>
                        <a:gd name="connsiteY6" fmla="*/ 11497 h 25933"/>
                        <a:gd name="connsiteX7" fmla="*/ 56017 w 51867"/>
                        <a:gd name="connsiteY7" fmla="*/ 19277 h 25933"/>
                        <a:gd name="connsiteX8" fmla="*/ 49620 w 51867"/>
                        <a:gd name="connsiteY8" fmla="*/ 30688 h 25933"/>
                        <a:gd name="connsiteX9" fmla="*/ 36480 w 51867"/>
                        <a:gd name="connsiteY9" fmla="*/ 31985 h 25933"/>
                        <a:gd name="connsiteX10" fmla="*/ 26971 w 51867"/>
                        <a:gd name="connsiteY10" fmla="*/ 9250 h 25933"/>
                        <a:gd name="connsiteX11" fmla="*/ 26193 w 51867"/>
                        <a:gd name="connsiteY11" fmla="*/ 13053 h 25933"/>
                        <a:gd name="connsiteX12" fmla="*/ 27403 w 51867"/>
                        <a:gd name="connsiteY12" fmla="*/ 23168 h 25933"/>
                        <a:gd name="connsiteX13" fmla="*/ 37172 w 51867"/>
                        <a:gd name="connsiteY13" fmla="*/ 28095 h 25933"/>
                        <a:gd name="connsiteX14" fmla="*/ 47631 w 51867"/>
                        <a:gd name="connsiteY14" fmla="*/ 27231 h 25933"/>
                        <a:gd name="connsiteX15" fmla="*/ 52386 w 51867"/>
                        <a:gd name="connsiteY15" fmla="*/ 18845 h 25933"/>
                        <a:gd name="connsiteX16" fmla="*/ 53250 w 51867"/>
                        <a:gd name="connsiteY16" fmla="*/ 14609 h 25933"/>
                        <a:gd name="connsiteX17" fmla="*/ 26971 w 51867"/>
                        <a:gd name="connsiteY17" fmla="*/ 925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36480" y="31985"/>
                          </a:moveTo>
                          <a:cubicBezTo>
                            <a:pt x="30602" y="30775"/>
                            <a:pt x="26625" y="28613"/>
                            <a:pt x="24378" y="25329"/>
                          </a:cubicBezTo>
                          <a:cubicBezTo>
                            <a:pt x="22217" y="22130"/>
                            <a:pt x="21611" y="17894"/>
                            <a:pt x="22649" y="12621"/>
                          </a:cubicBezTo>
                          <a:lnTo>
                            <a:pt x="23427" y="8558"/>
                          </a:lnTo>
                          <a:lnTo>
                            <a:pt x="0" y="3804"/>
                          </a:lnTo>
                          <a:lnTo>
                            <a:pt x="778" y="0"/>
                          </a:lnTo>
                          <a:lnTo>
                            <a:pt x="57573" y="11497"/>
                          </a:lnTo>
                          <a:lnTo>
                            <a:pt x="56017" y="19277"/>
                          </a:lnTo>
                          <a:cubicBezTo>
                            <a:pt x="54893" y="24810"/>
                            <a:pt x="52732" y="28613"/>
                            <a:pt x="49620" y="30688"/>
                          </a:cubicBezTo>
                          <a:cubicBezTo>
                            <a:pt x="46508" y="32676"/>
                            <a:pt x="42099" y="33109"/>
                            <a:pt x="36480" y="31985"/>
                          </a:cubicBezTo>
                          <a:close/>
                          <a:moveTo>
                            <a:pt x="26971" y="9250"/>
                          </a:moveTo>
                          <a:lnTo>
                            <a:pt x="26193" y="13053"/>
                          </a:lnTo>
                          <a:cubicBezTo>
                            <a:pt x="25329" y="17548"/>
                            <a:pt x="25674" y="20920"/>
                            <a:pt x="27403" y="23168"/>
                          </a:cubicBezTo>
                          <a:cubicBezTo>
                            <a:pt x="29132" y="25501"/>
                            <a:pt x="32417" y="27057"/>
                            <a:pt x="37172" y="28095"/>
                          </a:cubicBezTo>
                          <a:cubicBezTo>
                            <a:pt x="41753" y="29046"/>
                            <a:pt x="45211" y="28700"/>
                            <a:pt x="47631" y="27231"/>
                          </a:cubicBezTo>
                          <a:cubicBezTo>
                            <a:pt x="49965" y="25674"/>
                            <a:pt x="51608" y="22908"/>
                            <a:pt x="52386" y="18845"/>
                          </a:cubicBezTo>
                          <a:lnTo>
                            <a:pt x="53250" y="14609"/>
                          </a:lnTo>
                          <a:lnTo>
                            <a:pt x="26971" y="925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9" name="Freihandform: Form 778">
                      <a:extLst>
                        <a:ext uri="{FF2B5EF4-FFF2-40B4-BE49-F238E27FC236}">
                          <a16:creationId xmlns:a16="http://schemas.microsoft.com/office/drawing/2014/main" id="{0F093403-23E8-49F4-823C-54FBFA177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2114" y="3721646"/>
                      <a:ext cx="51867" cy="25934"/>
                    </a:xfrm>
                    <a:custGeom>
                      <a:avLst/>
                      <a:gdLst>
                        <a:gd name="connsiteX0" fmla="*/ 865 w 51867"/>
                        <a:gd name="connsiteY0" fmla="*/ 27749 h 25933"/>
                        <a:gd name="connsiteX1" fmla="*/ 22476 w 51867"/>
                        <a:gd name="connsiteY1" fmla="*/ 26885 h 25933"/>
                        <a:gd name="connsiteX2" fmla="*/ 25242 w 51867"/>
                        <a:gd name="connsiteY2" fmla="*/ 13053 h 25933"/>
                        <a:gd name="connsiteX3" fmla="*/ 5619 w 51867"/>
                        <a:gd name="connsiteY3" fmla="*/ 3977 h 25933"/>
                        <a:gd name="connsiteX4" fmla="*/ 6397 w 51867"/>
                        <a:gd name="connsiteY4" fmla="*/ 0 h 25933"/>
                        <a:gd name="connsiteX5" fmla="*/ 60425 w 51867"/>
                        <a:gd name="connsiteY5" fmla="*/ 25156 h 25933"/>
                        <a:gd name="connsiteX6" fmla="*/ 59647 w 51867"/>
                        <a:gd name="connsiteY6" fmla="*/ 29046 h 25933"/>
                        <a:gd name="connsiteX7" fmla="*/ 0 w 51867"/>
                        <a:gd name="connsiteY7" fmla="*/ 31553 h 25933"/>
                        <a:gd name="connsiteX8" fmla="*/ 865 w 51867"/>
                        <a:gd name="connsiteY8" fmla="*/ 27749 h 25933"/>
                        <a:gd name="connsiteX9" fmla="*/ 26539 w 51867"/>
                        <a:gd name="connsiteY9" fmla="*/ 26798 h 25933"/>
                        <a:gd name="connsiteX10" fmla="*/ 48755 w 51867"/>
                        <a:gd name="connsiteY10" fmla="*/ 26107 h 25933"/>
                        <a:gd name="connsiteX11" fmla="*/ 55757 w 51867"/>
                        <a:gd name="connsiteY11" fmla="*/ 26279 h 25933"/>
                        <a:gd name="connsiteX12" fmla="*/ 49187 w 51867"/>
                        <a:gd name="connsiteY12" fmla="*/ 23859 h 25933"/>
                        <a:gd name="connsiteX13" fmla="*/ 28959 w 51867"/>
                        <a:gd name="connsiteY13" fmla="*/ 14696 h 25933"/>
                        <a:gd name="connsiteX14" fmla="*/ 26539 w 51867"/>
                        <a:gd name="connsiteY14" fmla="*/ 26798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865" y="27749"/>
                          </a:moveTo>
                          <a:lnTo>
                            <a:pt x="22476" y="26885"/>
                          </a:lnTo>
                          <a:lnTo>
                            <a:pt x="25242" y="13053"/>
                          </a:lnTo>
                          <a:lnTo>
                            <a:pt x="5619" y="3977"/>
                          </a:lnTo>
                          <a:lnTo>
                            <a:pt x="6397" y="0"/>
                          </a:lnTo>
                          <a:lnTo>
                            <a:pt x="60425" y="25156"/>
                          </a:lnTo>
                          <a:lnTo>
                            <a:pt x="59647" y="29046"/>
                          </a:lnTo>
                          <a:lnTo>
                            <a:pt x="0" y="31553"/>
                          </a:lnTo>
                          <a:lnTo>
                            <a:pt x="865" y="27749"/>
                          </a:lnTo>
                          <a:close/>
                          <a:moveTo>
                            <a:pt x="26539" y="26798"/>
                          </a:moveTo>
                          <a:lnTo>
                            <a:pt x="48755" y="26107"/>
                          </a:lnTo>
                          <a:cubicBezTo>
                            <a:pt x="51262" y="26107"/>
                            <a:pt x="53596" y="26107"/>
                            <a:pt x="55757" y="26279"/>
                          </a:cubicBezTo>
                          <a:cubicBezTo>
                            <a:pt x="53510" y="25588"/>
                            <a:pt x="51349" y="24810"/>
                            <a:pt x="49187" y="23859"/>
                          </a:cubicBezTo>
                          <a:lnTo>
                            <a:pt x="28959" y="14696"/>
                          </a:lnTo>
                          <a:lnTo>
                            <a:pt x="26539" y="26798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0" name="Freihandform: Form 779">
                      <a:extLst>
                        <a:ext uri="{FF2B5EF4-FFF2-40B4-BE49-F238E27FC236}">
                          <a16:creationId xmlns:a16="http://schemas.microsoft.com/office/drawing/2014/main" id="{B298CB9D-3E49-4119-9CB6-943F902E2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9002" y="3764610"/>
                      <a:ext cx="51867" cy="25934"/>
                    </a:xfrm>
                    <a:custGeom>
                      <a:avLst/>
                      <a:gdLst>
                        <a:gd name="connsiteX0" fmla="*/ 0 w 51867"/>
                        <a:gd name="connsiteY0" fmla="*/ 4409 h 25933"/>
                        <a:gd name="connsiteX1" fmla="*/ 778 w 51867"/>
                        <a:gd name="connsiteY1" fmla="*/ 605 h 25933"/>
                        <a:gd name="connsiteX2" fmla="*/ 53942 w 51867"/>
                        <a:gd name="connsiteY2" fmla="*/ 11324 h 25933"/>
                        <a:gd name="connsiteX3" fmla="*/ 56190 w 51867"/>
                        <a:gd name="connsiteY3" fmla="*/ 0 h 25933"/>
                        <a:gd name="connsiteX4" fmla="*/ 59820 w 51867"/>
                        <a:gd name="connsiteY4" fmla="*/ 778 h 25933"/>
                        <a:gd name="connsiteX5" fmla="*/ 54460 w 51867"/>
                        <a:gd name="connsiteY5" fmla="*/ 27231 h 25933"/>
                        <a:gd name="connsiteX6" fmla="*/ 50830 w 51867"/>
                        <a:gd name="connsiteY6" fmla="*/ 26452 h 25933"/>
                        <a:gd name="connsiteX7" fmla="*/ 53077 w 51867"/>
                        <a:gd name="connsiteY7" fmla="*/ 15128 h 25933"/>
                        <a:gd name="connsiteX8" fmla="*/ 0 w 51867"/>
                        <a:gd name="connsiteY8" fmla="*/ 4409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0" y="4409"/>
                          </a:moveTo>
                          <a:lnTo>
                            <a:pt x="778" y="605"/>
                          </a:lnTo>
                          <a:lnTo>
                            <a:pt x="53942" y="11324"/>
                          </a:lnTo>
                          <a:lnTo>
                            <a:pt x="56190" y="0"/>
                          </a:lnTo>
                          <a:lnTo>
                            <a:pt x="59820" y="778"/>
                          </a:lnTo>
                          <a:lnTo>
                            <a:pt x="54460" y="27231"/>
                          </a:lnTo>
                          <a:lnTo>
                            <a:pt x="50830" y="26452"/>
                          </a:lnTo>
                          <a:lnTo>
                            <a:pt x="53077" y="15128"/>
                          </a:lnTo>
                          <a:lnTo>
                            <a:pt x="0" y="4409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1" name="Freihandform: Form 780">
                      <a:extLst>
                        <a:ext uri="{FF2B5EF4-FFF2-40B4-BE49-F238E27FC236}">
                          <a16:creationId xmlns:a16="http://schemas.microsoft.com/office/drawing/2014/main" id="{08FF5D1C-DCCF-47F8-89FF-BDB10EA38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098" y="3787172"/>
                      <a:ext cx="60512" cy="25934"/>
                    </a:xfrm>
                    <a:custGeom>
                      <a:avLst/>
                      <a:gdLst>
                        <a:gd name="connsiteX0" fmla="*/ 29305 w 60511"/>
                        <a:gd name="connsiteY0" fmla="*/ 8817 h 25933"/>
                        <a:gd name="connsiteX1" fmla="*/ 4495 w 60511"/>
                        <a:gd name="connsiteY1" fmla="*/ 3804 h 25933"/>
                        <a:gd name="connsiteX2" fmla="*/ 5273 w 60511"/>
                        <a:gd name="connsiteY2" fmla="*/ 0 h 25933"/>
                        <a:gd name="connsiteX3" fmla="*/ 62068 w 60511"/>
                        <a:gd name="connsiteY3" fmla="*/ 11497 h 25933"/>
                        <a:gd name="connsiteX4" fmla="*/ 60512 w 60511"/>
                        <a:gd name="connsiteY4" fmla="*/ 19277 h 25933"/>
                        <a:gd name="connsiteX5" fmla="*/ 54115 w 60511"/>
                        <a:gd name="connsiteY5" fmla="*/ 30688 h 25933"/>
                        <a:gd name="connsiteX6" fmla="*/ 41580 w 60511"/>
                        <a:gd name="connsiteY6" fmla="*/ 32158 h 25933"/>
                        <a:gd name="connsiteX7" fmla="*/ 32331 w 60511"/>
                        <a:gd name="connsiteY7" fmla="*/ 28095 h 25933"/>
                        <a:gd name="connsiteX8" fmla="*/ 28008 w 60511"/>
                        <a:gd name="connsiteY8" fmla="*/ 19882 h 25933"/>
                        <a:gd name="connsiteX9" fmla="*/ 0 w 60511"/>
                        <a:gd name="connsiteY9" fmla="*/ 25934 h 25933"/>
                        <a:gd name="connsiteX10" fmla="*/ 865 w 60511"/>
                        <a:gd name="connsiteY10" fmla="*/ 21698 h 25933"/>
                        <a:gd name="connsiteX11" fmla="*/ 27835 w 60511"/>
                        <a:gd name="connsiteY11" fmla="*/ 16079 h 25933"/>
                        <a:gd name="connsiteX12" fmla="*/ 29305 w 60511"/>
                        <a:gd name="connsiteY12" fmla="*/ 8817 h 25933"/>
                        <a:gd name="connsiteX13" fmla="*/ 32849 w 60511"/>
                        <a:gd name="connsiteY13" fmla="*/ 9509 h 25933"/>
                        <a:gd name="connsiteX14" fmla="*/ 31812 w 60511"/>
                        <a:gd name="connsiteY14" fmla="*/ 14869 h 25933"/>
                        <a:gd name="connsiteX15" fmla="*/ 33368 w 60511"/>
                        <a:gd name="connsiteY15" fmla="*/ 23513 h 25933"/>
                        <a:gd name="connsiteX16" fmla="*/ 42272 w 60511"/>
                        <a:gd name="connsiteY16" fmla="*/ 28268 h 25933"/>
                        <a:gd name="connsiteX17" fmla="*/ 52127 w 60511"/>
                        <a:gd name="connsiteY17" fmla="*/ 27317 h 25933"/>
                        <a:gd name="connsiteX18" fmla="*/ 56795 w 60511"/>
                        <a:gd name="connsiteY18" fmla="*/ 18932 h 25933"/>
                        <a:gd name="connsiteX19" fmla="*/ 57659 w 60511"/>
                        <a:gd name="connsiteY19" fmla="*/ 14696 h 25933"/>
                        <a:gd name="connsiteX20" fmla="*/ 32849 w 60511"/>
                        <a:gd name="connsiteY20" fmla="*/ 9509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25933">
                          <a:moveTo>
                            <a:pt x="29305" y="8817"/>
                          </a:moveTo>
                          <a:lnTo>
                            <a:pt x="4495" y="3804"/>
                          </a:lnTo>
                          <a:lnTo>
                            <a:pt x="5273" y="0"/>
                          </a:lnTo>
                          <a:lnTo>
                            <a:pt x="62068" y="11497"/>
                          </a:lnTo>
                          <a:lnTo>
                            <a:pt x="60512" y="19277"/>
                          </a:lnTo>
                          <a:cubicBezTo>
                            <a:pt x="59388" y="24810"/>
                            <a:pt x="57227" y="28613"/>
                            <a:pt x="54115" y="30688"/>
                          </a:cubicBezTo>
                          <a:cubicBezTo>
                            <a:pt x="51003" y="32676"/>
                            <a:pt x="46854" y="33195"/>
                            <a:pt x="41580" y="32158"/>
                          </a:cubicBezTo>
                          <a:cubicBezTo>
                            <a:pt x="37604" y="31380"/>
                            <a:pt x="34578" y="29997"/>
                            <a:pt x="32331" y="28095"/>
                          </a:cubicBezTo>
                          <a:cubicBezTo>
                            <a:pt x="30083" y="26193"/>
                            <a:pt x="28614" y="23427"/>
                            <a:pt x="28008" y="19882"/>
                          </a:cubicBezTo>
                          <a:lnTo>
                            <a:pt x="0" y="25934"/>
                          </a:lnTo>
                          <a:lnTo>
                            <a:pt x="865" y="21698"/>
                          </a:lnTo>
                          <a:lnTo>
                            <a:pt x="27835" y="16079"/>
                          </a:lnTo>
                          <a:lnTo>
                            <a:pt x="29305" y="8817"/>
                          </a:lnTo>
                          <a:close/>
                          <a:moveTo>
                            <a:pt x="32849" y="9509"/>
                          </a:moveTo>
                          <a:lnTo>
                            <a:pt x="31812" y="14869"/>
                          </a:lnTo>
                          <a:cubicBezTo>
                            <a:pt x="31120" y="18326"/>
                            <a:pt x="31639" y="21179"/>
                            <a:pt x="33368" y="23513"/>
                          </a:cubicBezTo>
                          <a:cubicBezTo>
                            <a:pt x="35097" y="25847"/>
                            <a:pt x="38122" y="27403"/>
                            <a:pt x="42272" y="28268"/>
                          </a:cubicBezTo>
                          <a:cubicBezTo>
                            <a:pt x="46594" y="29132"/>
                            <a:pt x="49793" y="28786"/>
                            <a:pt x="52127" y="27317"/>
                          </a:cubicBezTo>
                          <a:cubicBezTo>
                            <a:pt x="54374" y="25761"/>
                            <a:pt x="55930" y="22995"/>
                            <a:pt x="56795" y="18932"/>
                          </a:cubicBezTo>
                          <a:lnTo>
                            <a:pt x="57659" y="14696"/>
                          </a:lnTo>
                          <a:lnTo>
                            <a:pt x="32849" y="9509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2" name="Freihandform: Form 781">
                      <a:extLst>
                        <a:ext uri="{FF2B5EF4-FFF2-40B4-BE49-F238E27FC236}">
                          <a16:creationId xmlns:a16="http://schemas.microsoft.com/office/drawing/2014/main" id="{F292604A-A415-461C-A57E-A5ABFDA7B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7764" y="3821145"/>
                      <a:ext cx="51867" cy="8645"/>
                    </a:xfrm>
                    <a:custGeom>
                      <a:avLst/>
                      <a:gdLst>
                        <a:gd name="connsiteX0" fmla="*/ 778 w 51867"/>
                        <a:gd name="connsiteY0" fmla="*/ 0 h 8644"/>
                        <a:gd name="connsiteX1" fmla="*/ 57573 w 51867"/>
                        <a:gd name="connsiteY1" fmla="*/ 11497 h 8644"/>
                        <a:gd name="connsiteX2" fmla="*/ 56795 w 51867"/>
                        <a:gd name="connsiteY2" fmla="*/ 15301 h 8644"/>
                        <a:gd name="connsiteX3" fmla="*/ 0 w 51867"/>
                        <a:gd name="connsiteY3" fmla="*/ 3804 h 8644"/>
                        <a:gd name="connsiteX4" fmla="*/ 778 w 51867"/>
                        <a:gd name="connsiteY4" fmla="*/ 0 h 8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67" h="8644">
                          <a:moveTo>
                            <a:pt x="778" y="0"/>
                          </a:moveTo>
                          <a:lnTo>
                            <a:pt x="57573" y="11497"/>
                          </a:lnTo>
                          <a:lnTo>
                            <a:pt x="56795" y="15301"/>
                          </a:lnTo>
                          <a:lnTo>
                            <a:pt x="0" y="3804"/>
                          </a:lnTo>
                          <a:lnTo>
                            <a:pt x="778" y="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3" name="Freihandform: Form 782">
                      <a:extLst>
                        <a:ext uri="{FF2B5EF4-FFF2-40B4-BE49-F238E27FC236}">
                          <a16:creationId xmlns:a16="http://schemas.microsoft.com/office/drawing/2014/main" id="{3F7DBFC5-4BB0-4EB7-BD4B-E11A5C7224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0070" y="3831000"/>
                      <a:ext cx="51867" cy="25934"/>
                    </a:xfrm>
                    <a:custGeom>
                      <a:avLst/>
                      <a:gdLst>
                        <a:gd name="connsiteX0" fmla="*/ 864 w 51867"/>
                        <a:gd name="connsiteY0" fmla="*/ 27749 h 25933"/>
                        <a:gd name="connsiteX1" fmla="*/ 22476 w 51867"/>
                        <a:gd name="connsiteY1" fmla="*/ 26884 h 25933"/>
                        <a:gd name="connsiteX2" fmla="*/ 25242 w 51867"/>
                        <a:gd name="connsiteY2" fmla="*/ 13053 h 25933"/>
                        <a:gd name="connsiteX3" fmla="*/ 5619 w 51867"/>
                        <a:gd name="connsiteY3" fmla="*/ 3976 h 25933"/>
                        <a:gd name="connsiteX4" fmla="*/ 6397 w 51867"/>
                        <a:gd name="connsiteY4" fmla="*/ 0 h 25933"/>
                        <a:gd name="connsiteX5" fmla="*/ 60425 w 51867"/>
                        <a:gd name="connsiteY5" fmla="*/ 25155 h 25933"/>
                        <a:gd name="connsiteX6" fmla="*/ 59647 w 51867"/>
                        <a:gd name="connsiteY6" fmla="*/ 29046 h 25933"/>
                        <a:gd name="connsiteX7" fmla="*/ 0 w 51867"/>
                        <a:gd name="connsiteY7" fmla="*/ 31553 h 25933"/>
                        <a:gd name="connsiteX8" fmla="*/ 864 w 51867"/>
                        <a:gd name="connsiteY8" fmla="*/ 27749 h 25933"/>
                        <a:gd name="connsiteX9" fmla="*/ 26452 w 51867"/>
                        <a:gd name="connsiteY9" fmla="*/ 26798 h 25933"/>
                        <a:gd name="connsiteX10" fmla="*/ 48669 w 51867"/>
                        <a:gd name="connsiteY10" fmla="*/ 26106 h 25933"/>
                        <a:gd name="connsiteX11" fmla="*/ 55671 w 51867"/>
                        <a:gd name="connsiteY11" fmla="*/ 26279 h 25933"/>
                        <a:gd name="connsiteX12" fmla="*/ 49101 w 51867"/>
                        <a:gd name="connsiteY12" fmla="*/ 23859 h 25933"/>
                        <a:gd name="connsiteX13" fmla="*/ 28873 w 51867"/>
                        <a:gd name="connsiteY13" fmla="*/ 14696 h 25933"/>
                        <a:gd name="connsiteX14" fmla="*/ 26452 w 51867"/>
                        <a:gd name="connsiteY14" fmla="*/ 26798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864" y="27749"/>
                          </a:moveTo>
                          <a:lnTo>
                            <a:pt x="22476" y="26884"/>
                          </a:lnTo>
                          <a:lnTo>
                            <a:pt x="25242" y="13053"/>
                          </a:lnTo>
                          <a:lnTo>
                            <a:pt x="5619" y="3976"/>
                          </a:lnTo>
                          <a:lnTo>
                            <a:pt x="6397" y="0"/>
                          </a:lnTo>
                          <a:lnTo>
                            <a:pt x="60425" y="25155"/>
                          </a:lnTo>
                          <a:lnTo>
                            <a:pt x="59647" y="29046"/>
                          </a:lnTo>
                          <a:lnTo>
                            <a:pt x="0" y="31553"/>
                          </a:lnTo>
                          <a:lnTo>
                            <a:pt x="864" y="27749"/>
                          </a:lnTo>
                          <a:close/>
                          <a:moveTo>
                            <a:pt x="26452" y="26798"/>
                          </a:moveTo>
                          <a:lnTo>
                            <a:pt x="48669" y="26106"/>
                          </a:lnTo>
                          <a:cubicBezTo>
                            <a:pt x="51176" y="26020"/>
                            <a:pt x="53510" y="26106"/>
                            <a:pt x="55671" y="26279"/>
                          </a:cubicBezTo>
                          <a:cubicBezTo>
                            <a:pt x="53510" y="25588"/>
                            <a:pt x="51262" y="24810"/>
                            <a:pt x="49101" y="23859"/>
                          </a:cubicBezTo>
                          <a:lnTo>
                            <a:pt x="28873" y="14696"/>
                          </a:lnTo>
                          <a:lnTo>
                            <a:pt x="26452" y="26798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4" name="Freihandform: Form 783">
                      <a:extLst>
                        <a:ext uri="{FF2B5EF4-FFF2-40B4-BE49-F238E27FC236}">
                          <a16:creationId xmlns:a16="http://schemas.microsoft.com/office/drawing/2014/main" id="{E91036D5-CA47-4AB3-91BB-6ADAF5F25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3587" y="3868863"/>
                      <a:ext cx="60512" cy="25934"/>
                    </a:xfrm>
                    <a:custGeom>
                      <a:avLst/>
                      <a:gdLst>
                        <a:gd name="connsiteX0" fmla="*/ 29305 w 60511"/>
                        <a:gd name="connsiteY0" fmla="*/ 8818 h 25933"/>
                        <a:gd name="connsiteX1" fmla="*/ 4495 w 60511"/>
                        <a:gd name="connsiteY1" fmla="*/ 3804 h 25933"/>
                        <a:gd name="connsiteX2" fmla="*/ 5273 w 60511"/>
                        <a:gd name="connsiteY2" fmla="*/ 0 h 25933"/>
                        <a:gd name="connsiteX3" fmla="*/ 62068 w 60511"/>
                        <a:gd name="connsiteY3" fmla="*/ 11497 h 25933"/>
                        <a:gd name="connsiteX4" fmla="*/ 60512 w 60511"/>
                        <a:gd name="connsiteY4" fmla="*/ 19277 h 25933"/>
                        <a:gd name="connsiteX5" fmla="*/ 54115 w 60511"/>
                        <a:gd name="connsiteY5" fmla="*/ 30602 h 25933"/>
                        <a:gd name="connsiteX6" fmla="*/ 41580 w 60511"/>
                        <a:gd name="connsiteY6" fmla="*/ 32071 h 25933"/>
                        <a:gd name="connsiteX7" fmla="*/ 32330 w 60511"/>
                        <a:gd name="connsiteY7" fmla="*/ 28008 h 25933"/>
                        <a:gd name="connsiteX8" fmla="*/ 28008 w 60511"/>
                        <a:gd name="connsiteY8" fmla="*/ 19796 h 25933"/>
                        <a:gd name="connsiteX9" fmla="*/ 0 w 60511"/>
                        <a:gd name="connsiteY9" fmla="*/ 25847 h 25933"/>
                        <a:gd name="connsiteX10" fmla="*/ 864 w 60511"/>
                        <a:gd name="connsiteY10" fmla="*/ 21611 h 25933"/>
                        <a:gd name="connsiteX11" fmla="*/ 27835 w 60511"/>
                        <a:gd name="connsiteY11" fmla="*/ 15992 h 25933"/>
                        <a:gd name="connsiteX12" fmla="*/ 29305 w 60511"/>
                        <a:gd name="connsiteY12" fmla="*/ 8818 h 25933"/>
                        <a:gd name="connsiteX13" fmla="*/ 32849 w 60511"/>
                        <a:gd name="connsiteY13" fmla="*/ 9596 h 25933"/>
                        <a:gd name="connsiteX14" fmla="*/ 31812 w 60511"/>
                        <a:gd name="connsiteY14" fmla="*/ 14955 h 25933"/>
                        <a:gd name="connsiteX15" fmla="*/ 33368 w 60511"/>
                        <a:gd name="connsiteY15" fmla="*/ 23600 h 25933"/>
                        <a:gd name="connsiteX16" fmla="*/ 42272 w 60511"/>
                        <a:gd name="connsiteY16" fmla="*/ 28268 h 25933"/>
                        <a:gd name="connsiteX17" fmla="*/ 52127 w 60511"/>
                        <a:gd name="connsiteY17" fmla="*/ 27317 h 25933"/>
                        <a:gd name="connsiteX18" fmla="*/ 56794 w 60511"/>
                        <a:gd name="connsiteY18" fmla="*/ 18932 h 25933"/>
                        <a:gd name="connsiteX19" fmla="*/ 57659 w 60511"/>
                        <a:gd name="connsiteY19" fmla="*/ 14696 h 25933"/>
                        <a:gd name="connsiteX20" fmla="*/ 32849 w 60511"/>
                        <a:gd name="connsiteY20" fmla="*/ 959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25933">
                          <a:moveTo>
                            <a:pt x="29305" y="8818"/>
                          </a:moveTo>
                          <a:lnTo>
                            <a:pt x="4495" y="3804"/>
                          </a:lnTo>
                          <a:lnTo>
                            <a:pt x="5273" y="0"/>
                          </a:lnTo>
                          <a:lnTo>
                            <a:pt x="62068" y="11497"/>
                          </a:lnTo>
                          <a:lnTo>
                            <a:pt x="60512" y="19277"/>
                          </a:lnTo>
                          <a:cubicBezTo>
                            <a:pt x="59388" y="24810"/>
                            <a:pt x="57313" y="28613"/>
                            <a:pt x="54115" y="30602"/>
                          </a:cubicBezTo>
                          <a:cubicBezTo>
                            <a:pt x="50916" y="32590"/>
                            <a:pt x="46767" y="33109"/>
                            <a:pt x="41580" y="32071"/>
                          </a:cubicBezTo>
                          <a:cubicBezTo>
                            <a:pt x="37604" y="31293"/>
                            <a:pt x="34578" y="29910"/>
                            <a:pt x="32330" y="28008"/>
                          </a:cubicBezTo>
                          <a:cubicBezTo>
                            <a:pt x="30083" y="26107"/>
                            <a:pt x="28613" y="23340"/>
                            <a:pt x="28008" y="19796"/>
                          </a:cubicBezTo>
                          <a:lnTo>
                            <a:pt x="0" y="25847"/>
                          </a:lnTo>
                          <a:lnTo>
                            <a:pt x="864" y="21611"/>
                          </a:lnTo>
                          <a:lnTo>
                            <a:pt x="27835" y="15992"/>
                          </a:lnTo>
                          <a:lnTo>
                            <a:pt x="29305" y="8818"/>
                          </a:lnTo>
                          <a:close/>
                          <a:moveTo>
                            <a:pt x="32849" y="9596"/>
                          </a:moveTo>
                          <a:lnTo>
                            <a:pt x="31812" y="14955"/>
                          </a:lnTo>
                          <a:cubicBezTo>
                            <a:pt x="31120" y="18413"/>
                            <a:pt x="31639" y="21266"/>
                            <a:pt x="33368" y="23600"/>
                          </a:cubicBezTo>
                          <a:cubicBezTo>
                            <a:pt x="35097" y="25847"/>
                            <a:pt x="38122" y="27490"/>
                            <a:pt x="42272" y="28268"/>
                          </a:cubicBezTo>
                          <a:cubicBezTo>
                            <a:pt x="46507" y="29132"/>
                            <a:pt x="49792" y="28786"/>
                            <a:pt x="52127" y="27317"/>
                          </a:cubicBezTo>
                          <a:cubicBezTo>
                            <a:pt x="54374" y="25761"/>
                            <a:pt x="55930" y="22995"/>
                            <a:pt x="56794" y="18932"/>
                          </a:cubicBezTo>
                          <a:lnTo>
                            <a:pt x="57659" y="14696"/>
                          </a:lnTo>
                          <a:lnTo>
                            <a:pt x="32849" y="959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5" name="Freihandform: Form 784">
                      <a:extLst>
                        <a:ext uri="{FF2B5EF4-FFF2-40B4-BE49-F238E27FC236}">
                          <a16:creationId xmlns:a16="http://schemas.microsoft.com/office/drawing/2014/main" id="{16D54E10-DD40-4741-8F45-67E55CACE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7620" y="3905224"/>
                      <a:ext cx="51867" cy="25934"/>
                    </a:xfrm>
                    <a:custGeom>
                      <a:avLst/>
                      <a:gdLst>
                        <a:gd name="connsiteX0" fmla="*/ 55241 w 51867"/>
                        <a:gd name="connsiteY0" fmla="*/ 24410 h 25933"/>
                        <a:gd name="connsiteX1" fmla="*/ 50486 w 51867"/>
                        <a:gd name="connsiteY1" fmla="*/ 12826 h 25933"/>
                        <a:gd name="connsiteX2" fmla="*/ 32505 w 51867"/>
                        <a:gd name="connsiteY2" fmla="*/ 5219 h 25933"/>
                        <a:gd name="connsiteX3" fmla="*/ 18588 w 51867"/>
                        <a:gd name="connsiteY3" fmla="*/ 4182 h 25933"/>
                        <a:gd name="connsiteX4" fmla="*/ 8647 w 51867"/>
                        <a:gd name="connsiteY4" fmla="*/ 7380 h 25933"/>
                        <a:gd name="connsiteX5" fmla="*/ 3979 w 51867"/>
                        <a:gd name="connsiteY5" fmla="*/ 14296 h 25933"/>
                        <a:gd name="connsiteX6" fmla="*/ 4065 w 51867"/>
                        <a:gd name="connsiteY6" fmla="*/ 22249 h 25933"/>
                        <a:gd name="connsiteX7" fmla="*/ 607 w 51867"/>
                        <a:gd name="connsiteY7" fmla="*/ 21557 h 25933"/>
                        <a:gd name="connsiteX8" fmla="*/ 434 w 51867"/>
                        <a:gd name="connsiteY8" fmla="*/ 13258 h 25933"/>
                        <a:gd name="connsiteX9" fmla="*/ 5794 w 51867"/>
                        <a:gd name="connsiteY9" fmla="*/ 4527 h 25933"/>
                        <a:gd name="connsiteX10" fmla="*/ 17205 w 51867"/>
                        <a:gd name="connsiteY10" fmla="*/ 292 h 25933"/>
                        <a:gd name="connsiteX11" fmla="*/ 33370 w 51867"/>
                        <a:gd name="connsiteY11" fmla="*/ 1242 h 25933"/>
                        <a:gd name="connsiteX12" fmla="*/ 53771 w 51867"/>
                        <a:gd name="connsiteY12" fmla="*/ 10406 h 25933"/>
                        <a:gd name="connsiteX13" fmla="*/ 58871 w 51867"/>
                        <a:gd name="connsiteY13" fmla="*/ 25188 h 25933"/>
                        <a:gd name="connsiteX14" fmla="*/ 54635 w 51867"/>
                        <a:gd name="connsiteY14" fmla="*/ 33746 h 25933"/>
                        <a:gd name="connsiteX15" fmla="*/ 51610 w 51867"/>
                        <a:gd name="connsiteY15" fmla="*/ 31326 h 25933"/>
                        <a:gd name="connsiteX16" fmla="*/ 55241 w 51867"/>
                        <a:gd name="connsiteY16" fmla="*/ 2441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55241" y="24410"/>
                          </a:moveTo>
                          <a:cubicBezTo>
                            <a:pt x="56105" y="20174"/>
                            <a:pt x="54549" y="16284"/>
                            <a:pt x="50486" y="12826"/>
                          </a:cubicBezTo>
                          <a:cubicBezTo>
                            <a:pt x="46510" y="9368"/>
                            <a:pt x="40459" y="6861"/>
                            <a:pt x="32505" y="5219"/>
                          </a:cubicBezTo>
                          <a:cubicBezTo>
                            <a:pt x="27319" y="4182"/>
                            <a:pt x="22651" y="3836"/>
                            <a:pt x="18588" y="4182"/>
                          </a:cubicBezTo>
                          <a:cubicBezTo>
                            <a:pt x="14525" y="4527"/>
                            <a:pt x="11153" y="5651"/>
                            <a:pt x="8647" y="7380"/>
                          </a:cubicBezTo>
                          <a:cubicBezTo>
                            <a:pt x="6140" y="9109"/>
                            <a:pt x="4584" y="11443"/>
                            <a:pt x="3979" y="14296"/>
                          </a:cubicBezTo>
                          <a:cubicBezTo>
                            <a:pt x="3373" y="17235"/>
                            <a:pt x="3373" y="19915"/>
                            <a:pt x="4065" y="22249"/>
                          </a:cubicBezTo>
                          <a:lnTo>
                            <a:pt x="607" y="21557"/>
                          </a:lnTo>
                          <a:cubicBezTo>
                            <a:pt x="-171" y="19310"/>
                            <a:pt x="-171" y="16543"/>
                            <a:pt x="434" y="13258"/>
                          </a:cubicBezTo>
                          <a:cubicBezTo>
                            <a:pt x="1126" y="9628"/>
                            <a:pt x="2941" y="6775"/>
                            <a:pt x="5794" y="4527"/>
                          </a:cubicBezTo>
                          <a:cubicBezTo>
                            <a:pt x="8647" y="2280"/>
                            <a:pt x="12450" y="897"/>
                            <a:pt x="17205" y="292"/>
                          </a:cubicBezTo>
                          <a:cubicBezTo>
                            <a:pt x="21873" y="-313"/>
                            <a:pt x="27319" y="32"/>
                            <a:pt x="33370" y="1242"/>
                          </a:cubicBezTo>
                          <a:cubicBezTo>
                            <a:pt x="42447" y="3058"/>
                            <a:pt x="49276" y="6083"/>
                            <a:pt x="53771" y="10406"/>
                          </a:cubicBezTo>
                          <a:cubicBezTo>
                            <a:pt x="58266" y="14642"/>
                            <a:pt x="59995" y="19569"/>
                            <a:pt x="58871" y="25188"/>
                          </a:cubicBezTo>
                          <a:cubicBezTo>
                            <a:pt x="58180" y="28646"/>
                            <a:pt x="56710" y="31498"/>
                            <a:pt x="54635" y="33746"/>
                          </a:cubicBezTo>
                          <a:lnTo>
                            <a:pt x="51610" y="31326"/>
                          </a:lnTo>
                          <a:cubicBezTo>
                            <a:pt x="53425" y="29510"/>
                            <a:pt x="54635" y="27176"/>
                            <a:pt x="55241" y="24410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6" name="Freihandform: Form 785">
                      <a:extLst>
                        <a:ext uri="{FF2B5EF4-FFF2-40B4-BE49-F238E27FC236}">
                          <a16:creationId xmlns:a16="http://schemas.microsoft.com/office/drawing/2014/main" id="{2FC3CC5A-CEC0-435A-994D-5CD6BF47C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755" y="3936117"/>
                      <a:ext cx="60512" cy="34578"/>
                    </a:xfrm>
                    <a:custGeom>
                      <a:avLst/>
                      <a:gdLst>
                        <a:gd name="connsiteX0" fmla="*/ 0 w 60511"/>
                        <a:gd name="connsiteY0" fmla="*/ 27403 h 34578"/>
                        <a:gd name="connsiteX1" fmla="*/ 778 w 60511"/>
                        <a:gd name="connsiteY1" fmla="*/ 23600 h 34578"/>
                        <a:gd name="connsiteX2" fmla="*/ 28700 w 60511"/>
                        <a:gd name="connsiteY2" fmla="*/ 29219 h 34578"/>
                        <a:gd name="connsiteX3" fmla="*/ 32676 w 60511"/>
                        <a:gd name="connsiteY3" fmla="*/ 9423 h 34578"/>
                        <a:gd name="connsiteX4" fmla="*/ 4754 w 60511"/>
                        <a:gd name="connsiteY4" fmla="*/ 3804 h 34578"/>
                        <a:gd name="connsiteX5" fmla="*/ 5532 w 60511"/>
                        <a:gd name="connsiteY5" fmla="*/ 0 h 34578"/>
                        <a:gd name="connsiteX6" fmla="*/ 62327 w 60511"/>
                        <a:gd name="connsiteY6" fmla="*/ 11497 h 34578"/>
                        <a:gd name="connsiteX7" fmla="*/ 61549 w 60511"/>
                        <a:gd name="connsiteY7" fmla="*/ 15301 h 34578"/>
                        <a:gd name="connsiteX8" fmla="*/ 36307 w 60511"/>
                        <a:gd name="connsiteY8" fmla="*/ 10201 h 34578"/>
                        <a:gd name="connsiteX9" fmla="*/ 32330 w 60511"/>
                        <a:gd name="connsiteY9" fmla="*/ 29997 h 34578"/>
                        <a:gd name="connsiteX10" fmla="*/ 57573 w 60511"/>
                        <a:gd name="connsiteY10" fmla="*/ 35097 h 34578"/>
                        <a:gd name="connsiteX11" fmla="*/ 56795 w 60511"/>
                        <a:gd name="connsiteY11" fmla="*/ 38900 h 34578"/>
                        <a:gd name="connsiteX12" fmla="*/ 0 w 60511"/>
                        <a:gd name="connsiteY12" fmla="*/ 27403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0" y="27403"/>
                          </a:moveTo>
                          <a:lnTo>
                            <a:pt x="778" y="23600"/>
                          </a:lnTo>
                          <a:lnTo>
                            <a:pt x="28700" y="29219"/>
                          </a:lnTo>
                          <a:lnTo>
                            <a:pt x="32676" y="9423"/>
                          </a:lnTo>
                          <a:lnTo>
                            <a:pt x="4754" y="3804"/>
                          </a:lnTo>
                          <a:lnTo>
                            <a:pt x="5532" y="0"/>
                          </a:lnTo>
                          <a:lnTo>
                            <a:pt x="62327" y="11497"/>
                          </a:lnTo>
                          <a:lnTo>
                            <a:pt x="61549" y="15301"/>
                          </a:lnTo>
                          <a:lnTo>
                            <a:pt x="36307" y="10201"/>
                          </a:lnTo>
                          <a:lnTo>
                            <a:pt x="32330" y="29997"/>
                          </a:lnTo>
                          <a:lnTo>
                            <a:pt x="57573" y="35097"/>
                          </a:lnTo>
                          <a:lnTo>
                            <a:pt x="56795" y="38900"/>
                          </a:lnTo>
                          <a:lnTo>
                            <a:pt x="0" y="27403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7" name="Grafik 3536">
                    <a:extLst>
                      <a:ext uri="{FF2B5EF4-FFF2-40B4-BE49-F238E27FC236}">
                        <a16:creationId xmlns:a16="http://schemas.microsoft.com/office/drawing/2014/main" id="{B42ACCC5-25DF-445E-A048-D2095836F39E}"/>
                      </a:ext>
                    </a:extLst>
                  </p:cNvPr>
                  <p:cNvGrpSpPr/>
                  <p:nvPr/>
                </p:nvGrpSpPr>
                <p:grpSpPr>
                  <a:xfrm>
                    <a:off x="4411903" y="3649292"/>
                    <a:ext cx="86445" cy="337137"/>
                    <a:chOff x="4411903" y="3649292"/>
                    <a:chExt cx="86445" cy="337137"/>
                  </a:xfrm>
                  <a:solidFill>
                    <a:srgbClr val="009F60"/>
                  </a:solidFill>
                </p:grpSpPr>
                <p:sp>
                  <p:nvSpPr>
                    <p:cNvPr id="768" name="Freihandform: Form 767">
                      <a:extLst>
                        <a:ext uri="{FF2B5EF4-FFF2-40B4-BE49-F238E27FC236}">
                          <a16:creationId xmlns:a16="http://schemas.microsoft.com/office/drawing/2014/main" id="{8356AA7D-66F5-4E04-BC56-901EE6924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7255" y="3649292"/>
                      <a:ext cx="51867" cy="25934"/>
                    </a:xfrm>
                    <a:custGeom>
                      <a:avLst/>
                      <a:gdLst>
                        <a:gd name="connsiteX0" fmla="*/ 14440 w 51867"/>
                        <a:gd name="connsiteY0" fmla="*/ 26625 h 25933"/>
                        <a:gd name="connsiteX1" fmla="*/ 3375 w 51867"/>
                        <a:gd name="connsiteY1" fmla="*/ 21352 h 25933"/>
                        <a:gd name="connsiteX2" fmla="*/ 90 w 51867"/>
                        <a:gd name="connsiteY2" fmla="*/ 10892 h 25933"/>
                        <a:gd name="connsiteX3" fmla="*/ 3375 w 51867"/>
                        <a:gd name="connsiteY3" fmla="*/ 0 h 25933"/>
                        <a:gd name="connsiteX4" fmla="*/ 7525 w 51867"/>
                        <a:gd name="connsiteY4" fmla="*/ 519 h 25933"/>
                        <a:gd name="connsiteX5" fmla="*/ 5104 w 51867"/>
                        <a:gd name="connsiteY5" fmla="*/ 5360 h 25933"/>
                        <a:gd name="connsiteX6" fmla="*/ 3808 w 51867"/>
                        <a:gd name="connsiteY6" fmla="*/ 11238 h 25933"/>
                        <a:gd name="connsiteX7" fmla="*/ 6314 w 51867"/>
                        <a:gd name="connsiteY7" fmla="*/ 18845 h 25933"/>
                        <a:gd name="connsiteX8" fmla="*/ 14527 w 51867"/>
                        <a:gd name="connsiteY8" fmla="*/ 22649 h 25933"/>
                        <a:gd name="connsiteX9" fmla="*/ 22307 w 51867"/>
                        <a:gd name="connsiteY9" fmla="*/ 21525 h 25933"/>
                        <a:gd name="connsiteX10" fmla="*/ 28790 w 51867"/>
                        <a:gd name="connsiteY10" fmla="*/ 14436 h 25933"/>
                        <a:gd name="connsiteX11" fmla="*/ 33890 w 51867"/>
                        <a:gd name="connsiteY11" fmla="*/ 8299 h 25933"/>
                        <a:gd name="connsiteX12" fmla="*/ 39164 w 51867"/>
                        <a:gd name="connsiteY12" fmla="*/ 5619 h 25933"/>
                        <a:gd name="connsiteX13" fmla="*/ 45993 w 51867"/>
                        <a:gd name="connsiteY13" fmla="*/ 5273 h 25933"/>
                        <a:gd name="connsiteX14" fmla="*/ 53341 w 51867"/>
                        <a:gd name="connsiteY14" fmla="*/ 7867 h 25933"/>
                        <a:gd name="connsiteX15" fmla="*/ 57922 w 51867"/>
                        <a:gd name="connsiteY15" fmla="*/ 13313 h 25933"/>
                        <a:gd name="connsiteX16" fmla="*/ 58960 w 51867"/>
                        <a:gd name="connsiteY16" fmla="*/ 20315 h 25933"/>
                        <a:gd name="connsiteX17" fmla="*/ 57490 w 51867"/>
                        <a:gd name="connsiteY17" fmla="*/ 26279 h 25933"/>
                        <a:gd name="connsiteX18" fmla="*/ 55415 w 51867"/>
                        <a:gd name="connsiteY18" fmla="*/ 30429 h 25933"/>
                        <a:gd name="connsiteX19" fmla="*/ 51871 w 51867"/>
                        <a:gd name="connsiteY19" fmla="*/ 28527 h 25933"/>
                        <a:gd name="connsiteX20" fmla="*/ 55156 w 51867"/>
                        <a:gd name="connsiteY20" fmla="*/ 19883 h 25933"/>
                        <a:gd name="connsiteX21" fmla="*/ 53081 w 51867"/>
                        <a:gd name="connsiteY21" fmla="*/ 12621 h 25933"/>
                        <a:gd name="connsiteX22" fmla="*/ 45733 w 51867"/>
                        <a:gd name="connsiteY22" fmla="*/ 9077 h 25933"/>
                        <a:gd name="connsiteX23" fmla="*/ 38040 w 51867"/>
                        <a:gd name="connsiteY23" fmla="*/ 10200 h 25933"/>
                        <a:gd name="connsiteX24" fmla="*/ 31643 w 51867"/>
                        <a:gd name="connsiteY24" fmla="*/ 17116 h 25933"/>
                        <a:gd name="connsiteX25" fmla="*/ 24036 w 51867"/>
                        <a:gd name="connsiteY25" fmla="*/ 24896 h 25933"/>
                        <a:gd name="connsiteX26" fmla="*/ 14440 w 51867"/>
                        <a:gd name="connsiteY26" fmla="*/ 26625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14440" y="26625"/>
                          </a:moveTo>
                          <a:cubicBezTo>
                            <a:pt x="9686" y="26107"/>
                            <a:pt x="6055" y="24378"/>
                            <a:pt x="3375" y="21352"/>
                          </a:cubicBezTo>
                          <a:cubicBezTo>
                            <a:pt x="782" y="18413"/>
                            <a:pt x="-342" y="14869"/>
                            <a:pt x="90" y="10892"/>
                          </a:cubicBezTo>
                          <a:cubicBezTo>
                            <a:pt x="609" y="6311"/>
                            <a:pt x="1733" y="2680"/>
                            <a:pt x="3375" y="0"/>
                          </a:cubicBezTo>
                          <a:lnTo>
                            <a:pt x="7525" y="519"/>
                          </a:lnTo>
                          <a:cubicBezTo>
                            <a:pt x="6574" y="1815"/>
                            <a:pt x="5796" y="3458"/>
                            <a:pt x="5104" y="5360"/>
                          </a:cubicBezTo>
                          <a:cubicBezTo>
                            <a:pt x="4413" y="7348"/>
                            <a:pt x="3980" y="9250"/>
                            <a:pt x="3808" y="11238"/>
                          </a:cubicBezTo>
                          <a:cubicBezTo>
                            <a:pt x="3462" y="14177"/>
                            <a:pt x="4326" y="16770"/>
                            <a:pt x="6314" y="18845"/>
                          </a:cubicBezTo>
                          <a:cubicBezTo>
                            <a:pt x="8303" y="21006"/>
                            <a:pt x="11069" y="22217"/>
                            <a:pt x="14527" y="22649"/>
                          </a:cubicBezTo>
                          <a:cubicBezTo>
                            <a:pt x="17725" y="22995"/>
                            <a:pt x="20319" y="22649"/>
                            <a:pt x="22307" y="21525"/>
                          </a:cubicBezTo>
                          <a:cubicBezTo>
                            <a:pt x="24295" y="20401"/>
                            <a:pt x="26456" y="18067"/>
                            <a:pt x="28790" y="14436"/>
                          </a:cubicBezTo>
                          <a:cubicBezTo>
                            <a:pt x="30605" y="11670"/>
                            <a:pt x="32334" y="9596"/>
                            <a:pt x="33890" y="8299"/>
                          </a:cubicBezTo>
                          <a:cubicBezTo>
                            <a:pt x="35447" y="7002"/>
                            <a:pt x="37175" y="6051"/>
                            <a:pt x="39164" y="5619"/>
                          </a:cubicBezTo>
                          <a:cubicBezTo>
                            <a:pt x="41152" y="5100"/>
                            <a:pt x="43399" y="5014"/>
                            <a:pt x="45993" y="5273"/>
                          </a:cubicBezTo>
                          <a:cubicBezTo>
                            <a:pt x="48846" y="5619"/>
                            <a:pt x="51266" y="6483"/>
                            <a:pt x="53341" y="7867"/>
                          </a:cubicBezTo>
                          <a:cubicBezTo>
                            <a:pt x="55415" y="9250"/>
                            <a:pt x="56971" y="11065"/>
                            <a:pt x="57922" y="13313"/>
                          </a:cubicBezTo>
                          <a:cubicBezTo>
                            <a:pt x="58873" y="15474"/>
                            <a:pt x="59305" y="17894"/>
                            <a:pt x="58960" y="20315"/>
                          </a:cubicBezTo>
                          <a:cubicBezTo>
                            <a:pt x="58700" y="22562"/>
                            <a:pt x="58268" y="24550"/>
                            <a:pt x="57490" y="26279"/>
                          </a:cubicBezTo>
                          <a:cubicBezTo>
                            <a:pt x="56799" y="28095"/>
                            <a:pt x="56107" y="29391"/>
                            <a:pt x="55415" y="30429"/>
                          </a:cubicBezTo>
                          <a:lnTo>
                            <a:pt x="51871" y="28527"/>
                          </a:lnTo>
                          <a:cubicBezTo>
                            <a:pt x="53686" y="25761"/>
                            <a:pt x="54810" y="22908"/>
                            <a:pt x="55156" y="19883"/>
                          </a:cubicBezTo>
                          <a:cubicBezTo>
                            <a:pt x="55502" y="17030"/>
                            <a:pt x="54810" y="14609"/>
                            <a:pt x="53081" y="12621"/>
                          </a:cubicBezTo>
                          <a:cubicBezTo>
                            <a:pt x="51353" y="10633"/>
                            <a:pt x="48932" y="9423"/>
                            <a:pt x="45733" y="9077"/>
                          </a:cubicBezTo>
                          <a:cubicBezTo>
                            <a:pt x="42535" y="8731"/>
                            <a:pt x="39942" y="9077"/>
                            <a:pt x="38040" y="10200"/>
                          </a:cubicBezTo>
                          <a:cubicBezTo>
                            <a:pt x="36138" y="11238"/>
                            <a:pt x="33977" y="13572"/>
                            <a:pt x="31643" y="17116"/>
                          </a:cubicBezTo>
                          <a:cubicBezTo>
                            <a:pt x="29309" y="20747"/>
                            <a:pt x="26802" y="23340"/>
                            <a:pt x="24036" y="24896"/>
                          </a:cubicBezTo>
                          <a:cubicBezTo>
                            <a:pt x="21269" y="26452"/>
                            <a:pt x="18071" y="27057"/>
                            <a:pt x="14440" y="26625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9" name="Freihandform: Form 768">
                      <a:extLst>
                        <a:ext uri="{FF2B5EF4-FFF2-40B4-BE49-F238E27FC236}">
                          <a16:creationId xmlns:a16="http://schemas.microsoft.com/office/drawing/2014/main" id="{9B7571CA-67CF-4C26-ABEF-A5378AFF98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2921" y="3684654"/>
                      <a:ext cx="51867" cy="25934"/>
                    </a:xfrm>
                    <a:custGeom>
                      <a:avLst/>
                      <a:gdLst>
                        <a:gd name="connsiteX0" fmla="*/ 27938 w 51867"/>
                        <a:gd name="connsiteY0" fmla="*/ 33708 h 25933"/>
                        <a:gd name="connsiteX1" fmla="*/ 6413 w 51867"/>
                        <a:gd name="connsiteY1" fmla="*/ 26965 h 25933"/>
                        <a:gd name="connsiteX2" fmla="*/ 102 w 51867"/>
                        <a:gd name="connsiteY2" fmla="*/ 13739 h 25933"/>
                        <a:gd name="connsiteX3" fmla="*/ 9266 w 51867"/>
                        <a:gd name="connsiteY3" fmla="*/ 2241 h 25933"/>
                        <a:gd name="connsiteX4" fmla="*/ 31741 w 51867"/>
                        <a:gd name="connsiteY4" fmla="*/ 512 h 25933"/>
                        <a:gd name="connsiteX5" fmla="*/ 53439 w 51867"/>
                        <a:gd name="connsiteY5" fmla="*/ 7169 h 25933"/>
                        <a:gd name="connsiteX6" fmla="*/ 59317 w 51867"/>
                        <a:gd name="connsiteY6" fmla="*/ 20481 h 25933"/>
                        <a:gd name="connsiteX7" fmla="*/ 50241 w 51867"/>
                        <a:gd name="connsiteY7" fmla="*/ 31892 h 25933"/>
                        <a:gd name="connsiteX8" fmla="*/ 27938 w 51867"/>
                        <a:gd name="connsiteY8" fmla="*/ 33708 h 25933"/>
                        <a:gd name="connsiteX9" fmla="*/ 31223 w 51867"/>
                        <a:gd name="connsiteY9" fmla="*/ 4575 h 25933"/>
                        <a:gd name="connsiteX10" fmla="*/ 11513 w 51867"/>
                        <a:gd name="connsiteY10" fmla="*/ 5613 h 25933"/>
                        <a:gd name="connsiteX11" fmla="*/ 3906 w 51867"/>
                        <a:gd name="connsiteY11" fmla="*/ 14257 h 25933"/>
                        <a:gd name="connsiteX12" fmla="*/ 9352 w 51867"/>
                        <a:gd name="connsiteY12" fmla="*/ 24371 h 25933"/>
                        <a:gd name="connsiteX13" fmla="*/ 28456 w 51867"/>
                        <a:gd name="connsiteY13" fmla="*/ 29818 h 25933"/>
                        <a:gd name="connsiteX14" fmla="*/ 48166 w 51867"/>
                        <a:gd name="connsiteY14" fmla="*/ 28866 h 25933"/>
                        <a:gd name="connsiteX15" fmla="*/ 55687 w 51867"/>
                        <a:gd name="connsiteY15" fmla="*/ 20222 h 25933"/>
                        <a:gd name="connsiteX16" fmla="*/ 50154 w 51867"/>
                        <a:gd name="connsiteY16" fmla="*/ 9935 h 25933"/>
                        <a:gd name="connsiteX17" fmla="*/ 31223 w 51867"/>
                        <a:gd name="connsiteY17" fmla="*/ 4575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27938" y="33708"/>
                          </a:moveTo>
                          <a:cubicBezTo>
                            <a:pt x="18429" y="32670"/>
                            <a:pt x="11254" y="30423"/>
                            <a:pt x="6413" y="26965"/>
                          </a:cubicBezTo>
                          <a:cubicBezTo>
                            <a:pt x="1572" y="23507"/>
                            <a:pt x="-503" y="19098"/>
                            <a:pt x="102" y="13739"/>
                          </a:cubicBezTo>
                          <a:cubicBezTo>
                            <a:pt x="707" y="8293"/>
                            <a:pt x="3733" y="4489"/>
                            <a:pt x="9266" y="2241"/>
                          </a:cubicBezTo>
                          <a:cubicBezTo>
                            <a:pt x="14712" y="-6"/>
                            <a:pt x="22233" y="-525"/>
                            <a:pt x="31741" y="512"/>
                          </a:cubicBezTo>
                          <a:cubicBezTo>
                            <a:pt x="41683" y="1636"/>
                            <a:pt x="48858" y="3884"/>
                            <a:pt x="53439" y="7169"/>
                          </a:cubicBezTo>
                          <a:cubicBezTo>
                            <a:pt x="58021" y="10540"/>
                            <a:pt x="59923" y="14949"/>
                            <a:pt x="59317" y="20481"/>
                          </a:cubicBezTo>
                          <a:cubicBezTo>
                            <a:pt x="58712" y="25841"/>
                            <a:pt x="55687" y="29645"/>
                            <a:pt x="50241" y="31892"/>
                          </a:cubicBezTo>
                          <a:cubicBezTo>
                            <a:pt x="44881" y="34226"/>
                            <a:pt x="37447" y="34831"/>
                            <a:pt x="27938" y="33708"/>
                          </a:cubicBezTo>
                          <a:close/>
                          <a:moveTo>
                            <a:pt x="31223" y="4575"/>
                          </a:moveTo>
                          <a:cubicBezTo>
                            <a:pt x="22665" y="3625"/>
                            <a:pt x="16095" y="3970"/>
                            <a:pt x="11513" y="5613"/>
                          </a:cubicBezTo>
                          <a:cubicBezTo>
                            <a:pt x="6932" y="7255"/>
                            <a:pt x="4338" y="10108"/>
                            <a:pt x="3906" y="14257"/>
                          </a:cubicBezTo>
                          <a:cubicBezTo>
                            <a:pt x="3474" y="18407"/>
                            <a:pt x="5289" y="21778"/>
                            <a:pt x="9352" y="24371"/>
                          </a:cubicBezTo>
                          <a:cubicBezTo>
                            <a:pt x="13415" y="26965"/>
                            <a:pt x="19812" y="28780"/>
                            <a:pt x="28456" y="29818"/>
                          </a:cubicBezTo>
                          <a:cubicBezTo>
                            <a:pt x="37015" y="30768"/>
                            <a:pt x="43584" y="30423"/>
                            <a:pt x="48166" y="28866"/>
                          </a:cubicBezTo>
                          <a:cubicBezTo>
                            <a:pt x="52748" y="27224"/>
                            <a:pt x="55254" y="24371"/>
                            <a:pt x="55687" y="20222"/>
                          </a:cubicBezTo>
                          <a:cubicBezTo>
                            <a:pt x="56206" y="15986"/>
                            <a:pt x="54304" y="12615"/>
                            <a:pt x="50154" y="9935"/>
                          </a:cubicBezTo>
                          <a:cubicBezTo>
                            <a:pt x="46005" y="7255"/>
                            <a:pt x="39694" y="5526"/>
                            <a:pt x="31223" y="4575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0" name="Freihandform: Form 769">
                      <a:extLst>
                        <a:ext uri="{FF2B5EF4-FFF2-40B4-BE49-F238E27FC236}">
                          <a16:creationId xmlns:a16="http://schemas.microsoft.com/office/drawing/2014/main" id="{B94C7C73-DFBB-4947-886B-6D5212442A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8326" y="3727179"/>
                      <a:ext cx="51867" cy="25934"/>
                    </a:xfrm>
                    <a:custGeom>
                      <a:avLst/>
                      <a:gdLst>
                        <a:gd name="connsiteX0" fmla="*/ 56910 w 51867"/>
                        <a:gd name="connsiteY0" fmla="*/ 32936 h 25933"/>
                        <a:gd name="connsiteX1" fmla="*/ 18010 w 51867"/>
                        <a:gd name="connsiteY1" fmla="*/ 28527 h 25933"/>
                        <a:gd name="connsiteX2" fmla="*/ 115 w 51867"/>
                        <a:gd name="connsiteY2" fmla="*/ 12362 h 25933"/>
                        <a:gd name="connsiteX3" fmla="*/ 6339 w 51867"/>
                        <a:gd name="connsiteY3" fmla="*/ 2334 h 25933"/>
                        <a:gd name="connsiteX4" fmla="*/ 21208 w 51867"/>
                        <a:gd name="connsiteY4" fmla="*/ 259 h 25933"/>
                        <a:gd name="connsiteX5" fmla="*/ 60108 w 51867"/>
                        <a:gd name="connsiteY5" fmla="*/ 4668 h 25933"/>
                        <a:gd name="connsiteX6" fmla="*/ 59676 w 51867"/>
                        <a:gd name="connsiteY6" fmla="*/ 8558 h 25933"/>
                        <a:gd name="connsiteX7" fmla="*/ 20344 w 51867"/>
                        <a:gd name="connsiteY7" fmla="*/ 4150 h 25933"/>
                        <a:gd name="connsiteX8" fmla="*/ 8674 w 51867"/>
                        <a:gd name="connsiteY8" fmla="*/ 5532 h 25933"/>
                        <a:gd name="connsiteX9" fmla="*/ 3919 w 51867"/>
                        <a:gd name="connsiteY9" fmla="*/ 12794 h 25933"/>
                        <a:gd name="connsiteX10" fmla="*/ 7031 w 51867"/>
                        <a:gd name="connsiteY10" fmla="*/ 20747 h 25933"/>
                        <a:gd name="connsiteX11" fmla="*/ 18269 w 51867"/>
                        <a:gd name="connsiteY11" fmla="*/ 24637 h 25933"/>
                        <a:gd name="connsiteX12" fmla="*/ 57429 w 51867"/>
                        <a:gd name="connsiteY12" fmla="*/ 29046 h 25933"/>
                        <a:gd name="connsiteX13" fmla="*/ 56910 w 51867"/>
                        <a:gd name="connsiteY13" fmla="*/ 3293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56910" y="32936"/>
                          </a:moveTo>
                          <a:lnTo>
                            <a:pt x="18010" y="28527"/>
                          </a:lnTo>
                          <a:cubicBezTo>
                            <a:pt x="5043" y="27058"/>
                            <a:pt x="-922" y="21698"/>
                            <a:pt x="115" y="12362"/>
                          </a:cubicBezTo>
                          <a:cubicBezTo>
                            <a:pt x="634" y="7694"/>
                            <a:pt x="2709" y="4322"/>
                            <a:pt x="6339" y="2334"/>
                          </a:cubicBezTo>
                          <a:cubicBezTo>
                            <a:pt x="9970" y="259"/>
                            <a:pt x="14898" y="-432"/>
                            <a:pt x="21208" y="259"/>
                          </a:cubicBezTo>
                          <a:lnTo>
                            <a:pt x="60108" y="4668"/>
                          </a:lnTo>
                          <a:lnTo>
                            <a:pt x="59676" y="8558"/>
                          </a:lnTo>
                          <a:lnTo>
                            <a:pt x="20344" y="4150"/>
                          </a:lnTo>
                          <a:cubicBezTo>
                            <a:pt x="15330" y="3544"/>
                            <a:pt x="11440" y="4063"/>
                            <a:pt x="8674" y="5532"/>
                          </a:cubicBezTo>
                          <a:cubicBezTo>
                            <a:pt x="5821" y="7002"/>
                            <a:pt x="4265" y="9423"/>
                            <a:pt x="3919" y="12794"/>
                          </a:cubicBezTo>
                          <a:cubicBezTo>
                            <a:pt x="3573" y="16079"/>
                            <a:pt x="4524" y="18759"/>
                            <a:pt x="7031" y="20747"/>
                          </a:cubicBezTo>
                          <a:cubicBezTo>
                            <a:pt x="9452" y="22735"/>
                            <a:pt x="13169" y="24032"/>
                            <a:pt x="18269" y="24637"/>
                          </a:cubicBezTo>
                          <a:lnTo>
                            <a:pt x="57429" y="29046"/>
                          </a:lnTo>
                          <a:lnTo>
                            <a:pt x="56910" y="3293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1" name="Freihandform: Form 770">
                      <a:extLst>
                        <a:ext uri="{FF2B5EF4-FFF2-40B4-BE49-F238E27FC236}">
                          <a16:creationId xmlns:a16="http://schemas.microsoft.com/office/drawing/2014/main" id="{6E76E4A3-CBD9-4616-A6A5-D3DDAAE49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5070" y="3765820"/>
                      <a:ext cx="51867" cy="25934"/>
                    </a:xfrm>
                    <a:custGeom>
                      <a:avLst/>
                      <a:gdLst>
                        <a:gd name="connsiteX0" fmla="*/ 56449 w 51867"/>
                        <a:gd name="connsiteY0" fmla="*/ 27576 h 25933"/>
                        <a:gd name="connsiteX1" fmla="*/ 56017 w 51867"/>
                        <a:gd name="connsiteY1" fmla="*/ 31553 h 25933"/>
                        <a:gd name="connsiteX2" fmla="*/ 0 w 51867"/>
                        <a:gd name="connsiteY2" fmla="*/ 11411 h 25933"/>
                        <a:gd name="connsiteX3" fmla="*/ 432 w 51867"/>
                        <a:gd name="connsiteY3" fmla="*/ 7089 h 25933"/>
                        <a:gd name="connsiteX4" fmla="*/ 59561 w 51867"/>
                        <a:gd name="connsiteY4" fmla="*/ 0 h 25933"/>
                        <a:gd name="connsiteX5" fmla="*/ 59129 w 51867"/>
                        <a:gd name="connsiteY5" fmla="*/ 4063 h 25933"/>
                        <a:gd name="connsiteX6" fmla="*/ 17548 w 51867"/>
                        <a:gd name="connsiteY6" fmla="*/ 8904 h 25933"/>
                        <a:gd name="connsiteX7" fmla="*/ 10546 w 51867"/>
                        <a:gd name="connsiteY7" fmla="*/ 9595 h 25933"/>
                        <a:gd name="connsiteX8" fmla="*/ 5014 w 51867"/>
                        <a:gd name="connsiteY8" fmla="*/ 9682 h 25933"/>
                        <a:gd name="connsiteX9" fmla="*/ 9423 w 51867"/>
                        <a:gd name="connsiteY9" fmla="*/ 10892 h 25933"/>
                        <a:gd name="connsiteX10" fmla="*/ 13053 w 51867"/>
                        <a:gd name="connsiteY10" fmla="*/ 12016 h 25933"/>
                        <a:gd name="connsiteX11" fmla="*/ 56449 w 51867"/>
                        <a:gd name="connsiteY11" fmla="*/ 2757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56449" y="27576"/>
                          </a:moveTo>
                          <a:lnTo>
                            <a:pt x="56017" y="31553"/>
                          </a:lnTo>
                          <a:lnTo>
                            <a:pt x="0" y="11411"/>
                          </a:lnTo>
                          <a:lnTo>
                            <a:pt x="432" y="7089"/>
                          </a:lnTo>
                          <a:lnTo>
                            <a:pt x="59561" y="0"/>
                          </a:lnTo>
                          <a:lnTo>
                            <a:pt x="59129" y="4063"/>
                          </a:lnTo>
                          <a:lnTo>
                            <a:pt x="17548" y="8904"/>
                          </a:lnTo>
                          <a:cubicBezTo>
                            <a:pt x="14350" y="9336"/>
                            <a:pt x="12016" y="9509"/>
                            <a:pt x="10546" y="9595"/>
                          </a:cubicBezTo>
                          <a:cubicBezTo>
                            <a:pt x="9077" y="9682"/>
                            <a:pt x="7175" y="9682"/>
                            <a:pt x="5014" y="9682"/>
                          </a:cubicBezTo>
                          <a:cubicBezTo>
                            <a:pt x="6483" y="10028"/>
                            <a:pt x="7953" y="10460"/>
                            <a:pt x="9423" y="10892"/>
                          </a:cubicBezTo>
                          <a:cubicBezTo>
                            <a:pt x="10892" y="11324"/>
                            <a:pt x="12102" y="11670"/>
                            <a:pt x="13053" y="12016"/>
                          </a:cubicBezTo>
                          <a:cubicBezTo>
                            <a:pt x="14004" y="12275"/>
                            <a:pt x="28527" y="17462"/>
                            <a:pt x="56449" y="27576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2" name="Freihandform: Form 771">
                      <a:extLst>
                        <a:ext uri="{FF2B5EF4-FFF2-40B4-BE49-F238E27FC236}">
                          <a16:creationId xmlns:a16="http://schemas.microsoft.com/office/drawing/2014/main" id="{74244ACA-E95C-42D0-ADD9-DEAE9C4BA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0488" y="3797286"/>
                      <a:ext cx="51867" cy="25934"/>
                    </a:xfrm>
                    <a:custGeom>
                      <a:avLst/>
                      <a:gdLst>
                        <a:gd name="connsiteX0" fmla="*/ 0 w 51867"/>
                        <a:gd name="connsiteY0" fmla="*/ 20833 h 25933"/>
                        <a:gd name="connsiteX1" fmla="*/ 2334 w 51867"/>
                        <a:gd name="connsiteY1" fmla="*/ 0 h 25933"/>
                        <a:gd name="connsiteX2" fmla="*/ 59907 w 51867"/>
                        <a:gd name="connsiteY2" fmla="*/ 6483 h 25933"/>
                        <a:gd name="connsiteX3" fmla="*/ 57573 w 51867"/>
                        <a:gd name="connsiteY3" fmla="*/ 27403 h 25933"/>
                        <a:gd name="connsiteX4" fmla="*/ 53855 w 51867"/>
                        <a:gd name="connsiteY4" fmla="*/ 26971 h 25933"/>
                        <a:gd name="connsiteX5" fmla="*/ 55757 w 51867"/>
                        <a:gd name="connsiteY5" fmla="*/ 9941 h 25933"/>
                        <a:gd name="connsiteX6" fmla="*/ 33886 w 51867"/>
                        <a:gd name="connsiteY6" fmla="*/ 7521 h 25933"/>
                        <a:gd name="connsiteX7" fmla="*/ 32071 w 51867"/>
                        <a:gd name="connsiteY7" fmla="*/ 23600 h 25933"/>
                        <a:gd name="connsiteX8" fmla="*/ 28354 w 51867"/>
                        <a:gd name="connsiteY8" fmla="*/ 23168 h 25933"/>
                        <a:gd name="connsiteX9" fmla="*/ 30169 w 51867"/>
                        <a:gd name="connsiteY9" fmla="*/ 7089 h 25933"/>
                        <a:gd name="connsiteX10" fmla="*/ 5532 w 51867"/>
                        <a:gd name="connsiteY10" fmla="*/ 4322 h 25933"/>
                        <a:gd name="connsiteX11" fmla="*/ 3631 w 51867"/>
                        <a:gd name="connsiteY11" fmla="*/ 21352 h 25933"/>
                        <a:gd name="connsiteX12" fmla="*/ 0 w 51867"/>
                        <a:gd name="connsiteY12" fmla="*/ 20833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0" y="20833"/>
                          </a:moveTo>
                          <a:lnTo>
                            <a:pt x="2334" y="0"/>
                          </a:lnTo>
                          <a:lnTo>
                            <a:pt x="59907" y="6483"/>
                          </a:lnTo>
                          <a:lnTo>
                            <a:pt x="57573" y="27403"/>
                          </a:lnTo>
                          <a:lnTo>
                            <a:pt x="53855" y="26971"/>
                          </a:lnTo>
                          <a:lnTo>
                            <a:pt x="55757" y="9941"/>
                          </a:lnTo>
                          <a:lnTo>
                            <a:pt x="33886" y="7521"/>
                          </a:lnTo>
                          <a:lnTo>
                            <a:pt x="32071" y="23600"/>
                          </a:lnTo>
                          <a:lnTo>
                            <a:pt x="28354" y="23168"/>
                          </a:lnTo>
                          <a:lnTo>
                            <a:pt x="30169" y="7089"/>
                          </a:lnTo>
                          <a:lnTo>
                            <a:pt x="5532" y="4322"/>
                          </a:lnTo>
                          <a:lnTo>
                            <a:pt x="3631" y="21352"/>
                          </a:lnTo>
                          <a:lnTo>
                            <a:pt x="0" y="20833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3" name="Freihandform: Form 772">
                      <a:extLst>
                        <a:ext uri="{FF2B5EF4-FFF2-40B4-BE49-F238E27FC236}">
                          <a16:creationId xmlns:a16="http://schemas.microsoft.com/office/drawing/2014/main" id="{28DD71A9-5C7B-4760-A1C9-6FF07D79C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6426" y="3828147"/>
                      <a:ext cx="60512" cy="25934"/>
                    </a:xfrm>
                    <a:custGeom>
                      <a:avLst/>
                      <a:gdLst>
                        <a:gd name="connsiteX0" fmla="*/ 27662 w 60511"/>
                        <a:gd name="connsiteY0" fmla="*/ 6743 h 25933"/>
                        <a:gd name="connsiteX1" fmla="*/ 2507 w 60511"/>
                        <a:gd name="connsiteY1" fmla="*/ 3890 h 25933"/>
                        <a:gd name="connsiteX2" fmla="*/ 2939 w 60511"/>
                        <a:gd name="connsiteY2" fmla="*/ 0 h 25933"/>
                        <a:gd name="connsiteX3" fmla="*/ 60512 w 60511"/>
                        <a:gd name="connsiteY3" fmla="*/ 6483 h 25933"/>
                        <a:gd name="connsiteX4" fmla="*/ 59647 w 60511"/>
                        <a:gd name="connsiteY4" fmla="*/ 14350 h 25933"/>
                        <a:gd name="connsiteX5" fmla="*/ 54288 w 60511"/>
                        <a:gd name="connsiteY5" fmla="*/ 26193 h 25933"/>
                        <a:gd name="connsiteX6" fmla="*/ 41926 w 60511"/>
                        <a:gd name="connsiteY6" fmla="*/ 28786 h 25933"/>
                        <a:gd name="connsiteX7" fmla="*/ 32330 w 60511"/>
                        <a:gd name="connsiteY7" fmla="*/ 25588 h 25933"/>
                        <a:gd name="connsiteX8" fmla="*/ 27317 w 60511"/>
                        <a:gd name="connsiteY8" fmla="*/ 17808 h 25933"/>
                        <a:gd name="connsiteX9" fmla="*/ 0 w 60511"/>
                        <a:gd name="connsiteY9" fmla="*/ 26279 h 25933"/>
                        <a:gd name="connsiteX10" fmla="*/ 519 w 60511"/>
                        <a:gd name="connsiteY10" fmla="*/ 21957 h 25933"/>
                        <a:gd name="connsiteX11" fmla="*/ 26884 w 60511"/>
                        <a:gd name="connsiteY11" fmla="*/ 14004 h 25933"/>
                        <a:gd name="connsiteX12" fmla="*/ 27662 w 60511"/>
                        <a:gd name="connsiteY12" fmla="*/ 6743 h 25933"/>
                        <a:gd name="connsiteX13" fmla="*/ 31120 w 60511"/>
                        <a:gd name="connsiteY13" fmla="*/ 7175 h 25933"/>
                        <a:gd name="connsiteX14" fmla="*/ 30515 w 60511"/>
                        <a:gd name="connsiteY14" fmla="*/ 12535 h 25933"/>
                        <a:gd name="connsiteX15" fmla="*/ 32849 w 60511"/>
                        <a:gd name="connsiteY15" fmla="*/ 21006 h 25933"/>
                        <a:gd name="connsiteX16" fmla="*/ 42099 w 60511"/>
                        <a:gd name="connsiteY16" fmla="*/ 24896 h 25933"/>
                        <a:gd name="connsiteX17" fmla="*/ 51781 w 60511"/>
                        <a:gd name="connsiteY17" fmla="*/ 23081 h 25933"/>
                        <a:gd name="connsiteX18" fmla="*/ 55671 w 60511"/>
                        <a:gd name="connsiteY18" fmla="*/ 14263 h 25933"/>
                        <a:gd name="connsiteX19" fmla="*/ 56190 w 60511"/>
                        <a:gd name="connsiteY19" fmla="*/ 9941 h 25933"/>
                        <a:gd name="connsiteX20" fmla="*/ 31120 w 60511"/>
                        <a:gd name="connsiteY20" fmla="*/ 7175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25933">
                          <a:moveTo>
                            <a:pt x="27662" y="6743"/>
                          </a:moveTo>
                          <a:lnTo>
                            <a:pt x="2507" y="3890"/>
                          </a:lnTo>
                          <a:lnTo>
                            <a:pt x="2939" y="0"/>
                          </a:lnTo>
                          <a:lnTo>
                            <a:pt x="60512" y="6483"/>
                          </a:lnTo>
                          <a:lnTo>
                            <a:pt x="59647" y="14350"/>
                          </a:lnTo>
                          <a:cubicBezTo>
                            <a:pt x="59042" y="19969"/>
                            <a:pt x="57227" y="23945"/>
                            <a:pt x="54288" y="26193"/>
                          </a:cubicBezTo>
                          <a:cubicBezTo>
                            <a:pt x="51349" y="28527"/>
                            <a:pt x="47199" y="29305"/>
                            <a:pt x="41926" y="28786"/>
                          </a:cubicBezTo>
                          <a:cubicBezTo>
                            <a:pt x="37949" y="28354"/>
                            <a:pt x="34751" y="27230"/>
                            <a:pt x="32330" y="25588"/>
                          </a:cubicBezTo>
                          <a:cubicBezTo>
                            <a:pt x="29910" y="23859"/>
                            <a:pt x="28268" y="21265"/>
                            <a:pt x="27317" y="17808"/>
                          </a:cubicBezTo>
                          <a:lnTo>
                            <a:pt x="0" y="26279"/>
                          </a:lnTo>
                          <a:lnTo>
                            <a:pt x="519" y="21957"/>
                          </a:lnTo>
                          <a:lnTo>
                            <a:pt x="26884" y="14004"/>
                          </a:lnTo>
                          <a:lnTo>
                            <a:pt x="27662" y="6743"/>
                          </a:lnTo>
                          <a:close/>
                          <a:moveTo>
                            <a:pt x="31120" y="7175"/>
                          </a:moveTo>
                          <a:lnTo>
                            <a:pt x="30515" y="12535"/>
                          </a:lnTo>
                          <a:cubicBezTo>
                            <a:pt x="30083" y="15992"/>
                            <a:pt x="30861" y="18845"/>
                            <a:pt x="32849" y="21006"/>
                          </a:cubicBezTo>
                          <a:cubicBezTo>
                            <a:pt x="34751" y="23167"/>
                            <a:pt x="37863" y="24464"/>
                            <a:pt x="42099" y="24896"/>
                          </a:cubicBezTo>
                          <a:cubicBezTo>
                            <a:pt x="46421" y="25415"/>
                            <a:pt x="49706" y="24810"/>
                            <a:pt x="51781" y="23081"/>
                          </a:cubicBezTo>
                          <a:cubicBezTo>
                            <a:pt x="53942" y="21352"/>
                            <a:pt x="55238" y="18413"/>
                            <a:pt x="55671" y="14263"/>
                          </a:cubicBezTo>
                          <a:lnTo>
                            <a:pt x="56190" y="9941"/>
                          </a:lnTo>
                          <a:lnTo>
                            <a:pt x="31120" y="7175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4" name="Freihandform: Form 773">
                      <a:extLst>
                        <a:ext uri="{FF2B5EF4-FFF2-40B4-BE49-F238E27FC236}">
                          <a16:creationId xmlns:a16="http://schemas.microsoft.com/office/drawing/2014/main" id="{DE97AB0F-EDBB-4EC3-8997-15AF9B1BA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3141" y="3862552"/>
                      <a:ext cx="51867" cy="25934"/>
                    </a:xfrm>
                    <a:custGeom>
                      <a:avLst/>
                      <a:gdLst>
                        <a:gd name="connsiteX0" fmla="*/ 0 w 51867"/>
                        <a:gd name="connsiteY0" fmla="*/ 20833 h 25933"/>
                        <a:gd name="connsiteX1" fmla="*/ 2334 w 51867"/>
                        <a:gd name="connsiteY1" fmla="*/ 0 h 25933"/>
                        <a:gd name="connsiteX2" fmla="*/ 59907 w 51867"/>
                        <a:gd name="connsiteY2" fmla="*/ 6483 h 25933"/>
                        <a:gd name="connsiteX3" fmla="*/ 57573 w 51867"/>
                        <a:gd name="connsiteY3" fmla="*/ 27317 h 25933"/>
                        <a:gd name="connsiteX4" fmla="*/ 53856 w 51867"/>
                        <a:gd name="connsiteY4" fmla="*/ 26884 h 25933"/>
                        <a:gd name="connsiteX5" fmla="*/ 55757 w 51867"/>
                        <a:gd name="connsiteY5" fmla="*/ 9855 h 25933"/>
                        <a:gd name="connsiteX6" fmla="*/ 33887 w 51867"/>
                        <a:gd name="connsiteY6" fmla="*/ 7348 h 25933"/>
                        <a:gd name="connsiteX7" fmla="*/ 32071 w 51867"/>
                        <a:gd name="connsiteY7" fmla="*/ 23427 h 25933"/>
                        <a:gd name="connsiteX8" fmla="*/ 28354 w 51867"/>
                        <a:gd name="connsiteY8" fmla="*/ 22995 h 25933"/>
                        <a:gd name="connsiteX9" fmla="*/ 30169 w 51867"/>
                        <a:gd name="connsiteY9" fmla="*/ 6916 h 25933"/>
                        <a:gd name="connsiteX10" fmla="*/ 5533 w 51867"/>
                        <a:gd name="connsiteY10" fmla="*/ 4149 h 25933"/>
                        <a:gd name="connsiteX11" fmla="*/ 3631 w 51867"/>
                        <a:gd name="connsiteY11" fmla="*/ 21179 h 25933"/>
                        <a:gd name="connsiteX12" fmla="*/ 0 w 51867"/>
                        <a:gd name="connsiteY12" fmla="*/ 20833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0" y="20833"/>
                          </a:moveTo>
                          <a:lnTo>
                            <a:pt x="2334" y="0"/>
                          </a:lnTo>
                          <a:lnTo>
                            <a:pt x="59907" y="6483"/>
                          </a:lnTo>
                          <a:lnTo>
                            <a:pt x="57573" y="27317"/>
                          </a:lnTo>
                          <a:lnTo>
                            <a:pt x="53856" y="26884"/>
                          </a:lnTo>
                          <a:lnTo>
                            <a:pt x="55757" y="9855"/>
                          </a:lnTo>
                          <a:lnTo>
                            <a:pt x="33887" y="7348"/>
                          </a:lnTo>
                          <a:lnTo>
                            <a:pt x="32071" y="23427"/>
                          </a:lnTo>
                          <a:lnTo>
                            <a:pt x="28354" y="22995"/>
                          </a:lnTo>
                          <a:lnTo>
                            <a:pt x="30169" y="6916"/>
                          </a:lnTo>
                          <a:lnTo>
                            <a:pt x="5533" y="4149"/>
                          </a:lnTo>
                          <a:lnTo>
                            <a:pt x="3631" y="21179"/>
                          </a:lnTo>
                          <a:lnTo>
                            <a:pt x="0" y="20833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5" name="Freihandform: Form 774">
                      <a:extLst>
                        <a:ext uri="{FF2B5EF4-FFF2-40B4-BE49-F238E27FC236}">
                          <a16:creationId xmlns:a16="http://schemas.microsoft.com/office/drawing/2014/main" id="{9E1A47FD-826C-4E38-8B35-0F4CCCBA8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1498" y="3893759"/>
                      <a:ext cx="51867" cy="8645"/>
                    </a:xfrm>
                    <a:custGeom>
                      <a:avLst/>
                      <a:gdLst>
                        <a:gd name="connsiteX0" fmla="*/ 432 w 51867"/>
                        <a:gd name="connsiteY0" fmla="*/ 0 h 8644"/>
                        <a:gd name="connsiteX1" fmla="*/ 58005 w 51867"/>
                        <a:gd name="connsiteY1" fmla="*/ 6483 h 8644"/>
                        <a:gd name="connsiteX2" fmla="*/ 57573 w 51867"/>
                        <a:gd name="connsiteY2" fmla="*/ 10374 h 8644"/>
                        <a:gd name="connsiteX3" fmla="*/ 0 w 51867"/>
                        <a:gd name="connsiteY3" fmla="*/ 3890 h 8644"/>
                        <a:gd name="connsiteX4" fmla="*/ 432 w 51867"/>
                        <a:gd name="connsiteY4" fmla="*/ 0 h 8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67" h="8644">
                          <a:moveTo>
                            <a:pt x="432" y="0"/>
                          </a:moveTo>
                          <a:lnTo>
                            <a:pt x="58005" y="6483"/>
                          </a:lnTo>
                          <a:lnTo>
                            <a:pt x="57573" y="10374"/>
                          </a:lnTo>
                          <a:lnTo>
                            <a:pt x="0" y="3890"/>
                          </a:lnTo>
                          <a:lnTo>
                            <a:pt x="432" y="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6" name="Freihandform: Form 775">
                      <a:extLst>
                        <a:ext uri="{FF2B5EF4-FFF2-40B4-BE49-F238E27FC236}">
                          <a16:creationId xmlns:a16="http://schemas.microsoft.com/office/drawing/2014/main" id="{32AF6E68-A24E-4E40-A7BB-0C84C0364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7115" y="3910900"/>
                      <a:ext cx="51867" cy="34578"/>
                    </a:xfrm>
                    <a:custGeom>
                      <a:avLst/>
                      <a:gdLst>
                        <a:gd name="connsiteX0" fmla="*/ 29884 w 51867"/>
                        <a:gd name="connsiteY0" fmla="*/ 21327 h 34578"/>
                        <a:gd name="connsiteX1" fmla="*/ 28501 w 51867"/>
                        <a:gd name="connsiteY1" fmla="*/ 33948 h 34578"/>
                        <a:gd name="connsiteX2" fmla="*/ 1271 w 51867"/>
                        <a:gd name="connsiteY2" fmla="*/ 30836 h 34578"/>
                        <a:gd name="connsiteX3" fmla="*/ 233 w 51867"/>
                        <a:gd name="connsiteY3" fmla="*/ 16919 h 34578"/>
                        <a:gd name="connsiteX4" fmla="*/ 9742 w 51867"/>
                        <a:gd name="connsiteY4" fmla="*/ 3174 h 34578"/>
                        <a:gd name="connsiteX5" fmla="*/ 32218 w 51867"/>
                        <a:gd name="connsiteY5" fmla="*/ 407 h 34578"/>
                        <a:gd name="connsiteX6" fmla="*/ 53397 w 51867"/>
                        <a:gd name="connsiteY6" fmla="*/ 8187 h 34578"/>
                        <a:gd name="connsiteX7" fmla="*/ 59449 w 51867"/>
                        <a:gd name="connsiteY7" fmla="*/ 24180 h 34578"/>
                        <a:gd name="connsiteX8" fmla="*/ 54348 w 51867"/>
                        <a:gd name="connsiteY8" fmla="*/ 36109 h 34578"/>
                        <a:gd name="connsiteX9" fmla="*/ 51150 w 51867"/>
                        <a:gd name="connsiteY9" fmla="*/ 33862 h 34578"/>
                        <a:gd name="connsiteX10" fmla="*/ 55818 w 51867"/>
                        <a:gd name="connsiteY10" fmla="*/ 23748 h 34578"/>
                        <a:gd name="connsiteX11" fmla="*/ 50545 w 51867"/>
                        <a:gd name="connsiteY11" fmla="*/ 10781 h 34578"/>
                        <a:gd name="connsiteX12" fmla="*/ 31700 w 51867"/>
                        <a:gd name="connsiteY12" fmla="*/ 4470 h 34578"/>
                        <a:gd name="connsiteX13" fmla="*/ 12077 w 51867"/>
                        <a:gd name="connsiteY13" fmla="*/ 6545 h 34578"/>
                        <a:gd name="connsiteX14" fmla="*/ 3951 w 51867"/>
                        <a:gd name="connsiteY14" fmla="*/ 17696 h 34578"/>
                        <a:gd name="connsiteX15" fmla="*/ 4383 w 51867"/>
                        <a:gd name="connsiteY15" fmla="*/ 27292 h 34578"/>
                        <a:gd name="connsiteX16" fmla="*/ 25303 w 51867"/>
                        <a:gd name="connsiteY16" fmla="*/ 29626 h 34578"/>
                        <a:gd name="connsiteX17" fmla="*/ 26254 w 51867"/>
                        <a:gd name="connsiteY17" fmla="*/ 20895 h 34578"/>
                        <a:gd name="connsiteX18" fmla="*/ 29884 w 51867"/>
                        <a:gd name="connsiteY18" fmla="*/ 2132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29884" y="21327"/>
                          </a:moveTo>
                          <a:lnTo>
                            <a:pt x="28501" y="33948"/>
                          </a:lnTo>
                          <a:lnTo>
                            <a:pt x="1271" y="30836"/>
                          </a:lnTo>
                          <a:cubicBezTo>
                            <a:pt x="61" y="26255"/>
                            <a:pt x="-285" y="21587"/>
                            <a:pt x="233" y="16919"/>
                          </a:cubicBezTo>
                          <a:cubicBezTo>
                            <a:pt x="925" y="10608"/>
                            <a:pt x="4124" y="6113"/>
                            <a:pt x="9742" y="3174"/>
                          </a:cubicBezTo>
                          <a:cubicBezTo>
                            <a:pt x="15361" y="321"/>
                            <a:pt x="22882" y="-630"/>
                            <a:pt x="32218" y="407"/>
                          </a:cubicBezTo>
                          <a:cubicBezTo>
                            <a:pt x="41555" y="1445"/>
                            <a:pt x="48643" y="4038"/>
                            <a:pt x="53397" y="8187"/>
                          </a:cubicBezTo>
                          <a:cubicBezTo>
                            <a:pt x="58152" y="12337"/>
                            <a:pt x="60140" y="17696"/>
                            <a:pt x="59449" y="24180"/>
                          </a:cubicBezTo>
                          <a:cubicBezTo>
                            <a:pt x="58930" y="28502"/>
                            <a:pt x="57287" y="32479"/>
                            <a:pt x="54348" y="36109"/>
                          </a:cubicBezTo>
                          <a:lnTo>
                            <a:pt x="51150" y="33862"/>
                          </a:lnTo>
                          <a:cubicBezTo>
                            <a:pt x="53830" y="30491"/>
                            <a:pt x="55386" y="27119"/>
                            <a:pt x="55818" y="23748"/>
                          </a:cubicBezTo>
                          <a:cubicBezTo>
                            <a:pt x="56423" y="18388"/>
                            <a:pt x="54694" y="14066"/>
                            <a:pt x="50545" y="10781"/>
                          </a:cubicBezTo>
                          <a:cubicBezTo>
                            <a:pt x="46395" y="7496"/>
                            <a:pt x="40171" y="5421"/>
                            <a:pt x="31700" y="4470"/>
                          </a:cubicBezTo>
                          <a:cubicBezTo>
                            <a:pt x="23487" y="3520"/>
                            <a:pt x="16918" y="4211"/>
                            <a:pt x="12077" y="6545"/>
                          </a:cubicBezTo>
                          <a:cubicBezTo>
                            <a:pt x="7236" y="8879"/>
                            <a:pt x="4556" y="12510"/>
                            <a:pt x="3951" y="17696"/>
                          </a:cubicBezTo>
                          <a:cubicBezTo>
                            <a:pt x="3518" y="21327"/>
                            <a:pt x="3691" y="24526"/>
                            <a:pt x="4383" y="27292"/>
                          </a:cubicBezTo>
                          <a:lnTo>
                            <a:pt x="25303" y="29626"/>
                          </a:lnTo>
                          <a:lnTo>
                            <a:pt x="26254" y="20895"/>
                          </a:lnTo>
                          <a:lnTo>
                            <a:pt x="29884" y="21327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7" name="Freihandform: Form 776">
                      <a:extLst>
                        <a:ext uri="{FF2B5EF4-FFF2-40B4-BE49-F238E27FC236}">
                          <a16:creationId xmlns:a16="http://schemas.microsoft.com/office/drawing/2014/main" id="{47A3E869-0784-4C9C-9AA0-B2A98BFD6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903" y="3952283"/>
                      <a:ext cx="60512" cy="34578"/>
                    </a:xfrm>
                    <a:custGeom>
                      <a:avLst/>
                      <a:gdLst>
                        <a:gd name="connsiteX0" fmla="*/ 0 w 60511"/>
                        <a:gd name="connsiteY0" fmla="*/ 30429 h 34578"/>
                        <a:gd name="connsiteX1" fmla="*/ 519 w 60511"/>
                        <a:gd name="connsiteY1" fmla="*/ 25501 h 34578"/>
                        <a:gd name="connsiteX2" fmla="*/ 54633 w 60511"/>
                        <a:gd name="connsiteY2" fmla="*/ 9509 h 34578"/>
                        <a:gd name="connsiteX3" fmla="*/ 54633 w 60511"/>
                        <a:gd name="connsiteY3" fmla="*/ 9163 h 34578"/>
                        <a:gd name="connsiteX4" fmla="*/ 44260 w 60511"/>
                        <a:gd name="connsiteY4" fmla="*/ 8471 h 34578"/>
                        <a:gd name="connsiteX5" fmla="*/ 2939 w 60511"/>
                        <a:gd name="connsiteY5" fmla="*/ 3804 h 34578"/>
                        <a:gd name="connsiteX6" fmla="*/ 3371 w 60511"/>
                        <a:gd name="connsiteY6" fmla="*/ 0 h 34578"/>
                        <a:gd name="connsiteX7" fmla="*/ 60944 w 60511"/>
                        <a:gd name="connsiteY7" fmla="*/ 6483 h 34578"/>
                        <a:gd name="connsiteX8" fmla="*/ 60339 w 60511"/>
                        <a:gd name="connsiteY8" fmla="*/ 11497 h 34578"/>
                        <a:gd name="connsiteX9" fmla="*/ 6916 w 60511"/>
                        <a:gd name="connsiteY9" fmla="*/ 27403 h 34578"/>
                        <a:gd name="connsiteX10" fmla="*/ 6916 w 60511"/>
                        <a:gd name="connsiteY10" fmla="*/ 27662 h 34578"/>
                        <a:gd name="connsiteX11" fmla="*/ 17721 w 60511"/>
                        <a:gd name="connsiteY11" fmla="*/ 28527 h 34578"/>
                        <a:gd name="connsiteX12" fmla="*/ 57918 w 60511"/>
                        <a:gd name="connsiteY12" fmla="*/ 33022 h 34578"/>
                        <a:gd name="connsiteX13" fmla="*/ 57486 w 60511"/>
                        <a:gd name="connsiteY13" fmla="*/ 36826 h 34578"/>
                        <a:gd name="connsiteX14" fmla="*/ 0 w 60511"/>
                        <a:gd name="connsiteY14" fmla="*/ 30429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0" y="30429"/>
                          </a:moveTo>
                          <a:lnTo>
                            <a:pt x="519" y="25501"/>
                          </a:lnTo>
                          <a:lnTo>
                            <a:pt x="54633" y="9509"/>
                          </a:lnTo>
                          <a:lnTo>
                            <a:pt x="54633" y="9163"/>
                          </a:lnTo>
                          <a:cubicBezTo>
                            <a:pt x="51003" y="9077"/>
                            <a:pt x="47545" y="8817"/>
                            <a:pt x="44260" y="8471"/>
                          </a:cubicBezTo>
                          <a:lnTo>
                            <a:pt x="2939" y="3804"/>
                          </a:lnTo>
                          <a:lnTo>
                            <a:pt x="3371" y="0"/>
                          </a:lnTo>
                          <a:lnTo>
                            <a:pt x="60944" y="6483"/>
                          </a:lnTo>
                          <a:lnTo>
                            <a:pt x="60339" y="11497"/>
                          </a:lnTo>
                          <a:lnTo>
                            <a:pt x="6916" y="27403"/>
                          </a:lnTo>
                          <a:lnTo>
                            <a:pt x="6916" y="27662"/>
                          </a:lnTo>
                          <a:cubicBezTo>
                            <a:pt x="11238" y="27922"/>
                            <a:pt x="14869" y="28268"/>
                            <a:pt x="17721" y="28527"/>
                          </a:cubicBezTo>
                          <a:lnTo>
                            <a:pt x="57918" y="33022"/>
                          </a:lnTo>
                          <a:lnTo>
                            <a:pt x="57486" y="36826"/>
                          </a:lnTo>
                          <a:lnTo>
                            <a:pt x="0" y="30429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8" name="Grafik 3536">
                    <a:extLst>
                      <a:ext uri="{FF2B5EF4-FFF2-40B4-BE49-F238E27FC236}">
                        <a16:creationId xmlns:a16="http://schemas.microsoft.com/office/drawing/2014/main" id="{BC39817D-4D45-4C39-A7ED-53A1B2ACEAF5}"/>
                      </a:ext>
                    </a:extLst>
                  </p:cNvPr>
                  <p:cNvGrpSpPr/>
                  <p:nvPr/>
                </p:nvGrpSpPr>
                <p:grpSpPr>
                  <a:xfrm>
                    <a:off x="4535174" y="3835495"/>
                    <a:ext cx="60512" cy="155602"/>
                    <a:chOff x="4535174" y="3835495"/>
                    <a:chExt cx="60512" cy="155602"/>
                  </a:xfrm>
                  <a:solidFill>
                    <a:srgbClr val="009F60"/>
                  </a:solidFill>
                </p:grpSpPr>
                <p:sp>
                  <p:nvSpPr>
                    <p:cNvPr id="763" name="Freihandform: Form 762">
                      <a:extLst>
                        <a:ext uri="{FF2B5EF4-FFF2-40B4-BE49-F238E27FC236}">
                          <a16:creationId xmlns:a16="http://schemas.microsoft.com/office/drawing/2014/main" id="{F58DFB6A-C0C5-4EBB-BCE8-9D315DEA5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59" y="3835495"/>
                      <a:ext cx="51867" cy="25934"/>
                    </a:xfrm>
                    <a:custGeom>
                      <a:avLst/>
                      <a:gdLst>
                        <a:gd name="connsiteX0" fmla="*/ 25934 w 51867"/>
                        <a:gd name="connsiteY0" fmla="*/ 4495 h 25933"/>
                        <a:gd name="connsiteX1" fmla="*/ 605 w 51867"/>
                        <a:gd name="connsiteY1" fmla="*/ 3890 h 25933"/>
                        <a:gd name="connsiteX2" fmla="*/ 692 w 51867"/>
                        <a:gd name="connsiteY2" fmla="*/ 0 h 25933"/>
                        <a:gd name="connsiteX3" fmla="*/ 58610 w 51867"/>
                        <a:gd name="connsiteY3" fmla="*/ 1383 h 25933"/>
                        <a:gd name="connsiteX4" fmla="*/ 58437 w 51867"/>
                        <a:gd name="connsiteY4" fmla="*/ 9336 h 25933"/>
                        <a:gd name="connsiteX5" fmla="*/ 54115 w 51867"/>
                        <a:gd name="connsiteY5" fmla="*/ 21611 h 25933"/>
                        <a:gd name="connsiteX6" fmla="*/ 42013 w 51867"/>
                        <a:gd name="connsiteY6" fmla="*/ 25242 h 25933"/>
                        <a:gd name="connsiteX7" fmla="*/ 32158 w 51867"/>
                        <a:gd name="connsiteY7" fmla="*/ 22821 h 25933"/>
                        <a:gd name="connsiteX8" fmla="*/ 26539 w 51867"/>
                        <a:gd name="connsiteY8" fmla="*/ 15474 h 25933"/>
                        <a:gd name="connsiteX9" fmla="*/ 0 w 51867"/>
                        <a:gd name="connsiteY9" fmla="*/ 26279 h 25933"/>
                        <a:gd name="connsiteX10" fmla="*/ 87 w 51867"/>
                        <a:gd name="connsiteY10" fmla="*/ 21957 h 25933"/>
                        <a:gd name="connsiteX11" fmla="*/ 25674 w 51867"/>
                        <a:gd name="connsiteY11" fmla="*/ 11756 h 25933"/>
                        <a:gd name="connsiteX12" fmla="*/ 25934 w 51867"/>
                        <a:gd name="connsiteY12" fmla="*/ 4495 h 25933"/>
                        <a:gd name="connsiteX13" fmla="*/ 29478 w 51867"/>
                        <a:gd name="connsiteY13" fmla="*/ 4582 h 25933"/>
                        <a:gd name="connsiteX14" fmla="*/ 29391 w 51867"/>
                        <a:gd name="connsiteY14" fmla="*/ 10028 h 25933"/>
                        <a:gd name="connsiteX15" fmla="*/ 32417 w 51867"/>
                        <a:gd name="connsiteY15" fmla="*/ 18240 h 25933"/>
                        <a:gd name="connsiteX16" fmla="*/ 42013 w 51867"/>
                        <a:gd name="connsiteY16" fmla="*/ 21352 h 25933"/>
                        <a:gd name="connsiteX17" fmla="*/ 51521 w 51867"/>
                        <a:gd name="connsiteY17" fmla="*/ 18672 h 25933"/>
                        <a:gd name="connsiteX18" fmla="*/ 54634 w 51867"/>
                        <a:gd name="connsiteY18" fmla="*/ 9595 h 25933"/>
                        <a:gd name="connsiteX19" fmla="*/ 54720 w 51867"/>
                        <a:gd name="connsiteY19" fmla="*/ 5273 h 25933"/>
                        <a:gd name="connsiteX20" fmla="*/ 29478 w 51867"/>
                        <a:gd name="connsiteY20" fmla="*/ 4582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25934" y="4495"/>
                          </a:moveTo>
                          <a:lnTo>
                            <a:pt x="605" y="3890"/>
                          </a:lnTo>
                          <a:lnTo>
                            <a:pt x="692" y="0"/>
                          </a:lnTo>
                          <a:lnTo>
                            <a:pt x="58610" y="1383"/>
                          </a:lnTo>
                          <a:lnTo>
                            <a:pt x="58437" y="9336"/>
                          </a:lnTo>
                          <a:cubicBezTo>
                            <a:pt x="58264" y="14955"/>
                            <a:pt x="56881" y="19104"/>
                            <a:pt x="54115" y="21611"/>
                          </a:cubicBezTo>
                          <a:cubicBezTo>
                            <a:pt x="51349" y="24118"/>
                            <a:pt x="47372" y="25328"/>
                            <a:pt x="42013" y="25242"/>
                          </a:cubicBezTo>
                          <a:cubicBezTo>
                            <a:pt x="37950" y="25156"/>
                            <a:pt x="34751" y="24378"/>
                            <a:pt x="32158" y="22821"/>
                          </a:cubicBezTo>
                          <a:cubicBezTo>
                            <a:pt x="29564" y="21352"/>
                            <a:pt x="27749" y="18932"/>
                            <a:pt x="26539" y="15474"/>
                          </a:cubicBezTo>
                          <a:lnTo>
                            <a:pt x="0" y="26279"/>
                          </a:lnTo>
                          <a:lnTo>
                            <a:pt x="87" y="21957"/>
                          </a:lnTo>
                          <a:lnTo>
                            <a:pt x="25674" y="11756"/>
                          </a:lnTo>
                          <a:lnTo>
                            <a:pt x="25934" y="4495"/>
                          </a:lnTo>
                          <a:close/>
                          <a:moveTo>
                            <a:pt x="29478" y="4582"/>
                          </a:moveTo>
                          <a:lnTo>
                            <a:pt x="29391" y="10028"/>
                          </a:lnTo>
                          <a:cubicBezTo>
                            <a:pt x="29305" y="13572"/>
                            <a:pt x="30342" y="16252"/>
                            <a:pt x="32417" y="18240"/>
                          </a:cubicBezTo>
                          <a:cubicBezTo>
                            <a:pt x="34492" y="20228"/>
                            <a:pt x="37690" y="21265"/>
                            <a:pt x="42013" y="21352"/>
                          </a:cubicBezTo>
                          <a:cubicBezTo>
                            <a:pt x="46335" y="21439"/>
                            <a:pt x="49533" y="20574"/>
                            <a:pt x="51521" y="18672"/>
                          </a:cubicBezTo>
                          <a:cubicBezTo>
                            <a:pt x="53510" y="16770"/>
                            <a:pt x="54547" y="13745"/>
                            <a:pt x="54634" y="9595"/>
                          </a:cubicBezTo>
                          <a:lnTo>
                            <a:pt x="54720" y="5273"/>
                          </a:lnTo>
                          <a:lnTo>
                            <a:pt x="29478" y="4582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4" name="Freihandform: Form 763">
                      <a:extLst>
                        <a:ext uri="{FF2B5EF4-FFF2-40B4-BE49-F238E27FC236}">
                          <a16:creationId xmlns:a16="http://schemas.microsoft.com/office/drawing/2014/main" id="{DA5F78E9-884D-478F-A01A-D713D70DE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7159" y="3869809"/>
                      <a:ext cx="51867" cy="25934"/>
                    </a:xfrm>
                    <a:custGeom>
                      <a:avLst/>
                      <a:gdLst>
                        <a:gd name="connsiteX0" fmla="*/ 58354 w 51867"/>
                        <a:gd name="connsiteY0" fmla="*/ 29396 h 25933"/>
                        <a:gd name="connsiteX1" fmla="*/ 19281 w 51867"/>
                        <a:gd name="connsiteY1" fmla="*/ 28445 h 25933"/>
                        <a:gd name="connsiteX2" fmla="*/ 3 w 51867"/>
                        <a:gd name="connsiteY2" fmla="*/ 13922 h 25933"/>
                        <a:gd name="connsiteX3" fmla="*/ 5363 w 51867"/>
                        <a:gd name="connsiteY3" fmla="*/ 3376 h 25933"/>
                        <a:gd name="connsiteX4" fmla="*/ 19972 w 51867"/>
                        <a:gd name="connsiteY4" fmla="*/ 5 h 25933"/>
                        <a:gd name="connsiteX5" fmla="*/ 59045 w 51867"/>
                        <a:gd name="connsiteY5" fmla="*/ 955 h 25933"/>
                        <a:gd name="connsiteX6" fmla="*/ 58959 w 51867"/>
                        <a:gd name="connsiteY6" fmla="*/ 4846 h 25933"/>
                        <a:gd name="connsiteX7" fmla="*/ 19367 w 51867"/>
                        <a:gd name="connsiteY7" fmla="*/ 3895 h 25933"/>
                        <a:gd name="connsiteX8" fmla="*/ 7783 w 51867"/>
                        <a:gd name="connsiteY8" fmla="*/ 6315 h 25933"/>
                        <a:gd name="connsiteX9" fmla="*/ 3634 w 51867"/>
                        <a:gd name="connsiteY9" fmla="*/ 13922 h 25933"/>
                        <a:gd name="connsiteX10" fmla="*/ 7351 w 51867"/>
                        <a:gd name="connsiteY10" fmla="*/ 21616 h 25933"/>
                        <a:gd name="connsiteX11" fmla="*/ 18935 w 51867"/>
                        <a:gd name="connsiteY11" fmla="*/ 24469 h 25933"/>
                        <a:gd name="connsiteX12" fmla="*/ 58354 w 51867"/>
                        <a:gd name="connsiteY12" fmla="*/ 25420 h 25933"/>
                        <a:gd name="connsiteX13" fmla="*/ 58354 w 51867"/>
                        <a:gd name="connsiteY13" fmla="*/ 2939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58354" y="29396"/>
                          </a:moveTo>
                          <a:lnTo>
                            <a:pt x="19281" y="28445"/>
                          </a:lnTo>
                          <a:cubicBezTo>
                            <a:pt x="6227" y="28099"/>
                            <a:pt x="-169" y="23258"/>
                            <a:pt x="3" y="13922"/>
                          </a:cubicBezTo>
                          <a:cubicBezTo>
                            <a:pt x="90" y="9254"/>
                            <a:pt x="1905" y="5710"/>
                            <a:pt x="5363" y="3376"/>
                          </a:cubicBezTo>
                          <a:cubicBezTo>
                            <a:pt x="8821" y="1042"/>
                            <a:pt x="13662" y="-82"/>
                            <a:pt x="19972" y="5"/>
                          </a:cubicBezTo>
                          <a:lnTo>
                            <a:pt x="59045" y="955"/>
                          </a:lnTo>
                          <a:lnTo>
                            <a:pt x="58959" y="4846"/>
                          </a:lnTo>
                          <a:lnTo>
                            <a:pt x="19367" y="3895"/>
                          </a:lnTo>
                          <a:cubicBezTo>
                            <a:pt x="14353" y="3808"/>
                            <a:pt x="10463" y="4586"/>
                            <a:pt x="7783" y="6315"/>
                          </a:cubicBezTo>
                          <a:cubicBezTo>
                            <a:pt x="5104" y="8044"/>
                            <a:pt x="3720" y="10638"/>
                            <a:pt x="3634" y="13922"/>
                          </a:cubicBezTo>
                          <a:cubicBezTo>
                            <a:pt x="3548" y="17207"/>
                            <a:pt x="4758" y="19801"/>
                            <a:pt x="7351" y="21616"/>
                          </a:cubicBezTo>
                          <a:cubicBezTo>
                            <a:pt x="9945" y="23431"/>
                            <a:pt x="13748" y="24382"/>
                            <a:pt x="18935" y="24469"/>
                          </a:cubicBezTo>
                          <a:lnTo>
                            <a:pt x="58354" y="25420"/>
                          </a:lnTo>
                          <a:lnTo>
                            <a:pt x="58354" y="2939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5" name="Freihandform: Form 764">
                      <a:extLst>
                        <a:ext uri="{FF2B5EF4-FFF2-40B4-BE49-F238E27FC236}">
                          <a16:creationId xmlns:a16="http://schemas.microsoft.com/office/drawing/2014/main" id="{4DEE5DFC-6FE2-47DA-872E-C3049B5E5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6816" y="3909924"/>
                      <a:ext cx="51867" cy="17289"/>
                    </a:xfrm>
                    <a:custGeom>
                      <a:avLst/>
                      <a:gdLst>
                        <a:gd name="connsiteX0" fmla="*/ 519 w 51867"/>
                        <a:gd name="connsiteY0" fmla="*/ 0 h 17289"/>
                        <a:gd name="connsiteX1" fmla="*/ 58437 w 51867"/>
                        <a:gd name="connsiteY1" fmla="*/ 1470 h 17289"/>
                        <a:gd name="connsiteX2" fmla="*/ 58351 w 51867"/>
                        <a:gd name="connsiteY2" fmla="*/ 5360 h 17289"/>
                        <a:gd name="connsiteX3" fmla="*/ 4149 w 51867"/>
                        <a:gd name="connsiteY3" fmla="*/ 3977 h 17289"/>
                        <a:gd name="connsiteX4" fmla="*/ 3717 w 51867"/>
                        <a:gd name="connsiteY4" fmla="*/ 20315 h 17289"/>
                        <a:gd name="connsiteX5" fmla="*/ 0 w 51867"/>
                        <a:gd name="connsiteY5" fmla="*/ 20228 h 17289"/>
                        <a:gd name="connsiteX6" fmla="*/ 519 w 51867"/>
                        <a:gd name="connsiteY6" fmla="*/ 0 h 172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867" h="17289">
                          <a:moveTo>
                            <a:pt x="519" y="0"/>
                          </a:moveTo>
                          <a:lnTo>
                            <a:pt x="58437" y="1470"/>
                          </a:lnTo>
                          <a:lnTo>
                            <a:pt x="58351" y="5360"/>
                          </a:lnTo>
                          <a:lnTo>
                            <a:pt x="4149" y="3977"/>
                          </a:lnTo>
                          <a:lnTo>
                            <a:pt x="3717" y="20315"/>
                          </a:lnTo>
                          <a:lnTo>
                            <a:pt x="0" y="20228"/>
                          </a:lnTo>
                          <a:lnTo>
                            <a:pt x="519" y="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6" name="Freihandform: Form 765">
                      <a:extLst>
                        <a:ext uri="{FF2B5EF4-FFF2-40B4-BE49-F238E27FC236}">
                          <a16:creationId xmlns:a16="http://schemas.microsoft.com/office/drawing/2014/main" id="{D2C2797C-5169-433D-AF85-05D3C8342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6125" y="3938106"/>
                      <a:ext cx="51867" cy="17289"/>
                    </a:xfrm>
                    <a:custGeom>
                      <a:avLst/>
                      <a:gdLst>
                        <a:gd name="connsiteX0" fmla="*/ 0 w 51867"/>
                        <a:gd name="connsiteY0" fmla="*/ 21006 h 17289"/>
                        <a:gd name="connsiteX1" fmla="*/ 519 w 51867"/>
                        <a:gd name="connsiteY1" fmla="*/ 0 h 17289"/>
                        <a:gd name="connsiteX2" fmla="*/ 58437 w 51867"/>
                        <a:gd name="connsiteY2" fmla="*/ 1470 h 17289"/>
                        <a:gd name="connsiteX3" fmla="*/ 57918 w 51867"/>
                        <a:gd name="connsiteY3" fmla="*/ 22476 h 17289"/>
                        <a:gd name="connsiteX4" fmla="*/ 54201 w 51867"/>
                        <a:gd name="connsiteY4" fmla="*/ 22389 h 17289"/>
                        <a:gd name="connsiteX5" fmla="*/ 54634 w 51867"/>
                        <a:gd name="connsiteY5" fmla="*/ 5273 h 17289"/>
                        <a:gd name="connsiteX6" fmla="*/ 32676 w 51867"/>
                        <a:gd name="connsiteY6" fmla="*/ 4754 h 17289"/>
                        <a:gd name="connsiteX7" fmla="*/ 32244 w 51867"/>
                        <a:gd name="connsiteY7" fmla="*/ 20920 h 17289"/>
                        <a:gd name="connsiteX8" fmla="*/ 28527 w 51867"/>
                        <a:gd name="connsiteY8" fmla="*/ 20833 h 17289"/>
                        <a:gd name="connsiteX9" fmla="*/ 28959 w 51867"/>
                        <a:gd name="connsiteY9" fmla="*/ 4668 h 17289"/>
                        <a:gd name="connsiteX10" fmla="*/ 4236 w 51867"/>
                        <a:gd name="connsiteY10" fmla="*/ 4063 h 17289"/>
                        <a:gd name="connsiteX11" fmla="*/ 3804 w 51867"/>
                        <a:gd name="connsiteY11" fmla="*/ 21179 h 17289"/>
                        <a:gd name="connsiteX12" fmla="*/ 0 w 51867"/>
                        <a:gd name="connsiteY12" fmla="*/ 21006 h 172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17289">
                          <a:moveTo>
                            <a:pt x="0" y="21006"/>
                          </a:moveTo>
                          <a:lnTo>
                            <a:pt x="519" y="0"/>
                          </a:lnTo>
                          <a:lnTo>
                            <a:pt x="58437" y="1470"/>
                          </a:lnTo>
                          <a:lnTo>
                            <a:pt x="57918" y="22476"/>
                          </a:lnTo>
                          <a:lnTo>
                            <a:pt x="54201" y="22389"/>
                          </a:lnTo>
                          <a:lnTo>
                            <a:pt x="54634" y="5273"/>
                          </a:lnTo>
                          <a:lnTo>
                            <a:pt x="32676" y="4754"/>
                          </a:lnTo>
                          <a:lnTo>
                            <a:pt x="32244" y="20920"/>
                          </a:lnTo>
                          <a:lnTo>
                            <a:pt x="28527" y="20833"/>
                          </a:lnTo>
                          <a:lnTo>
                            <a:pt x="28959" y="4668"/>
                          </a:lnTo>
                          <a:lnTo>
                            <a:pt x="4236" y="4063"/>
                          </a:lnTo>
                          <a:lnTo>
                            <a:pt x="3804" y="21179"/>
                          </a:lnTo>
                          <a:lnTo>
                            <a:pt x="0" y="2100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7" name="Freihandform: Form 766">
                      <a:extLst>
                        <a:ext uri="{FF2B5EF4-FFF2-40B4-BE49-F238E27FC236}">
                          <a16:creationId xmlns:a16="http://schemas.microsoft.com/office/drawing/2014/main" id="{6AF7104A-74CC-4003-B412-F8DDC2D7A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5174" y="3969485"/>
                      <a:ext cx="51867" cy="25934"/>
                    </a:xfrm>
                    <a:custGeom>
                      <a:avLst/>
                      <a:gdLst>
                        <a:gd name="connsiteX0" fmla="*/ 25934 w 51867"/>
                        <a:gd name="connsiteY0" fmla="*/ 4495 h 25933"/>
                        <a:gd name="connsiteX1" fmla="*/ 605 w 51867"/>
                        <a:gd name="connsiteY1" fmla="*/ 3890 h 25933"/>
                        <a:gd name="connsiteX2" fmla="*/ 692 w 51867"/>
                        <a:gd name="connsiteY2" fmla="*/ 0 h 25933"/>
                        <a:gd name="connsiteX3" fmla="*/ 58610 w 51867"/>
                        <a:gd name="connsiteY3" fmla="*/ 1469 h 25933"/>
                        <a:gd name="connsiteX4" fmla="*/ 58437 w 51867"/>
                        <a:gd name="connsiteY4" fmla="*/ 9423 h 25933"/>
                        <a:gd name="connsiteX5" fmla="*/ 54115 w 51867"/>
                        <a:gd name="connsiteY5" fmla="*/ 21698 h 25933"/>
                        <a:gd name="connsiteX6" fmla="*/ 42013 w 51867"/>
                        <a:gd name="connsiteY6" fmla="*/ 25328 h 25933"/>
                        <a:gd name="connsiteX7" fmla="*/ 32158 w 51867"/>
                        <a:gd name="connsiteY7" fmla="*/ 22908 h 25933"/>
                        <a:gd name="connsiteX8" fmla="*/ 26539 w 51867"/>
                        <a:gd name="connsiteY8" fmla="*/ 15560 h 25933"/>
                        <a:gd name="connsiteX9" fmla="*/ 0 w 51867"/>
                        <a:gd name="connsiteY9" fmla="*/ 26366 h 25933"/>
                        <a:gd name="connsiteX10" fmla="*/ 87 w 51867"/>
                        <a:gd name="connsiteY10" fmla="*/ 22043 h 25933"/>
                        <a:gd name="connsiteX11" fmla="*/ 25674 w 51867"/>
                        <a:gd name="connsiteY11" fmla="*/ 11843 h 25933"/>
                        <a:gd name="connsiteX12" fmla="*/ 25934 w 51867"/>
                        <a:gd name="connsiteY12" fmla="*/ 4495 h 25933"/>
                        <a:gd name="connsiteX13" fmla="*/ 29478 w 51867"/>
                        <a:gd name="connsiteY13" fmla="*/ 4668 h 25933"/>
                        <a:gd name="connsiteX14" fmla="*/ 29392 w 51867"/>
                        <a:gd name="connsiteY14" fmla="*/ 10114 h 25933"/>
                        <a:gd name="connsiteX15" fmla="*/ 32417 w 51867"/>
                        <a:gd name="connsiteY15" fmla="*/ 18326 h 25933"/>
                        <a:gd name="connsiteX16" fmla="*/ 42013 w 51867"/>
                        <a:gd name="connsiteY16" fmla="*/ 21439 h 25933"/>
                        <a:gd name="connsiteX17" fmla="*/ 51522 w 51867"/>
                        <a:gd name="connsiteY17" fmla="*/ 18759 h 25933"/>
                        <a:gd name="connsiteX18" fmla="*/ 54634 w 51867"/>
                        <a:gd name="connsiteY18" fmla="*/ 9682 h 25933"/>
                        <a:gd name="connsiteX19" fmla="*/ 54720 w 51867"/>
                        <a:gd name="connsiteY19" fmla="*/ 5360 h 25933"/>
                        <a:gd name="connsiteX20" fmla="*/ 29478 w 51867"/>
                        <a:gd name="connsiteY20" fmla="*/ 4668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25934" y="4495"/>
                          </a:moveTo>
                          <a:lnTo>
                            <a:pt x="605" y="3890"/>
                          </a:lnTo>
                          <a:lnTo>
                            <a:pt x="692" y="0"/>
                          </a:lnTo>
                          <a:lnTo>
                            <a:pt x="58610" y="1469"/>
                          </a:lnTo>
                          <a:lnTo>
                            <a:pt x="58437" y="9423"/>
                          </a:lnTo>
                          <a:cubicBezTo>
                            <a:pt x="58264" y="15041"/>
                            <a:pt x="56881" y="19191"/>
                            <a:pt x="54115" y="21698"/>
                          </a:cubicBezTo>
                          <a:cubicBezTo>
                            <a:pt x="51349" y="24205"/>
                            <a:pt x="47372" y="25415"/>
                            <a:pt x="42013" y="25328"/>
                          </a:cubicBezTo>
                          <a:cubicBezTo>
                            <a:pt x="38036" y="25242"/>
                            <a:pt x="34751" y="24464"/>
                            <a:pt x="32158" y="22908"/>
                          </a:cubicBezTo>
                          <a:cubicBezTo>
                            <a:pt x="29564" y="21439"/>
                            <a:pt x="27749" y="19018"/>
                            <a:pt x="26539" y="15560"/>
                          </a:cubicBezTo>
                          <a:lnTo>
                            <a:pt x="0" y="26366"/>
                          </a:lnTo>
                          <a:lnTo>
                            <a:pt x="87" y="22043"/>
                          </a:lnTo>
                          <a:lnTo>
                            <a:pt x="25674" y="11843"/>
                          </a:lnTo>
                          <a:lnTo>
                            <a:pt x="25934" y="4495"/>
                          </a:lnTo>
                          <a:close/>
                          <a:moveTo>
                            <a:pt x="29478" y="4668"/>
                          </a:moveTo>
                          <a:lnTo>
                            <a:pt x="29392" y="10114"/>
                          </a:lnTo>
                          <a:cubicBezTo>
                            <a:pt x="29305" y="13658"/>
                            <a:pt x="30342" y="16338"/>
                            <a:pt x="32417" y="18326"/>
                          </a:cubicBezTo>
                          <a:cubicBezTo>
                            <a:pt x="34492" y="20315"/>
                            <a:pt x="37690" y="21352"/>
                            <a:pt x="42013" y="21439"/>
                          </a:cubicBezTo>
                          <a:cubicBezTo>
                            <a:pt x="46335" y="21525"/>
                            <a:pt x="49533" y="20660"/>
                            <a:pt x="51522" y="18759"/>
                          </a:cubicBezTo>
                          <a:cubicBezTo>
                            <a:pt x="53510" y="16857"/>
                            <a:pt x="54547" y="13831"/>
                            <a:pt x="54634" y="9682"/>
                          </a:cubicBezTo>
                          <a:lnTo>
                            <a:pt x="54720" y="5360"/>
                          </a:lnTo>
                          <a:lnTo>
                            <a:pt x="29478" y="4668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09" name="Grafik 3536">
                    <a:extLst>
                      <a:ext uri="{FF2B5EF4-FFF2-40B4-BE49-F238E27FC236}">
                        <a16:creationId xmlns:a16="http://schemas.microsoft.com/office/drawing/2014/main" id="{238CE4C8-8662-4867-B6EF-41F9D2B45B3C}"/>
                      </a:ext>
                    </a:extLst>
                  </p:cNvPr>
                  <p:cNvGrpSpPr/>
                  <p:nvPr/>
                </p:nvGrpSpPr>
                <p:grpSpPr>
                  <a:xfrm>
                    <a:off x="4634224" y="3823306"/>
                    <a:ext cx="77801" cy="164246"/>
                    <a:chOff x="4634224" y="3823306"/>
                    <a:chExt cx="77801" cy="164246"/>
                  </a:xfrm>
                  <a:solidFill>
                    <a:srgbClr val="009F60"/>
                  </a:solidFill>
                </p:grpSpPr>
                <p:sp>
                  <p:nvSpPr>
                    <p:cNvPr id="758" name="Freihandform: Form 757">
                      <a:extLst>
                        <a:ext uri="{FF2B5EF4-FFF2-40B4-BE49-F238E27FC236}">
                          <a16:creationId xmlns:a16="http://schemas.microsoft.com/office/drawing/2014/main" id="{6869DC72-4F2A-4619-9F5C-96EFD50AE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4224" y="3823306"/>
                      <a:ext cx="69156" cy="8645"/>
                    </a:xfrm>
                    <a:custGeom>
                      <a:avLst/>
                      <a:gdLst>
                        <a:gd name="connsiteX0" fmla="*/ 16 w 69156"/>
                        <a:gd name="connsiteY0" fmla="*/ 4927 h 8644"/>
                        <a:gd name="connsiteX1" fmla="*/ 708 w 69156"/>
                        <a:gd name="connsiteY1" fmla="*/ 259 h 8644"/>
                        <a:gd name="connsiteX2" fmla="*/ 4339 w 69156"/>
                        <a:gd name="connsiteY2" fmla="*/ 0 h 8644"/>
                        <a:gd name="connsiteX3" fmla="*/ 3820 w 69156"/>
                        <a:gd name="connsiteY3" fmla="*/ 4582 h 8644"/>
                        <a:gd name="connsiteX4" fmla="*/ 6327 w 69156"/>
                        <a:gd name="connsiteY4" fmla="*/ 8126 h 8644"/>
                        <a:gd name="connsiteX5" fmla="*/ 13934 w 69156"/>
                        <a:gd name="connsiteY5" fmla="*/ 8904 h 8644"/>
                        <a:gd name="connsiteX6" fmla="*/ 72717 w 69156"/>
                        <a:gd name="connsiteY6" fmla="*/ 5187 h 8644"/>
                        <a:gd name="connsiteX7" fmla="*/ 72976 w 69156"/>
                        <a:gd name="connsiteY7" fmla="*/ 9077 h 8644"/>
                        <a:gd name="connsiteX8" fmla="*/ 14280 w 69156"/>
                        <a:gd name="connsiteY8" fmla="*/ 12794 h 8644"/>
                        <a:gd name="connsiteX9" fmla="*/ 3906 w 69156"/>
                        <a:gd name="connsiteY9" fmla="*/ 11238 h 8644"/>
                        <a:gd name="connsiteX10" fmla="*/ 16 w 69156"/>
                        <a:gd name="connsiteY10" fmla="*/ 4927 h 8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9156" h="8644">
                          <a:moveTo>
                            <a:pt x="16" y="4927"/>
                          </a:moveTo>
                          <a:cubicBezTo>
                            <a:pt x="-70" y="3198"/>
                            <a:pt x="189" y="1642"/>
                            <a:pt x="708" y="259"/>
                          </a:cubicBezTo>
                          <a:lnTo>
                            <a:pt x="4339" y="0"/>
                          </a:lnTo>
                          <a:cubicBezTo>
                            <a:pt x="3906" y="1297"/>
                            <a:pt x="3733" y="2853"/>
                            <a:pt x="3820" y="4582"/>
                          </a:cubicBezTo>
                          <a:cubicBezTo>
                            <a:pt x="3906" y="6224"/>
                            <a:pt x="4771" y="7434"/>
                            <a:pt x="6327" y="8126"/>
                          </a:cubicBezTo>
                          <a:cubicBezTo>
                            <a:pt x="7883" y="8817"/>
                            <a:pt x="10390" y="9077"/>
                            <a:pt x="13934" y="8904"/>
                          </a:cubicBezTo>
                          <a:lnTo>
                            <a:pt x="72717" y="5187"/>
                          </a:lnTo>
                          <a:lnTo>
                            <a:pt x="72976" y="9077"/>
                          </a:lnTo>
                          <a:lnTo>
                            <a:pt x="14280" y="12794"/>
                          </a:lnTo>
                          <a:cubicBezTo>
                            <a:pt x="9785" y="13053"/>
                            <a:pt x="6327" y="12535"/>
                            <a:pt x="3906" y="11238"/>
                          </a:cubicBezTo>
                          <a:cubicBezTo>
                            <a:pt x="1486" y="9941"/>
                            <a:pt x="189" y="7867"/>
                            <a:pt x="16" y="4927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9" name="Freihandform: Form 758">
                      <a:extLst>
                        <a:ext uri="{FF2B5EF4-FFF2-40B4-BE49-F238E27FC236}">
                          <a16:creationId xmlns:a16="http://schemas.microsoft.com/office/drawing/2014/main" id="{5D9EDBD6-A04B-40BA-90F3-BD66328A9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0117" y="3844140"/>
                      <a:ext cx="51867" cy="25934"/>
                    </a:xfrm>
                    <a:custGeom>
                      <a:avLst/>
                      <a:gdLst>
                        <a:gd name="connsiteX0" fmla="*/ 59590 w 51867"/>
                        <a:gd name="connsiteY0" fmla="*/ 28354 h 25933"/>
                        <a:gd name="connsiteX1" fmla="*/ 20517 w 51867"/>
                        <a:gd name="connsiteY1" fmla="*/ 30775 h 25933"/>
                        <a:gd name="connsiteX2" fmla="*/ 29 w 51867"/>
                        <a:gd name="connsiteY2" fmla="*/ 17981 h 25933"/>
                        <a:gd name="connsiteX3" fmla="*/ 4438 w 51867"/>
                        <a:gd name="connsiteY3" fmla="*/ 7002 h 25933"/>
                        <a:gd name="connsiteX4" fmla="*/ 18701 w 51867"/>
                        <a:gd name="connsiteY4" fmla="*/ 2420 h 25933"/>
                        <a:gd name="connsiteX5" fmla="*/ 57775 w 51867"/>
                        <a:gd name="connsiteY5" fmla="*/ 0 h 25933"/>
                        <a:gd name="connsiteX6" fmla="*/ 58034 w 51867"/>
                        <a:gd name="connsiteY6" fmla="*/ 3890 h 25933"/>
                        <a:gd name="connsiteX7" fmla="*/ 18528 w 51867"/>
                        <a:gd name="connsiteY7" fmla="*/ 6397 h 25933"/>
                        <a:gd name="connsiteX8" fmla="*/ 7204 w 51867"/>
                        <a:gd name="connsiteY8" fmla="*/ 9855 h 25933"/>
                        <a:gd name="connsiteX9" fmla="*/ 3746 w 51867"/>
                        <a:gd name="connsiteY9" fmla="*/ 17808 h 25933"/>
                        <a:gd name="connsiteX10" fmla="*/ 8155 w 51867"/>
                        <a:gd name="connsiteY10" fmla="*/ 25069 h 25933"/>
                        <a:gd name="connsiteX11" fmla="*/ 19912 w 51867"/>
                        <a:gd name="connsiteY11" fmla="*/ 26884 h 25933"/>
                        <a:gd name="connsiteX12" fmla="*/ 59244 w 51867"/>
                        <a:gd name="connsiteY12" fmla="*/ 24464 h 25933"/>
                        <a:gd name="connsiteX13" fmla="*/ 59590 w 51867"/>
                        <a:gd name="connsiteY13" fmla="*/ 28354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59590" y="28354"/>
                          </a:moveTo>
                          <a:lnTo>
                            <a:pt x="20517" y="30775"/>
                          </a:lnTo>
                          <a:cubicBezTo>
                            <a:pt x="7463" y="31553"/>
                            <a:pt x="634" y="27317"/>
                            <a:pt x="29" y="17981"/>
                          </a:cubicBezTo>
                          <a:cubicBezTo>
                            <a:pt x="-230" y="13313"/>
                            <a:pt x="1239" y="9682"/>
                            <a:pt x="4438" y="7002"/>
                          </a:cubicBezTo>
                          <a:cubicBezTo>
                            <a:pt x="7636" y="4322"/>
                            <a:pt x="12391" y="2766"/>
                            <a:pt x="18701" y="2420"/>
                          </a:cubicBezTo>
                          <a:lnTo>
                            <a:pt x="57775" y="0"/>
                          </a:lnTo>
                          <a:lnTo>
                            <a:pt x="58034" y="3890"/>
                          </a:lnTo>
                          <a:lnTo>
                            <a:pt x="18528" y="6397"/>
                          </a:lnTo>
                          <a:cubicBezTo>
                            <a:pt x="13515" y="6743"/>
                            <a:pt x="9798" y="7867"/>
                            <a:pt x="7204" y="9855"/>
                          </a:cubicBezTo>
                          <a:cubicBezTo>
                            <a:pt x="4697" y="11843"/>
                            <a:pt x="3573" y="14523"/>
                            <a:pt x="3746" y="17808"/>
                          </a:cubicBezTo>
                          <a:cubicBezTo>
                            <a:pt x="3919" y="21093"/>
                            <a:pt x="5389" y="23600"/>
                            <a:pt x="8155" y="25069"/>
                          </a:cubicBezTo>
                          <a:cubicBezTo>
                            <a:pt x="10921" y="26625"/>
                            <a:pt x="14811" y="27230"/>
                            <a:pt x="19912" y="26884"/>
                          </a:cubicBezTo>
                          <a:lnTo>
                            <a:pt x="59244" y="24464"/>
                          </a:lnTo>
                          <a:lnTo>
                            <a:pt x="59590" y="28354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0" name="Freihandform: Form 759">
                      <a:extLst>
                        <a:ext uri="{FF2B5EF4-FFF2-40B4-BE49-F238E27FC236}">
                          <a16:creationId xmlns:a16="http://schemas.microsoft.com/office/drawing/2014/main" id="{A1BCF9F6-0B80-4CA5-AC73-CFE0A8240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2739" y="3884769"/>
                      <a:ext cx="51867" cy="25934"/>
                    </a:xfrm>
                    <a:custGeom>
                      <a:avLst/>
                      <a:gdLst>
                        <a:gd name="connsiteX0" fmla="*/ 31207 w 51867"/>
                        <a:gd name="connsiteY0" fmla="*/ 30429 h 25933"/>
                        <a:gd name="connsiteX1" fmla="*/ 605 w 51867"/>
                        <a:gd name="connsiteY1" fmla="*/ 13918 h 25933"/>
                        <a:gd name="connsiteX2" fmla="*/ 0 w 51867"/>
                        <a:gd name="connsiteY2" fmla="*/ 3631 h 25933"/>
                        <a:gd name="connsiteX3" fmla="*/ 57832 w 51867"/>
                        <a:gd name="connsiteY3" fmla="*/ 0 h 25933"/>
                        <a:gd name="connsiteX4" fmla="*/ 58523 w 51867"/>
                        <a:gd name="connsiteY4" fmla="*/ 10546 h 25933"/>
                        <a:gd name="connsiteX5" fmla="*/ 52127 w 51867"/>
                        <a:gd name="connsiteY5" fmla="*/ 24550 h 25933"/>
                        <a:gd name="connsiteX6" fmla="*/ 31207 w 51867"/>
                        <a:gd name="connsiteY6" fmla="*/ 30429 h 25933"/>
                        <a:gd name="connsiteX7" fmla="*/ 30688 w 51867"/>
                        <a:gd name="connsiteY7" fmla="*/ 26366 h 25933"/>
                        <a:gd name="connsiteX8" fmla="*/ 49101 w 51867"/>
                        <a:gd name="connsiteY8" fmla="*/ 21611 h 25933"/>
                        <a:gd name="connsiteX9" fmla="*/ 54806 w 51867"/>
                        <a:gd name="connsiteY9" fmla="*/ 10546 h 25933"/>
                        <a:gd name="connsiteX10" fmla="*/ 54374 w 51867"/>
                        <a:gd name="connsiteY10" fmla="*/ 4063 h 25933"/>
                        <a:gd name="connsiteX11" fmla="*/ 3631 w 51867"/>
                        <a:gd name="connsiteY11" fmla="*/ 7261 h 25933"/>
                        <a:gd name="connsiteX12" fmla="*/ 3976 w 51867"/>
                        <a:gd name="connsiteY12" fmla="*/ 13399 h 25933"/>
                        <a:gd name="connsiteX13" fmla="*/ 11238 w 51867"/>
                        <a:gd name="connsiteY13" fmla="*/ 24032 h 25933"/>
                        <a:gd name="connsiteX14" fmla="*/ 30688 w 51867"/>
                        <a:gd name="connsiteY14" fmla="*/ 2636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31207" y="30429"/>
                          </a:moveTo>
                          <a:cubicBezTo>
                            <a:pt x="11584" y="31639"/>
                            <a:pt x="1383" y="26106"/>
                            <a:pt x="605" y="13918"/>
                          </a:cubicBezTo>
                          <a:lnTo>
                            <a:pt x="0" y="3631"/>
                          </a:lnTo>
                          <a:lnTo>
                            <a:pt x="57832" y="0"/>
                          </a:lnTo>
                          <a:lnTo>
                            <a:pt x="58523" y="10546"/>
                          </a:lnTo>
                          <a:cubicBezTo>
                            <a:pt x="58869" y="16511"/>
                            <a:pt x="56795" y="21179"/>
                            <a:pt x="52127" y="24550"/>
                          </a:cubicBezTo>
                          <a:cubicBezTo>
                            <a:pt x="47458" y="27835"/>
                            <a:pt x="40456" y="29823"/>
                            <a:pt x="31207" y="30429"/>
                          </a:cubicBezTo>
                          <a:close/>
                          <a:moveTo>
                            <a:pt x="30688" y="26366"/>
                          </a:moveTo>
                          <a:cubicBezTo>
                            <a:pt x="38814" y="25847"/>
                            <a:pt x="44952" y="24291"/>
                            <a:pt x="49101" y="21611"/>
                          </a:cubicBezTo>
                          <a:cubicBezTo>
                            <a:pt x="53250" y="18931"/>
                            <a:pt x="55152" y="15301"/>
                            <a:pt x="54806" y="10546"/>
                          </a:cubicBezTo>
                          <a:lnTo>
                            <a:pt x="54374" y="4063"/>
                          </a:lnTo>
                          <a:lnTo>
                            <a:pt x="3631" y="7261"/>
                          </a:lnTo>
                          <a:lnTo>
                            <a:pt x="3976" y="13399"/>
                          </a:lnTo>
                          <a:cubicBezTo>
                            <a:pt x="4322" y="18413"/>
                            <a:pt x="6743" y="21957"/>
                            <a:pt x="11238" y="24032"/>
                          </a:cubicBezTo>
                          <a:cubicBezTo>
                            <a:pt x="15906" y="26106"/>
                            <a:pt x="22303" y="26884"/>
                            <a:pt x="30688" y="26366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1" name="Freihandform: Form 760">
                      <a:extLst>
                        <a:ext uri="{FF2B5EF4-FFF2-40B4-BE49-F238E27FC236}">
                          <a16:creationId xmlns:a16="http://schemas.microsoft.com/office/drawing/2014/main" id="{72DCA501-96A4-471A-A0C9-4A81DB251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5455" y="3923877"/>
                      <a:ext cx="51867" cy="34578"/>
                    </a:xfrm>
                    <a:custGeom>
                      <a:avLst/>
                      <a:gdLst>
                        <a:gd name="connsiteX0" fmla="*/ 30047 w 51867"/>
                        <a:gd name="connsiteY0" fmla="*/ 21058 h 34578"/>
                        <a:gd name="connsiteX1" fmla="*/ 30825 w 51867"/>
                        <a:gd name="connsiteY1" fmla="*/ 33679 h 34578"/>
                        <a:gd name="connsiteX2" fmla="*/ 3508 w 51867"/>
                        <a:gd name="connsiteY2" fmla="*/ 35408 h 34578"/>
                        <a:gd name="connsiteX3" fmla="*/ 51 w 51867"/>
                        <a:gd name="connsiteY3" fmla="*/ 21836 h 34578"/>
                        <a:gd name="connsiteX4" fmla="*/ 7053 w 51867"/>
                        <a:gd name="connsiteY4" fmla="*/ 6708 h 34578"/>
                        <a:gd name="connsiteX5" fmla="*/ 28664 w 51867"/>
                        <a:gd name="connsiteY5" fmla="*/ 138 h 34578"/>
                        <a:gd name="connsiteX6" fmla="*/ 50794 w 51867"/>
                        <a:gd name="connsiteY6" fmla="*/ 4201 h 34578"/>
                        <a:gd name="connsiteX7" fmla="*/ 59525 w 51867"/>
                        <a:gd name="connsiteY7" fmla="*/ 18897 h 34578"/>
                        <a:gd name="connsiteX8" fmla="*/ 56586 w 51867"/>
                        <a:gd name="connsiteY8" fmla="*/ 31518 h 34578"/>
                        <a:gd name="connsiteX9" fmla="*/ 53042 w 51867"/>
                        <a:gd name="connsiteY9" fmla="*/ 29876 h 34578"/>
                        <a:gd name="connsiteX10" fmla="*/ 55894 w 51867"/>
                        <a:gd name="connsiteY10" fmla="*/ 19157 h 34578"/>
                        <a:gd name="connsiteX11" fmla="*/ 48460 w 51867"/>
                        <a:gd name="connsiteY11" fmla="*/ 7314 h 34578"/>
                        <a:gd name="connsiteX12" fmla="*/ 28837 w 51867"/>
                        <a:gd name="connsiteY12" fmla="*/ 4374 h 34578"/>
                        <a:gd name="connsiteX13" fmla="*/ 9819 w 51867"/>
                        <a:gd name="connsiteY13" fmla="*/ 9820 h 34578"/>
                        <a:gd name="connsiteX14" fmla="*/ 3768 w 51867"/>
                        <a:gd name="connsiteY14" fmla="*/ 22182 h 34578"/>
                        <a:gd name="connsiteX15" fmla="*/ 5842 w 51867"/>
                        <a:gd name="connsiteY15" fmla="*/ 31518 h 34578"/>
                        <a:gd name="connsiteX16" fmla="*/ 26849 w 51867"/>
                        <a:gd name="connsiteY16" fmla="*/ 30222 h 34578"/>
                        <a:gd name="connsiteX17" fmla="*/ 26330 w 51867"/>
                        <a:gd name="connsiteY17" fmla="*/ 21490 h 34578"/>
                        <a:gd name="connsiteX18" fmla="*/ 30047 w 51867"/>
                        <a:gd name="connsiteY18" fmla="*/ 21058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30047" y="21058"/>
                          </a:moveTo>
                          <a:lnTo>
                            <a:pt x="30825" y="33679"/>
                          </a:lnTo>
                          <a:lnTo>
                            <a:pt x="3508" y="35408"/>
                          </a:lnTo>
                          <a:cubicBezTo>
                            <a:pt x="1520" y="31086"/>
                            <a:pt x="397" y="26591"/>
                            <a:pt x="51" y="21836"/>
                          </a:cubicBezTo>
                          <a:cubicBezTo>
                            <a:pt x="-382" y="15526"/>
                            <a:pt x="1952" y="10512"/>
                            <a:pt x="7053" y="6708"/>
                          </a:cubicBezTo>
                          <a:cubicBezTo>
                            <a:pt x="12153" y="2905"/>
                            <a:pt x="19328" y="657"/>
                            <a:pt x="28664" y="138"/>
                          </a:cubicBezTo>
                          <a:cubicBezTo>
                            <a:pt x="38087" y="-467"/>
                            <a:pt x="45435" y="916"/>
                            <a:pt x="50794" y="4201"/>
                          </a:cubicBezTo>
                          <a:cubicBezTo>
                            <a:pt x="56154" y="7486"/>
                            <a:pt x="59093" y="12414"/>
                            <a:pt x="59525" y="18897"/>
                          </a:cubicBezTo>
                          <a:cubicBezTo>
                            <a:pt x="59784" y="23306"/>
                            <a:pt x="58833" y="27455"/>
                            <a:pt x="56586" y="31518"/>
                          </a:cubicBezTo>
                          <a:lnTo>
                            <a:pt x="53042" y="29876"/>
                          </a:lnTo>
                          <a:cubicBezTo>
                            <a:pt x="55116" y="26072"/>
                            <a:pt x="56067" y="22528"/>
                            <a:pt x="55894" y="19157"/>
                          </a:cubicBezTo>
                          <a:cubicBezTo>
                            <a:pt x="55548" y="13710"/>
                            <a:pt x="53042" y="9820"/>
                            <a:pt x="48460" y="7314"/>
                          </a:cubicBezTo>
                          <a:cubicBezTo>
                            <a:pt x="43879" y="4807"/>
                            <a:pt x="37309" y="3856"/>
                            <a:pt x="28837" y="4374"/>
                          </a:cubicBezTo>
                          <a:cubicBezTo>
                            <a:pt x="20538" y="4893"/>
                            <a:pt x="14228" y="6708"/>
                            <a:pt x="9819" y="9820"/>
                          </a:cubicBezTo>
                          <a:cubicBezTo>
                            <a:pt x="5410" y="12932"/>
                            <a:pt x="3422" y="16995"/>
                            <a:pt x="3768" y="22182"/>
                          </a:cubicBezTo>
                          <a:cubicBezTo>
                            <a:pt x="4027" y="25899"/>
                            <a:pt x="4719" y="29011"/>
                            <a:pt x="5842" y="31518"/>
                          </a:cubicBezTo>
                          <a:lnTo>
                            <a:pt x="26849" y="30222"/>
                          </a:lnTo>
                          <a:lnTo>
                            <a:pt x="26330" y="21490"/>
                          </a:lnTo>
                          <a:lnTo>
                            <a:pt x="30047" y="21058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2" name="Freihandform: Form 761">
                      <a:extLst>
                        <a:ext uri="{FF2B5EF4-FFF2-40B4-BE49-F238E27FC236}">
                          <a16:creationId xmlns:a16="http://schemas.microsoft.com/office/drawing/2014/main" id="{3E98B04F-573E-4EDC-9C5B-DE2944894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7840" y="3966719"/>
                      <a:ext cx="51867" cy="17289"/>
                    </a:xfrm>
                    <a:custGeom>
                      <a:avLst/>
                      <a:gdLst>
                        <a:gd name="connsiteX0" fmla="*/ 1297 w 51867"/>
                        <a:gd name="connsiteY0" fmla="*/ 24550 h 17289"/>
                        <a:gd name="connsiteX1" fmla="*/ 0 w 51867"/>
                        <a:gd name="connsiteY1" fmla="*/ 3631 h 17289"/>
                        <a:gd name="connsiteX2" fmla="*/ 57832 w 51867"/>
                        <a:gd name="connsiteY2" fmla="*/ 0 h 17289"/>
                        <a:gd name="connsiteX3" fmla="*/ 59129 w 51867"/>
                        <a:gd name="connsiteY3" fmla="*/ 21006 h 17289"/>
                        <a:gd name="connsiteX4" fmla="*/ 55412 w 51867"/>
                        <a:gd name="connsiteY4" fmla="*/ 21265 h 17289"/>
                        <a:gd name="connsiteX5" fmla="*/ 54374 w 51867"/>
                        <a:gd name="connsiteY5" fmla="*/ 4236 h 17289"/>
                        <a:gd name="connsiteX6" fmla="*/ 32417 w 51867"/>
                        <a:gd name="connsiteY6" fmla="*/ 5619 h 17289"/>
                        <a:gd name="connsiteX7" fmla="*/ 33454 w 51867"/>
                        <a:gd name="connsiteY7" fmla="*/ 21784 h 17289"/>
                        <a:gd name="connsiteX8" fmla="*/ 29737 w 51867"/>
                        <a:gd name="connsiteY8" fmla="*/ 22044 h 17289"/>
                        <a:gd name="connsiteX9" fmla="*/ 28700 w 51867"/>
                        <a:gd name="connsiteY9" fmla="*/ 5878 h 17289"/>
                        <a:gd name="connsiteX10" fmla="*/ 3977 w 51867"/>
                        <a:gd name="connsiteY10" fmla="*/ 7434 h 17289"/>
                        <a:gd name="connsiteX11" fmla="*/ 5014 w 51867"/>
                        <a:gd name="connsiteY11" fmla="*/ 24550 h 17289"/>
                        <a:gd name="connsiteX12" fmla="*/ 1297 w 51867"/>
                        <a:gd name="connsiteY12" fmla="*/ 24550 h 172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17289">
                          <a:moveTo>
                            <a:pt x="1297" y="24550"/>
                          </a:moveTo>
                          <a:lnTo>
                            <a:pt x="0" y="3631"/>
                          </a:lnTo>
                          <a:lnTo>
                            <a:pt x="57832" y="0"/>
                          </a:lnTo>
                          <a:lnTo>
                            <a:pt x="59129" y="21006"/>
                          </a:lnTo>
                          <a:lnTo>
                            <a:pt x="55412" y="21265"/>
                          </a:lnTo>
                          <a:lnTo>
                            <a:pt x="54374" y="4236"/>
                          </a:lnTo>
                          <a:lnTo>
                            <a:pt x="32417" y="5619"/>
                          </a:lnTo>
                          <a:lnTo>
                            <a:pt x="33454" y="21784"/>
                          </a:lnTo>
                          <a:lnTo>
                            <a:pt x="29737" y="22044"/>
                          </a:lnTo>
                          <a:lnTo>
                            <a:pt x="28700" y="5878"/>
                          </a:lnTo>
                          <a:lnTo>
                            <a:pt x="3977" y="7434"/>
                          </a:lnTo>
                          <a:lnTo>
                            <a:pt x="5014" y="24550"/>
                          </a:lnTo>
                          <a:lnTo>
                            <a:pt x="1297" y="2455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10" name="Grafik 3536">
                    <a:extLst>
                      <a:ext uri="{FF2B5EF4-FFF2-40B4-BE49-F238E27FC236}">
                        <a16:creationId xmlns:a16="http://schemas.microsoft.com/office/drawing/2014/main" id="{A656F97E-F839-4172-B3E7-85CB10503CA3}"/>
                      </a:ext>
                    </a:extLst>
                  </p:cNvPr>
                  <p:cNvGrpSpPr/>
                  <p:nvPr/>
                </p:nvGrpSpPr>
                <p:grpSpPr>
                  <a:xfrm>
                    <a:off x="4727861" y="3617912"/>
                    <a:ext cx="103734" cy="354426"/>
                    <a:chOff x="4727861" y="3617912"/>
                    <a:chExt cx="103734" cy="354426"/>
                  </a:xfrm>
                  <a:solidFill>
                    <a:srgbClr val="009F60"/>
                  </a:solidFill>
                </p:grpSpPr>
                <p:sp>
                  <p:nvSpPr>
                    <p:cNvPr id="748" name="Freihandform: Form 747">
                      <a:extLst>
                        <a:ext uri="{FF2B5EF4-FFF2-40B4-BE49-F238E27FC236}">
                          <a16:creationId xmlns:a16="http://schemas.microsoft.com/office/drawing/2014/main" id="{04234982-4819-4EC2-BA53-6506890BF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7861" y="3617912"/>
                      <a:ext cx="51867" cy="25934"/>
                    </a:xfrm>
                    <a:custGeom>
                      <a:avLst/>
                      <a:gdLst>
                        <a:gd name="connsiteX0" fmla="*/ 4236 w 51867"/>
                        <a:gd name="connsiteY0" fmla="*/ 27922 h 25933"/>
                        <a:gd name="connsiteX1" fmla="*/ 24205 w 51867"/>
                        <a:gd name="connsiteY1" fmla="*/ 19710 h 25933"/>
                        <a:gd name="connsiteX2" fmla="*/ 22130 w 51867"/>
                        <a:gd name="connsiteY2" fmla="*/ 5792 h 25933"/>
                        <a:gd name="connsiteX3" fmla="*/ 605 w 51867"/>
                        <a:gd name="connsiteY3" fmla="*/ 3977 h 25933"/>
                        <a:gd name="connsiteX4" fmla="*/ 0 w 51867"/>
                        <a:gd name="connsiteY4" fmla="*/ 0 h 25933"/>
                        <a:gd name="connsiteX5" fmla="*/ 59388 w 51867"/>
                        <a:gd name="connsiteY5" fmla="*/ 5187 h 25933"/>
                        <a:gd name="connsiteX6" fmla="*/ 59993 w 51867"/>
                        <a:gd name="connsiteY6" fmla="*/ 9163 h 25933"/>
                        <a:gd name="connsiteX7" fmla="*/ 4841 w 51867"/>
                        <a:gd name="connsiteY7" fmla="*/ 31898 h 25933"/>
                        <a:gd name="connsiteX8" fmla="*/ 4236 w 51867"/>
                        <a:gd name="connsiteY8" fmla="*/ 27922 h 25933"/>
                        <a:gd name="connsiteX9" fmla="*/ 28008 w 51867"/>
                        <a:gd name="connsiteY9" fmla="*/ 18240 h 25933"/>
                        <a:gd name="connsiteX10" fmla="*/ 48582 w 51867"/>
                        <a:gd name="connsiteY10" fmla="*/ 9941 h 25933"/>
                        <a:gd name="connsiteX11" fmla="*/ 55239 w 51867"/>
                        <a:gd name="connsiteY11" fmla="*/ 7694 h 25933"/>
                        <a:gd name="connsiteX12" fmla="*/ 48236 w 51867"/>
                        <a:gd name="connsiteY12" fmla="*/ 7607 h 25933"/>
                        <a:gd name="connsiteX13" fmla="*/ 26106 w 51867"/>
                        <a:gd name="connsiteY13" fmla="*/ 5965 h 25933"/>
                        <a:gd name="connsiteX14" fmla="*/ 28008 w 51867"/>
                        <a:gd name="connsiteY14" fmla="*/ 1824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4236" y="27922"/>
                          </a:moveTo>
                          <a:lnTo>
                            <a:pt x="24205" y="19710"/>
                          </a:lnTo>
                          <a:lnTo>
                            <a:pt x="22130" y="5792"/>
                          </a:lnTo>
                          <a:lnTo>
                            <a:pt x="605" y="3977"/>
                          </a:lnTo>
                          <a:lnTo>
                            <a:pt x="0" y="0"/>
                          </a:lnTo>
                          <a:lnTo>
                            <a:pt x="59388" y="5187"/>
                          </a:lnTo>
                          <a:lnTo>
                            <a:pt x="59993" y="9163"/>
                          </a:lnTo>
                          <a:lnTo>
                            <a:pt x="4841" y="31898"/>
                          </a:lnTo>
                          <a:lnTo>
                            <a:pt x="4236" y="27922"/>
                          </a:lnTo>
                          <a:close/>
                          <a:moveTo>
                            <a:pt x="28008" y="18240"/>
                          </a:moveTo>
                          <a:lnTo>
                            <a:pt x="48582" y="9941"/>
                          </a:lnTo>
                          <a:cubicBezTo>
                            <a:pt x="50916" y="9077"/>
                            <a:pt x="53078" y="8299"/>
                            <a:pt x="55239" y="7694"/>
                          </a:cubicBezTo>
                          <a:cubicBezTo>
                            <a:pt x="52905" y="7780"/>
                            <a:pt x="50657" y="7780"/>
                            <a:pt x="48236" y="7607"/>
                          </a:cubicBezTo>
                          <a:lnTo>
                            <a:pt x="26106" y="5965"/>
                          </a:lnTo>
                          <a:lnTo>
                            <a:pt x="28008" y="1824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9" name="Freihandform: Form 748">
                      <a:extLst>
                        <a:ext uri="{FF2B5EF4-FFF2-40B4-BE49-F238E27FC236}">
                          <a16:creationId xmlns:a16="http://schemas.microsoft.com/office/drawing/2014/main" id="{6F33DF19-97AC-48DB-AC01-F8134E1A5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652" y="3647390"/>
                      <a:ext cx="60512" cy="43223"/>
                    </a:xfrm>
                    <a:custGeom>
                      <a:avLst/>
                      <a:gdLst>
                        <a:gd name="connsiteX0" fmla="*/ 2853 w 60511"/>
                        <a:gd name="connsiteY0" fmla="*/ 27490 h 43222"/>
                        <a:gd name="connsiteX1" fmla="*/ 52731 w 60511"/>
                        <a:gd name="connsiteY1" fmla="*/ 4409 h 43222"/>
                        <a:gd name="connsiteX2" fmla="*/ 52645 w 60511"/>
                        <a:gd name="connsiteY2" fmla="*/ 4063 h 43222"/>
                        <a:gd name="connsiteX3" fmla="*/ 42272 w 60511"/>
                        <a:gd name="connsiteY3" fmla="*/ 6051 h 43222"/>
                        <a:gd name="connsiteX4" fmla="*/ 519 w 60511"/>
                        <a:gd name="connsiteY4" fmla="*/ 12362 h 43222"/>
                        <a:gd name="connsiteX5" fmla="*/ 0 w 60511"/>
                        <a:gd name="connsiteY5" fmla="*/ 8645 h 43222"/>
                        <a:gd name="connsiteX6" fmla="*/ 57313 w 60511"/>
                        <a:gd name="connsiteY6" fmla="*/ 0 h 43222"/>
                        <a:gd name="connsiteX7" fmla="*/ 58178 w 60511"/>
                        <a:gd name="connsiteY7" fmla="*/ 5705 h 43222"/>
                        <a:gd name="connsiteX8" fmla="*/ 16338 w 60511"/>
                        <a:gd name="connsiteY8" fmla="*/ 25156 h 43222"/>
                        <a:gd name="connsiteX9" fmla="*/ 6829 w 60511"/>
                        <a:gd name="connsiteY9" fmla="*/ 28873 h 43222"/>
                        <a:gd name="connsiteX10" fmla="*/ 6916 w 60511"/>
                        <a:gd name="connsiteY10" fmla="*/ 29132 h 43222"/>
                        <a:gd name="connsiteX11" fmla="*/ 17116 w 60511"/>
                        <a:gd name="connsiteY11" fmla="*/ 30083 h 43222"/>
                        <a:gd name="connsiteX12" fmla="*/ 62932 w 60511"/>
                        <a:gd name="connsiteY12" fmla="*/ 36221 h 43222"/>
                        <a:gd name="connsiteX13" fmla="*/ 63796 w 60511"/>
                        <a:gd name="connsiteY13" fmla="*/ 42099 h 43222"/>
                        <a:gd name="connsiteX14" fmla="*/ 6483 w 60511"/>
                        <a:gd name="connsiteY14" fmla="*/ 50743 h 43222"/>
                        <a:gd name="connsiteX15" fmla="*/ 5878 w 60511"/>
                        <a:gd name="connsiteY15" fmla="*/ 46854 h 43222"/>
                        <a:gd name="connsiteX16" fmla="*/ 47286 w 60511"/>
                        <a:gd name="connsiteY16" fmla="*/ 40629 h 43222"/>
                        <a:gd name="connsiteX17" fmla="*/ 58005 w 60511"/>
                        <a:gd name="connsiteY17" fmla="*/ 39419 h 43222"/>
                        <a:gd name="connsiteX18" fmla="*/ 57918 w 60511"/>
                        <a:gd name="connsiteY18" fmla="*/ 39073 h 43222"/>
                        <a:gd name="connsiteX19" fmla="*/ 3544 w 60511"/>
                        <a:gd name="connsiteY19" fmla="*/ 31726 h 43222"/>
                        <a:gd name="connsiteX20" fmla="*/ 2853 w 60511"/>
                        <a:gd name="connsiteY20" fmla="*/ 2749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2853" y="27490"/>
                          </a:moveTo>
                          <a:lnTo>
                            <a:pt x="52731" y="4409"/>
                          </a:lnTo>
                          <a:lnTo>
                            <a:pt x="52645" y="4063"/>
                          </a:lnTo>
                          <a:cubicBezTo>
                            <a:pt x="47199" y="5187"/>
                            <a:pt x="43741" y="5792"/>
                            <a:pt x="42272" y="6051"/>
                          </a:cubicBezTo>
                          <a:lnTo>
                            <a:pt x="519" y="12362"/>
                          </a:lnTo>
                          <a:lnTo>
                            <a:pt x="0" y="8645"/>
                          </a:lnTo>
                          <a:lnTo>
                            <a:pt x="57313" y="0"/>
                          </a:lnTo>
                          <a:lnTo>
                            <a:pt x="58178" y="5705"/>
                          </a:lnTo>
                          <a:lnTo>
                            <a:pt x="16338" y="25156"/>
                          </a:lnTo>
                          <a:cubicBezTo>
                            <a:pt x="12621" y="26885"/>
                            <a:pt x="9423" y="28095"/>
                            <a:pt x="6829" y="28873"/>
                          </a:cubicBezTo>
                          <a:lnTo>
                            <a:pt x="6916" y="29132"/>
                          </a:lnTo>
                          <a:cubicBezTo>
                            <a:pt x="8904" y="29132"/>
                            <a:pt x="12275" y="29391"/>
                            <a:pt x="17116" y="30083"/>
                          </a:cubicBezTo>
                          <a:lnTo>
                            <a:pt x="62932" y="36221"/>
                          </a:lnTo>
                          <a:lnTo>
                            <a:pt x="63796" y="42099"/>
                          </a:lnTo>
                          <a:lnTo>
                            <a:pt x="6483" y="50743"/>
                          </a:lnTo>
                          <a:lnTo>
                            <a:pt x="5878" y="46854"/>
                          </a:lnTo>
                          <a:lnTo>
                            <a:pt x="47286" y="40629"/>
                          </a:lnTo>
                          <a:cubicBezTo>
                            <a:pt x="48928" y="40370"/>
                            <a:pt x="52472" y="39938"/>
                            <a:pt x="58005" y="39419"/>
                          </a:cubicBezTo>
                          <a:lnTo>
                            <a:pt x="57918" y="39073"/>
                          </a:lnTo>
                          <a:lnTo>
                            <a:pt x="3544" y="31726"/>
                          </a:lnTo>
                          <a:lnTo>
                            <a:pt x="2853" y="2749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0" name="Freihandform: Form 749">
                      <a:extLst>
                        <a:ext uri="{FF2B5EF4-FFF2-40B4-BE49-F238E27FC236}">
                          <a16:creationId xmlns:a16="http://schemas.microsoft.com/office/drawing/2014/main" id="{60106021-4F85-49A3-8CB7-ADE403CA7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1778" y="3702110"/>
                      <a:ext cx="51867" cy="25934"/>
                    </a:xfrm>
                    <a:custGeom>
                      <a:avLst/>
                      <a:gdLst>
                        <a:gd name="connsiteX0" fmla="*/ 57400 w 51867"/>
                        <a:gd name="connsiteY0" fmla="*/ 0 h 25933"/>
                        <a:gd name="connsiteX1" fmla="*/ 59042 w 51867"/>
                        <a:gd name="connsiteY1" fmla="*/ 10978 h 25933"/>
                        <a:gd name="connsiteX2" fmla="*/ 57140 w 51867"/>
                        <a:gd name="connsiteY2" fmla="*/ 21871 h 25933"/>
                        <a:gd name="connsiteX3" fmla="*/ 47458 w 51867"/>
                        <a:gd name="connsiteY3" fmla="*/ 27057 h 25933"/>
                        <a:gd name="connsiteX4" fmla="*/ 32849 w 51867"/>
                        <a:gd name="connsiteY4" fmla="*/ 20574 h 25933"/>
                        <a:gd name="connsiteX5" fmla="*/ 32503 w 51867"/>
                        <a:gd name="connsiteY5" fmla="*/ 20574 h 25933"/>
                        <a:gd name="connsiteX6" fmla="*/ 29218 w 51867"/>
                        <a:gd name="connsiteY6" fmla="*/ 28527 h 25933"/>
                        <a:gd name="connsiteX7" fmla="*/ 20228 w 51867"/>
                        <a:gd name="connsiteY7" fmla="*/ 32330 h 25933"/>
                        <a:gd name="connsiteX8" fmla="*/ 7694 w 51867"/>
                        <a:gd name="connsiteY8" fmla="*/ 30775 h 25933"/>
                        <a:gd name="connsiteX9" fmla="*/ 1988 w 51867"/>
                        <a:gd name="connsiteY9" fmla="*/ 21871 h 25933"/>
                        <a:gd name="connsiteX10" fmla="*/ 0 w 51867"/>
                        <a:gd name="connsiteY10" fmla="*/ 8731 h 25933"/>
                        <a:gd name="connsiteX11" fmla="*/ 57400 w 51867"/>
                        <a:gd name="connsiteY11" fmla="*/ 0 h 25933"/>
                        <a:gd name="connsiteX12" fmla="*/ 28959 w 51867"/>
                        <a:gd name="connsiteY12" fmla="*/ 8212 h 25933"/>
                        <a:gd name="connsiteX13" fmla="*/ 4236 w 51867"/>
                        <a:gd name="connsiteY13" fmla="*/ 11930 h 25933"/>
                        <a:gd name="connsiteX14" fmla="*/ 5532 w 51867"/>
                        <a:gd name="connsiteY14" fmla="*/ 20747 h 25933"/>
                        <a:gd name="connsiteX15" fmla="*/ 19796 w 51867"/>
                        <a:gd name="connsiteY15" fmla="*/ 28268 h 25933"/>
                        <a:gd name="connsiteX16" fmla="*/ 28181 w 51867"/>
                        <a:gd name="connsiteY16" fmla="*/ 24118 h 25933"/>
                        <a:gd name="connsiteX17" fmla="*/ 30083 w 51867"/>
                        <a:gd name="connsiteY17" fmla="*/ 15906 h 25933"/>
                        <a:gd name="connsiteX18" fmla="*/ 28959 w 51867"/>
                        <a:gd name="connsiteY18" fmla="*/ 8212 h 25933"/>
                        <a:gd name="connsiteX19" fmla="*/ 32503 w 51867"/>
                        <a:gd name="connsiteY19" fmla="*/ 7694 h 25933"/>
                        <a:gd name="connsiteX20" fmla="*/ 33627 w 51867"/>
                        <a:gd name="connsiteY20" fmla="*/ 14869 h 25933"/>
                        <a:gd name="connsiteX21" fmla="*/ 37777 w 51867"/>
                        <a:gd name="connsiteY21" fmla="*/ 22043 h 25933"/>
                        <a:gd name="connsiteX22" fmla="*/ 47113 w 51867"/>
                        <a:gd name="connsiteY22" fmla="*/ 22995 h 25933"/>
                        <a:gd name="connsiteX23" fmla="*/ 54201 w 51867"/>
                        <a:gd name="connsiteY23" fmla="*/ 19364 h 25933"/>
                        <a:gd name="connsiteX24" fmla="*/ 55671 w 51867"/>
                        <a:gd name="connsiteY24" fmla="*/ 11497 h 25933"/>
                        <a:gd name="connsiteX25" fmla="*/ 54633 w 51867"/>
                        <a:gd name="connsiteY25" fmla="*/ 4409 h 25933"/>
                        <a:gd name="connsiteX26" fmla="*/ 32503 w 51867"/>
                        <a:gd name="connsiteY26" fmla="*/ 7694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57400" y="0"/>
                          </a:moveTo>
                          <a:lnTo>
                            <a:pt x="59042" y="10978"/>
                          </a:lnTo>
                          <a:cubicBezTo>
                            <a:pt x="59734" y="15474"/>
                            <a:pt x="59129" y="19104"/>
                            <a:pt x="57140" y="21871"/>
                          </a:cubicBezTo>
                          <a:cubicBezTo>
                            <a:pt x="55238" y="24637"/>
                            <a:pt x="51953" y="26366"/>
                            <a:pt x="47458" y="27057"/>
                          </a:cubicBezTo>
                          <a:cubicBezTo>
                            <a:pt x="39678" y="28181"/>
                            <a:pt x="34837" y="26020"/>
                            <a:pt x="32849" y="20574"/>
                          </a:cubicBezTo>
                          <a:lnTo>
                            <a:pt x="32503" y="20574"/>
                          </a:lnTo>
                          <a:cubicBezTo>
                            <a:pt x="32330" y="23945"/>
                            <a:pt x="31207" y="26625"/>
                            <a:pt x="29218" y="28527"/>
                          </a:cubicBezTo>
                          <a:cubicBezTo>
                            <a:pt x="27230" y="30429"/>
                            <a:pt x="24205" y="31725"/>
                            <a:pt x="20228" y="32330"/>
                          </a:cubicBezTo>
                          <a:cubicBezTo>
                            <a:pt x="15128" y="33108"/>
                            <a:pt x="10892" y="32590"/>
                            <a:pt x="7694" y="30775"/>
                          </a:cubicBezTo>
                          <a:cubicBezTo>
                            <a:pt x="4495" y="28959"/>
                            <a:pt x="2593" y="25934"/>
                            <a:pt x="1988" y="21871"/>
                          </a:cubicBezTo>
                          <a:lnTo>
                            <a:pt x="0" y="8731"/>
                          </a:lnTo>
                          <a:lnTo>
                            <a:pt x="57400" y="0"/>
                          </a:lnTo>
                          <a:close/>
                          <a:moveTo>
                            <a:pt x="28959" y="8212"/>
                          </a:moveTo>
                          <a:lnTo>
                            <a:pt x="4236" y="11930"/>
                          </a:lnTo>
                          <a:lnTo>
                            <a:pt x="5532" y="20747"/>
                          </a:lnTo>
                          <a:cubicBezTo>
                            <a:pt x="6483" y="27057"/>
                            <a:pt x="11238" y="29564"/>
                            <a:pt x="19796" y="28268"/>
                          </a:cubicBezTo>
                          <a:cubicBezTo>
                            <a:pt x="23599" y="27662"/>
                            <a:pt x="26366" y="26279"/>
                            <a:pt x="28181" y="24118"/>
                          </a:cubicBezTo>
                          <a:cubicBezTo>
                            <a:pt x="29910" y="21957"/>
                            <a:pt x="30601" y="19191"/>
                            <a:pt x="30083" y="15906"/>
                          </a:cubicBezTo>
                          <a:lnTo>
                            <a:pt x="28959" y="8212"/>
                          </a:lnTo>
                          <a:close/>
                          <a:moveTo>
                            <a:pt x="32503" y="7694"/>
                          </a:moveTo>
                          <a:lnTo>
                            <a:pt x="33627" y="14869"/>
                          </a:lnTo>
                          <a:cubicBezTo>
                            <a:pt x="34146" y="18413"/>
                            <a:pt x="35529" y="20833"/>
                            <a:pt x="37777" y="22043"/>
                          </a:cubicBezTo>
                          <a:cubicBezTo>
                            <a:pt x="40024" y="23254"/>
                            <a:pt x="43050" y="23599"/>
                            <a:pt x="47113" y="22995"/>
                          </a:cubicBezTo>
                          <a:cubicBezTo>
                            <a:pt x="50311" y="22476"/>
                            <a:pt x="52731" y="21265"/>
                            <a:pt x="54201" y="19364"/>
                          </a:cubicBezTo>
                          <a:cubicBezTo>
                            <a:pt x="55671" y="17462"/>
                            <a:pt x="56190" y="14782"/>
                            <a:pt x="55671" y="11497"/>
                          </a:cubicBezTo>
                          <a:lnTo>
                            <a:pt x="54633" y="4409"/>
                          </a:lnTo>
                          <a:lnTo>
                            <a:pt x="32503" y="7694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1" name="Freihandform: Form 750">
                      <a:extLst>
                        <a:ext uri="{FF2B5EF4-FFF2-40B4-BE49-F238E27FC236}">
                          <a16:creationId xmlns:a16="http://schemas.microsoft.com/office/drawing/2014/main" id="{3DF79583-43A9-4BA5-998F-24A466713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6360" y="3739886"/>
                      <a:ext cx="51867" cy="25934"/>
                    </a:xfrm>
                    <a:custGeom>
                      <a:avLst/>
                      <a:gdLst>
                        <a:gd name="connsiteX0" fmla="*/ 4236 w 51867"/>
                        <a:gd name="connsiteY0" fmla="*/ 28008 h 25933"/>
                        <a:gd name="connsiteX1" fmla="*/ 24205 w 51867"/>
                        <a:gd name="connsiteY1" fmla="*/ 19796 h 25933"/>
                        <a:gd name="connsiteX2" fmla="*/ 22130 w 51867"/>
                        <a:gd name="connsiteY2" fmla="*/ 5878 h 25933"/>
                        <a:gd name="connsiteX3" fmla="*/ 605 w 51867"/>
                        <a:gd name="connsiteY3" fmla="*/ 3976 h 25933"/>
                        <a:gd name="connsiteX4" fmla="*/ 0 w 51867"/>
                        <a:gd name="connsiteY4" fmla="*/ 0 h 25933"/>
                        <a:gd name="connsiteX5" fmla="*/ 59388 w 51867"/>
                        <a:gd name="connsiteY5" fmla="*/ 5187 h 25933"/>
                        <a:gd name="connsiteX6" fmla="*/ 59993 w 51867"/>
                        <a:gd name="connsiteY6" fmla="*/ 9163 h 25933"/>
                        <a:gd name="connsiteX7" fmla="*/ 4841 w 51867"/>
                        <a:gd name="connsiteY7" fmla="*/ 31898 h 25933"/>
                        <a:gd name="connsiteX8" fmla="*/ 4236 w 51867"/>
                        <a:gd name="connsiteY8" fmla="*/ 28008 h 25933"/>
                        <a:gd name="connsiteX9" fmla="*/ 27922 w 51867"/>
                        <a:gd name="connsiteY9" fmla="*/ 18326 h 25933"/>
                        <a:gd name="connsiteX10" fmla="*/ 48496 w 51867"/>
                        <a:gd name="connsiteY10" fmla="*/ 10028 h 25933"/>
                        <a:gd name="connsiteX11" fmla="*/ 55152 w 51867"/>
                        <a:gd name="connsiteY11" fmla="*/ 7780 h 25933"/>
                        <a:gd name="connsiteX12" fmla="*/ 48150 w 51867"/>
                        <a:gd name="connsiteY12" fmla="*/ 7694 h 25933"/>
                        <a:gd name="connsiteX13" fmla="*/ 26020 w 51867"/>
                        <a:gd name="connsiteY13" fmla="*/ 6051 h 25933"/>
                        <a:gd name="connsiteX14" fmla="*/ 27922 w 51867"/>
                        <a:gd name="connsiteY14" fmla="*/ 1832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4236" y="28008"/>
                          </a:moveTo>
                          <a:lnTo>
                            <a:pt x="24205" y="19796"/>
                          </a:lnTo>
                          <a:lnTo>
                            <a:pt x="22130" y="5878"/>
                          </a:lnTo>
                          <a:lnTo>
                            <a:pt x="605" y="3976"/>
                          </a:lnTo>
                          <a:lnTo>
                            <a:pt x="0" y="0"/>
                          </a:lnTo>
                          <a:lnTo>
                            <a:pt x="59388" y="5187"/>
                          </a:lnTo>
                          <a:lnTo>
                            <a:pt x="59993" y="9163"/>
                          </a:lnTo>
                          <a:lnTo>
                            <a:pt x="4841" y="31898"/>
                          </a:lnTo>
                          <a:lnTo>
                            <a:pt x="4236" y="28008"/>
                          </a:lnTo>
                          <a:close/>
                          <a:moveTo>
                            <a:pt x="27922" y="18326"/>
                          </a:moveTo>
                          <a:lnTo>
                            <a:pt x="48496" y="10028"/>
                          </a:lnTo>
                          <a:cubicBezTo>
                            <a:pt x="50830" y="9163"/>
                            <a:pt x="52991" y="8385"/>
                            <a:pt x="55152" y="7780"/>
                          </a:cubicBezTo>
                          <a:cubicBezTo>
                            <a:pt x="52818" y="7867"/>
                            <a:pt x="50484" y="7867"/>
                            <a:pt x="48150" y="7694"/>
                          </a:cubicBezTo>
                          <a:lnTo>
                            <a:pt x="26020" y="6051"/>
                          </a:lnTo>
                          <a:lnTo>
                            <a:pt x="27922" y="1832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2" name="Freihandform: Form 751">
                      <a:extLst>
                        <a:ext uri="{FF2B5EF4-FFF2-40B4-BE49-F238E27FC236}">
                          <a16:creationId xmlns:a16="http://schemas.microsoft.com/office/drawing/2014/main" id="{4C676494-A756-44DE-9D6F-A8BE1DE7FB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2044" y="3769070"/>
                      <a:ext cx="51867" cy="25934"/>
                    </a:xfrm>
                    <a:custGeom>
                      <a:avLst/>
                      <a:gdLst>
                        <a:gd name="connsiteX0" fmla="*/ 18348 w 51867"/>
                        <a:gd name="connsiteY0" fmla="*/ 28735 h 25933"/>
                        <a:gd name="connsiteX1" fmla="*/ 6332 w 51867"/>
                        <a:gd name="connsiteY1" fmla="*/ 26574 h 25933"/>
                        <a:gd name="connsiteX2" fmla="*/ 454 w 51867"/>
                        <a:gd name="connsiteY2" fmla="*/ 17324 h 25933"/>
                        <a:gd name="connsiteX3" fmla="*/ 800 w 51867"/>
                        <a:gd name="connsiteY3" fmla="*/ 6000 h 25933"/>
                        <a:gd name="connsiteX4" fmla="*/ 4949 w 51867"/>
                        <a:gd name="connsiteY4" fmla="*/ 5395 h 25933"/>
                        <a:gd name="connsiteX5" fmla="*/ 3912 w 51867"/>
                        <a:gd name="connsiteY5" fmla="*/ 10754 h 25933"/>
                        <a:gd name="connsiteX6" fmla="*/ 4171 w 51867"/>
                        <a:gd name="connsiteY6" fmla="*/ 16806 h 25933"/>
                        <a:gd name="connsiteX7" fmla="*/ 8580 w 51867"/>
                        <a:gd name="connsiteY7" fmla="*/ 23549 h 25933"/>
                        <a:gd name="connsiteX8" fmla="*/ 17484 w 51867"/>
                        <a:gd name="connsiteY8" fmla="*/ 25104 h 25933"/>
                        <a:gd name="connsiteX9" fmla="*/ 24745 w 51867"/>
                        <a:gd name="connsiteY9" fmla="*/ 21992 h 25933"/>
                        <a:gd name="connsiteX10" fmla="*/ 29154 w 51867"/>
                        <a:gd name="connsiteY10" fmla="*/ 13521 h 25933"/>
                        <a:gd name="connsiteX11" fmla="*/ 32525 w 51867"/>
                        <a:gd name="connsiteY11" fmla="*/ 6259 h 25933"/>
                        <a:gd name="connsiteX12" fmla="*/ 36934 w 51867"/>
                        <a:gd name="connsiteY12" fmla="*/ 2283 h 25933"/>
                        <a:gd name="connsiteX13" fmla="*/ 43417 w 51867"/>
                        <a:gd name="connsiteY13" fmla="*/ 208 h 25933"/>
                        <a:gd name="connsiteX14" fmla="*/ 51197 w 51867"/>
                        <a:gd name="connsiteY14" fmla="*/ 813 h 25933"/>
                        <a:gd name="connsiteX15" fmla="*/ 57075 w 51867"/>
                        <a:gd name="connsiteY15" fmla="*/ 4876 h 25933"/>
                        <a:gd name="connsiteX16" fmla="*/ 59928 w 51867"/>
                        <a:gd name="connsiteY16" fmla="*/ 11360 h 25933"/>
                        <a:gd name="connsiteX17" fmla="*/ 60101 w 51867"/>
                        <a:gd name="connsiteY17" fmla="*/ 17497 h 25933"/>
                        <a:gd name="connsiteX18" fmla="*/ 59150 w 51867"/>
                        <a:gd name="connsiteY18" fmla="*/ 21992 h 25933"/>
                        <a:gd name="connsiteX19" fmla="*/ 55260 w 51867"/>
                        <a:gd name="connsiteY19" fmla="*/ 21042 h 25933"/>
                        <a:gd name="connsiteX20" fmla="*/ 56125 w 51867"/>
                        <a:gd name="connsiteY20" fmla="*/ 11878 h 25933"/>
                        <a:gd name="connsiteX21" fmla="*/ 52235 w 51867"/>
                        <a:gd name="connsiteY21" fmla="*/ 5395 h 25933"/>
                        <a:gd name="connsiteX22" fmla="*/ 44195 w 51867"/>
                        <a:gd name="connsiteY22" fmla="*/ 3925 h 25933"/>
                        <a:gd name="connsiteX23" fmla="*/ 37020 w 51867"/>
                        <a:gd name="connsiteY23" fmla="*/ 6951 h 25933"/>
                        <a:gd name="connsiteX24" fmla="*/ 32611 w 51867"/>
                        <a:gd name="connsiteY24" fmla="*/ 15336 h 25933"/>
                        <a:gd name="connsiteX25" fmla="*/ 27252 w 51867"/>
                        <a:gd name="connsiteY25" fmla="*/ 24845 h 25933"/>
                        <a:gd name="connsiteX26" fmla="*/ 18348 w 51867"/>
                        <a:gd name="connsiteY26" fmla="*/ 28735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18348" y="28735"/>
                          </a:moveTo>
                          <a:cubicBezTo>
                            <a:pt x="13680" y="29427"/>
                            <a:pt x="9617" y="28735"/>
                            <a:pt x="6332" y="26574"/>
                          </a:cubicBezTo>
                          <a:cubicBezTo>
                            <a:pt x="3047" y="24413"/>
                            <a:pt x="1059" y="21301"/>
                            <a:pt x="454" y="17324"/>
                          </a:cubicBezTo>
                          <a:cubicBezTo>
                            <a:pt x="-238" y="12743"/>
                            <a:pt x="-151" y="8939"/>
                            <a:pt x="800" y="6000"/>
                          </a:cubicBezTo>
                          <a:lnTo>
                            <a:pt x="4949" y="5395"/>
                          </a:lnTo>
                          <a:cubicBezTo>
                            <a:pt x="4430" y="6864"/>
                            <a:pt x="4084" y="8680"/>
                            <a:pt x="3912" y="10754"/>
                          </a:cubicBezTo>
                          <a:cubicBezTo>
                            <a:pt x="3739" y="12829"/>
                            <a:pt x="3825" y="14817"/>
                            <a:pt x="4171" y="16806"/>
                          </a:cubicBezTo>
                          <a:cubicBezTo>
                            <a:pt x="4603" y="19745"/>
                            <a:pt x="6073" y="21992"/>
                            <a:pt x="8580" y="23549"/>
                          </a:cubicBezTo>
                          <a:cubicBezTo>
                            <a:pt x="11086" y="25104"/>
                            <a:pt x="14026" y="25623"/>
                            <a:pt x="17484" y="25104"/>
                          </a:cubicBezTo>
                          <a:cubicBezTo>
                            <a:pt x="20682" y="24672"/>
                            <a:pt x="23016" y="23635"/>
                            <a:pt x="24745" y="21992"/>
                          </a:cubicBezTo>
                          <a:cubicBezTo>
                            <a:pt x="26387" y="20350"/>
                            <a:pt x="27857" y="17584"/>
                            <a:pt x="29154" y="13521"/>
                          </a:cubicBezTo>
                          <a:cubicBezTo>
                            <a:pt x="30191" y="10322"/>
                            <a:pt x="31315" y="7902"/>
                            <a:pt x="32525" y="6259"/>
                          </a:cubicBezTo>
                          <a:cubicBezTo>
                            <a:pt x="33735" y="4617"/>
                            <a:pt x="35205" y="3234"/>
                            <a:pt x="36934" y="2283"/>
                          </a:cubicBezTo>
                          <a:cubicBezTo>
                            <a:pt x="38663" y="1332"/>
                            <a:pt x="40824" y="640"/>
                            <a:pt x="43417" y="208"/>
                          </a:cubicBezTo>
                          <a:cubicBezTo>
                            <a:pt x="46270" y="-224"/>
                            <a:pt x="48863" y="35"/>
                            <a:pt x="51197" y="813"/>
                          </a:cubicBezTo>
                          <a:cubicBezTo>
                            <a:pt x="53531" y="1591"/>
                            <a:pt x="55519" y="2974"/>
                            <a:pt x="57075" y="4876"/>
                          </a:cubicBezTo>
                          <a:cubicBezTo>
                            <a:pt x="58631" y="6778"/>
                            <a:pt x="59582" y="8939"/>
                            <a:pt x="59928" y="11360"/>
                          </a:cubicBezTo>
                          <a:cubicBezTo>
                            <a:pt x="60274" y="13607"/>
                            <a:pt x="60274" y="15682"/>
                            <a:pt x="60101" y="17497"/>
                          </a:cubicBezTo>
                          <a:cubicBezTo>
                            <a:pt x="59842" y="19399"/>
                            <a:pt x="59582" y="20869"/>
                            <a:pt x="59150" y="21992"/>
                          </a:cubicBezTo>
                          <a:lnTo>
                            <a:pt x="55260" y="21042"/>
                          </a:lnTo>
                          <a:cubicBezTo>
                            <a:pt x="56297" y="17929"/>
                            <a:pt x="56643" y="14904"/>
                            <a:pt x="56125" y="11878"/>
                          </a:cubicBezTo>
                          <a:cubicBezTo>
                            <a:pt x="55692" y="9025"/>
                            <a:pt x="54396" y="6951"/>
                            <a:pt x="52235" y="5395"/>
                          </a:cubicBezTo>
                          <a:cubicBezTo>
                            <a:pt x="50073" y="3925"/>
                            <a:pt x="47394" y="3407"/>
                            <a:pt x="44195" y="3925"/>
                          </a:cubicBezTo>
                          <a:cubicBezTo>
                            <a:pt x="40997" y="4444"/>
                            <a:pt x="38576" y="5395"/>
                            <a:pt x="37020" y="6951"/>
                          </a:cubicBezTo>
                          <a:cubicBezTo>
                            <a:pt x="35464" y="8507"/>
                            <a:pt x="33995" y="11273"/>
                            <a:pt x="32611" y="15336"/>
                          </a:cubicBezTo>
                          <a:cubicBezTo>
                            <a:pt x="31315" y="19486"/>
                            <a:pt x="29499" y="22684"/>
                            <a:pt x="27252" y="24845"/>
                          </a:cubicBezTo>
                          <a:cubicBezTo>
                            <a:pt x="24918" y="26833"/>
                            <a:pt x="21979" y="28216"/>
                            <a:pt x="18348" y="28735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3" name="Freihandform: Form 752">
                      <a:extLst>
                        <a:ext uri="{FF2B5EF4-FFF2-40B4-BE49-F238E27FC236}">
                          <a16:creationId xmlns:a16="http://schemas.microsoft.com/office/drawing/2014/main" id="{B4571516-0BB3-44B4-845B-5F4201AC7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6885" y="3800689"/>
                      <a:ext cx="51867" cy="25934"/>
                    </a:xfrm>
                    <a:custGeom>
                      <a:avLst/>
                      <a:gdLst>
                        <a:gd name="connsiteX0" fmla="*/ 18348 w 51867"/>
                        <a:gd name="connsiteY0" fmla="*/ 28841 h 25933"/>
                        <a:gd name="connsiteX1" fmla="*/ 6332 w 51867"/>
                        <a:gd name="connsiteY1" fmla="*/ 26593 h 25933"/>
                        <a:gd name="connsiteX2" fmla="*/ 454 w 51867"/>
                        <a:gd name="connsiteY2" fmla="*/ 17344 h 25933"/>
                        <a:gd name="connsiteX3" fmla="*/ 800 w 51867"/>
                        <a:gd name="connsiteY3" fmla="*/ 6019 h 25933"/>
                        <a:gd name="connsiteX4" fmla="*/ 4949 w 51867"/>
                        <a:gd name="connsiteY4" fmla="*/ 5414 h 25933"/>
                        <a:gd name="connsiteX5" fmla="*/ 3912 w 51867"/>
                        <a:gd name="connsiteY5" fmla="*/ 10774 h 25933"/>
                        <a:gd name="connsiteX6" fmla="*/ 4171 w 51867"/>
                        <a:gd name="connsiteY6" fmla="*/ 16825 h 25933"/>
                        <a:gd name="connsiteX7" fmla="*/ 8580 w 51867"/>
                        <a:gd name="connsiteY7" fmla="*/ 23568 h 25933"/>
                        <a:gd name="connsiteX8" fmla="*/ 17484 w 51867"/>
                        <a:gd name="connsiteY8" fmla="*/ 25124 h 25933"/>
                        <a:gd name="connsiteX9" fmla="*/ 24745 w 51867"/>
                        <a:gd name="connsiteY9" fmla="*/ 22012 h 25933"/>
                        <a:gd name="connsiteX10" fmla="*/ 29154 w 51867"/>
                        <a:gd name="connsiteY10" fmla="*/ 13540 h 25933"/>
                        <a:gd name="connsiteX11" fmla="*/ 32439 w 51867"/>
                        <a:gd name="connsiteY11" fmla="*/ 6279 h 25933"/>
                        <a:gd name="connsiteX12" fmla="*/ 36847 w 51867"/>
                        <a:gd name="connsiteY12" fmla="*/ 2302 h 25933"/>
                        <a:gd name="connsiteX13" fmla="*/ 43331 w 51867"/>
                        <a:gd name="connsiteY13" fmla="*/ 228 h 25933"/>
                        <a:gd name="connsiteX14" fmla="*/ 51111 w 51867"/>
                        <a:gd name="connsiteY14" fmla="*/ 833 h 25933"/>
                        <a:gd name="connsiteX15" fmla="*/ 56989 w 51867"/>
                        <a:gd name="connsiteY15" fmla="*/ 4896 h 25933"/>
                        <a:gd name="connsiteX16" fmla="*/ 59842 w 51867"/>
                        <a:gd name="connsiteY16" fmla="*/ 11379 h 25933"/>
                        <a:gd name="connsiteX17" fmla="*/ 60015 w 51867"/>
                        <a:gd name="connsiteY17" fmla="*/ 17517 h 25933"/>
                        <a:gd name="connsiteX18" fmla="*/ 59064 w 51867"/>
                        <a:gd name="connsiteY18" fmla="*/ 22098 h 25933"/>
                        <a:gd name="connsiteX19" fmla="*/ 55174 w 51867"/>
                        <a:gd name="connsiteY19" fmla="*/ 21147 h 25933"/>
                        <a:gd name="connsiteX20" fmla="*/ 56038 w 51867"/>
                        <a:gd name="connsiteY20" fmla="*/ 11984 h 25933"/>
                        <a:gd name="connsiteX21" fmla="*/ 52148 w 51867"/>
                        <a:gd name="connsiteY21" fmla="*/ 5501 h 25933"/>
                        <a:gd name="connsiteX22" fmla="*/ 44109 w 51867"/>
                        <a:gd name="connsiteY22" fmla="*/ 4031 h 25933"/>
                        <a:gd name="connsiteX23" fmla="*/ 36934 w 51867"/>
                        <a:gd name="connsiteY23" fmla="*/ 7057 h 25933"/>
                        <a:gd name="connsiteX24" fmla="*/ 32525 w 51867"/>
                        <a:gd name="connsiteY24" fmla="*/ 15442 h 25933"/>
                        <a:gd name="connsiteX25" fmla="*/ 27165 w 51867"/>
                        <a:gd name="connsiteY25" fmla="*/ 24951 h 25933"/>
                        <a:gd name="connsiteX26" fmla="*/ 18348 w 51867"/>
                        <a:gd name="connsiteY26" fmla="*/ 28841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18348" y="28841"/>
                          </a:moveTo>
                          <a:cubicBezTo>
                            <a:pt x="13680" y="29533"/>
                            <a:pt x="9617" y="28841"/>
                            <a:pt x="6332" y="26593"/>
                          </a:cubicBezTo>
                          <a:cubicBezTo>
                            <a:pt x="3047" y="24432"/>
                            <a:pt x="1059" y="21320"/>
                            <a:pt x="454" y="17344"/>
                          </a:cubicBezTo>
                          <a:cubicBezTo>
                            <a:pt x="-238" y="12762"/>
                            <a:pt x="-151" y="8959"/>
                            <a:pt x="800" y="6019"/>
                          </a:cubicBezTo>
                          <a:lnTo>
                            <a:pt x="4949" y="5414"/>
                          </a:lnTo>
                          <a:cubicBezTo>
                            <a:pt x="4430" y="6884"/>
                            <a:pt x="4084" y="8699"/>
                            <a:pt x="3912" y="10774"/>
                          </a:cubicBezTo>
                          <a:cubicBezTo>
                            <a:pt x="3739" y="12849"/>
                            <a:pt x="3825" y="14837"/>
                            <a:pt x="4171" y="16825"/>
                          </a:cubicBezTo>
                          <a:cubicBezTo>
                            <a:pt x="4603" y="19764"/>
                            <a:pt x="6073" y="22012"/>
                            <a:pt x="8580" y="23568"/>
                          </a:cubicBezTo>
                          <a:cubicBezTo>
                            <a:pt x="11087" y="25124"/>
                            <a:pt x="14026" y="25643"/>
                            <a:pt x="17484" y="25124"/>
                          </a:cubicBezTo>
                          <a:cubicBezTo>
                            <a:pt x="20682" y="24605"/>
                            <a:pt x="23016" y="23568"/>
                            <a:pt x="24745" y="22012"/>
                          </a:cubicBezTo>
                          <a:cubicBezTo>
                            <a:pt x="26387" y="20369"/>
                            <a:pt x="27857" y="17603"/>
                            <a:pt x="29154" y="13540"/>
                          </a:cubicBezTo>
                          <a:cubicBezTo>
                            <a:pt x="30191" y="10342"/>
                            <a:pt x="31315" y="7921"/>
                            <a:pt x="32439" y="6279"/>
                          </a:cubicBezTo>
                          <a:cubicBezTo>
                            <a:pt x="33649" y="4637"/>
                            <a:pt x="35118" y="3253"/>
                            <a:pt x="36847" y="2302"/>
                          </a:cubicBezTo>
                          <a:cubicBezTo>
                            <a:pt x="38576" y="1265"/>
                            <a:pt x="40737" y="660"/>
                            <a:pt x="43331" y="228"/>
                          </a:cubicBezTo>
                          <a:cubicBezTo>
                            <a:pt x="46183" y="-204"/>
                            <a:pt x="48777" y="-32"/>
                            <a:pt x="51111" y="833"/>
                          </a:cubicBezTo>
                          <a:cubicBezTo>
                            <a:pt x="53445" y="1697"/>
                            <a:pt x="55433" y="2994"/>
                            <a:pt x="56989" y="4896"/>
                          </a:cubicBezTo>
                          <a:cubicBezTo>
                            <a:pt x="58545" y="6798"/>
                            <a:pt x="59496" y="8959"/>
                            <a:pt x="59842" y="11379"/>
                          </a:cubicBezTo>
                          <a:cubicBezTo>
                            <a:pt x="60188" y="13627"/>
                            <a:pt x="60274" y="15615"/>
                            <a:pt x="60015" y="17517"/>
                          </a:cubicBezTo>
                          <a:cubicBezTo>
                            <a:pt x="59755" y="19419"/>
                            <a:pt x="59496" y="20888"/>
                            <a:pt x="59064" y="22098"/>
                          </a:cubicBezTo>
                          <a:lnTo>
                            <a:pt x="55174" y="21147"/>
                          </a:lnTo>
                          <a:cubicBezTo>
                            <a:pt x="56211" y="18035"/>
                            <a:pt x="56557" y="14924"/>
                            <a:pt x="56038" y="11984"/>
                          </a:cubicBezTo>
                          <a:cubicBezTo>
                            <a:pt x="55606" y="9132"/>
                            <a:pt x="54309" y="7057"/>
                            <a:pt x="52148" y="5501"/>
                          </a:cubicBezTo>
                          <a:cubicBezTo>
                            <a:pt x="49987" y="4031"/>
                            <a:pt x="47307" y="3513"/>
                            <a:pt x="44109" y="4031"/>
                          </a:cubicBezTo>
                          <a:cubicBezTo>
                            <a:pt x="40910" y="4550"/>
                            <a:pt x="38490" y="5501"/>
                            <a:pt x="36934" y="7057"/>
                          </a:cubicBezTo>
                          <a:cubicBezTo>
                            <a:pt x="35378" y="8613"/>
                            <a:pt x="33908" y="11379"/>
                            <a:pt x="32525" y="15442"/>
                          </a:cubicBezTo>
                          <a:cubicBezTo>
                            <a:pt x="31228" y="19591"/>
                            <a:pt x="29413" y="22790"/>
                            <a:pt x="27165" y="24951"/>
                          </a:cubicBezTo>
                          <a:cubicBezTo>
                            <a:pt x="24831" y="26939"/>
                            <a:pt x="21979" y="28322"/>
                            <a:pt x="18348" y="28841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4" name="Freihandform: Form 753">
                      <a:extLst>
                        <a:ext uri="{FF2B5EF4-FFF2-40B4-BE49-F238E27FC236}">
                          <a16:creationId xmlns:a16="http://schemas.microsoft.com/office/drawing/2014/main" id="{782C1737-9088-46C4-824E-740D91912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710" y="3835322"/>
                      <a:ext cx="51867" cy="25934"/>
                    </a:xfrm>
                    <a:custGeom>
                      <a:avLst/>
                      <a:gdLst>
                        <a:gd name="connsiteX0" fmla="*/ 4236 w 51867"/>
                        <a:gd name="connsiteY0" fmla="*/ 27922 h 25933"/>
                        <a:gd name="connsiteX1" fmla="*/ 24205 w 51867"/>
                        <a:gd name="connsiteY1" fmla="*/ 19710 h 25933"/>
                        <a:gd name="connsiteX2" fmla="*/ 22130 w 51867"/>
                        <a:gd name="connsiteY2" fmla="*/ 5792 h 25933"/>
                        <a:gd name="connsiteX3" fmla="*/ 605 w 51867"/>
                        <a:gd name="connsiteY3" fmla="*/ 3976 h 25933"/>
                        <a:gd name="connsiteX4" fmla="*/ 0 w 51867"/>
                        <a:gd name="connsiteY4" fmla="*/ 0 h 25933"/>
                        <a:gd name="connsiteX5" fmla="*/ 59388 w 51867"/>
                        <a:gd name="connsiteY5" fmla="*/ 5100 h 25933"/>
                        <a:gd name="connsiteX6" fmla="*/ 59993 w 51867"/>
                        <a:gd name="connsiteY6" fmla="*/ 9077 h 25933"/>
                        <a:gd name="connsiteX7" fmla="*/ 4841 w 51867"/>
                        <a:gd name="connsiteY7" fmla="*/ 31812 h 25933"/>
                        <a:gd name="connsiteX8" fmla="*/ 4236 w 51867"/>
                        <a:gd name="connsiteY8" fmla="*/ 27922 h 25933"/>
                        <a:gd name="connsiteX9" fmla="*/ 28008 w 51867"/>
                        <a:gd name="connsiteY9" fmla="*/ 18240 h 25933"/>
                        <a:gd name="connsiteX10" fmla="*/ 48583 w 51867"/>
                        <a:gd name="connsiteY10" fmla="*/ 9941 h 25933"/>
                        <a:gd name="connsiteX11" fmla="*/ 55239 w 51867"/>
                        <a:gd name="connsiteY11" fmla="*/ 7694 h 25933"/>
                        <a:gd name="connsiteX12" fmla="*/ 48237 w 51867"/>
                        <a:gd name="connsiteY12" fmla="*/ 7607 h 25933"/>
                        <a:gd name="connsiteX13" fmla="*/ 26107 w 51867"/>
                        <a:gd name="connsiteY13" fmla="*/ 5878 h 25933"/>
                        <a:gd name="connsiteX14" fmla="*/ 28008 w 51867"/>
                        <a:gd name="connsiteY14" fmla="*/ 1824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4236" y="27922"/>
                          </a:moveTo>
                          <a:lnTo>
                            <a:pt x="24205" y="19710"/>
                          </a:lnTo>
                          <a:lnTo>
                            <a:pt x="22130" y="5792"/>
                          </a:lnTo>
                          <a:lnTo>
                            <a:pt x="605" y="3976"/>
                          </a:lnTo>
                          <a:lnTo>
                            <a:pt x="0" y="0"/>
                          </a:lnTo>
                          <a:lnTo>
                            <a:pt x="59388" y="5100"/>
                          </a:lnTo>
                          <a:lnTo>
                            <a:pt x="59993" y="9077"/>
                          </a:lnTo>
                          <a:lnTo>
                            <a:pt x="4841" y="31812"/>
                          </a:lnTo>
                          <a:lnTo>
                            <a:pt x="4236" y="27922"/>
                          </a:lnTo>
                          <a:close/>
                          <a:moveTo>
                            <a:pt x="28008" y="18240"/>
                          </a:moveTo>
                          <a:lnTo>
                            <a:pt x="48583" y="9941"/>
                          </a:lnTo>
                          <a:cubicBezTo>
                            <a:pt x="50916" y="9077"/>
                            <a:pt x="53078" y="8299"/>
                            <a:pt x="55239" y="7694"/>
                          </a:cubicBezTo>
                          <a:cubicBezTo>
                            <a:pt x="52905" y="7780"/>
                            <a:pt x="50571" y="7780"/>
                            <a:pt x="48237" y="7607"/>
                          </a:cubicBezTo>
                          <a:lnTo>
                            <a:pt x="26107" y="5878"/>
                          </a:lnTo>
                          <a:lnTo>
                            <a:pt x="28008" y="1824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5" name="Freihandform: Form 754">
                      <a:extLst>
                        <a:ext uri="{FF2B5EF4-FFF2-40B4-BE49-F238E27FC236}">
                          <a16:creationId xmlns:a16="http://schemas.microsoft.com/office/drawing/2014/main" id="{3842B7CB-4CC9-454C-8A88-DFD653AAF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6415" y="3864714"/>
                      <a:ext cx="51867" cy="25934"/>
                    </a:xfrm>
                    <a:custGeom>
                      <a:avLst/>
                      <a:gdLst>
                        <a:gd name="connsiteX0" fmla="*/ 33541 w 51867"/>
                        <a:gd name="connsiteY0" fmla="*/ 32676 h 25933"/>
                        <a:gd name="connsiteX1" fmla="*/ 1556 w 51867"/>
                        <a:gd name="connsiteY1" fmla="*/ 18845 h 25933"/>
                        <a:gd name="connsiteX2" fmla="*/ 0 w 51867"/>
                        <a:gd name="connsiteY2" fmla="*/ 8645 h 25933"/>
                        <a:gd name="connsiteX3" fmla="*/ 57313 w 51867"/>
                        <a:gd name="connsiteY3" fmla="*/ 0 h 25933"/>
                        <a:gd name="connsiteX4" fmla="*/ 58869 w 51867"/>
                        <a:gd name="connsiteY4" fmla="*/ 10373 h 25933"/>
                        <a:gd name="connsiteX5" fmla="*/ 53769 w 51867"/>
                        <a:gd name="connsiteY5" fmla="*/ 24896 h 25933"/>
                        <a:gd name="connsiteX6" fmla="*/ 33541 w 51867"/>
                        <a:gd name="connsiteY6" fmla="*/ 32676 h 25933"/>
                        <a:gd name="connsiteX7" fmla="*/ 32676 w 51867"/>
                        <a:gd name="connsiteY7" fmla="*/ 28700 h 25933"/>
                        <a:gd name="connsiteX8" fmla="*/ 50571 w 51867"/>
                        <a:gd name="connsiteY8" fmla="*/ 22389 h 25933"/>
                        <a:gd name="connsiteX9" fmla="*/ 55325 w 51867"/>
                        <a:gd name="connsiteY9" fmla="*/ 10892 h 25933"/>
                        <a:gd name="connsiteX10" fmla="*/ 54374 w 51867"/>
                        <a:gd name="connsiteY10" fmla="*/ 4495 h 25933"/>
                        <a:gd name="connsiteX11" fmla="*/ 4149 w 51867"/>
                        <a:gd name="connsiteY11" fmla="*/ 12102 h 25933"/>
                        <a:gd name="connsiteX12" fmla="*/ 5100 w 51867"/>
                        <a:gd name="connsiteY12" fmla="*/ 18240 h 25933"/>
                        <a:gd name="connsiteX13" fmla="*/ 13226 w 51867"/>
                        <a:gd name="connsiteY13" fmla="*/ 28181 h 25933"/>
                        <a:gd name="connsiteX14" fmla="*/ 32676 w 51867"/>
                        <a:gd name="connsiteY14" fmla="*/ 2870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33541" y="32676"/>
                          </a:moveTo>
                          <a:cubicBezTo>
                            <a:pt x="14091" y="35615"/>
                            <a:pt x="3458" y="31034"/>
                            <a:pt x="1556" y="18845"/>
                          </a:cubicBezTo>
                          <a:lnTo>
                            <a:pt x="0" y="8645"/>
                          </a:lnTo>
                          <a:lnTo>
                            <a:pt x="57313" y="0"/>
                          </a:lnTo>
                          <a:lnTo>
                            <a:pt x="58869" y="10373"/>
                          </a:lnTo>
                          <a:cubicBezTo>
                            <a:pt x="59734" y="16252"/>
                            <a:pt x="58091" y="21093"/>
                            <a:pt x="53769" y="24896"/>
                          </a:cubicBezTo>
                          <a:cubicBezTo>
                            <a:pt x="49533" y="28786"/>
                            <a:pt x="42704" y="31293"/>
                            <a:pt x="33541" y="32676"/>
                          </a:cubicBezTo>
                          <a:close/>
                          <a:moveTo>
                            <a:pt x="32676" y="28700"/>
                          </a:moveTo>
                          <a:cubicBezTo>
                            <a:pt x="40716" y="27490"/>
                            <a:pt x="46681" y="25328"/>
                            <a:pt x="50571" y="22389"/>
                          </a:cubicBezTo>
                          <a:cubicBezTo>
                            <a:pt x="54461" y="19364"/>
                            <a:pt x="56017" y="15560"/>
                            <a:pt x="55325" y="10892"/>
                          </a:cubicBezTo>
                          <a:lnTo>
                            <a:pt x="54374" y="4495"/>
                          </a:lnTo>
                          <a:lnTo>
                            <a:pt x="4149" y="12102"/>
                          </a:lnTo>
                          <a:lnTo>
                            <a:pt x="5100" y="18240"/>
                          </a:lnTo>
                          <a:cubicBezTo>
                            <a:pt x="5878" y="23167"/>
                            <a:pt x="8558" y="26539"/>
                            <a:pt x="13226" y="28181"/>
                          </a:cubicBezTo>
                          <a:cubicBezTo>
                            <a:pt x="17981" y="29737"/>
                            <a:pt x="24464" y="29997"/>
                            <a:pt x="32676" y="28700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6" name="Freihandform: Form 755">
                      <a:extLst>
                        <a:ext uri="{FF2B5EF4-FFF2-40B4-BE49-F238E27FC236}">
                          <a16:creationId xmlns:a16="http://schemas.microsoft.com/office/drawing/2014/main" id="{2A207A05-30DF-4F2C-8A6F-166B69C7E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681" y="3905271"/>
                      <a:ext cx="51867" cy="34578"/>
                    </a:xfrm>
                    <a:custGeom>
                      <a:avLst/>
                      <a:gdLst>
                        <a:gd name="connsiteX0" fmla="*/ 32154 w 51867"/>
                        <a:gd name="connsiteY0" fmla="*/ 34045 h 34578"/>
                        <a:gd name="connsiteX1" fmla="*/ 9678 w 51867"/>
                        <a:gd name="connsiteY1" fmla="*/ 33094 h 34578"/>
                        <a:gd name="connsiteX2" fmla="*/ 169 w 51867"/>
                        <a:gd name="connsiteY2" fmla="*/ 21943 h 34578"/>
                        <a:gd name="connsiteX3" fmla="*/ 6047 w 51867"/>
                        <a:gd name="connsiteY3" fmla="*/ 8457 h 34578"/>
                        <a:gd name="connsiteX4" fmla="*/ 27313 w 51867"/>
                        <a:gd name="connsiteY4" fmla="*/ 937 h 34578"/>
                        <a:gd name="connsiteX5" fmla="*/ 50048 w 51867"/>
                        <a:gd name="connsiteY5" fmla="*/ 1715 h 34578"/>
                        <a:gd name="connsiteX6" fmla="*/ 59211 w 51867"/>
                        <a:gd name="connsiteY6" fmla="*/ 13126 h 34578"/>
                        <a:gd name="connsiteX7" fmla="*/ 53419 w 51867"/>
                        <a:gd name="connsiteY7" fmla="*/ 26438 h 34578"/>
                        <a:gd name="connsiteX8" fmla="*/ 32154 w 51867"/>
                        <a:gd name="connsiteY8" fmla="*/ 34045 h 34578"/>
                        <a:gd name="connsiteX9" fmla="*/ 27745 w 51867"/>
                        <a:gd name="connsiteY9" fmla="*/ 5000 h 34578"/>
                        <a:gd name="connsiteX10" fmla="*/ 8900 w 51867"/>
                        <a:gd name="connsiteY10" fmla="*/ 11137 h 34578"/>
                        <a:gd name="connsiteX11" fmla="*/ 3799 w 51867"/>
                        <a:gd name="connsiteY11" fmla="*/ 21424 h 34578"/>
                        <a:gd name="connsiteX12" fmla="*/ 11666 w 51867"/>
                        <a:gd name="connsiteY12" fmla="*/ 29809 h 34578"/>
                        <a:gd name="connsiteX13" fmla="*/ 31462 w 51867"/>
                        <a:gd name="connsiteY13" fmla="*/ 30069 h 34578"/>
                        <a:gd name="connsiteX14" fmla="*/ 50221 w 51867"/>
                        <a:gd name="connsiteY14" fmla="*/ 24018 h 34578"/>
                        <a:gd name="connsiteX15" fmla="*/ 55321 w 51867"/>
                        <a:gd name="connsiteY15" fmla="*/ 13731 h 34578"/>
                        <a:gd name="connsiteX16" fmla="*/ 47281 w 51867"/>
                        <a:gd name="connsiteY16" fmla="*/ 5259 h 34578"/>
                        <a:gd name="connsiteX17" fmla="*/ 27745 w 51867"/>
                        <a:gd name="connsiteY17" fmla="*/ 500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32154" y="34045"/>
                          </a:moveTo>
                          <a:cubicBezTo>
                            <a:pt x="22645" y="35515"/>
                            <a:pt x="15210" y="35169"/>
                            <a:pt x="9678" y="33094"/>
                          </a:cubicBezTo>
                          <a:cubicBezTo>
                            <a:pt x="4145" y="31020"/>
                            <a:pt x="947" y="27303"/>
                            <a:pt x="169" y="21943"/>
                          </a:cubicBezTo>
                          <a:cubicBezTo>
                            <a:pt x="-609" y="16497"/>
                            <a:pt x="1293" y="12088"/>
                            <a:pt x="6047" y="8457"/>
                          </a:cubicBezTo>
                          <a:cubicBezTo>
                            <a:pt x="10801" y="4913"/>
                            <a:pt x="17804" y="2406"/>
                            <a:pt x="27313" y="937"/>
                          </a:cubicBezTo>
                          <a:cubicBezTo>
                            <a:pt x="37167" y="-533"/>
                            <a:pt x="44775" y="-273"/>
                            <a:pt x="50048" y="1715"/>
                          </a:cubicBezTo>
                          <a:cubicBezTo>
                            <a:pt x="55321" y="3790"/>
                            <a:pt x="58346" y="7593"/>
                            <a:pt x="59211" y="13126"/>
                          </a:cubicBezTo>
                          <a:cubicBezTo>
                            <a:pt x="59989" y="18485"/>
                            <a:pt x="58087" y="22894"/>
                            <a:pt x="53419" y="26438"/>
                          </a:cubicBezTo>
                          <a:cubicBezTo>
                            <a:pt x="48578" y="30069"/>
                            <a:pt x="41576" y="32576"/>
                            <a:pt x="32154" y="34045"/>
                          </a:cubicBezTo>
                          <a:close/>
                          <a:moveTo>
                            <a:pt x="27745" y="5000"/>
                          </a:moveTo>
                          <a:cubicBezTo>
                            <a:pt x="19187" y="6296"/>
                            <a:pt x="12963" y="8371"/>
                            <a:pt x="8900" y="11137"/>
                          </a:cubicBezTo>
                          <a:cubicBezTo>
                            <a:pt x="4837" y="13904"/>
                            <a:pt x="3195" y="17361"/>
                            <a:pt x="3799" y="21424"/>
                          </a:cubicBezTo>
                          <a:cubicBezTo>
                            <a:pt x="4405" y="25487"/>
                            <a:pt x="7084" y="28340"/>
                            <a:pt x="11666" y="29809"/>
                          </a:cubicBezTo>
                          <a:cubicBezTo>
                            <a:pt x="16334" y="31279"/>
                            <a:pt x="22904" y="31366"/>
                            <a:pt x="31462" y="30069"/>
                          </a:cubicBezTo>
                          <a:cubicBezTo>
                            <a:pt x="39934" y="28772"/>
                            <a:pt x="46244" y="26784"/>
                            <a:pt x="50221" y="24018"/>
                          </a:cubicBezTo>
                          <a:cubicBezTo>
                            <a:pt x="54197" y="21251"/>
                            <a:pt x="55926" y="17880"/>
                            <a:pt x="55321" y="13731"/>
                          </a:cubicBezTo>
                          <a:cubicBezTo>
                            <a:pt x="54716" y="9495"/>
                            <a:pt x="52036" y="6729"/>
                            <a:pt x="47281" y="5259"/>
                          </a:cubicBezTo>
                          <a:cubicBezTo>
                            <a:pt x="42700" y="3790"/>
                            <a:pt x="36130" y="3703"/>
                            <a:pt x="27745" y="5000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7" name="Freihandform: Form 756">
                      <a:extLst>
                        <a:ext uri="{FF2B5EF4-FFF2-40B4-BE49-F238E27FC236}">
                          <a16:creationId xmlns:a16="http://schemas.microsoft.com/office/drawing/2014/main" id="{F12C1E8D-DDED-4B76-A34D-FA4EBE5A2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690" y="3945713"/>
                      <a:ext cx="51867" cy="34578"/>
                    </a:xfrm>
                    <a:custGeom>
                      <a:avLst/>
                      <a:gdLst>
                        <a:gd name="connsiteX0" fmla="*/ 25674 w 51867"/>
                        <a:gd name="connsiteY0" fmla="*/ 8645 h 34578"/>
                        <a:gd name="connsiteX1" fmla="*/ 605 w 51867"/>
                        <a:gd name="connsiteY1" fmla="*/ 12448 h 34578"/>
                        <a:gd name="connsiteX2" fmla="*/ 0 w 51867"/>
                        <a:gd name="connsiteY2" fmla="*/ 8645 h 34578"/>
                        <a:gd name="connsiteX3" fmla="*/ 57313 w 51867"/>
                        <a:gd name="connsiteY3" fmla="*/ 0 h 34578"/>
                        <a:gd name="connsiteX4" fmla="*/ 58523 w 51867"/>
                        <a:gd name="connsiteY4" fmla="*/ 7867 h 34578"/>
                        <a:gd name="connsiteX5" fmla="*/ 56449 w 51867"/>
                        <a:gd name="connsiteY5" fmla="*/ 20747 h 34578"/>
                        <a:gd name="connsiteX6" fmla="*/ 45211 w 51867"/>
                        <a:gd name="connsiteY6" fmla="*/ 26452 h 34578"/>
                        <a:gd name="connsiteX7" fmla="*/ 35097 w 51867"/>
                        <a:gd name="connsiteY7" fmla="*/ 25847 h 34578"/>
                        <a:gd name="connsiteX8" fmla="*/ 28268 w 51867"/>
                        <a:gd name="connsiteY8" fmla="*/ 19623 h 34578"/>
                        <a:gd name="connsiteX9" fmla="*/ 4063 w 51867"/>
                        <a:gd name="connsiteY9" fmla="*/ 34924 h 34578"/>
                        <a:gd name="connsiteX10" fmla="*/ 3371 w 51867"/>
                        <a:gd name="connsiteY10" fmla="*/ 30602 h 34578"/>
                        <a:gd name="connsiteX11" fmla="*/ 26798 w 51867"/>
                        <a:gd name="connsiteY11" fmla="*/ 16079 h 34578"/>
                        <a:gd name="connsiteX12" fmla="*/ 25674 w 51867"/>
                        <a:gd name="connsiteY12" fmla="*/ 8645 h 34578"/>
                        <a:gd name="connsiteX13" fmla="*/ 29132 w 51867"/>
                        <a:gd name="connsiteY13" fmla="*/ 8126 h 34578"/>
                        <a:gd name="connsiteX14" fmla="*/ 29910 w 51867"/>
                        <a:gd name="connsiteY14" fmla="*/ 13485 h 34578"/>
                        <a:gd name="connsiteX15" fmla="*/ 34319 w 51867"/>
                        <a:gd name="connsiteY15" fmla="*/ 21006 h 34578"/>
                        <a:gd name="connsiteX16" fmla="*/ 44260 w 51867"/>
                        <a:gd name="connsiteY16" fmla="*/ 22389 h 34578"/>
                        <a:gd name="connsiteX17" fmla="*/ 53164 w 51867"/>
                        <a:gd name="connsiteY17" fmla="*/ 18067 h 34578"/>
                        <a:gd name="connsiteX18" fmla="*/ 54634 w 51867"/>
                        <a:gd name="connsiteY18" fmla="*/ 8558 h 34578"/>
                        <a:gd name="connsiteX19" fmla="*/ 53942 w 51867"/>
                        <a:gd name="connsiteY19" fmla="*/ 4322 h 34578"/>
                        <a:gd name="connsiteX20" fmla="*/ 29132 w 51867"/>
                        <a:gd name="connsiteY20" fmla="*/ 8126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25674" y="8645"/>
                          </a:moveTo>
                          <a:lnTo>
                            <a:pt x="605" y="12448"/>
                          </a:lnTo>
                          <a:lnTo>
                            <a:pt x="0" y="8645"/>
                          </a:lnTo>
                          <a:lnTo>
                            <a:pt x="57313" y="0"/>
                          </a:lnTo>
                          <a:lnTo>
                            <a:pt x="58523" y="7867"/>
                          </a:lnTo>
                          <a:cubicBezTo>
                            <a:pt x="59388" y="13485"/>
                            <a:pt x="58696" y="17721"/>
                            <a:pt x="56449" y="20747"/>
                          </a:cubicBezTo>
                          <a:cubicBezTo>
                            <a:pt x="54201" y="23772"/>
                            <a:pt x="50484" y="25588"/>
                            <a:pt x="45211" y="26452"/>
                          </a:cubicBezTo>
                          <a:cubicBezTo>
                            <a:pt x="41234" y="27057"/>
                            <a:pt x="37863" y="26798"/>
                            <a:pt x="35097" y="25847"/>
                          </a:cubicBezTo>
                          <a:cubicBezTo>
                            <a:pt x="32330" y="24810"/>
                            <a:pt x="30083" y="22735"/>
                            <a:pt x="28268" y="19623"/>
                          </a:cubicBezTo>
                          <a:lnTo>
                            <a:pt x="4063" y="34924"/>
                          </a:lnTo>
                          <a:lnTo>
                            <a:pt x="3371" y="30602"/>
                          </a:lnTo>
                          <a:lnTo>
                            <a:pt x="26798" y="16079"/>
                          </a:lnTo>
                          <a:lnTo>
                            <a:pt x="25674" y="8645"/>
                          </a:lnTo>
                          <a:close/>
                          <a:moveTo>
                            <a:pt x="29132" y="8126"/>
                          </a:moveTo>
                          <a:lnTo>
                            <a:pt x="29910" y="13485"/>
                          </a:lnTo>
                          <a:cubicBezTo>
                            <a:pt x="30429" y="16943"/>
                            <a:pt x="31898" y="19450"/>
                            <a:pt x="34319" y="21006"/>
                          </a:cubicBezTo>
                          <a:cubicBezTo>
                            <a:pt x="36739" y="22562"/>
                            <a:pt x="40111" y="22995"/>
                            <a:pt x="44260" y="22389"/>
                          </a:cubicBezTo>
                          <a:cubicBezTo>
                            <a:pt x="48582" y="21784"/>
                            <a:pt x="51521" y="20315"/>
                            <a:pt x="53164" y="18067"/>
                          </a:cubicBezTo>
                          <a:cubicBezTo>
                            <a:pt x="54806" y="15819"/>
                            <a:pt x="55238" y="12707"/>
                            <a:pt x="54634" y="8558"/>
                          </a:cubicBezTo>
                          <a:lnTo>
                            <a:pt x="53942" y="4322"/>
                          </a:lnTo>
                          <a:lnTo>
                            <a:pt x="29132" y="812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11" name="Grafik 3536">
                    <a:extLst>
                      <a:ext uri="{FF2B5EF4-FFF2-40B4-BE49-F238E27FC236}">
                        <a16:creationId xmlns:a16="http://schemas.microsoft.com/office/drawing/2014/main" id="{42C4BCB9-A67D-4633-A765-19CCB48734DE}"/>
                      </a:ext>
                    </a:extLst>
                  </p:cNvPr>
                  <p:cNvGrpSpPr/>
                  <p:nvPr/>
                </p:nvGrpSpPr>
                <p:grpSpPr>
                  <a:xfrm>
                    <a:off x="4940631" y="3649567"/>
                    <a:ext cx="129668" cy="267981"/>
                    <a:chOff x="4940631" y="3649567"/>
                    <a:chExt cx="129668" cy="267981"/>
                  </a:xfrm>
                  <a:solidFill>
                    <a:srgbClr val="A7BE32"/>
                  </a:solidFill>
                </p:grpSpPr>
                <p:sp>
                  <p:nvSpPr>
                    <p:cNvPr id="740" name="Freihandform: Form 739">
                      <a:extLst>
                        <a:ext uri="{FF2B5EF4-FFF2-40B4-BE49-F238E27FC236}">
                          <a16:creationId xmlns:a16="http://schemas.microsoft.com/office/drawing/2014/main" id="{7D7C8CB6-A5C1-4FEB-8DF4-96CC0050F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0631" y="3649567"/>
                      <a:ext cx="51867" cy="43223"/>
                    </a:xfrm>
                    <a:custGeom>
                      <a:avLst/>
                      <a:gdLst>
                        <a:gd name="connsiteX0" fmla="*/ 29795 w 51867"/>
                        <a:gd name="connsiteY0" fmla="*/ 22632 h 43222"/>
                        <a:gd name="connsiteX1" fmla="*/ 33858 w 51867"/>
                        <a:gd name="connsiteY1" fmla="*/ 34648 h 43222"/>
                        <a:gd name="connsiteX2" fmla="*/ 7838 w 51867"/>
                        <a:gd name="connsiteY2" fmla="*/ 43380 h 43222"/>
                        <a:gd name="connsiteX3" fmla="*/ 1009 w 51867"/>
                        <a:gd name="connsiteY3" fmla="*/ 31191 h 43222"/>
                        <a:gd name="connsiteX4" fmla="*/ 3861 w 51867"/>
                        <a:gd name="connsiteY4" fmla="*/ 14766 h 43222"/>
                        <a:gd name="connsiteX5" fmla="*/ 23052 w 51867"/>
                        <a:gd name="connsiteY5" fmla="*/ 2837 h 43222"/>
                        <a:gd name="connsiteX6" fmla="*/ 45528 w 51867"/>
                        <a:gd name="connsiteY6" fmla="*/ 1021 h 43222"/>
                        <a:gd name="connsiteX7" fmla="*/ 57717 w 51867"/>
                        <a:gd name="connsiteY7" fmla="*/ 12951 h 43222"/>
                        <a:gd name="connsiteX8" fmla="*/ 58149 w 51867"/>
                        <a:gd name="connsiteY8" fmla="*/ 25917 h 43222"/>
                        <a:gd name="connsiteX9" fmla="*/ 54345 w 51867"/>
                        <a:gd name="connsiteY9" fmla="*/ 25226 h 43222"/>
                        <a:gd name="connsiteX10" fmla="*/ 54259 w 51867"/>
                        <a:gd name="connsiteY10" fmla="*/ 14161 h 43222"/>
                        <a:gd name="connsiteX11" fmla="*/ 43972 w 51867"/>
                        <a:gd name="connsiteY11" fmla="*/ 4652 h 43222"/>
                        <a:gd name="connsiteX12" fmla="*/ 24263 w 51867"/>
                        <a:gd name="connsiteY12" fmla="*/ 6900 h 43222"/>
                        <a:gd name="connsiteX13" fmla="*/ 7319 w 51867"/>
                        <a:gd name="connsiteY13" fmla="*/ 17014 h 43222"/>
                        <a:gd name="connsiteX14" fmla="*/ 4639 w 51867"/>
                        <a:gd name="connsiteY14" fmla="*/ 30499 h 43222"/>
                        <a:gd name="connsiteX15" fmla="*/ 9048 w 51867"/>
                        <a:gd name="connsiteY15" fmla="*/ 38971 h 43222"/>
                        <a:gd name="connsiteX16" fmla="*/ 29017 w 51867"/>
                        <a:gd name="connsiteY16" fmla="*/ 32228 h 43222"/>
                        <a:gd name="connsiteX17" fmla="*/ 26251 w 51867"/>
                        <a:gd name="connsiteY17" fmla="*/ 23929 h 43222"/>
                        <a:gd name="connsiteX18" fmla="*/ 29795 w 51867"/>
                        <a:gd name="connsiteY18" fmla="*/ 2263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9795" y="22632"/>
                          </a:moveTo>
                          <a:lnTo>
                            <a:pt x="33858" y="34648"/>
                          </a:lnTo>
                          <a:lnTo>
                            <a:pt x="7838" y="43380"/>
                          </a:lnTo>
                          <a:cubicBezTo>
                            <a:pt x="4812" y="39749"/>
                            <a:pt x="2565" y="35686"/>
                            <a:pt x="1009" y="31191"/>
                          </a:cubicBezTo>
                          <a:cubicBezTo>
                            <a:pt x="-980" y="25226"/>
                            <a:pt x="-29" y="19693"/>
                            <a:pt x="3861" y="14766"/>
                          </a:cubicBezTo>
                          <a:cubicBezTo>
                            <a:pt x="7752" y="9752"/>
                            <a:pt x="14148" y="5776"/>
                            <a:pt x="23052" y="2837"/>
                          </a:cubicBezTo>
                          <a:cubicBezTo>
                            <a:pt x="31956" y="-189"/>
                            <a:pt x="39477" y="-794"/>
                            <a:pt x="45528" y="1021"/>
                          </a:cubicBezTo>
                          <a:cubicBezTo>
                            <a:pt x="51579" y="2750"/>
                            <a:pt x="55642" y="6726"/>
                            <a:pt x="57717" y="12951"/>
                          </a:cubicBezTo>
                          <a:cubicBezTo>
                            <a:pt x="59100" y="17100"/>
                            <a:pt x="59273" y="21422"/>
                            <a:pt x="58149" y="25917"/>
                          </a:cubicBezTo>
                          <a:lnTo>
                            <a:pt x="54345" y="25226"/>
                          </a:lnTo>
                          <a:cubicBezTo>
                            <a:pt x="55383" y="20990"/>
                            <a:pt x="55383" y="17359"/>
                            <a:pt x="54259" y="14161"/>
                          </a:cubicBezTo>
                          <a:cubicBezTo>
                            <a:pt x="52530" y="9061"/>
                            <a:pt x="49159" y="5862"/>
                            <a:pt x="43972" y="4652"/>
                          </a:cubicBezTo>
                          <a:cubicBezTo>
                            <a:pt x="38872" y="3442"/>
                            <a:pt x="32302" y="4133"/>
                            <a:pt x="24263" y="6900"/>
                          </a:cubicBezTo>
                          <a:cubicBezTo>
                            <a:pt x="16396" y="9579"/>
                            <a:pt x="10777" y="12951"/>
                            <a:pt x="7319" y="17014"/>
                          </a:cubicBezTo>
                          <a:cubicBezTo>
                            <a:pt x="3861" y="21163"/>
                            <a:pt x="2997" y="25658"/>
                            <a:pt x="4639" y="30499"/>
                          </a:cubicBezTo>
                          <a:cubicBezTo>
                            <a:pt x="5850" y="34043"/>
                            <a:pt x="7319" y="36810"/>
                            <a:pt x="9048" y="38971"/>
                          </a:cubicBezTo>
                          <a:lnTo>
                            <a:pt x="29017" y="32228"/>
                          </a:lnTo>
                          <a:lnTo>
                            <a:pt x="26251" y="23929"/>
                          </a:lnTo>
                          <a:lnTo>
                            <a:pt x="29795" y="22632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1" name="Freihandform: Form 740">
                      <a:extLst>
                        <a:ext uri="{FF2B5EF4-FFF2-40B4-BE49-F238E27FC236}">
                          <a16:creationId xmlns:a16="http://schemas.microsoft.com/office/drawing/2014/main" id="{F5EBF941-266F-4FA8-9E5C-235A08D20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3068" y="3684994"/>
                      <a:ext cx="60512" cy="34578"/>
                    </a:xfrm>
                    <a:custGeom>
                      <a:avLst/>
                      <a:gdLst>
                        <a:gd name="connsiteX0" fmla="*/ 61013 w 60511"/>
                        <a:gd name="connsiteY0" fmla="*/ 26885 h 34578"/>
                        <a:gd name="connsiteX1" fmla="*/ 23928 w 60511"/>
                        <a:gd name="connsiteY1" fmla="*/ 39333 h 34578"/>
                        <a:gd name="connsiteX2" fmla="*/ 847 w 60511"/>
                        <a:gd name="connsiteY2" fmla="*/ 32330 h 34578"/>
                        <a:gd name="connsiteX3" fmla="*/ 2230 w 60511"/>
                        <a:gd name="connsiteY3" fmla="*/ 20574 h 34578"/>
                        <a:gd name="connsiteX4" fmla="*/ 14851 w 60511"/>
                        <a:gd name="connsiteY4" fmla="*/ 12448 h 34578"/>
                        <a:gd name="connsiteX5" fmla="*/ 51936 w 60511"/>
                        <a:gd name="connsiteY5" fmla="*/ 0 h 34578"/>
                        <a:gd name="connsiteX6" fmla="*/ 53146 w 60511"/>
                        <a:gd name="connsiteY6" fmla="*/ 3717 h 34578"/>
                        <a:gd name="connsiteX7" fmla="*/ 15629 w 60511"/>
                        <a:gd name="connsiteY7" fmla="*/ 16338 h 34578"/>
                        <a:gd name="connsiteX8" fmla="*/ 5601 w 60511"/>
                        <a:gd name="connsiteY8" fmla="*/ 22562 h 34578"/>
                        <a:gd name="connsiteX9" fmla="*/ 4304 w 60511"/>
                        <a:gd name="connsiteY9" fmla="*/ 31120 h 34578"/>
                        <a:gd name="connsiteX10" fmla="*/ 10442 w 60511"/>
                        <a:gd name="connsiteY10" fmla="*/ 36999 h 34578"/>
                        <a:gd name="connsiteX11" fmla="*/ 22285 w 60511"/>
                        <a:gd name="connsiteY11" fmla="*/ 35702 h 34578"/>
                        <a:gd name="connsiteX12" fmla="*/ 59630 w 60511"/>
                        <a:gd name="connsiteY12" fmla="*/ 23167 h 34578"/>
                        <a:gd name="connsiteX13" fmla="*/ 61013 w 60511"/>
                        <a:gd name="connsiteY13" fmla="*/ 26885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61013" y="26885"/>
                          </a:moveTo>
                          <a:lnTo>
                            <a:pt x="23928" y="39333"/>
                          </a:lnTo>
                          <a:cubicBezTo>
                            <a:pt x="11566" y="43482"/>
                            <a:pt x="3872" y="41148"/>
                            <a:pt x="847" y="32330"/>
                          </a:cubicBezTo>
                          <a:cubicBezTo>
                            <a:pt x="-623" y="27922"/>
                            <a:pt x="-191" y="23945"/>
                            <a:pt x="2230" y="20574"/>
                          </a:cubicBezTo>
                          <a:cubicBezTo>
                            <a:pt x="4650" y="17203"/>
                            <a:pt x="8886" y="14436"/>
                            <a:pt x="14851" y="12448"/>
                          </a:cubicBezTo>
                          <a:lnTo>
                            <a:pt x="51936" y="0"/>
                          </a:lnTo>
                          <a:lnTo>
                            <a:pt x="53146" y="3717"/>
                          </a:lnTo>
                          <a:lnTo>
                            <a:pt x="15629" y="16338"/>
                          </a:lnTo>
                          <a:cubicBezTo>
                            <a:pt x="10874" y="17894"/>
                            <a:pt x="7503" y="20055"/>
                            <a:pt x="5601" y="22562"/>
                          </a:cubicBezTo>
                          <a:cubicBezTo>
                            <a:pt x="3700" y="25156"/>
                            <a:pt x="3267" y="28008"/>
                            <a:pt x="4304" y="31120"/>
                          </a:cubicBezTo>
                          <a:cubicBezTo>
                            <a:pt x="5342" y="34319"/>
                            <a:pt x="7417" y="36221"/>
                            <a:pt x="10442" y="36999"/>
                          </a:cubicBezTo>
                          <a:cubicBezTo>
                            <a:pt x="13468" y="37777"/>
                            <a:pt x="17444" y="37344"/>
                            <a:pt x="22285" y="35702"/>
                          </a:cubicBezTo>
                          <a:lnTo>
                            <a:pt x="59630" y="23167"/>
                          </a:lnTo>
                          <a:lnTo>
                            <a:pt x="61013" y="26885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2" name="Freihandform: Form 741">
                      <a:extLst>
                        <a:ext uri="{FF2B5EF4-FFF2-40B4-BE49-F238E27FC236}">
                          <a16:creationId xmlns:a16="http://schemas.microsoft.com/office/drawing/2014/main" id="{EDFE3AD1-EA09-4F11-8D7B-F3CEA1DAA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1004" y="3730810"/>
                      <a:ext cx="60512" cy="34578"/>
                    </a:xfrm>
                    <a:custGeom>
                      <a:avLst/>
                      <a:gdLst>
                        <a:gd name="connsiteX0" fmla="*/ 9077 w 60511"/>
                        <a:gd name="connsiteY0" fmla="*/ 31985 h 34578"/>
                        <a:gd name="connsiteX1" fmla="*/ 27317 w 60511"/>
                        <a:gd name="connsiteY1" fmla="*/ 20488 h 34578"/>
                        <a:gd name="connsiteX2" fmla="*/ 22822 w 60511"/>
                        <a:gd name="connsiteY2" fmla="*/ 7175 h 34578"/>
                        <a:gd name="connsiteX3" fmla="*/ 1297 w 60511"/>
                        <a:gd name="connsiteY3" fmla="*/ 9077 h 34578"/>
                        <a:gd name="connsiteX4" fmla="*/ 0 w 60511"/>
                        <a:gd name="connsiteY4" fmla="*/ 5273 h 34578"/>
                        <a:gd name="connsiteX5" fmla="*/ 59388 w 60511"/>
                        <a:gd name="connsiteY5" fmla="*/ 0 h 34578"/>
                        <a:gd name="connsiteX6" fmla="*/ 60685 w 60511"/>
                        <a:gd name="connsiteY6" fmla="*/ 3804 h 34578"/>
                        <a:gd name="connsiteX7" fmla="*/ 10287 w 60511"/>
                        <a:gd name="connsiteY7" fmla="*/ 35789 h 34578"/>
                        <a:gd name="connsiteX8" fmla="*/ 9077 w 60511"/>
                        <a:gd name="connsiteY8" fmla="*/ 31985 h 34578"/>
                        <a:gd name="connsiteX9" fmla="*/ 30775 w 60511"/>
                        <a:gd name="connsiteY9" fmla="*/ 18327 h 34578"/>
                        <a:gd name="connsiteX10" fmla="*/ 49620 w 60511"/>
                        <a:gd name="connsiteY10" fmla="*/ 6570 h 34578"/>
                        <a:gd name="connsiteX11" fmla="*/ 55757 w 60511"/>
                        <a:gd name="connsiteY11" fmla="*/ 3199 h 34578"/>
                        <a:gd name="connsiteX12" fmla="*/ 48842 w 60511"/>
                        <a:gd name="connsiteY12" fmla="*/ 4322 h 34578"/>
                        <a:gd name="connsiteX13" fmla="*/ 26798 w 60511"/>
                        <a:gd name="connsiteY13" fmla="*/ 6483 h 34578"/>
                        <a:gd name="connsiteX14" fmla="*/ 30775 w 60511"/>
                        <a:gd name="connsiteY14" fmla="*/ 1832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9077" y="31985"/>
                          </a:moveTo>
                          <a:lnTo>
                            <a:pt x="27317" y="20488"/>
                          </a:lnTo>
                          <a:lnTo>
                            <a:pt x="22822" y="7175"/>
                          </a:lnTo>
                          <a:lnTo>
                            <a:pt x="1297" y="9077"/>
                          </a:lnTo>
                          <a:lnTo>
                            <a:pt x="0" y="5273"/>
                          </a:lnTo>
                          <a:lnTo>
                            <a:pt x="59388" y="0"/>
                          </a:lnTo>
                          <a:lnTo>
                            <a:pt x="60685" y="3804"/>
                          </a:lnTo>
                          <a:lnTo>
                            <a:pt x="10287" y="35789"/>
                          </a:lnTo>
                          <a:lnTo>
                            <a:pt x="9077" y="31985"/>
                          </a:lnTo>
                          <a:close/>
                          <a:moveTo>
                            <a:pt x="30775" y="18327"/>
                          </a:moveTo>
                          <a:lnTo>
                            <a:pt x="49620" y="6570"/>
                          </a:lnTo>
                          <a:cubicBezTo>
                            <a:pt x="51781" y="5273"/>
                            <a:pt x="53769" y="4149"/>
                            <a:pt x="55757" y="3199"/>
                          </a:cubicBezTo>
                          <a:cubicBezTo>
                            <a:pt x="53510" y="3717"/>
                            <a:pt x="51176" y="4063"/>
                            <a:pt x="48842" y="4322"/>
                          </a:cubicBezTo>
                          <a:lnTo>
                            <a:pt x="26798" y="6483"/>
                          </a:lnTo>
                          <a:lnTo>
                            <a:pt x="30775" y="18327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3" name="Freihandform: Form 742">
                      <a:extLst>
                        <a:ext uri="{FF2B5EF4-FFF2-40B4-BE49-F238E27FC236}">
                          <a16:creationId xmlns:a16="http://schemas.microsoft.com/office/drawing/2014/main" id="{B1AA671E-5885-46DC-9B43-B88D5B91E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3279" y="3753804"/>
                      <a:ext cx="51867" cy="43223"/>
                    </a:xfrm>
                    <a:custGeom>
                      <a:avLst/>
                      <a:gdLst>
                        <a:gd name="connsiteX0" fmla="*/ 25242 w 51867"/>
                        <a:gd name="connsiteY0" fmla="*/ 14177 h 43222"/>
                        <a:gd name="connsiteX1" fmla="*/ 1210 w 51867"/>
                        <a:gd name="connsiteY1" fmla="*/ 22217 h 43222"/>
                        <a:gd name="connsiteX2" fmla="*/ 0 w 51867"/>
                        <a:gd name="connsiteY2" fmla="*/ 18499 h 43222"/>
                        <a:gd name="connsiteX3" fmla="*/ 54893 w 51867"/>
                        <a:gd name="connsiteY3" fmla="*/ 0 h 43222"/>
                        <a:gd name="connsiteX4" fmla="*/ 57400 w 51867"/>
                        <a:gd name="connsiteY4" fmla="*/ 7521 h 43222"/>
                        <a:gd name="connsiteX5" fmla="*/ 57572 w 51867"/>
                        <a:gd name="connsiteY5" fmla="*/ 20574 h 43222"/>
                        <a:gd name="connsiteX6" fmla="*/ 47458 w 51867"/>
                        <a:gd name="connsiteY6" fmla="*/ 28095 h 43222"/>
                        <a:gd name="connsiteX7" fmla="*/ 37431 w 51867"/>
                        <a:gd name="connsiteY7" fmla="*/ 29219 h 43222"/>
                        <a:gd name="connsiteX8" fmla="*/ 29651 w 51867"/>
                        <a:gd name="connsiteY8" fmla="*/ 24291 h 43222"/>
                        <a:gd name="connsiteX9" fmla="*/ 8471 w 51867"/>
                        <a:gd name="connsiteY9" fmla="*/ 43569 h 43222"/>
                        <a:gd name="connsiteX10" fmla="*/ 7088 w 51867"/>
                        <a:gd name="connsiteY10" fmla="*/ 39419 h 43222"/>
                        <a:gd name="connsiteX11" fmla="*/ 27662 w 51867"/>
                        <a:gd name="connsiteY11" fmla="*/ 21093 h 43222"/>
                        <a:gd name="connsiteX12" fmla="*/ 25242 w 51867"/>
                        <a:gd name="connsiteY12" fmla="*/ 14177 h 43222"/>
                        <a:gd name="connsiteX13" fmla="*/ 28613 w 51867"/>
                        <a:gd name="connsiteY13" fmla="*/ 13053 h 43222"/>
                        <a:gd name="connsiteX14" fmla="*/ 30342 w 51867"/>
                        <a:gd name="connsiteY14" fmla="*/ 18154 h 43222"/>
                        <a:gd name="connsiteX15" fmla="*/ 36048 w 51867"/>
                        <a:gd name="connsiteY15" fmla="*/ 24810 h 43222"/>
                        <a:gd name="connsiteX16" fmla="*/ 46075 w 51867"/>
                        <a:gd name="connsiteY16" fmla="*/ 24464 h 43222"/>
                        <a:gd name="connsiteX17" fmla="*/ 54115 w 51867"/>
                        <a:gd name="connsiteY17" fmla="*/ 18672 h 43222"/>
                        <a:gd name="connsiteX18" fmla="*/ 53942 w 51867"/>
                        <a:gd name="connsiteY18" fmla="*/ 9077 h 43222"/>
                        <a:gd name="connsiteX19" fmla="*/ 52559 w 51867"/>
                        <a:gd name="connsiteY19" fmla="*/ 5014 h 43222"/>
                        <a:gd name="connsiteX20" fmla="*/ 28613 w 51867"/>
                        <a:gd name="connsiteY20" fmla="*/ 1305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5242" y="14177"/>
                          </a:moveTo>
                          <a:lnTo>
                            <a:pt x="1210" y="22217"/>
                          </a:lnTo>
                          <a:lnTo>
                            <a:pt x="0" y="18499"/>
                          </a:lnTo>
                          <a:lnTo>
                            <a:pt x="54893" y="0"/>
                          </a:lnTo>
                          <a:lnTo>
                            <a:pt x="57400" y="7521"/>
                          </a:lnTo>
                          <a:cubicBezTo>
                            <a:pt x="59215" y="12881"/>
                            <a:pt x="59301" y="17203"/>
                            <a:pt x="57572" y="20574"/>
                          </a:cubicBezTo>
                          <a:cubicBezTo>
                            <a:pt x="55844" y="23946"/>
                            <a:pt x="52472" y="26452"/>
                            <a:pt x="47458" y="28095"/>
                          </a:cubicBezTo>
                          <a:cubicBezTo>
                            <a:pt x="43655" y="29392"/>
                            <a:pt x="40283" y="29737"/>
                            <a:pt x="37431" y="29219"/>
                          </a:cubicBezTo>
                          <a:cubicBezTo>
                            <a:pt x="34492" y="28700"/>
                            <a:pt x="31898" y="27057"/>
                            <a:pt x="29651" y="24291"/>
                          </a:cubicBezTo>
                          <a:lnTo>
                            <a:pt x="8471" y="43569"/>
                          </a:lnTo>
                          <a:lnTo>
                            <a:pt x="7088" y="39419"/>
                          </a:lnTo>
                          <a:lnTo>
                            <a:pt x="27662" y="21093"/>
                          </a:lnTo>
                          <a:lnTo>
                            <a:pt x="25242" y="14177"/>
                          </a:lnTo>
                          <a:close/>
                          <a:moveTo>
                            <a:pt x="28613" y="13053"/>
                          </a:moveTo>
                          <a:lnTo>
                            <a:pt x="30342" y="18154"/>
                          </a:lnTo>
                          <a:cubicBezTo>
                            <a:pt x="31466" y="21525"/>
                            <a:pt x="33368" y="23686"/>
                            <a:pt x="36048" y="24810"/>
                          </a:cubicBezTo>
                          <a:cubicBezTo>
                            <a:pt x="38727" y="25934"/>
                            <a:pt x="42099" y="25761"/>
                            <a:pt x="46075" y="24464"/>
                          </a:cubicBezTo>
                          <a:cubicBezTo>
                            <a:pt x="50225" y="23081"/>
                            <a:pt x="52905" y="21179"/>
                            <a:pt x="54115" y="18672"/>
                          </a:cubicBezTo>
                          <a:cubicBezTo>
                            <a:pt x="55325" y="16252"/>
                            <a:pt x="55238" y="13053"/>
                            <a:pt x="53942" y="9077"/>
                          </a:cubicBezTo>
                          <a:lnTo>
                            <a:pt x="52559" y="5014"/>
                          </a:lnTo>
                          <a:lnTo>
                            <a:pt x="28613" y="13053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4" name="Freihandform: Form 743">
                      <a:extLst>
                        <a:ext uri="{FF2B5EF4-FFF2-40B4-BE49-F238E27FC236}">
                          <a16:creationId xmlns:a16="http://schemas.microsoft.com/office/drawing/2014/main" id="{07EFAFC8-2DE4-4D5D-8787-3896E4466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4258" y="3786740"/>
                      <a:ext cx="51867" cy="34578"/>
                    </a:xfrm>
                    <a:custGeom>
                      <a:avLst/>
                      <a:gdLst>
                        <a:gd name="connsiteX0" fmla="*/ 37171 w 51867"/>
                        <a:gd name="connsiteY0" fmla="*/ 36307 h 34578"/>
                        <a:gd name="connsiteX1" fmla="*/ 3285 w 51867"/>
                        <a:gd name="connsiteY1" fmla="*/ 28268 h 34578"/>
                        <a:gd name="connsiteX2" fmla="*/ 0 w 51867"/>
                        <a:gd name="connsiteY2" fmla="*/ 18499 h 34578"/>
                        <a:gd name="connsiteX3" fmla="*/ 54893 w 51867"/>
                        <a:gd name="connsiteY3" fmla="*/ 0 h 34578"/>
                        <a:gd name="connsiteX4" fmla="*/ 58264 w 51867"/>
                        <a:gd name="connsiteY4" fmla="*/ 9941 h 34578"/>
                        <a:gd name="connsiteX5" fmla="*/ 55757 w 51867"/>
                        <a:gd name="connsiteY5" fmla="*/ 25156 h 34578"/>
                        <a:gd name="connsiteX6" fmla="*/ 37171 w 51867"/>
                        <a:gd name="connsiteY6" fmla="*/ 36307 h 34578"/>
                        <a:gd name="connsiteX7" fmla="*/ 35702 w 51867"/>
                        <a:gd name="connsiteY7" fmla="*/ 32504 h 34578"/>
                        <a:gd name="connsiteX8" fmla="*/ 52213 w 51867"/>
                        <a:gd name="connsiteY8" fmla="*/ 23168 h 34578"/>
                        <a:gd name="connsiteX9" fmla="*/ 54893 w 51867"/>
                        <a:gd name="connsiteY9" fmla="*/ 10979 h 34578"/>
                        <a:gd name="connsiteX10" fmla="*/ 52818 w 51867"/>
                        <a:gd name="connsiteY10" fmla="*/ 4841 h 34578"/>
                        <a:gd name="connsiteX11" fmla="*/ 4668 w 51867"/>
                        <a:gd name="connsiteY11" fmla="*/ 21006 h 34578"/>
                        <a:gd name="connsiteX12" fmla="*/ 6656 w 51867"/>
                        <a:gd name="connsiteY12" fmla="*/ 26885 h 34578"/>
                        <a:gd name="connsiteX13" fmla="*/ 16425 w 51867"/>
                        <a:gd name="connsiteY13" fmla="*/ 35270 h 34578"/>
                        <a:gd name="connsiteX14" fmla="*/ 35702 w 51867"/>
                        <a:gd name="connsiteY14" fmla="*/ 32504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37171" y="36307"/>
                          </a:moveTo>
                          <a:cubicBezTo>
                            <a:pt x="18499" y="42618"/>
                            <a:pt x="7261" y="39851"/>
                            <a:pt x="3285" y="28268"/>
                          </a:cubicBezTo>
                          <a:lnTo>
                            <a:pt x="0" y="18499"/>
                          </a:lnTo>
                          <a:lnTo>
                            <a:pt x="54893" y="0"/>
                          </a:lnTo>
                          <a:lnTo>
                            <a:pt x="58264" y="9941"/>
                          </a:lnTo>
                          <a:cubicBezTo>
                            <a:pt x="60166" y="15647"/>
                            <a:pt x="59301" y="20661"/>
                            <a:pt x="55757" y="25156"/>
                          </a:cubicBezTo>
                          <a:cubicBezTo>
                            <a:pt x="52213" y="29564"/>
                            <a:pt x="45989" y="33282"/>
                            <a:pt x="37171" y="36307"/>
                          </a:cubicBezTo>
                          <a:close/>
                          <a:moveTo>
                            <a:pt x="35702" y="32504"/>
                          </a:moveTo>
                          <a:cubicBezTo>
                            <a:pt x="43482" y="29910"/>
                            <a:pt x="48928" y="26798"/>
                            <a:pt x="52213" y="23168"/>
                          </a:cubicBezTo>
                          <a:cubicBezTo>
                            <a:pt x="55498" y="19537"/>
                            <a:pt x="56362" y="15474"/>
                            <a:pt x="54893" y="10979"/>
                          </a:cubicBezTo>
                          <a:lnTo>
                            <a:pt x="52818" y="4841"/>
                          </a:lnTo>
                          <a:lnTo>
                            <a:pt x="4668" y="21006"/>
                          </a:lnTo>
                          <a:lnTo>
                            <a:pt x="6656" y="26885"/>
                          </a:lnTo>
                          <a:cubicBezTo>
                            <a:pt x="8212" y="31639"/>
                            <a:pt x="11497" y="34405"/>
                            <a:pt x="16425" y="35270"/>
                          </a:cubicBezTo>
                          <a:cubicBezTo>
                            <a:pt x="21265" y="36048"/>
                            <a:pt x="27749" y="35183"/>
                            <a:pt x="35702" y="32504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5" name="Freihandform: Form 744">
                      <a:extLst>
                        <a:ext uri="{FF2B5EF4-FFF2-40B4-BE49-F238E27FC236}">
                          <a16:creationId xmlns:a16="http://schemas.microsoft.com/office/drawing/2014/main" id="{82E469BA-7BEF-4BBB-8171-FAFA103A1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6879" y="3824171"/>
                      <a:ext cx="51867" cy="17289"/>
                    </a:xfrm>
                    <a:custGeom>
                      <a:avLst/>
                      <a:gdLst>
                        <a:gd name="connsiteX0" fmla="*/ 0 w 51867"/>
                        <a:gd name="connsiteY0" fmla="*/ 18413 h 17289"/>
                        <a:gd name="connsiteX1" fmla="*/ 54893 w 51867"/>
                        <a:gd name="connsiteY1" fmla="*/ 0 h 17289"/>
                        <a:gd name="connsiteX2" fmla="*/ 56103 w 51867"/>
                        <a:gd name="connsiteY2" fmla="*/ 3631 h 17289"/>
                        <a:gd name="connsiteX3" fmla="*/ 1210 w 51867"/>
                        <a:gd name="connsiteY3" fmla="*/ 22130 h 17289"/>
                        <a:gd name="connsiteX4" fmla="*/ 0 w 51867"/>
                        <a:gd name="connsiteY4" fmla="*/ 18413 h 172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67" h="17289">
                          <a:moveTo>
                            <a:pt x="0" y="18413"/>
                          </a:moveTo>
                          <a:lnTo>
                            <a:pt x="54893" y="0"/>
                          </a:lnTo>
                          <a:lnTo>
                            <a:pt x="56103" y="3631"/>
                          </a:lnTo>
                          <a:lnTo>
                            <a:pt x="1210" y="22130"/>
                          </a:lnTo>
                          <a:lnTo>
                            <a:pt x="0" y="18413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6" name="Freihandform: Form 745">
                      <a:extLst>
                        <a:ext uri="{FF2B5EF4-FFF2-40B4-BE49-F238E27FC236}">
                          <a16:creationId xmlns:a16="http://schemas.microsoft.com/office/drawing/2014/main" id="{12AF4618-02DD-4C84-BB32-AA9CA8145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0077" y="3847079"/>
                      <a:ext cx="60512" cy="34578"/>
                    </a:xfrm>
                    <a:custGeom>
                      <a:avLst/>
                      <a:gdLst>
                        <a:gd name="connsiteX0" fmla="*/ 9077 w 60511"/>
                        <a:gd name="connsiteY0" fmla="*/ 31985 h 34578"/>
                        <a:gd name="connsiteX1" fmla="*/ 27317 w 60511"/>
                        <a:gd name="connsiteY1" fmla="*/ 20488 h 34578"/>
                        <a:gd name="connsiteX2" fmla="*/ 22822 w 60511"/>
                        <a:gd name="connsiteY2" fmla="*/ 7175 h 34578"/>
                        <a:gd name="connsiteX3" fmla="*/ 1297 w 60511"/>
                        <a:gd name="connsiteY3" fmla="*/ 9077 h 34578"/>
                        <a:gd name="connsiteX4" fmla="*/ 0 w 60511"/>
                        <a:gd name="connsiteY4" fmla="*/ 5273 h 34578"/>
                        <a:gd name="connsiteX5" fmla="*/ 59388 w 60511"/>
                        <a:gd name="connsiteY5" fmla="*/ 0 h 34578"/>
                        <a:gd name="connsiteX6" fmla="*/ 60685 w 60511"/>
                        <a:gd name="connsiteY6" fmla="*/ 3804 h 34578"/>
                        <a:gd name="connsiteX7" fmla="*/ 10287 w 60511"/>
                        <a:gd name="connsiteY7" fmla="*/ 35789 h 34578"/>
                        <a:gd name="connsiteX8" fmla="*/ 9077 w 60511"/>
                        <a:gd name="connsiteY8" fmla="*/ 31985 h 34578"/>
                        <a:gd name="connsiteX9" fmla="*/ 30775 w 60511"/>
                        <a:gd name="connsiteY9" fmla="*/ 18326 h 34578"/>
                        <a:gd name="connsiteX10" fmla="*/ 49620 w 60511"/>
                        <a:gd name="connsiteY10" fmla="*/ 6570 h 34578"/>
                        <a:gd name="connsiteX11" fmla="*/ 55757 w 60511"/>
                        <a:gd name="connsiteY11" fmla="*/ 3198 h 34578"/>
                        <a:gd name="connsiteX12" fmla="*/ 48842 w 60511"/>
                        <a:gd name="connsiteY12" fmla="*/ 4322 h 34578"/>
                        <a:gd name="connsiteX13" fmla="*/ 26798 w 60511"/>
                        <a:gd name="connsiteY13" fmla="*/ 6483 h 34578"/>
                        <a:gd name="connsiteX14" fmla="*/ 30775 w 60511"/>
                        <a:gd name="connsiteY14" fmla="*/ 18326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34578">
                          <a:moveTo>
                            <a:pt x="9077" y="31985"/>
                          </a:moveTo>
                          <a:lnTo>
                            <a:pt x="27317" y="20488"/>
                          </a:lnTo>
                          <a:lnTo>
                            <a:pt x="22822" y="7175"/>
                          </a:lnTo>
                          <a:lnTo>
                            <a:pt x="1297" y="9077"/>
                          </a:lnTo>
                          <a:lnTo>
                            <a:pt x="0" y="5273"/>
                          </a:lnTo>
                          <a:lnTo>
                            <a:pt x="59388" y="0"/>
                          </a:lnTo>
                          <a:lnTo>
                            <a:pt x="60685" y="3804"/>
                          </a:lnTo>
                          <a:lnTo>
                            <a:pt x="10287" y="35789"/>
                          </a:lnTo>
                          <a:lnTo>
                            <a:pt x="9077" y="31985"/>
                          </a:lnTo>
                          <a:close/>
                          <a:moveTo>
                            <a:pt x="30775" y="18326"/>
                          </a:moveTo>
                          <a:lnTo>
                            <a:pt x="49620" y="6570"/>
                          </a:lnTo>
                          <a:cubicBezTo>
                            <a:pt x="51781" y="5273"/>
                            <a:pt x="53769" y="4149"/>
                            <a:pt x="55757" y="3198"/>
                          </a:cubicBezTo>
                          <a:cubicBezTo>
                            <a:pt x="53510" y="3717"/>
                            <a:pt x="51176" y="4063"/>
                            <a:pt x="48842" y="4322"/>
                          </a:cubicBezTo>
                          <a:lnTo>
                            <a:pt x="26798" y="6483"/>
                          </a:lnTo>
                          <a:lnTo>
                            <a:pt x="30775" y="18326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7" name="Freihandform: Form 746">
                      <a:extLst>
                        <a:ext uri="{FF2B5EF4-FFF2-40B4-BE49-F238E27FC236}">
                          <a16:creationId xmlns:a16="http://schemas.microsoft.com/office/drawing/2014/main" id="{DE1A486B-0259-474E-B9A2-33D355B77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439" y="3870332"/>
                      <a:ext cx="60512" cy="43223"/>
                    </a:xfrm>
                    <a:custGeom>
                      <a:avLst/>
                      <a:gdLst>
                        <a:gd name="connsiteX0" fmla="*/ 9682 w 60511"/>
                        <a:gd name="connsiteY0" fmla="*/ 47372 h 43222"/>
                        <a:gd name="connsiteX1" fmla="*/ 8126 w 60511"/>
                        <a:gd name="connsiteY1" fmla="*/ 42704 h 43222"/>
                        <a:gd name="connsiteX2" fmla="*/ 50398 w 60511"/>
                        <a:gd name="connsiteY2" fmla="*/ 5360 h 43222"/>
                        <a:gd name="connsiteX3" fmla="*/ 50311 w 60511"/>
                        <a:gd name="connsiteY3" fmla="*/ 5100 h 43222"/>
                        <a:gd name="connsiteX4" fmla="*/ 40629 w 60511"/>
                        <a:gd name="connsiteY4" fmla="*/ 8904 h 43222"/>
                        <a:gd name="connsiteX5" fmla="*/ 1210 w 60511"/>
                        <a:gd name="connsiteY5" fmla="*/ 22130 h 43222"/>
                        <a:gd name="connsiteX6" fmla="*/ 0 w 60511"/>
                        <a:gd name="connsiteY6" fmla="*/ 18499 h 43222"/>
                        <a:gd name="connsiteX7" fmla="*/ 54893 w 60511"/>
                        <a:gd name="connsiteY7" fmla="*/ 0 h 43222"/>
                        <a:gd name="connsiteX8" fmla="*/ 56535 w 60511"/>
                        <a:gd name="connsiteY8" fmla="*/ 4754 h 43222"/>
                        <a:gd name="connsiteX9" fmla="*/ 14782 w 60511"/>
                        <a:gd name="connsiteY9" fmla="*/ 41753 h 43222"/>
                        <a:gd name="connsiteX10" fmla="*/ 14869 w 60511"/>
                        <a:gd name="connsiteY10" fmla="*/ 42012 h 43222"/>
                        <a:gd name="connsiteX11" fmla="*/ 25069 w 60511"/>
                        <a:gd name="connsiteY11" fmla="*/ 38295 h 43222"/>
                        <a:gd name="connsiteX12" fmla="*/ 63451 w 60511"/>
                        <a:gd name="connsiteY12" fmla="*/ 25415 h 43222"/>
                        <a:gd name="connsiteX13" fmla="*/ 64661 w 60511"/>
                        <a:gd name="connsiteY13" fmla="*/ 29046 h 43222"/>
                        <a:gd name="connsiteX14" fmla="*/ 9682 w 60511"/>
                        <a:gd name="connsiteY14" fmla="*/ 4737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9682" y="47372"/>
                          </a:moveTo>
                          <a:lnTo>
                            <a:pt x="8126" y="42704"/>
                          </a:lnTo>
                          <a:lnTo>
                            <a:pt x="50398" y="5360"/>
                          </a:lnTo>
                          <a:lnTo>
                            <a:pt x="50311" y="5100"/>
                          </a:lnTo>
                          <a:cubicBezTo>
                            <a:pt x="47026" y="6570"/>
                            <a:pt x="43741" y="7780"/>
                            <a:pt x="40629" y="8904"/>
                          </a:cubicBezTo>
                          <a:lnTo>
                            <a:pt x="1210" y="22130"/>
                          </a:lnTo>
                          <a:lnTo>
                            <a:pt x="0" y="18499"/>
                          </a:lnTo>
                          <a:lnTo>
                            <a:pt x="54893" y="0"/>
                          </a:lnTo>
                          <a:lnTo>
                            <a:pt x="56535" y="4754"/>
                          </a:lnTo>
                          <a:lnTo>
                            <a:pt x="14782" y="41753"/>
                          </a:lnTo>
                          <a:lnTo>
                            <a:pt x="14869" y="42012"/>
                          </a:lnTo>
                          <a:cubicBezTo>
                            <a:pt x="18932" y="40456"/>
                            <a:pt x="22303" y="39160"/>
                            <a:pt x="25069" y="38295"/>
                          </a:cubicBezTo>
                          <a:lnTo>
                            <a:pt x="63451" y="25415"/>
                          </a:lnTo>
                          <a:lnTo>
                            <a:pt x="64661" y="29046"/>
                          </a:lnTo>
                          <a:lnTo>
                            <a:pt x="9682" y="47372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12" name="Grafik 3536">
                    <a:extLst>
                      <a:ext uri="{FF2B5EF4-FFF2-40B4-BE49-F238E27FC236}">
                        <a16:creationId xmlns:a16="http://schemas.microsoft.com/office/drawing/2014/main" id="{91950653-7C3A-4BDB-8E52-074FFCF4847F}"/>
                      </a:ext>
                    </a:extLst>
                  </p:cNvPr>
                  <p:cNvGrpSpPr/>
                  <p:nvPr/>
                </p:nvGrpSpPr>
                <p:grpSpPr>
                  <a:xfrm>
                    <a:off x="5019954" y="3582696"/>
                    <a:ext cx="164246" cy="285270"/>
                    <a:chOff x="5019954" y="3582696"/>
                    <a:chExt cx="164246" cy="285270"/>
                  </a:xfrm>
                  <a:solidFill>
                    <a:srgbClr val="A7BE32"/>
                  </a:solidFill>
                </p:grpSpPr>
                <p:sp>
                  <p:nvSpPr>
                    <p:cNvPr id="731" name="Freihandform: Form 730">
                      <a:extLst>
                        <a:ext uri="{FF2B5EF4-FFF2-40B4-BE49-F238E27FC236}">
                          <a16:creationId xmlns:a16="http://schemas.microsoft.com/office/drawing/2014/main" id="{C733D980-BEBD-4961-8B28-3DCCF3585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954" y="3582696"/>
                      <a:ext cx="51867" cy="34578"/>
                    </a:xfrm>
                    <a:custGeom>
                      <a:avLst/>
                      <a:gdLst>
                        <a:gd name="connsiteX0" fmla="*/ 22827 w 51867"/>
                        <a:gd name="connsiteY0" fmla="*/ 35562 h 34578"/>
                        <a:gd name="connsiteX1" fmla="*/ 10639 w 51867"/>
                        <a:gd name="connsiteY1" fmla="*/ 36513 h 34578"/>
                        <a:gd name="connsiteX2" fmla="*/ 2599 w 51867"/>
                        <a:gd name="connsiteY2" fmla="*/ 29078 h 34578"/>
                        <a:gd name="connsiteX3" fmla="*/ 6 w 51867"/>
                        <a:gd name="connsiteY3" fmla="*/ 18100 h 34578"/>
                        <a:gd name="connsiteX4" fmla="*/ 3896 w 51867"/>
                        <a:gd name="connsiteY4" fmla="*/ 16457 h 34578"/>
                        <a:gd name="connsiteX5" fmla="*/ 4242 w 51867"/>
                        <a:gd name="connsiteY5" fmla="*/ 21903 h 34578"/>
                        <a:gd name="connsiteX6" fmla="*/ 6057 w 51867"/>
                        <a:gd name="connsiteY6" fmla="*/ 27695 h 34578"/>
                        <a:gd name="connsiteX7" fmla="*/ 12022 w 51867"/>
                        <a:gd name="connsiteY7" fmla="*/ 33055 h 34578"/>
                        <a:gd name="connsiteX8" fmla="*/ 21012 w 51867"/>
                        <a:gd name="connsiteY8" fmla="*/ 32277 h 34578"/>
                        <a:gd name="connsiteX9" fmla="*/ 27150 w 51867"/>
                        <a:gd name="connsiteY9" fmla="*/ 27349 h 34578"/>
                        <a:gd name="connsiteX10" fmla="*/ 29224 w 51867"/>
                        <a:gd name="connsiteY10" fmla="*/ 18013 h 34578"/>
                        <a:gd name="connsiteX11" fmla="*/ 30521 w 51867"/>
                        <a:gd name="connsiteY11" fmla="*/ 10147 h 34578"/>
                        <a:gd name="connsiteX12" fmla="*/ 33720 w 51867"/>
                        <a:gd name="connsiteY12" fmla="*/ 5133 h 34578"/>
                        <a:gd name="connsiteX13" fmla="*/ 39512 w 51867"/>
                        <a:gd name="connsiteY13" fmla="*/ 1502 h 34578"/>
                        <a:gd name="connsiteX14" fmla="*/ 47205 w 51867"/>
                        <a:gd name="connsiteY14" fmla="*/ 33 h 34578"/>
                        <a:gd name="connsiteX15" fmla="*/ 53861 w 51867"/>
                        <a:gd name="connsiteY15" fmla="*/ 2453 h 34578"/>
                        <a:gd name="connsiteX16" fmla="*/ 58270 w 51867"/>
                        <a:gd name="connsiteY16" fmla="*/ 7985 h 34578"/>
                        <a:gd name="connsiteX17" fmla="*/ 59999 w 51867"/>
                        <a:gd name="connsiteY17" fmla="*/ 13864 h 34578"/>
                        <a:gd name="connsiteX18" fmla="*/ 60258 w 51867"/>
                        <a:gd name="connsiteY18" fmla="*/ 18532 h 34578"/>
                        <a:gd name="connsiteX19" fmla="*/ 56282 w 51867"/>
                        <a:gd name="connsiteY19" fmla="*/ 18618 h 34578"/>
                        <a:gd name="connsiteX20" fmla="*/ 54726 w 51867"/>
                        <a:gd name="connsiteY20" fmla="*/ 9541 h 34578"/>
                        <a:gd name="connsiteX21" fmla="*/ 49280 w 51867"/>
                        <a:gd name="connsiteY21" fmla="*/ 4355 h 34578"/>
                        <a:gd name="connsiteX22" fmla="*/ 41154 w 51867"/>
                        <a:gd name="connsiteY22" fmla="*/ 4960 h 34578"/>
                        <a:gd name="connsiteX23" fmla="*/ 35016 w 51867"/>
                        <a:gd name="connsiteY23" fmla="*/ 9801 h 34578"/>
                        <a:gd name="connsiteX24" fmla="*/ 32942 w 51867"/>
                        <a:gd name="connsiteY24" fmla="*/ 19050 h 34578"/>
                        <a:gd name="connsiteX25" fmla="*/ 30262 w 51867"/>
                        <a:gd name="connsiteY25" fmla="*/ 29597 h 34578"/>
                        <a:gd name="connsiteX26" fmla="*/ 22827 w 51867"/>
                        <a:gd name="connsiteY26" fmla="*/ 35562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22827" y="35562"/>
                          </a:moveTo>
                          <a:cubicBezTo>
                            <a:pt x="18505" y="37463"/>
                            <a:pt x="14442" y="37809"/>
                            <a:pt x="10639" y="36513"/>
                          </a:cubicBezTo>
                          <a:cubicBezTo>
                            <a:pt x="6921" y="35302"/>
                            <a:pt x="4155" y="32795"/>
                            <a:pt x="2599" y="29078"/>
                          </a:cubicBezTo>
                          <a:cubicBezTo>
                            <a:pt x="784" y="24842"/>
                            <a:pt x="-81" y="21125"/>
                            <a:pt x="6" y="18100"/>
                          </a:cubicBezTo>
                          <a:lnTo>
                            <a:pt x="3896" y="16457"/>
                          </a:lnTo>
                          <a:cubicBezTo>
                            <a:pt x="3723" y="18013"/>
                            <a:pt x="3896" y="19828"/>
                            <a:pt x="4242" y="21903"/>
                          </a:cubicBezTo>
                          <a:cubicBezTo>
                            <a:pt x="4674" y="23978"/>
                            <a:pt x="5279" y="25880"/>
                            <a:pt x="6057" y="27695"/>
                          </a:cubicBezTo>
                          <a:cubicBezTo>
                            <a:pt x="7267" y="30375"/>
                            <a:pt x="9256" y="32190"/>
                            <a:pt x="12022" y="33055"/>
                          </a:cubicBezTo>
                          <a:cubicBezTo>
                            <a:pt x="14875" y="33919"/>
                            <a:pt x="17814" y="33660"/>
                            <a:pt x="21012" y="32277"/>
                          </a:cubicBezTo>
                          <a:cubicBezTo>
                            <a:pt x="23951" y="30980"/>
                            <a:pt x="26026" y="29337"/>
                            <a:pt x="27150" y="27349"/>
                          </a:cubicBezTo>
                          <a:cubicBezTo>
                            <a:pt x="28360" y="25361"/>
                            <a:pt x="29051" y="22249"/>
                            <a:pt x="29224" y="18013"/>
                          </a:cubicBezTo>
                          <a:cubicBezTo>
                            <a:pt x="29397" y="14642"/>
                            <a:pt x="29829" y="12048"/>
                            <a:pt x="30521" y="10147"/>
                          </a:cubicBezTo>
                          <a:cubicBezTo>
                            <a:pt x="31213" y="8245"/>
                            <a:pt x="32250" y="6602"/>
                            <a:pt x="33720" y="5133"/>
                          </a:cubicBezTo>
                          <a:cubicBezTo>
                            <a:pt x="35189" y="3750"/>
                            <a:pt x="37091" y="2539"/>
                            <a:pt x="39512" y="1502"/>
                          </a:cubicBezTo>
                          <a:cubicBezTo>
                            <a:pt x="42105" y="378"/>
                            <a:pt x="44698" y="-140"/>
                            <a:pt x="47205" y="33"/>
                          </a:cubicBezTo>
                          <a:cubicBezTo>
                            <a:pt x="49712" y="205"/>
                            <a:pt x="51959" y="983"/>
                            <a:pt x="53861" y="2453"/>
                          </a:cubicBezTo>
                          <a:cubicBezTo>
                            <a:pt x="55850" y="3836"/>
                            <a:pt x="57319" y="5738"/>
                            <a:pt x="58270" y="7985"/>
                          </a:cubicBezTo>
                          <a:cubicBezTo>
                            <a:pt x="59135" y="10060"/>
                            <a:pt x="59740" y="12048"/>
                            <a:pt x="59999" y="13864"/>
                          </a:cubicBezTo>
                          <a:cubicBezTo>
                            <a:pt x="60258" y="15766"/>
                            <a:pt x="60345" y="17322"/>
                            <a:pt x="60258" y="18532"/>
                          </a:cubicBezTo>
                          <a:lnTo>
                            <a:pt x="56282" y="18618"/>
                          </a:lnTo>
                          <a:cubicBezTo>
                            <a:pt x="56455" y="15333"/>
                            <a:pt x="56022" y="12308"/>
                            <a:pt x="54726" y="9541"/>
                          </a:cubicBezTo>
                          <a:cubicBezTo>
                            <a:pt x="53602" y="6948"/>
                            <a:pt x="51787" y="5219"/>
                            <a:pt x="49280" y="4355"/>
                          </a:cubicBezTo>
                          <a:cubicBezTo>
                            <a:pt x="46773" y="3490"/>
                            <a:pt x="44093" y="3663"/>
                            <a:pt x="41154" y="4960"/>
                          </a:cubicBezTo>
                          <a:cubicBezTo>
                            <a:pt x="38215" y="6257"/>
                            <a:pt x="36140" y="7813"/>
                            <a:pt x="35016" y="9801"/>
                          </a:cubicBezTo>
                          <a:cubicBezTo>
                            <a:pt x="33892" y="11703"/>
                            <a:pt x="33201" y="14728"/>
                            <a:pt x="32942" y="19050"/>
                          </a:cubicBezTo>
                          <a:cubicBezTo>
                            <a:pt x="32769" y="23373"/>
                            <a:pt x="31818" y="26917"/>
                            <a:pt x="30262" y="29597"/>
                          </a:cubicBezTo>
                          <a:cubicBezTo>
                            <a:pt x="28706" y="32017"/>
                            <a:pt x="26199" y="34092"/>
                            <a:pt x="22827" y="35562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2" name="Freihandform: Form 731">
                      <a:extLst>
                        <a:ext uri="{FF2B5EF4-FFF2-40B4-BE49-F238E27FC236}">
                          <a16:creationId xmlns:a16="http://schemas.microsoft.com/office/drawing/2014/main" id="{FDEF6FD0-E649-4720-81C0-08A11953E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0247" y="3617134"/>
                      <a:ext cx="51867" cy="34578"/>
                    </a:xfrm>
                    <a:custGeom>
                      <a:avLst/>
                      <a:gdLst>
                        <a:gd name="connsiteX0" fmla="*/ 11324 w 51867"/>
                        <a:gd name="connsiteY0" fmla="*/ 36221 h 34578"/>
                        <a:gd name="connsiteX1" fmla="*/ 28527 w 51867"/>
                        <a:gd name="connsiteY1" fmla="*/ 23167 h 34578"/>
                        <a:gd name="connsiteX2" fmla="*/ 22908 w 51867"/>
                        <a:gd name="connsiteY2" fmla="*/ 10287 h 34578"/>
                        <a:gd name="connsiteX3" fmla="*/ 1642 w 51867"/>
                        <a:gd name="connsiteY3" fmla="*/ 14091 h 34578"/>
                        <a:gd name="connsiteX4" fmla="*/ 0 w 51867"/>
                        <a:gd name="connsiteY4" fmla="*/ 10374 h 34578"/>
                        <a:gd name="connsiteX5" fmla="*/ 58696 w 51867"/>
                        <a:gd name="connsiteY5" fmla="*/ 0 h 34578"/>
                        <a:gd name="connsiteX6" fmla="*/ 60339 w 51867"/>
                        <a:gd name="connsiteY6" fmla="*/ 3631 h 34578"/>
                        <a:gd name="connsiteX7" fmla="*/ 12967 w 51867"/>
                        <a:gd name="connsiteY7" fmla="*/ 39851 h 34578"/>
                        <a:gd name="connsiteX8" fmla="*/ 11324 w 51867"/>
                        <a:gd name="connsiteY8" fmla="*/ 36221 h 34578"/>
                        <a:gd name="connsiteX9" fmla="*/ 31725 w 51867"/>
                        <a:gd name="connsiteY9" fmla="*/ 20747 h 34578"/>
                        <a:gd name="connsiteX10" fmla="*/ 49447 w 51867"/>
                        <a:gd name="connsiteY10" fmla="*/ 7434 h 34578"/>
                        <a:gd name="connsiteX11" fmla="*/ 55238 w 51867"/>
                        <a:gd name="connsiteY11" fmla="*/ 3544 h 34578"/>
                        <a:gd name="connsiteX12" fmla="*/ 48496 w 51867"/>
                        <a:gd name="connsiteY12" fmla="*/ 5273 h 34578"/>
                        <a:gd name="connsiteX13" fmla="*/ 26712 w 51867"/>
                        <a:gd name="connsiteY13" fmla="*/ 9336 h 34578"/>
                        <a:gd name="connsiteX14" fmla="*/ 31725 w 51867"/>
                        <a:gd name="connsiteY14" fmla="*/ 2074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11324" y="36221"/>
                          </a:moveTo>
                          <a:lnTo>
                            <a:pt x="28527" y="23167"/>
                          </a:lnTo>
                          <a:lnTo>
                            <a:pt x="22908" y="10287"/>
                          </a:lnTo>
                          <a:lnTo>
                            <a:pt x="1642" y="14091"/>
                          </a:lnTo>
                          <a:lnTo>
                            <a:pt x="0" y="10374"/>
                          </a:lnTo>
                          <a:lnTo>
                            <a:pt x="58696" y="0"/>
                          </a:lnTo>
                          <a:lnTo>
                            <a:pt x="60339" y="3631"/>
                          </a:lnTo>
                          <a:lnTo>
                            <a:pt x="12967" y="39851"/>
                          </a:lnTo>
                          <a:lnTo>
                            <a:pt x="11324" y="36221"/>
                          </a:lnTo>
                          <a:close/>
                          <a:moveTo>
                            <a:pt x="31725" y="20747"/>
                          </a:moveTo>
                          <a:lnTo>
                            <a:pt x="49447" y="7434"/>
                          </a:lnTo>
                          <a:cubicBezTo>
                            <a:pt x="51435" y="5965"/>
                            <a:pt x="53423" y="4668"/>
                            <a:pt x="55238" y="3544"/>
                          </a:cubicBezTo>
                          <a:cubicBezTo>
                            <a:pt x="53077" y="4236"/>
                            <a:pt x="50830" y="4841"/>
                            <a:pt x="48496" y="5273"/>
                          </a:cubicBezTo>
                          <a:lnTo>
                            <a:pt x="26712" y="9336"/>
                          </a:lnTo>
                          <a:lnTo>
                            <a:pt x="31725" y="20747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3" name="Freihandform: Form 732">
                      <a:extLst>
                        <a:ext uri="{FF2B5EF4-FFF2-40B4-BE49-F238E27FC236}">
                          <a16:creationId xmlns:a16="http://schemas.microsoft.com/office/drawing/2014/main" id="{2A970593-036A-4A94-98A9-7B40F0F61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20" y="3639696"/>
                      <a:ext cx="69156" cy="60512"/>
                    </a:xfrm>
                    <a:custGeom>
                      <a:avLst/>
                      <a:gdLst>
                        <a:gd name="connsiteX0" fmla="*/ 7607 w 69156"/>
                        <a:gd name="connsiteY0" fmla="*/ 40629 h 60511"/>
                        <a:gd name="connsiteX1" fmla="*/ 49793 w 69156"/>
                        <a:gd name="connsiteY1" fmla="*/ 5360 h 60511"/>
                        <a:gd name="connsiteX2" fmla="*/ 49620 w 69156"/>
                        <a:gd name="connsiteY2" fmla="*/ 5100 h 60511"/>
                        <a:gd name="connsiteX3" fmla="*/ 40111 w 69156"/>
                        <a:gd name="connsiteY3" fmla="*/ 9682 h 60511"/>
                        <a:gd name="connsiteX4" fmla="*/ 1470 w 69156"/>
                        <a:gd name="connsiteY4" fmla="*/ 26539 h 60511"/>
                        <a:gd name="connsiteX5" fmla="*/ 0 w 69156"/>
                        <a:gd name="connsiteY5" fmla="*/ 23167 h 60511"/>
                        <a:gd name="connsiteX6" fmla="*/ 53078 w 69156"/>
                        <a:gd name="connsiteY6" fmla="*/ 0 h 60511"/>
                        <a:gd name="connsiteX7" fmla="*/ 55412 w 69156"/>
                        <a:gd name="connsiteY7" fmla="*/ 5273 h 60511"/>
                        <a:gd name="connsiteX8" fmla="*/ 19969 w 69156"/>
                        <a:gd name="connsiteY8" fmla="*/ 34924 h 60511"/>
                        <a:gd name="connsiteX9" fmla="*/ 11757 w 69156"/>
                        <a:gd name="connsiteY9" fmla="*/ 40975 h 60511"/>
                        <a:gd name="connsiteX10" fmla="*/ 11930 w 69156"/>
                        <a:gd name="connsiteY10" fmla="*/ 41234 h 60511"/>
                        <a:gd name="connsiteX11" fmla="*/ 21957 w 69156"/>
                        <a:gd name="connsiteY11" fmla="*/ 39505 h 60511"/>
                        <a:gd name="connsiteX12" fmla="*/ 67773 w 69156"/>
                        <a:gd name="connsiteY12" fmla="*/ 33541 h 60511"/>
                        <a:gd name="connsiteX13" fmla="*/ 70107 w 69156"/>
                        <a:gd name="connsiteY13" fmla="*/ 38987 h 60511"/>
                        <a:gd name="connsiteX14" fmla="*/ 17030 w 69156"/>
                        <a:gd name="connsiteY14" fmla="*/ 62154 h 60511"/>
                        <a:gd name="connsiteX15" fmla="*/ 15474 w 69156"/>
                        <a:gd name="connsiteY15" fmla="*/ 58610 h 60511"/>
                        <a:gd name="connsiteX16" fmla="*/ 53856 w 69156"/>
                        <a:gd name="connsiteY16" fmla="*/ 41840 h 60511"/>
                        <a:gd name="connsiteX17" fmla="*/ 63883 w 69156"/>
                        <a:gd name="connsiteY17" fmla="*/ 37863 h 60511"/>
                        <a:gd name="connsiteX18" fmla="*/ 63797 w 69156"/>
                        <a:gd name="connsiteY18" fmla="*/ 37604 h 60511"/>
                        <a:gd name="connsiteX19" fmla="*/ 9423 w 69156"/>
                        <a:gd name="connsiteY19" fmla="*/ 44606 h 60511"/>
                        <a:gd name="connsiteX20" fmla="*/ 7607 w 69156"/>
                        <a:gd name="connsiteY20" fmla="*/ 40629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7607" y="40629"/>
                          </a:moveTo>
                          <a:lnTo>
                            <a:pt x="49793" y="5360"/>
                          </a:lnTo>
                          <a:lnTo>
                            <a:pt x="49620" y="5100"/>
                          </a:lnTo>
                          <a:cubicBezTo>
                            <a:pt x="44606" y="7521"/>
                            <a:pt x="41494" y="9077"/>
                            <a:pt x="40111" y="9682"/>
                          </a:cubicBezTo>
                          <a:lnTo>
                            <a:pt x="1470" y="26539"/>
                          </a:lnTo>
                          <a:lnTo>
                            <a:pt x="0" y="23167"/>
                          </a:lnTo>
                          <a:lnTo>
                            <a:pt x="53078" y="0"/>
                          </a:lnTo>
                          <a:lnTo>
                            <a:pt x="55412" y="5273"/>
                          </a:lnTo>
                          <a:lnTo>
                            <a:pt x="19969" y="34924"/>
                          </a:lnTo>
                          <a:cubicBezTo>
                            <a:pt x="16857" y="37517"/>
                            <a:pt x="14091" y="39592"/>
                            <a:pt x="11757" y="40975"/>
                          </a:cubicBezTo>
                          <a:lnTo>
                            <a:pt x="11930" y="41234"/>
                          </a:lnTo>
                          <a:cubicBezTo>
                            <a:pt x="13831" y="40716"/>
                            <a:pt x="17203" y="40111"/>
                            <a:pt x="21957" y="39505"/>
                          </a:cubicBezTo>
                          <a:lnTo>
                            <a:pt x="67773" y="33541"/>
                          </a:lnTo>
                          <a:lnTo>
                            <a:pt x="70107" y="38987"/>
                          </a:lnTo>
                          <a:lnTo>
                            <a:pt x="17030" y="62154"/>
                          </a:lnTo>
                          <a:lnTo>
                            <a:pt x="15474" y="58610"/>
                          </a:lnTo>
                          <a:lnTo>
                            <a:pt x="53856" y="41840"/>
                          </a:lnTo>
                          <a:cubicBezTo>
                            <a:pt x="55325" y="41148"/>
                            <a:pt x="58696" y="39851"/>
                            <a:pt x="63883" y="37863"/>
                          </a:cubicBezTo>
                          <a:lnTo>
                            <a:pt x="63797" y="37604"/>
                          </a:lnTo>
                          <a:lnTo>
                            <a:pt x="9423" y="44606"/>
                          </a:lnTo>
                          <a:lnTo>
                            <a:pt x="7607" y="40629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4" name="Freihandform: Form 733">
                      <a:extLst>
                        <a:ext uri="{FF2B5EF4-FFF2-40B4-BE49-F238E27FC236}">
                          <a16:creationId xmlns:a16="http://schemas.microsoft.com/office/drawing/2014/main" id="{DA9F6A13-7677-493E-904C-B39FA64B7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5257" y="3697355"/>
                      <a:ext cx="51867" cy="34578"/>
                    </a:xfrm>
                    <a:custGeom>
                      <a:avLst/>
                      <a:gdLst>
                        <a:gd name="connsiteX0" fmla="*/ 11324 w 51867"/>
                        <a:gd name="connsiteY0" fmla="*/ 36221 h 34578"/>
                        <a:gd name="connsiteX1" fmla="*/ 28527 w 51867"/>
                        <a:gd name="connsiteY1" fmla="*/ 23168 h 34578"/>
                        <a:gd name="connsiteX2" fmla="*/ 22908 w 51867"/>
                        <a:gd name="connsiteY2" fmla="*/ 10287 h 34578"/>
                        <a:gd name="connsiteX3" fmla="*/ 1642 w 51867"/>
                        <a:gd name="connsiteY3" fmla="*/ 14091 h 34578"/>
                        <a:gd name="connsiteX4" fmla="*/ 0 w 51867"/>
                        <a:gd name="connsiteY4" fmla="*/ 10374 h 34578"/>
                        <a:gd name="connsiteX5" fmla="*/ 58696 w 51867"/>
                        <a:gd name="connsiteY5" fmla="*/ 0 h 34578"/>
                        <a:gd name="connsiteX6" fmla="*/ 60339 w 51867"/>
                        <a:gd name="connsiteY6" fmla="*/ 3631 h 34578"/>
                        <a:gd name="connsiteX7" fmla="*/ 12967 w 51867"/>
                        <a:gd name="connsiteY7" fmla="*/ 39851 h 34578"/>
                        <a:gd name="connsiteX8" fmla="*/ 11324 w 51867"/>
                        <a:gd name="connsiteY8" fmla="*/ 36221 h 34578"/>
                        <a:gd name="connsiteX9" fmla="*/ 31726 w 51867"/>
                        <a:gd name="connsiteY9" fmla="*/ 20661 h 34578"/>
                        <a:gd name="connsiteX10" fmla="*/ 49447 w 51867"/>
                        <a:gd name="connsiteY10" fmla="*/ 7348 h 34578"/>
                        <a:gd name="connsiteX11" fmla="*/ 55239 w 51867"/>
                        <a:gd name="connsiteY11" fmla="*/ 3458 h 34578"/>
                        <a:gd name="connsiteX12" fmla="*/ 48496 w 51867"/>
                        <a:gd name="connsiteY12" fmla="*/ 5187 h 34578"/>
                        <a:gd name="connsiteX13" fmla="*/ 26712 w 51867"/>
                        <a:gd name="connsiteY13" fmla="*/ 9250 h 34578"/>
                        <a:gd name="connsiteX14" fmla="*/ 31726 w 51867"/>
                        <a:gd name="connsiteY14" fmla="*/ 20661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11324" y="36221"/>
                          </a:moveTo>
                          <a:lnTo>
                            <a:pt x="28527" y="23168"/>
                          </a:lnTo>
                          <a:lnTo>
                            <a:pt x="22908" y="10287"/>
                          </a:lnTo>
                          <a:lnTo>
                            <a:pt x="1642" y="14091"/>
                          </a:lnTo>
                          <a:lnTo>
                            <a:pt x="0" y="10374"/>
                          </a:lnTo>
                          <a:lnTo>
                            <a:pt x="58696" y="0"/>
                          </a:lnTo>
                          <a:lnTo>
                            <a:pt x="60339" y="3631"/>
                          </a:lnTo>
                          <a:lnTo>
                            <a:pt x="12967" y="39851"/>
                          </a:lnTo>
                          <a:lnTo>
                            <a:pt x="11324" y="36221"/>
                          </a:lnTo>
                          <a:close/>
                          <a:moveTo>
                            <a:pt x="31726" y="20661"/>
                          </a:moveTo>
                          <a:lnTo>
                            <a:pt x="49447" y="7348"/>
                          </a:lnTo>
                          <a:cubicBezTo>
                            <a:pt x="51435" y="5878"/>
                            <a:pt x="53423" y="4582"/>
                            <a:pt x="55239" y="3458"/>
                          </a:cubicBezTo>
                          <a:cubicBezTo>
                            <a:pt x="53078" y="4149"/>
                            <a:pt x="50830" y="4755"/>
                            <a:pt x="48496" y="5187"/>
                          </a:cubicBezTo>
                          <a:lnTo>
                            <a:pt x="26712" y="9250"/>
                          </a:lnTo>
                          <a:lnTo>
                            <a:pt x="31726" y="20661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5" name="Freihandform: Form 734">
                      <a:extLst>
                        <a:ext uri="{FF2B5EF4-FFF2-40B4-BE49-F238E27FC236}">
                          <a16:creationId xmlns:a16="http://schemas.microsoft.com/office/drawing/2014/main" id="{2619AFE3-6ACF-43F8-A4B8-16438B140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731" y="3719918"/>
                      <a:ext cx="51867" cy="43223"/>
                    </a:xfrm>
                    <a:custGeom>
                      <a:avLst/>
                      <a:gdLst>
                        <a:gd name="connsiteX0" fmla="*/ 24810 w 51867"/>
                        <a:gd name="connsiteY0" fmla="*/ 16597 h 43222"/>
                        <a:gd name="connsiteX1" fmla="*/ 1556 w 51867"/>
                        <a:gd name="connsiteY1" fmla="*/ 26712 h 43222"/>
                        <a:gd name="connsiteX2" fmla="*/ 0 w 51867"/>
                        <a:gd name="connsiteY2" fmla="*/ 23167 h 43222"/>
                        <a:gd name="connsiteX3" fmla="*/ 53077 w 51867"/>
                        <a:gd name="connsiteY3" fmla="*/ 0 h 43222"/>
                        <a:gd name="connsiteX4" fmla="*/ 56276 w 51867"/>
                        <a:gd name="connsiteY4" fmla="*/ 7261 h 43222"/>
                        <a:gd name="connsiteX5" fmla="*/ 57573 w 51867"/>
                        <a:gd name="connsiteY5" fmla="*/ 20228 h 43222"/>
                        <a:gd name="connsiteX6" fmla="*/ 48150 w 51867"/>
                        <a:gd name="connsiteY6" fmla="*/ 28613 h 43222"/>
                        <a:gd name="connsiteX7" fmla="*/ 38209 w 51867"/>
                        <a:gd name="connsiteY7" fmla="*/ 30601 h 43222"/>
                        <a:gd name="connsiteX8" fmla="*/ 29997 w 51867"/>
                        <a:gd name="connsiteY8" fmla="*/ 26366 h 43222"/>
                        <a:gd name="connsiteX9" fmla="*/ 10546 w 51867"/>
                        <a:gd name="connsiteY9" fmla="*/ 47372 h 43222"/>
                        <a:gd name="connsiteX10" fmla="*/ 8817 w 51867"/>
                        <a:gd name="connsiteY10" fmla="*/ 43395 h 43222"/>
                        <a:gd name="connsiteX11" fmla="*/ 27662 w 51867"/>
                        <a:gd name="connsiteY11" fmla="*/ 23340 h 43222"/>
                        <a:gd name="connsiteX12" fmla="*/ 24810 w 51867"/>
                        <a:gd name="connsiteY12" fmla="*/ 16597 h 43222"/>
                        <a:gd name="connsiteX13" fmla="*/ 28008 w 51867"/>
                        <a:gd name="connsiteY13" fmla="*/ 15214 h 43222"/>
                        <a:gd name="connsiteX14" fmla="*/ 30169 w 51867"/>
                        <a:gd name="connsiteY14" fmla="*/ 20142 h 43222"/>
                        <a:gd name="connsiteX15" fmla="*/ 36393 w 51867"/>
                        <a:gd name="connsiteY15" fmla="*/ 26279 h 43222"/>
                        <a:gd name="connsiteX16" fmla="*/ 46421 w 51867"/>
                        <a:gd name="connsiteY16" fmla="*/ 24983 h 43222"/>
                        <a:gd name="connsiteX17" fmla="*/ 53942 w 51867"/>
                        <a:gd name="connsiteY17" fmla="*/ 18586 h 43222"/>
                        <a:gd name="connsiteX18" fmla="*/ 52905 w 51867"/>
                        <a:gd name="connsiteY18" fmla="*/ 8990 h 43222"/>
                        <a:gd name="connsiteX19" fmla="*/ 51176 w 51867"/>
                        <a:gd name="connsiteY19" fmla="*/ 5014 h 43222"/>
                        <a:gd name="connsiteX20" fmla="*/ 28008 w 51867"/>
                        <a:gd name="connsiteY20" fmla="*/ 1521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4810" y="16597"/>
                          </a:moveTo>
                          <a:lnTo>
                            <a:pt x="1556" y="26712"/>
                          </a:lnTo>
                          <a:lnTo>
                            <a:pt x="0" y="23167"/>
                          </a:lnTo>
                          <a:lnTo>
                            <a:pt x="53077" y="0"/>
                          </a:lnTo>
                          <a:lnTo>
                            <a:pt x="56276" y="7261"/>
                          </a:lnTo>
                          <a:cubicBezTo>
                            <a:pt x="58523" y="12448"/>
                            <a:pt x="58956" y="16770"/>
                            <a:pt x="57573" y="20228"/>
                          </a:cubicBezTo>
                          <a:cubicBezTo>
                            <a:pt x="56190" y="23686"/>
                            <a:pt x="52991" y="26452"/>
                            <a:pt x="48150" y="28613"/>
                          </a:cubicBezTo>
                          <a:cubicBezTo>
                            <a:pt x="44433" y="30256"/>
                            <a:pt x="41148" y="30861"/>
                            <a:pt x="38209" y="30601"/>
                          </a:cubicBezTo>
                          <a:cubicBezTo>
                            <a:pt x="35270" y="30342"/>
                            <a:pt x="32503" y="28873"/>
                            <a:pt x="29997" y="26366"/>
                          </a:cubicBezTo>
                          <a:lnTo>
                            <a:pt x="10546" y="47372"/>
                          </a:lnTo>
                          <a:lnTo>
                            <a:pt x="8817" y="43395"/>
                          </a:lnTo>
                          <a:lnTo>
                            <a:pt x="27662" y="23340"/>
                          </a:lnTo>
                          <a:lnTo>
                            <a:pt x="24810" y="16597"/>
                          </a:lnTo>
                          <a:close/>
                          <a:moveTo>
                            <a:pt x="28008" y="15214"/>
                          </a:moveTo>
                          <a:lnTo>
                            <a:pt x="30169" y="20142"/>
                          </a:lnTo>
                          <a:cubicBezTo>
                            <a:pt x="31553" y="23340"/>
                            <a:pt x="33627" y="25415"/>
                            <a:pt x="36393" y="26279"/>
                          </a:cubicBezTo>
                          <a:cubicBezTo>
                            <a:pt x="39160" y="27144"/>
                            <a:pt x="42445" y="26712"/>
                            <a:pt x="46421" y="24983"/>
                          </a:cubicBezTo>
                          <a:cubicBezTo>
                            <a:pt x="50398" y="23254"/>
                            <a:pt x="52905" y="21093"/>
                            <a:pt x="53942" y="18586"/>
                          </a:cubicBezTo>
                          <a:cubicBezTo>
                            <a:pt x="54893" y="15992"/>
                            <a:pt x="54547" y="12794"/>
                            <a:pt x="52905" y="8990"/>
                          </a:cubicBezTo>
                          <a:lnTo>
                            <a:pt x="51176" y="5014"/>
                          </a:lnTo>
                          <a:lnTo>
                            <a:pt x="28008" y="15214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6" name="Freihandform: Form 735">
                      <a:extLst>
                        <a:ext uri="{FF2B5EF4-FFF2-40B4-BE49-F238E27FC236}">
                          <a16:creationId xmlns:a16="http://schemas.microsoft.com/office/drawing/2014/main" id="{97213CC9-ABA7-4E47-9CFA-5DD376E16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475" y="3751470"/>
                      <a:ext cx="51867" cy="25934"/>
                    </a:xfrm>
                    <a:custGeom>
                      <a:avLst/>
                      <a:gdLst>
                        <a:gd name="connsiteX0" fmla="*/ 0 w 51867"/>
                        <a:gd name="connsiteY0" fmla="*/ 23167 h 25933"/>
                        <a:gd name="connsiteX1" fmla="*/ 53077 w 51867"/>
                        <a:gd name="connsiteY1" fmla="*/ 0 h 25933"/>
                        <a:gd name="connsiteX2" fmla="*/ 54634 w 51867"/>
                        <a:gd name="connsiteY2" fmla="*/ 3544 h 25933"/>
                        <a:gd name="connsiteX3" fmla="*/ 1556 w 51867"/>
                        <a:gd name="connsiteY3" fmla="*/ 26712 h 25933"/>
                        <a:gd name="connsiteX4" fmla="*/ 0 w 51867"/>
                        <a:gd name="connsiteY4" fmla="*/ 23167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0" y="23167"/>
                          </a:moveTo>
                          <a:lnTo>
                            <a:pt x="53077" y="0"/>
                          </a:lnTo>
                          <a:lnTo>
                            <a:pt x="54634" y="3544"/>
                          </a:lnTo>
                          <a:lnTo>
                            <a:pt x="1556" y="26712"/>
                          </a:lnTo>
                          <a:lnTo>
                            <a:pt x="0" y="23167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7" name="Freihandform: Form 736">
                      <a:extLst>
                        <a:ext uri="{FF2B5EF4-FFF2-40B4-BE49-F238E27FC236}">
                          <a16:creationId xmlns:a16="http://schemas.microsoft.com/office/drawing/2014/main" id="{66BFE1BA-D136-4136-B277-5B43AE738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3466" y="3761411"/>
                      <a:ext cx="51867" cy="34578"/>
                    </a:xfrm>
                    <a:custGeom>
                      <a:avLst/>
                      <a:gdLst>
                        <a:gd name="connsiteX0" fmla="*/ 1556 w 51867"/>
                        <a:gd name="connsiteY0" fmla="*/ 37258 h 34578"/>
                        <a:gd name="connsiteX1" fmla="*/ 0 w 51867"/>
                        <a:gd name="connsiteY1" fmla="*/ 33714 h 34578"/>
                        <a:gd name="connsiteX2" fmla="*/ 49706 w 51867"/>
                        <a:gd name="connsiteY2" fmla="*/ 12016 h 34578"/>
                        <a:gd name="connsiteX3" fmla="*/ 45125 w 51867"/>
                        <a:gd name="connsiteY3" fmla="*/ 1470 h 34578"/>
                        <a:gd name="connsiteX4" fmla="*/ 48582 w 51867"/>
                        <a:gd name="connsiteY4" fmla="*/ 0 h 34578"/>
                        <a:gd name="connsiteX5" fmla="*/ 59388 w 51867"/>
                        <a:gd name="connsiteY5" fmla="*/ 24724 h 34578"/>
                        <a:gd name="connsiteX6" fmla="*/ 55930 w 51867"/>
                        <a:gd name="connsiteY6" fmla="*/ 26193 h 34578"/>
                        <a:gd name="connsiteX7" fmla="*/ 51349 w 51867"/>
                        <a:gd name="connsiteY7" fmla="*/ 15647 h 34578"/>
                        <a:gd name="connsiteX8" fmla="*/ 1556 w 51867"/>
                        <a:gd name="connsiteY8" fmla="*/ 37258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1556" y="37258"/>
                          </a:moveTo>
                          <a:lnTo>
                            <a:pt x="0" y="33714"/>
                          </a:lnTo>
                          <a:lnTo>
                            <a:pt x="49706" y="12016"/>
                          </a:lnTo>
                          <a:lnTo>
                            <a:pt x="45125" y="1470"/>
                          </a:lnTo>
                          <a:lnTo>
                            <a:pt x="48582" y="0"/>
                          </a:lnTo>
                          <a:lnTo>
                            <a:pt x="59388" y="24724"/>
                          </a:lnTo>
                          <a:lnTo>
                            <a:pt x="55930" y="26193"/>
                          </a:lnTo>
                          <a:lnTo>
                            <a:pt x="51349" y="15647"/>
                          </a:lnTo>
                          <a:lnTo>
                            <a:pt x="1556" y="37258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8" name="Freihandform: Form 737">
                      <a:extLst>
                        <a:ext uri="{FF2B5EF4-FFF2-40B4-BE49-F238E27FC236}">
                          <a16:creationId xmlns:a16="http://schemas.microsoft.com/office/drawing/2014/main" id="{1C10CC0F-FBA0-4367-8A88-81D5280F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9863" y="3799620"/>
                      <a:ext cx="51867" cy="34578"/>
                    </a:xfrm>
                    <a:custGeom>
                      <a:avLst/>
                      <a:gdLst>
                        <a:gd name="connsiteX0" fmla="*/ 11324 w 51867"/>
                        <a:gd name="connsiteY0" fmla="*/ 36221 h 34578"/>
                        <a:gd name="connsiteX1" fmla="*/ 28527 w 51867"/>
                        <a:gd name="connsiteY1" fmla="*/ 23167 h 34578"/>
                        <a:gd name="connsiteX2" fmla="*/ 22908 w 51867"/>
                        <a:gd name="connsiteY2" fmla="*/ 10287 h 34578"/>
                        <a:gd name="connsiteX3" fmla="*/ 1642 w 51867"/>
                        <a:gd name="connsiteY3" fmla="*/ 14091 h 34578"/>
                        <a:gd name="connsiteX4" fmla="*/ 0 w 51867"/>
                        <a:gd name="connsiteY4" fmla="*/ 10373 h 34578"/>
                        <a:gd name="connsiteX5" fmla="*/ 58696 w 51867"/>
                        <a:gd name="connsiteY5" fmla="*/ 0 h 34578"/>
                        <a:gd name="connsiteX6" fmla="*/ 60339 w 51867"/>
                        <a:gd name="connsiteY6" fmla="*/ 3631 h 34578"/>
                        <a:gd name="connsiteX7" fmla="*/ 12967 w 51867"/>
                        <a:gd name="connsiteY7" fmla="*/ 39851 h 34578"/>
                        <a:gd name="connsiteX8" fmla="*/ 11324 w 51867"/>
                        <a:gd name="connsiteY8" fmla="*/ 36221 h 34578"/>
                        <a:gd name="connsiteX9" fmla="*/ 31812 w 51867"/>
                        <a:gd name="connsiteY9" fmla="*/ 20747 h 34578"/>
                        <a:gd name="connsiteX10" fmla="*/ 49533 w 51867"/>
                        <a:gd name="connsiteY10" fmla="*/ 7434 h 34578"/>
                        <a:gd name="connsiteX11" fmla="*/ 55325 w 51867"/>
                        <a:gd name="connsiteY11" fmla="*/ 3544 h 34578"/>
                        <a:gd name="connsiteX12" fmla="*/ 48582 w 51867"/>
                        <a:gd name="connsiteY12" fmla="*/ 5273 h 34578"/>
                        <a:gd name="connsiteX13" fmla="*/ 26798 w 51867"/>
                        <a:gd name="connsiteY13" fmla="*/ 9336 h 34578"/>
                        <a:gd name="connsiteX14" fmla="*/ 31812 w 51867"/>
                        <a:gd name="connsiteY14" fmla="*/ 20747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11324" y="36221"/>
                          </a:moveTo>
                          <a:lnTo>
                            <a:pt x="28527" y="23167"/>
                          </a:lnTo>
                          <a:lnTo>
                            <a:pt x="22908" y="10287"/>
                          </a:lnTo>
                          <a:lnTo>
                            <a:pt x="1642" y="14091"/>
                          </a:lnTo>
                          <a:lnTo>
                            <a:pt x="0" y="10373"/>
                          </a:lnTo>
                          <a:lnTo>
                            <a:pt x="58696" y="0"/>
                          </a:lnTo>
                          <a:lnTo>
                            <a:pt x="60339" y="3631"/>
                          </a:lnTo>
                          <a:lnTo>
                            <a:pt x="12967" y="39851"/>
                          </a:lnTo>
                          <a:lnTo>
                            <a:pt x="11324" y="36221"/>
                          </a:lnTo>
                          <a:close/>
                          <a:moveTo>
                            <a:pt x="31812" y="20747"/>
                          </a:moveTo>
                          <a:lnTo>
                            <a:pt x="49533" y="7434"/>
                          </a:lnTo>
                          <a:cubicBezTo>
                            <a:pt x="51521" y="5965"/>
                            <a:pt x="53510" y="4668"/>
                            <a:pt x="55325" y="3544"/>
                          </a:cubicBezTo>
                          <a:cubicBezTo>
                            <a:pt x="53164" y="4236"/>
                            <a:pt x="50830" y="4841"/>
                            <a:pt x="48582" y="5273"/>
                          </a:cubicBezTo>
                          <a:lnTo>
                            <a:pt x="26798" y="9336"/>
                          </a:lnTo>
                          <a:lnTo>
                            <a:pt x="31812" y="20747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9" name="Freihandform: Form 738">
                      <a:extLst>
                        <a:ext uri="{FF2B5EF4-FFF2-40B4-BE49-F238E27FC236}">
                          <a16:creationId xmlns:a16="http://schemas.microsoft.com/office/drawing/2014/main" id="{0BD6362C-3529-4D92-8452-1E132371C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5250" y="3822010"/>
                      <a:ext cx="60512" cy="43223"/>
                    </a:xfrm>
                    <a:custGeom>
                      <a:avLst/>
                      <a:gdLst>
                        <a:gd name="connsiteX0" fmla="*/ 12275 w 60511"/>
                        <a:gd name="connsiteY0" fmla="*/ 51176 h 43222"/>
                        <a:gd name="connsiteX1" fmla="*/ 10287 w 60511"/>
                        <a:gd name="connsiteY1" fmla="*/ 46594 h 43222"/>
                        <a:gd name="connsiteX2" fmla="*/ 49101 w 60511"/>
                        <a:gd name="connsiteY2" fmla="*/ 5705 h 43222"/>
                        <a:gd name="connsiteX3" fmla="*/ 49015 w 60511"/>
                        <a:gd name="connsiteY3" fmla="*/ 5446 h 43222"/>
                        <a:gd name="connsiteX4" fmla="*/ 39678 w 60511"/>
                        <a:gd name="connsiteY4" fmla="*/ 10028 h 43222"/>
                        <a:gd name="connsiteX5" fmla="*/ 1556 w 60511"/>
                        <a:gd name="connsiteY5" fmla="*/ 26625 h 43222"/>
                        <a:gd name="connsiteX6" fmla="*/ 0 w 60511"/>
                        <a:gd name="connsiteY6" fmla="*/ 23167 h 43222"/>
                        <a:gd name="connsiteX7" fmla="*/ 53078 w 60511"/>
                        <a:gd name="connsiteY7" fmla="*/ 0 h 43222"/>
                        <a:gd name="connsiteX8" fmla="*/ 55066 w 60511"/>
                        <a:gd name="connsiteY8" fmla="*/ 4582 h 43222"/>
                        <a:gd name="connsiteX9" fmla="*/ 16684 w 60511"/>
                        <a:gd name="connsiteY9" fmla="*/ 45038 h 43222"/>
                        <a:gd name="connsiteX10" fmla="*/ 16770 w 60511"/>
                        <a:gd name="connsiteY10" fmla="*/ 45297 h 43222"/>
                        <a:gd name="connsiteX11" fmla="*/ 26625 w 60511"/>
                        <a:gd name="connsiteY11" fmla="*/ 40629 h 43222"/>
                        <a:gd name="connsiteX12" fmla="*/ 63710 w 60511"/>
                        <a:gd name="connsiteY12" fmla="*/ 24378 h 43222"/>
                        <a:gd name="connsiteX13" fmla="*/ 65266 w 60511"/>
                        <a:gd name="connsiteY13" fmla="*/ 27835 h 43222"/>
                        <a:gd name="connsiteX14" fmla="*/ 12275 w 60511"/>
                        <a:gd name="connsiteY14" fmla="*/ 51176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12275" y="51176"/>
                          </a:moveTo>
                          <a:lnTo>
                            <a:pt x="10287" y="46594"/>
                          </a:lnTo>
                          <a:lnTo>
                            <a:pt x="49101" y="5705"/>
                          </a:lnTo>
                          <a:lnTo>
                            <a:pt x="49015" y="5446"/>
                          </a:lnTo>
                          <a:cubicBezTo>
                            <a:pt x="45816" y="7175"/>
                            <a:pt x="42704" y="8731"/>
                            <a:pt x="39678" y="10028"/>
                          </a:cubicBezTo>
                          <a:lnTo>
                            <a:pt x="1556" y="26625"/>
                          </a:lnTo>
                          <a:lnTo>
                            <a:pt x="0" y="23167"/>
                          </a:lnTo>
                          <a:lnTo>
                            <a:pt x="53078" y="0"/>
                          </a:lnTo>
                          <a:lnTo>
                            <a:pt x="55066" y="4582"/>
                          </a:lnTo>
                          <a:lnTo>
                            <a:pt x="16684" y="45038"/>
                          </a:lnTo>
                          <a:lnTo>
                            <a:pt x="16770" y="45297"/>
                          </a:lnTo>
                          <a:cubicBezTo>
                            <a:pt x="20661" y="43395"/>
                            <a:pt x="23945" y="41840"/>
                            <a:pt x="26625" y="40629"/>
                          </a:cubicBezTo>
                          <a:lnTo>
                            <a:pt x="63710" y="24378"/>
                          </a:lnTo>
                          <a:lnTo>
                            <a:pt x="65266" y="27835"/>
                          </a:lnTo>
                          <a:lnTo>
                            <a:pt x="12275" y="51176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13" name="Grafik 3536">
                    <a:extLst>
                      <a:ext uri="{FF2B5EF4-FFF2-40B4-BE49-F238E27FC236}">
                        <a16:creationId xmlns:a16="http://schemas.microsoft.com/office/drawing/2014/main" id="{81249258-41F9-465A-9F5B-EE001E00BFC3}"/>
                      </a:ext>
                    </a:extLst>
                  </p:cNvPr>
                  <p:cNvGrpSpPr/>
                  <p:nvPr/>
                </p:nvGrpSpPr>
                <p:grpSpPr>
                  <a:xfrm>
                    <a:off x="5121958" y="3554597"/>
                    <a:ext cx="172891" cy="267981"/>
                    <a:chOff x="5121958" y="3554597"/>
                    <a:chExt cx="172891" cy="267981"/>
                  </a:xfrm>
                  <a:solidFill>
                    <a:srgbClr val="A7BE32"/>
                  </a:solidFill>
                </p:grpSpPr>
                <p:sp>
                  <p:nvSpPr>
                    <p:cNvPr id="722" name="Freihandform: Form 721">
                      <a:extLst>
                        <a:ext uri="{FF2B5EF4-FFF2-40B4-BE49-F238E27FC236}">
                          <a16:creationId xmlns:a16="http://schemas.microsoft.com/office/drawing/2014/main" id="{127C63D6-338B-4403-8EFC-543C1A7DB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1958" y="3554597"/>
                      <a:ext cx="51867" cy="34578"/>
                    </a:xfrm>
                    <a:custGeom>
                      <a:avLst/>
                      <a:gdLst>
                        <a:gd name="connsiteX0" fmla="*/ 50837 w 51867"/>
                        <a:gd name="connsiteY0" fmla="*/ 9805 h 34578"/>
                        <a:gd name="connsiteX1" fmla="*/ 39772 w 51867"/>
                        <a:gd name="connsiteY1" fmla="*/ 4014 h 34578"/>
                        <a:gd name="connsiteX2" fmla="*/ 21099 w 51867"/>
                        <a:gd name="connsiteY2" fmla="*/ 9805 h 34578"/>
                        <a:gd name="connsiteX3" fmla="*/ 9775 w 51867"/>
                        <a:gd name="connsiteY3" fmla="*/ 18018 h 34578"/>
                        <a:gd name="connsiteX4" fmla="*/ 4242 w 51867"/>
                        <a:gd name="connsiteY4" fmla="*/ 26835 h 34578"/>
                        <a:gd name="connsiteX5" fmla="*/ 5193 w 51867"/>
                        <a:gd name="connsiteY5" fmla="*/ 35134 h 34578"/>
                        <a:gd name="connsiteX6" fmla="*/ 10380 w 51867"/>
                        <a:gd name="connsiteY6" fmla="*/ 41185 h 34578"/>
                        <a:gd name="connsiteX7" fmla="*/ 7268 w 51867"/>
                        <a:gd name="connsiteY7" fmla="*/ 42914 h 34578"/>
                        <a:gd name="connsiteX8" fmla="*/ 1822 w 51867"/>
                        <a:gd name="connsiteY8" fmla="*/ 36603 h 34578"/>
                        <a:gd name="connsiteX9" fmla="*/ 352 w 51867"/>
                        <a:gd name="connsiteY9" fmla="*/ 26403 h 34578"/>
                        <a:gd name="connsiteX10" fmla="*/ 6317 w 51867"/>
                        <a:gd name="connsiteY10" fmla="*/ 15856 h 34578"/>
                        <a:gd name="connsiteX11" fmla="*/ 19284 w 51867"/>
                        <a:gd name="connsiteY11" fmla="*/ 6175 h 34578"/>
                        <a:gd name="connsiteX12" fmla="*/ 40809 w 51867"/>
                        <a:gd name="connsiteY12" fmla="*/ 37 h 34578"/>
                        <a:gd name="connsiteX13" fmla="*/ 54208 w 51867"/>
                        <a:gd name="connsiteY13" fmla="*/ 8076 h 34578"/>
                        <a:gd name="connsiteX14" fmla="*/ 56455 w 51867"/>
                        <a:gd name="connsiteY14" fmla="*/ 17412 h 34578"/>
                        <a:gd name="connsiteX15" fmla="*/ 52652 w 51867"/>
                        <a:gd name="connsiteY15" fmla="*/ 17499 h 34578"/>
                        <a:gd name="connsiteX16" fmla="*/ 50837 w 51867"/>
                        <a:gd name="connsiteY16" fmla="*/ 9805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51867" h="34578">
                          <a:moveTo>
                            <a:pt x="50837" y="9805"/>
                          </a:moveTo>
                          <a:cubicBezTo>
                            <a:pt x="48762" y="6002"/>
                            <a:pt x="45045" y="4014"/>
                            <a:pt x="39772" y="4014"/>
                          </a:cubicBezTo>
                          <a:cubicBezTo>
                            <a:pt x="34498" y="3927"/>
                            <a:pt x="28274" y="5915"/>
                            <a:pt x="21099" y="9805"/>
                          </a:cubicBezTo>
                          <a:cubicBezTo>
                            <a:pt x="16431" y="12312"/>
                            <a:pt x="12628" y="15079"/>
                            <a:pt x="9775" y="18018"/>
                          </a:cubicBezTo>
                          <a:cubicBezTo>
                            <a:pt x="6922" y="20957"/>
                            <a:pt x="5021" y="23896"/>
                            <a:pt x="4242" y="26835"/>
                          </a:cubicBezTo>
                          <a:cubicBezTo>
                            <a:pt x="3464" y="29774"/>
                            <a:pt x="3724" y="32540"/>
                            <a:pt x="5193" y="35134"/>
                          </a:cubicBezTo>
                          <a:cubicBezTo>
                            <a:pt x="6663" y="37814"/>
                            <a:pt x="8392" y="39802"/>
                            <a:pt x="10380" y="41185"/>
                          </a:cubicBezTo>
                          <a:lnTo>
                            <a:pt x="7268" y="42914"/>
                          </a:lnTo>
                          <a:cubicBezTo>
                            <a:pt x="5193" y="41704"/>
                            <a:pt x="3378" y="39542"/>
                            <a:pt x="1822" y="36603"/>
                          </a:cubicBezTo>
                          <a:cubicBezTo>
                            <a:pt x="93" y="33405"/>
                            <a:pt x="-426" y="29947"/>
                            <a:pt x="352" y="26403"/>
                          </a:cubicBezTo>
                          <a:cubicBezTo>
                            <a:pt x="1130" y="22859"/>
                            <a:pt x="3119" y="19314"/>
                            <a:pt x="6317" y="15856"/>
                          </a:cubicBezTo>
                          <a:cubicBezTo>
                            <a:pt x="9516" y="12399"/>
                            <a:pt x="13924" y="9200"/>
                            <a:pt x="19284" y="6175"/>
                          </a:cubicBezTo>
                          <a:cubicBezTo>
                            <a:pt x="27410" y="1766"/>
                            <a:pt x="34585" y="-309"/>
                            <a:pt x="40809" y="37"/>
                          </a:cubicBezTo>
                          <a:cubicBezTo>
                            <a:pt x="47033" y="383"/>
                            <a:pt x="51528" y="3062"/>
                            <a:pt x="54208" y="8076"/>
                          </a:cubicBezTo>
                          <a:cubicBezTo>
                            <a:pt x="55850" y="11188"/>
                            <a:pt x="56628" y="14301"/>
                            <a:pt x="56455" y="17412"/>
                          </a:cubicBezTo>
                          <a:lnTo>
                            <a:pt x="52652" y="17499"/>
                          </a:lnTo>
                          <a:cubicBezTo>
                            <a:pt x="52738" y="14819"/>
                            <a:pt x="52133" y="12226"/>
                            <a:pt x="50837" y="9805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3" name="Freihandform: Form 722">
                      <a:extLst>
                        <a:ext uri="{FF2B5EF4-FFF2-40B4-BE49-F238E27FC236}">
                          <a16:creationId xmlns:a16="http://schemas.microsoft.com/office/drawing/2014/main" id="{624A2228-D8D8-4D75-ADEC-964583512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9918" y="3585495"/>
                      <a:ext cx="51867" cy="43223"/>
                    </a:xfrm>
                    <a:custGeom>
                      <a:avLst/>
                      <a:gdLst>
                        <a:gd name="connsiteX0" fmla="*/ 13485 w 51867"/>
                        <a:gd name="connsiteY0" fmla="*/ 40284 h 43222"/>
                        <a:gd name="connsiteX1" fmla="*/ 29478 w 51867"/>
                        <a:gd name="connsiteY1" fmla="*/ 25761 h 43222"/>
                        <a:gd name="connsiteX2" fmla="*/ 22735 w 51867"/>
                        <a:gd name="connsiteY2" fmla="*/ 13399 h 43222"/>
                        <a:gd name="connsiteX3" fmla="*/ 1902 w 51867"/>
                        <a:gd name="connsiteY3" fmla="*/ 19018 h 43222"/>
                        <a:gd name="connsiteX4" fmla="*/ 0 w 51867"/>
                        <a:gd name="connsiteY4" fmla="*/ 15474 h 43222"/>
                        <a:gd name="connsiteX5" fmla="*/ 57573 w 51867"/>
                        <a:gd name="connsiteY5" fmla="*/ 0 h 43222"/>
                        <a:gd name="connsiteX6" fmla="*/ 59474 w 51867"/>
                        <a:gd name="connsiteY6" fmla="*/ 3544 h 43222"/>
                        <a:gd name="connsiteX7" fmla="*/ 15387 w 51867"/>
                        <a:gd name="connsiteY7" fmla="*/ 43828 h 43222"/>
                        <a:gd name="connsiteX8" fmla="*/ 13485 w 51867"/>
                        <a:gd name="connsiteY8" fmla="*/ 40284 h 43222"/>
                        <a:gd name="connsiteX9" fmla="*/ 32503 w 51867"/>
                        <a:gd name="connsiteY9" fmla="*/ 23081 h 43222"/>
                        <a:gd name="connsiteX10" fmla="*/ 49014 w 51867"/>
                        <a:gd name="connsiteY10" fmla="*/ 8212 h 43222"/>
                        <a:gd name="connsiteX11" fmla="*/ 54460 w 51867"/>
                        <a:gd name="connsiteY11" fmla="*/ 3804 h 43222"/>
                        <a:gd name="connsiteX12" fmla="*/ 47891 w 51867"/>
                        <a:gd name="connsiteY12" fmla="*/ 6138 h 43222"/>
                        <a:gd name="connsiteX13" fmla="*/ 26539 w 51867"/>
                        <a:gd name="connsiteY13" fmla="*/ 12103 h 43222"/>
                        <a:gd name="connsiteX14" fmla="*/ 32503 w 51867"/>
                        <a:gd name="connsiteY14" fmla="*/ 23081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13485" y="40284"/>
                          </a:moveTo>
                          <a:lnTo>
                            <a:pt x="29478" y="25761"/>
                          </a:lnTo>
                          <a:lnTo>
                            <a:pt x="22735" y="13399"/>
                          </a:lnTo>
                          <a:lnTo>
                            <a:pt x="1902" y="19018"/>
                          </a:lnTo>
                          <a:lnTo>
                            <a:pt x="0" y="15474"/>
                          </a:lnTo>
                          <a:lnTo>
                            <a:pt x="57573" y="0"/>
                          </a:lnTo>
                          <a:lnTo>
                            <a:pt x="59474" y="3544"/>
                          </a:lnTo>
                          <a:lnTo>
                            <a:pt x="15387" y="43828"/>
                          </a:lnTo>
                          <a:lnTo>
                            <a:pt x="13485" y="40284"/>
                          </a:lnTo>
                          <a:close/>
                          <a:moveTo>
                            <a:pt x="32503" y="23081"/>
                          </a:moveTo>
                          <a:lnTo>
                            <a:pt x="49014" y="8212"/>
                          </a:lnTo>
                          <a:cubicBezTo>
                            <a:pt x="50916" y="6570"/>
                            <a:pt x="52732" y="5100"/>
                            <a:pt x="54460" y="3804"/>
                          </a:cubicBezTo>
                          <a:cubicBezTo>
                            <a:pt x="52299" y="4668"/>
                            <a:pt x="50138" y="5446"/>
                            <a:pt x="47891" y="6138"/>
                          </a:cubicBezTo>
                          <a:lnTo>
                            <a:pt x="26539" y="12103"/>
                          </a:lnTo>
                          <a:lnTo>
                            <a:pt x="32503" y="23081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4" name="Freihandform: Form 723">
                      <a:extLst>
                        <a:ext uri="{FF2B5EF4-FFF2-40B4-BE49-F238E27FC236}">
                          <a16:creationId xmlns:a16="http://schemas.microsoft.com/office/drawing/2014/main" id="{3BD7C58A-31A5-44C7-B19C-C39B1DAA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417" y="3607106"/>
                      <a:ext cx="51867" cy="43223"/>
                    </a:xfrm>
                    <a:custGeom>
                      <a:avLst/>
                      <a:gdLst>
                        <a:gd name="connsiteX0" fmla="*/ 24032 w 51867"/>
                        <a:gd name="connsiteY0" fmla="*/ 19018 h 43222"/>
                        <a:gd name="connsiteX1" fmla="*/ 1816 w 51867"/>
                        <a:gd name="connsiteY1" fmla="*/ 31120 h 43222"/>
                        <a:gd name="connsiteX2" fmla="*/ 0 w 51867"/>
                        <a:gd name="connsiteY2" fmla="*/ 27749 h 43222"/>
                        <a:gd name="connsiteX3" fmla="*/ 50830 w 51867"/>
                        <a:gd name="connsiteY3" fmla="*/ 0 h 43222"/>
                        <a:gd name="connsiteX4" fmla="*/ 54634 w 51867"/>
                        <a:gd name="connsiteY4" fmla="*/ 6916 h 43222"/>
                        <a:gd name="connsiteX5" fmla="*/ 57054 w 51867"/>
                        <a:gd name="connsiteY5" fmla="*/ 19710 h 43222"/>
                        <a:gd name="connsiteX6" fmla="*/ 48409 w 51867"/>
                        <a:gd name="connsiteY6" fmla="*/ 28873 h 43222"/>
                        <a:gd name="connsiteX7" fmla="*/ 38728 w 51867"/>
                        <a:gd name="connsiteY7" fmla="*/ 31726 h 43222"/>
                        <a:gd name="connsiteX8" fmla="*/ 30170 w 51867"/>
                        <a:gd name="connsiteY8" fmla="*/ 28181 h 43222"/>
                        <a:gd name="connsiteX9" fmla="*/ 12621 w 51867"/>
                        <a:gd name="connsiteY9" fmla="*/ 50830 h 43222"/>
                        <a:gd name="connsiteX10" fmla="*/ 10546 w 51867"/>
                        <a:gd name="connsiteY10" fmla="*/ 47026 h 43222"/>
                        <a:gd name="connsiteX11" fmla="*/ 27576 w 51867"/>
                        <a:gd name="connsiteY11" fmla="*/ 25415 h 43222"/>
                        <a:gd name="connsiteX12" fmla="*/ 24032 w 51867"/>
                        <a:gd name="connsiteY12" fmla="*/ 19018 h 43222"/>
                        <a:gd name="connsiteX13" fmla="*/ 27144 w 51867"/>
                        <a:gd name="connsiteY13" fmla="*/ 17289 h 43222"/>
                        <a:gd name="connsiteX14" fmla="*/ 29737 w 51867"/>
                        <a:gd name="connsiteY14" fmla="*/ 22044 h 43222"/>
                        <a:gd name="connsiteX15" fmla="*/ 36480 w 51867"/>
                        <a:gd name="connsiteY15" fmla="*/ 27663 h 43222"/>
                        <a:gd name="connsiteX16" fmla="*/ 46335 w 51867"/>
                        <a:gd name="connsiteY16" fmla="*/ 25501 h 43222"/>
                        <a:gd name="connsiteX17" fmla="*/ 53250 w 51867"/>
                        <a:gd name="connsiteY17" fmla="*/ 18413 h 43222"/>
                        <a:gd name="connsiteX18" fmla="*/ 51435 w 51867"/>
                        <a:gd name="connsiteY18" fmla="*/ 8990 h 43222"/>
                        <a:gd name="connsiteX19" fmla="*/ 49361 w 51867"/>
                        <a:gd name="connsiteY19" fmla="*/ 5187 h 43222"/>
                        <a:gd name="connsiteX20" fmla="*/ 27144 w 51867"/>
                        <a:gd name="connsiteY20" fmla="*/ 17289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4032" y="19018"/>
                          </a:moveTo>
                          <a:lnTo>
                            <a:pt x="1816" y="31120"/>
                          </a:lnTo>
                          <a:lnTo>
                            <a:pt x="0" y="27749"/>
                          </a:lnTo>
                          <a:lnTo>
                            <a:pt x="50830" y="0"/>
                          </a:lnTo>
                          <a:lnTo>
                            <a:pt x="54634" y="6916"/>
                          </a:lnTo>
                          <a:cubicBezTo>
                            <a:pt x="57313" y="11930"/>
                            <a:pt x="58178" y="16166"/>
                            <a:pt x="57054" y="19710"/>
                          </a:cubicBezTo>
                          <a:cubicBezTo>
                            <a:pt x="55930" y="23254"/>
                            <a:pt x="53078" y="26366"/>
                            <a:pt x="48409" y="28873"/>
                          </a:cubicBezTo>
                          <a:cubicBezTo>
                            <a:pt x="44865" y="30775"/>
                            <a:pt x="41667" y="31726"/>
                            <a:pt x="38728" y="31726"/>
                          </a:cubicBezTo>
                          <a:cubicBezTo>
                            <a:pt x="35789" y="31726"/>
                            <a:pt x="32936" y="30515"/>
                            <a:pt x="30170" y="28181"/>
                          </a:cubicBezTo>
                          <a:lnTo>
                            <a:pt x="12621" y="50830"/>
                          </a:lnTo>
                          <a:lnTo>
                            <a:pt x="10546" y="47026"/>
                          </a:lnTo>
                          <a:lnTo>
                            <a:pt x="27576" y="25415"/>
                          </a:lnTo>
                          <a:lnTo>
                            <a:pt x="24032" y="19018"/>
                          </a:lnTo>
                          <a:close/>
                          <a:moveTo>
                            <a:pt x="27144" y="17289"/>
                          </a:moveTo>
                          <a:lnTo>
                            <a:pt x="29737" y="22044"/>
                          </a:lnTo>
                          <a:cubicBezTo>
                            <a:pt x="31380" y="25156"/>
                            <a:pt x="33627" y="26971"/>
                            <a:pt x="36480" y="27663"/>
                          </a:cubicBezTo>
                          <a:cubicBezTo>
                            <a:pt x="39246" y="28268"/>
                            <a:pt x="42618" y="27576"/>
                            <a:pt x="46335" y="25501"/>
                          </a:cubicBezTo>
                          <a:cubicBezTo>
                            <a:pt x="50138" y="23427"/>
                            <a:pt x="52472" y="21093"/>
                            <a:pt x="53250" y="18413"/>
                          </a:cubicBezTo>
                          <a:cubicBezTo>
                            <a:pt x="54028" y="15820"/>
                            <a:pt x="53423" y="12621"/>
                            <a:pt x="51435" y="8990"/>
                          </a:cubicBezTo>
                          <a:lnTo>
                            <a:pt x="49361" y="5187"/>
                          </a:lnTo>
                          <a:lnTo>
                            <a:pt x="27144" y="17289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5" name="Freihandform: Form 724">
                      <a:extLst>
                        <a:ext uri="{FF2B5EF4-FFF2-40B4-BE49-F238E27FC236}">
                          <a16:creationId xmlns:a16="http://schemas.microsoft.com/office/drawing/2014/main" id="{BA97D038-C5F8-4E1A-8894-DA980B7AF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4842" y="3637362"/>
                      <a:ext cx="60512" cy="43223"/>
                    </a:xfrm>
                    <a:custGeom>
                      <a:avLst/>
                      <a:gdLst>
                        <a:gd name="connsiteX0" fmla="*/ 10028 w 60511"/>
                        <a:gd name="connsiteY0" fmla="*/ 46162 h 43222"/>
                        <a:gd name="connsiteX1" fmla="*/ 0 w 60511"/>
                        <a:gd name="connsiteY1" fmla="*/ 27749 h 43222"/>
                        <a:gd name="connsiteX2" fmla="*/ 50916 w 60511"/>
                        <a:gd name="connsiteY2" fmla="*/ 0 h 43222"/>
                        <a:gd name="connsiteX3" fmla="*/ 60944 w 60511"/>
                        <a:gd name="connsiteY3" fmla="*/ 18413 h 43222"/>
                        <a:gd name="connsiteX4" fmla="*/ 57659 w 60511"/>
                        <a:gd name="connsiteY4" fmla="*/ 20228 h 43222"/>
                        <a:gd name="connsiteX5" fmla="*/ 49447 w 60511"/>
                        <a:gd name="connsiteY5" fmla="*/ 5187 h 43222"/>
                        <a:gd name="connsiteX6" fmla="*/ 30170 w 60511"/>
                        <a:gd name="connsiteY6" fmla="*/ 15733 h 43222"/>
                        <a:gd name="connsiteX7" fmla="*/ 37950 w 60511"/>
                        <a:gd name="connsiteY7" fmla="*/ 29910 h 43222"/>
                        <a:gd name="connsiteX8" fmla="*/ 34665 w 60511"/>
                        <a:gd name="connsiteY8" fmla="*/ 31726 h 43222"/>
                        <a:gd name="connsiteX9" fmla="*/ 26885 w 60511"/>
                        <a:gd name="connsiteY9" fmla="*/ 17548 h 43222"/>
                        <a:gd name="connsiteX10" fmla="*/ 5101 w 60511"/>
                        <a:gd name="connsiteY10" fmla="*/ 29392 h 43222"/>
                        <a:gd name="connsiteX11" fmla="*/ 13313 w 60511"/>
                        <a:gd name="connsiteY11" fmla="*/ 44433 h 43222"/>
                        <a:gd name="connsiteX12" fmla="*/ 10028 w 60511"/>
                        <a:gd name="connsiteY12" fmla="*/ 4616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10028" y="46162"/>
                          </a:moveTo>
                          <a:lnTo>
                            <a:pt x="0" y="27749"/>
                          </a:lnTo>
                          <a:lnTo>
                            <a:pt x="50916" y="0"/>
                          </a:lnTo>
                          <a:lnTo>
                            <a:pt x="60944" y="18413"/>
                          </a:lnTo>
                          <a:lnTo>
                            <a:pt x="57659" y="20228"/>
                          </a:lnTo>
                          <a:lnTo>
                            <a:pt x="49447" y="5187"/>
                          </a:lnTo>
                          <a:lnTo>
                            <a:pt x="30170" y="15733"/>
                          </a:lnTo>
                          <a:lnTo>
                            <a:pt x="37950" y="29910"/>
                          </a:lnTo>
                          <a:lnTo>
                            <a:pt x="34665" y="31726"/>
                          </a:lnTo>
                          <a:lnTo>
                            <a:pt x="26885" y="17548"/>
                          </a:lnTo>
                          <a:lnTo>
                            <a:pt x="5101" y="29392"/>
                          </a:lnTo>
                          <a:lnTo>
                            <a:pt x="13313" y="44433"/>
                          </a:lnTo>
                          <a:lnTo>
                            <a:pt x="10028" y="46162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6" name="Freihandform: Form 725">
                      <a:extLst>
                        <a:ext uri="{FF2B5EF4-FFF2-40B4-BE49-F238E27FC236}">
                          <a16:creationId xmlns:a16="http://schemas.microsoft.com/office/drawing/2014/main" id="{9368E0DE-4C65-4763-8960-342B9ED09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5383" y="3671110"/>
                      <a:ext cx="51867" cy="43223"/>
                    </a:xfrm>
                    <a:custGeom>
                      <a:avLst/>
                      <a:gdLst>
                        <a:gd name="connsiteX0" fmla="*/ 29165 w 51867"/>
                        <a:gd name="connsiteY0" fmla="*/ 24170 h 43222"/>
                        <a:gd name="connsiteX1" fmla="*/ 35216 w 51867"/>
                        <a:gd name="connsiteY1" fmla="*/ 35322 h 43222"/>
                        <a:gd name="connsiteX2" fmla="*/ 11097 w 51867"/>
                        <a:gd name="connsiteY2" fmla="*/ 48461 h 43222"/>
                        <a:gd name="connsiteX3" fmla="*/ 2280 w 51867"/>
                        <a:gd name="connsiteY3" fmla="*/ 37656 h 43222"/>
                        <a:gd name="connsiteX4" fmla="*/ 2194 w 51867"/>
                        <a:gd name="connsiteY4" fmla="*/ 20972 h 43222"/>
                        <a:gd name="connsiteX5" fmla="*/ 18964 w 51867"/>
                        <a:gd name="connsiteY5" fmla="*/ 5844 h 43222"/>
                        <a:gd name="connsiteX6" fmla="*/ 40748 w 51867"/>
                        <a:gd name="connsiteY6" fmla="*/ 138 h 43222"/>
                        <a:gd name="connsiteX7" fmla="*/ 54839 w 51867"/>
                        <a:gd name="connsiteY7" fmla="*/ 9734 h 43222"/>
                        <a:gd name="connsiteX8" fmla="*/ 57519 w 51867"/>
                        <a:gd name="connsiteY8" fmla="*/ 22441 h 43222"/>
                        <a:gd name="connsiteX9" fmla="*/ 53629 w 51867"/>
                        <a:gd name="connsiteY9" fmla="*/ 22441 h 43222"/>
                        <a:gd name="connsiteX10" fmla="*/ 51640 w 51867"/>
                        <a:gd name="connsiteY10" fmla="*/ 11549 h 43222"/>
                        <a:gd name="connsiteX11" fmla="*/ 39884 w 51867"/>
                        <a:gd name="connsiteY11" fmla="*/ 3942 h 43222"/>
                        <a:gd name="connsiteX12" fmla="*/ 20866 w 51867"/>
                        <a:gd name="connsiteY12" fmla="*/ 9561 h 43222"/>
                        <a:gd name="connsiteX13" fmla="*/ 5911 w 51867"/>
                        <a:gd name="connsiteY13" fmla="*/ 22528 h 43222"/>
                        <a:gd name="connsiteX14" fmla="*/ 5651 w 51867"/>
                        <a:gd name="connsiteY14" fmla="*/ 36272 h 43222"/>
                        <a:gd name="connsiteX15" fmla="*/ 11443 w 51867"/>
                        <a:gd name="connsiteY15" fmla="*/ 43880 h 43222"/>
                        <a:gd name="connsiteX16" fmla="*/ 29943 w 51867"/>
                        <a:gd name="connsiteY16" fmla="*/ 33765 h 43222"/>
                        <a:gd name="connsiteX17" fmla="*/ 25793 w 51867"/>
                        <a:gd name="connsiteY17" fmla="*/ 26072 h 43222"/>
                        <a:gd name="connsiteX18" fmla="*/ 29165 w 51867"/>
                        <a:gd name="connsiteY18" fmla="*/ 2417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9165" y="24170"/>
                          </a:moveTo>
                          <a:lnTo>
                            <a:pt x="35216" y="35322"/>
                          </a:lnTo>
                          <a:lnTo>
                            <a:pt x="11097" y="48461"/>
                          </a:lnTo>
                          <a:cubicBezTo>
                            <a:pt x="7467" y="45436"/>
                            <a:pt x="4528" y="41805"/>
                            <a:pt x="2280" y="37656"/>
                          </a:cubicBezTo>
                          <a:cubicBezTo>
                            <a:pt x="-745" y="32123"/>
                            <a:pt x="-745" y="26504"/>
                            <a:pt x="2194" y="20972"/>
                          </a:cubicBezTo>
                          <a:cubicBezTo>
                            <a:pt x="5133" y="15353"/>
                            <a:pt x="10752" y="10339"/>
                            <a:pt x="18964" y="5844"/>
                          </a:cubicBezTo>
                          <a:cubicBezTo>
                            <a:pt x="27263" y="1348"/>
                            <a:pt x="34524" y="-553"/>
                            <a:pt x="40748" y="138"/>
                          </a:cubicBezTo>
                          <a:cubicBezTo>
                            <a:pt x="47059" y="830"/>
                            <a:pt x="51727" y="4029"/>
                            <a:pt x="54839" y="9734"/>
                          </a:cubicBezTo>
                          <a:cubicBezTo>
                            <a:pt x="56914" y="13537"/>
                            <a:pt x="57864" y="17773"/>
                            <a:pt x="57519" y="22441"/>
                          </a:cubicBezTo>
                          <a:lnTo>
                            <a:pt x="53629" y="22441"/>
                          </a:lnTo>
                          <a:cubicBezTo>
                            <a:pt x="53888" y="18119"/>
                            <a:pt x="53283" y="14488"/>
                            <a:pt x="51640" y="11549"/>
                          </a:cubicBezTo>
                          <a:cubicBezTo>
                            <a:pt x="49047" y="6795"/>
                            <a:pt x="45157" y="4288"/>
                            <a:pt x="39884" y="3942"/>
                          </a:cubicBezTo>
                          <a:cubicBezTo>
                            <a:pt x="34611" y="3596"/>
                            <a:pt x="28300" y="5498"/>
                            <a:pt x="20866" y="9561"/>
                          </a:cubicBezTo>
                          <a:cubicBezTo>
                            <a:pt x="13604" y="13537"/>
                            <a:pt x="8591" y="17860"/>
                            <a:pt x="5911" y="22528"/>
                          </a:cubicBezTo>
                          <a:cubicBezTo>
                            <a:pt x="3231" y="27196"/>
                            <a:pt x="3145" y="31777"/>
                            <a:pt x="5651" y="36272"/>
                          </a:cubicBezTo>
                          <a:cubicBezTo>
                            <a:pt x="7467" y="39557"/>
                            <a:pt x="9369" y="42064"/>
                            <a:pt x="11443" y="43880"/>
                          </a:cubicBezTo>
                          <a:lnTo>
                            <a:pt x="29943" y="33765"/>
                          </a:lnTo>
                          <a:lnTo>
                            <a:pt x="25793" y="26072"/>
                          </a:lnTo>
                          <a:lnTo>
                            <a:pt x="29165" y="24170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7" name="Freihandform: Form 726">
                      <a:extLst>
                        <a:ext uri="{FF2B5EF4-FFF2-40B4-BE49-F238E27FC236}">
                          <a16:creationId xmlns:a16="http://schemas.microsoft.com/office/drawing/2014/main" id="{80EF43BA-BD45-4FDF-89B1-3BAA67A7F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198" y="3702110"/>
                      <a:ext cx="51867" cy="25934"/>
                    </a:xfrm>
                    <a:custGeom>
                      <a:avLst/>
                      <a:gdLst>
                        <a:gd name="connsiteX0" fmla="*/ 0 w 51867"/>
                        <a:gd name="connsiteY0" fmla="*/ 27749 h 25933"/>
                        <a:gd name="connsiteX1" fmla="*/ 50830 w 51867"/>
                        <a:gd name="connsiteY1" fmla="*/ 0 h 25933"/>
                        <a:gd name="connsiteX2" fmla="*/ 52645 w 51867"/>
                        <a:gd name="connsiteY2" fmla="*/ 3371 h 25933"/>
                        <a:gd name="connsiteX3" fmla="*/ 1815 w 51867"/>
                        <a:gd name="connsiteY3" fmla="*/ 31120 h 25933"/>
                        <a:gd name="connsiteX4" fmla="*/ 0 w 51867"/>
                        <a:gd name="connsiteY4" fmla="*/ 27749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67" h="25933">
                          <a:moveTo>
                            <a:pt x="0" y="27749"/>
                          </a:moveTo>
                          <a:lnTo>
                            <a:pt x="50830" y="0"/>
                          </a:lnTo>
                          <a:lnTo>
                            <a:pt x="52645" y="3371"/>
                          </a:lnTo>
                          <a:lnTo>
                            <a:pt x="1815" y="31120"/>
                          </a:lnTo>
                          <a:lnTo>
                            <a:pt x="0" y="27749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8" name="Freihandform: Form 727">
                      <a:extLst>
                        <a:ext uri="{FF2B5EF4-FFF2-40B4-BE49-F238E27FC236}">
                          <a16:creationId xmlns:a16="http://schemas.microsoft.com/office/drawing/2014/main" id="{3730753F-41F2-4477-9A1A-63D9F9A96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609" y="3711273"/>
                      <a:ext cx="51867" cy="43223"/>
                    </a:xfrm>
                    <a:custGeom>
                      <a:avLst/>
                      <a:gdLst>
                        <a:gd name="connsiteX0" fmla="*/ 57573 w 51867"/>
                        <a:gd name="connsiteY0" fmla="*/ 24291 h 43222"/>
                        <a:gd name="connsiteX1" fmla="*/ 59474 w 51867"/>
                        <a:gd name="connsiteY1" fmla="*/ 27835 h 43222"/>
                        <a:gd name="connsiteX2" fmla="*/ 2075 w 51867"/>
                        <a:gd name="connsiteY2" fmla="*/ 43482 h 43222"/>
                        <a:gd name="connsiteX3" fmla="*/ 0 w 51867"/>
                        <a:gd name="connsiteY3" fmla="*/ 39678 h 43222"/>
                        <a:gd name="connsiteX4" fmla="*/ 44347 w 51867"/>
                        <a:gd name="connsiteY4" fmla="*/ 0 h 43222"/>
                        <a:gd name="connsiteX5" fmla="*/ 46248 w 51867"/>
                        <a:gd name="connsiteY5" fmla="*/ 3544 h 43222"/>
                        <a:gd name="connsiteX6" fmla="*/ 14955 w 51867"/>
                        <a:gd name="connsiteY6" fmla="*/ 31293 h 43222"/>
                        <a:gd name="connsiteX7" fmla="*/ 9596 w 51867"/>
                        <a:gd name="connsiteY7" fmla="*/ 35875 h 43222"/>
                        <a:gd name="connsiteX8" fmla="*/ 5100 w 51867"/>
                        <a:gd name="connsiteY8" fmla="*/ 39160 h 43222"/>
                        <a:gd name="connsiteX9" fmla="*/ 9423 w 51867"/>
                        <a:gd name="connsiteY9" fmla="*/ 37604 h 43222"/>
                        <a:gd name="connsiteX10" fmla="*/ 13053 w 51867"/>
                        <a:gd name="connsiteY10" fmla="*/ 36393 h 43222"/>
                        <a:gd name="connsiteX11" fmla="*/ 57573 w 51867"/>
                        <a:gd name="connsiteY11" fmla="*/ 24291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57573" y="24291"/>
                          </a:moveTo>
                          <a:lnTo>
                            <a:pt x="59474" y="27835"/>
                          </a:lnTo>
                          <a:lnTo>
                            <a:pt x="2075" y="43482"/>
                          </a:lnTo>
                          <a:lnTo>
                            <a:pt x="0" y="39678"/>
                          </a:lnTo>
                          <a:lnTo>
                            <a:pt x="44347" y="0"/>
                          </a:lnTo>
                          <a:lnTo>
                            <a:pt x="46248" y="3544"/>
                          </a:lnTo>
                          <a:lnTo>
                            <a:pt x="14955" y="31293"/>
                          </a:lnTo>
                          <a:cubicBezTo>
                            <a:pt x="12621" y="33454"/>
                            <a:pt x="10806" y="34924"/>
                            <a:pt x="9596" y="35875"/>
                          </a:cubicBezTo>
                          <a:cubicBezTo>
                            <a:pt x="8385" y="36826"/>
                            <a:pt x="6916" y="37863"/>
                            <a:pt x="5100" y="39160"/>
                          </a:cubicBezTo>
                          <a:cubicBezTo>
                            <a:pt x="6570" y="38641"/>
                            <a:pt x="7953" y="38122"/>
                            <a:pt x="9423" y="37604"/>
                          </a:cubicBezTo>
                          <a:cubicBezTo>
                            <a:pt x="10806" y="37085"/>
                            <a:pt x="12016" y="36739"/>
                            <a:pt x="13053" y="36393"/>
                          </a:cubicBezTo>
                          <a:cubicBezTo>
                            <a:pt x="14091" y="36134"/>
                            <a:pt x="28959" y="32071"/>
                            <a:pt x="57573" y="24291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9" name="Freihandform: Form 728">
                      <a:extLst>
                        <a:ext uri="{FF2B5EF4-FFF2-40B4-BE49-F238E27FC236}">
                          <a16:creationId xmlns:a16="http://schemas.microsoft.com/office/drawing/2014/main" id="{1B48D455-DDF0-43B9-9E21-377F7C43C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3279" y="3744468"/>
                      <a:ext cx="60512" cy="43223"/>
                    </a:xfrm>
                    <a:custGeom>
                      <a:avLst/>
                      <a:gdLst>
                        <a:gd name="connsiteX0" fmla="*/ 10028 w 60511"/>
                        <a:gd name="connsiteY0" fmla="*/ 46162 h 43222"/>
                        <a:gd name="connsiteX1" fmla="*/ 0 w 60511"/>
                        <a:gd name="connsiteY1" fmla="*/ 27749 h 43222"/>
                        <a:gd name="connsiteX2" fmla="*/ 50830 w 60511"/>
                        <a:gd name="connsiteY2" fmla="*/ 0 h 43222"/>
                        <a:gd name="connsiteX3" fmla="*/ 60858 w 60511"/>
                        <a:gd name="connsiteY3" fmla="*/ 18413 h 43222"/>
                        <a:gd name="connsiteX4" fmla="*/ 57573 w 60511"/>
                        <a:gd name="connsiteY4" fmla="*/ 20228 h 43222"/>
                        <a:gd name="connsiteX5" fmla="*/ 49360 w 60511"/>
                        <a:gd name="connsiteY5" fmla="*/ 5187 h 43222"/>
                        <a:gd name="connsiteX6" fmla="*/ 29997 w 60511"/>
                        <a:gd name="connsiteY6" fmla="*/ 15733 h 43222"/>
                        <a:gd name="connsiteX7" fmla="*/ 37777 w 60511"/>
                        <a:gd name="connsiteY7" fmla="*/ 29910 h 43222"/>
                        <a:gd name="connsiteX8" fmla="*/ 34492 w 60511"/>
                        <a:gd name="connsiteY8" fmla="*/ 31725 h 43222"/>
                        <a:gd name="connsiteX9" fmla="*/ 26712 w 60511"/>
                        <a:gd name="connsiteY9" fmla="*/ 17548 h 43222"/>
                        <a:gd name="connsiteX10" fmla="*/ 4927 w 60511"/>
                        <a:gd name="connsiteY10" fmla="*/ 29391 h 43222"/>
                        <a:gd name="connsiteX11" fmla="*/ 13140 w 60511"/>
                        <a:gd name="connsiteY11" fmla="*/ 44433 h 43222"/>
                        <a:gd name="connsiteX12" fmla="*/ 10028 w 60511"/>
                        <a:gd name="connsiteY12" fmla="*/ 4616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10028" y="46162"/>
                          </a:moveTo>
                          <a:lnTo>
                            <a:pt x="0" y="27749"/>
                          </a:lnTo>
                          <a:lnTo>
                            <a:pt x="50830" y="0"/>
                          </a:lnTo>
                          <a:lnTo>
                            <a:pt x="60858" y="18413"/>
                          </a:lnTo>
                          <a:lnTo>
                            <a:pt x="57573" y="20228"/>
                          </a:lnTo>
                          <a:lnTo>
                            <a:pt x="49360" y="5187"/>
                          </a:lnTo>
                          <a:lnTo>
                            <a:pt x="29997" y="15733"/>
                          </a:lnTo>
                          <a:lnTo>
                            <a:pt x="37777" y="29910"/>
                          </a:lnTo>
                          <a:lnTo>
                            <a:pt x="34492" y="31725"/>
                          </a:lnTo>
                          <a:lnTo>
                            <a:pt x="26712" y="17548"/>
                          </a:lnTo>
                          <a:lnTo>
                            <a:pt x="4927" y="29391"/>
                          </a:lnTo>
                          <a:lnTo>
                            <a:pt x="13140" y="44433"/>
                          </a:lnTo>
                          <a:lnTo>
                            <a:pt x="10028" y="46162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0" name="Freihandform: Form 729">
                      <a:extLst>
                        <a:ext uri="{FF2B5EF4-FFF2-40B4-BE49-F238E27FC236}">
                          <a16:creationId xmlns:a16="http://schemas.microsoft.com/office/drawing/2014/main" id="{FD7C335A-4BBE-4634-B679-A4A360812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8320" y="3772044"/>
                      <a:ext cx="51867" cy="43223"/>
                    </a:xfrm>
                    <a:custGeom>
                      <a:avLst/>
                      <a:gdLst>
                        <a:gd name="connsiteX0" fmla="*/ 24032 w 51867"/>
                        <a:gd name="connsiteY0" fmla="*/ 19018 h 43222"/>
                        <a:gd name="connsiteX1" fmla="*/ 1816 w 51867"/>
                        <a:gd name="connsiteY1" fmla="*/ 31120 h 43222"/>
                        <a:gd name="connsiteX2" fmla="*/ 0 w 51867"/>
                        <a:gd name="connsiteY2" fmla="*/ 27749 h 43222"/>
                        <a:gd name="connsiteX3" fmla="*/ 50830 w 51867"/>
                        <a:gd name="connsiteY3" fmla="*/ 0 h 43222"/>
                        <a:gd name="connsiteX4" fmla="*/ 54634 w 51867"/>
                        <a:gd name="connsiteY4" fmla="*/ 6916 h 43222"/>
                        <a:gd name="connsiteX5" fmla="*/ 57054 w 51867"/>
                        <a:gd name="connsiteY5" fmla="*/ 19710 h 43222"/>
                        <a:gd name="connsiteX6" fmla="*/ 48409 w 51867"/>
                        <a:gd name="connsiteY6" fmla="*/ 28873 h 43222"/>
                        <a:gd name="connsiteX7" fmla="*/ 38728 w 51867"/>
                        <a:gd name="connsiteY7" fmla="*/ 31725 h 43222"/>
                        <a:gd name="connsiteX8" fmla="*/ 30170 w 51867"/>
                        <a:gd name="connsiteY8" fmla="*/ 28181 h 43222"/>
                        <a:gd name="connsiteX9" fmla="*/ 12621 w 51867"/>
                        <a:gd name="connsiteY9" fmla="*/ 50830 h 43222"/>
                        <a:gd name="connsiteX10" fmla="*/ 10546 w 51867"/>
                        <a:gd name="connsiteY10" fmla="*/ 47026 h 43222"/>
                        <a:gd name="connsiteX11" fmla="*/ 27576 w 51867"/>
                        <a:gd name="connsiteY11" fmla="*/ 25415 h 43222"/>
                        <a:gd name="connsiteX12" fmla="*/ 24032 w 51867"/>
                        <a:gd name="connsiteY12" fmla="*/ 19018 h 43222"/>
                        <a:gd name="connsiteX13" fmla="*/ 27144 w 51867"/>
                        <a:gd name="connsiteY13" fmla="*/ 17375 h 43222"/>
                        <a:gd name="connsiteX14" fmla="*/ 29737 w 51867"/>
                        <a:gd name="connsiteY14" fmla="*/ 22130 h 43222"/>
                        <a:gd name="connsiteX15" fmla="*/ 36480 w 51867"/>
                        <a:gd name="connsiteY15" fmla="*/ 27749 h 43222"/>
                        <a:gd name="connsiteX16" fmla="*/ 46335 w 51867"/>
                        <a:gd name="connsiteY16" fmla="*/ 25588 h 43222"/>
                        <a:gd name="connsiteX17" fmla="*/ 53250 w 51867"/>
                        <a:gd name="connsiteY17" fmla="*/ 18499 h 43222"/>
                        <a:gd name="connsiteX18" fmla="*/ 51435 w 51867"/>
                        <a:gd name="connsiteY18" fmla="*/ 9077 h 43222"/>
                        <a:gd name="connsiteX19" fmla="*/ 49361 w 51867"/>
                        <a:gd name="connsiteY19" fmla="*/ 5273 h 43222"/>
                        <a:gd name="connsiteX20" fmla="*/ 27144 w 51867"/>
                        <a:gd name="connsiteY20" fmla="*/ 17375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43222">
                          <a:moveTo>
                            <a:pt x="24032" y="19018"/>
                          </a:moveTo>
                          <a:lnTo>
                            <a:pt x="1816" y="31120"/>
                          </a:lnTo>
                          <a:lnTo>
                            <a:pt x="0" y="27749"/>
                          </a:lnTo>
                          <a:lnTo>
                            <a:pt x="50830" y="0"/>
                          </a:lnTo>
                          <a:lnTo>
                            <a:pt x="54634" y="6916"/>
                          </a:lnTo>
                          <a:cubicBezTo>
                            <a:pt x="57313" y="11843"/>
                            <a:pt x="58178" y="16165"/>
                            <a:pt x="57054" y="19710"/>
                          </a:cubicBezTo>
                          <a:cubicBezTo>
                            <a:pt x="55930" y="23254"/>
                            <a:pt x="53078" y="26366"/>
                            <a:pt x="48409" y="28873"/>
                          </a:cubicBezTo>
                          <a:cubicBezTo>
                            <a:pt x="44865" y="30775"/>
                            <a:pt x="41667" y="31725"/>
                            <a:pt x="38728" y="31725"/>
                          </a:cubicBezTo>
                          <a:cubicBezTo>
                            <a:pt x="35789" y="31725"/>
                            <a:pt x="32936" y="30515"/>
                            <a:pt x="30170" y="28181"/>
                          </a:cubicBezTo>
                          <a:lnTo>
                            <a:pt x="12621" y="50830"/>
                          </a:lnTo>
                          <a:lnTo>
                            <a:pt x="10546" y="47026"/>
                          </a:lnTo>
                          <a:lnTo>
                            <a:pt x="27576" y="25415"/>
                          </a:lnTo>
                          <a:lnTo>
                            <a:pt x="24032" y="19018"/>
                          </a:lnTo>
                          <a:close/>
                          <a:moveTo>
                            <a:pt x="27144" y="17375"/>
                          </a:moveTo>
                          <a:lnTo>
                            <a:pt x="29737" y="22130"/>
                          </a:lnTo>
                          <a:cubicBezTo>
                            <a:pt x="31380" y="25242"/>
                            <a:pt x="33627" y="27057"/>
                            <a:pt x="36480" y="27749"/>
                          </a:cubicBezTo>
                          <a:cubicBezTo>
                            <a:pt x="39246" y="28354"/>
                            <a:pt x="42618" y="27662"/>
                            <a:pt x="46335" y="25588"/>
                          </a:cubicBezTo>
                          <a:cubicBezTo>
                            <a:pt x="50138" y="23513"/>
                            <a:pt x="52472" y="21179"/>
                            <a:pt x="53250" y="18499"/>
                          </a:cubicBezTo>
                          <a:cubicBezTo>
                            <a:pt x="54028" y="15906"/>
                            <a:pt x="53423" y="12707"/>
                            <a:pt x="51435" y="9077"/>
                          </a:cubicBezTo>
                          <a:lnTo>
                            <a:pt x="49361" y="5273"/>
                          </a:lnTo>
                          <a:lnTo>
                            <a:pt x="27144" y="17375"/>
                          </a:ln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14" name="Grafik 3536">
                    <a:extLst>
                      <a:ext uri="{FF2B5EF4-FFF2-40B4-BE49-F238E27FC236}">
                        <a16:creationId xmlns:a16="http://schemas.microsoft.com/office/drawing/2014/main" id="{45F383D4-84FB-4174-BA73-3122825C5839}"/>
                      </a:ext>
                    </a:extLst>
                  </p:cNvPr>
                  <p:cNvGrpSpPr/>
                  <p:nvPr/>
                </p:nvGrpSpPr>
                <p:grpSpPr>
                  <a:xfrm>
                    <a:off x="3116864" y="1118430"/>
                    <a:ext cx="2904565" cy="2904565"/>
                    <a:chOff x="3116864" y="1118430"/>
                    <a:chExt cx="2904565" cy="2904565"/>
                  </a:xfrm>
                </p:grpSpPr>
                <p:sp>
                  <p:nvSpPr>
                    <p:cNvPr id="716" name="Freihandform: Form 715">
                      <a:extLst>
                        <a:ext uri="{FF2B5EF4-FFF2-40B4-BE49-F238E27FC236}">
                          <a16:creationId xmlns:a16="http://schemas.microsoft.com/office/drawing/2014/main" id="{A7C9B492-85B4-43C2-9B28-6CCEE97EF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0748" y="1118430"/>
                      <a:ext cx="778008" cy="2904565"/>
                    </a:xfrm>
                    <a:custGeom>
                      <a:avLst/>
                      <a:gdLst>
                        <a:gd name="connsiteX0" fmla="*/ 0 w 778008"/>
                        <a:gd name="connsiteY0" fmla="*/ 0 h 2904564"/>
                        <a:gd name="connsiteX1" fmla="*/ 778873 w 778008"/>
                        <a:gd name="connsiteY1" fmla="*/ 2906639 h 29045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78008" h="2904564">
                          <a:moveTo>
                            <a:pt x="0" y="0"/>
                          </a:moveTo>
                          <a:lnTo>
                            <a:pt x="778873" y="2906639"/>
                          </a:lnTo>
                        </a:path>
                      </a:pathLst>
                    </a:custGeom>
                    <a:ln w="8630" cap="flat">
                      <a:solidFill>
                        <a:srgbClr val="D8D8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17" name="Freihandform: Form 716">
                      <a:extLst>
                        <a:ext uri="{FF2B5EF4-FFF2-40B4-BE49-F238E27FC236}">
                          <a16:creationId xmlns:a16="http://schemas.microsoft.com/office/drawing/2014/main" id="{E043A260-4CFC-4547-AAC2-DC86EB082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6301" y="1507867"/>
                      <a:ext cx="2126556" cy="2126556"/>
                    </a:xfrm>
                    <a:custGeom>
                      <a:avLst/>
                      <a:gdLst>
                        <a:gd name="connsiteX0" fmla="*/ 0 w 2126556"/>
                        <a:gd name="connsiteY0" fmla="*/ 0 h 2126556"/>
                        <a:gd name="connsiteX1" fmla="*/ 2127767 w 2126556"/>
                        <a:gd name="connsiteY1" fmla="*/ 2127767 h 2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26556" h="2126556">
                          <a:moveTo>
                            <a:pt x="0" y="0"/>
                          </a:moveTo>
                          <a:lnTo>
                            <a:pt x="2127767" y="2127767"/>
                          </a:lnTo>
                        </a:path>
                      </a:pathLst>
                    </a:custGeom>
                    <a:ln w="8630" cap="flat">
                      <a:solidFill>
                        <a:srgbClr val="D8D8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18" name="Freihandform: Form 717">
                      <a:extLst>
                        <a:ext uri="{FF2B5EF4-FFF2-40B4-BE49-F238E27FC236}">
                          <a16:creationId xmlns:a16="http://schemas.microsoft.com/office/drawing/2014/main" id="{35C3C906-5A4B-4379-B6D9-F318D4F78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6864" y="2182314"/>
                      <a:ext cx="2904565" cy="778008"/>
                    </a:xfrm>
                    <a:custGeom>
                      <a:avLst/>
                      <a:gdLst>
                        <a:gd name="connsiteX0" fmla="*/ 0 w 2904564"/>
                        <a:gd name="connsiteY0" fmla="*/ 0 h 778008"/>
                        <a:gd name="connsiteX1" fmla="*/ 2906640 w 2904564"/>
                        <a:gd name="connsiteY1" fmla="*/ 778873 h 778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904564" h="778008">
                          <a:moveTo>
                            <a:pt x="0" y="0"/>
                          </a:moveTo>
                          <a:lnTo>
                            <a:pt x="2906640" y="778873"/>
                          </a:lnTo>
                        </a:path>
                      </a:pathLst>
                    </a:custGeom>
                    <a:ln w="8630" cap="flat">
                      <a:solidFill>
                        <a:srgbClr val="D8D8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19" name="Freihandform: Form 718">
                      <a:extLst>
                        <a:ext uri="{FF2B5EF4-FFF2-40B4-BE49-F238E27FC236}">
                          <a16:creationId xmlns:a16="http://schemas.microsoft.com/office/drawing/2014/main" id="{602D8FEB-6E66-4CE9-A13A-B41600E15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6864" y="2182314"/>
                      <a:ext cx="2904565" cy="778008"/>
                    </a:xfrm>
                    <a:custGeom>
                      <a:avLst/>
                      <a:gdLst>
                        <a:gd name="connsiteX0" fmla="*/ 0 w 2904564"/>
                        <a:gd name="connsiteY0" fmla="*/ 778873 h 778008"/>
                        <a:gd name="connsiteX1" fmla="*/ 2906640 w 2904564"/>
                        <a:gd name="connsiteY1" fmla="*/ 0 h 778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904564" h="778008">
                          <a:moveTo>
                            <a:pt x="0" y="778873"/>
                          </a:moveTo>
                          <a:lnTo>
                            <a:pt x="2906640" y="0"/>
                          </a:lnTo>
                        </a:path>
                      </a:pathLst>
                    </a:custGeom>
                    <a:ln w="8630" cap="flat">
                      <a:solidFill>
                        <a:srgbClr val="D8D8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0" name="Freihandform: Form 719">
                      <a:extLst>
                        <a:ext uri="{FF2B5EF4-FFF2-40B4-BE49-F238E27FC236}">
                          <a16:creationId xmlns:a16="http://schemas.microsoft.com/office/drawing/2014/main" id="{5926EAA7-3AA2-4E65-B83E-ED579D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6301" y="1507867"/>
                      <a:ext cx="2126556" cy="2126556"/>
                    </a:xfrm>
                    <a:custGeom>
                      <a:avLst/>
                      <a:gdLst>
                        <a:gd name="connsiteX0" fmla="*/ 0 w 2126556"/>
                        <a:gd name="connsiteY0" fmla="*/ 2127767 h 2126556"/>
                        <a:gd name="connsiteX1" fmla="*/ 2127767 w 2126556"/>
                        <a:gd name="connsiteY1" fmla="*/ 0 h 2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26556" h="2126556">
                          <a:moveTo>
                            <a:pt x="0" y="2127767"/>
                          </a:moveTo>
                          <a:lnTo>
                            <a:pt x="2127767" y="0"/>
                          </a:lnTo>
                        </a:path>
                      </a:pathLst>
                    </a:custGeom>
                    <a:ln w="8630" cap="flat">
                      <a:solidFill>
                        <a:srgbClr val="D8D8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1" name="Freihandform: Form 720">
                      <a:extLst>
                        <a:ext uri="{FF2B5EF4-FFF2-40B4-BE49-F238E27FC236}">
                          <a16:creationId xmlns:a16="http://schemas.microsoft.com/office/drawing/2014/main" id="{119DC615-BC8D-4DEC-B19E-311EDD72E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0748" y="1118430"/>
                      <a:ext cx="778008" cy="2904565"/>
                    </a:xfrm>
                    <a:custGeom>
                      <a:avLst/>
                      <a:gdLst>
                        <a:gd name="connsiteX0" fmla="*/ 0 w 778008"/>
                        <a:gd name="connsiteY0" fmla="*/ 2906639 h 2904564"/>
                        <a:gd name="connsiteX1" fmla="*/ 778873 w 778008"/>
                        <a:gd name="connsiteY1" fmla="*/ 0 h 29045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78008" h="2904564">
                          <a:moveTo>
                            <a:pt x="0" y="2906639"/>
                          </a:moveTo>
                          <a:lnTo>
                            <a:pt x="778873" y="0"/>
                          </a:lnTo>
                        </a:path>
                      </a:pathLst>
                    </a:custGeom>
                    <a:ln w="8630" cap="flat">
                      <a:solidFill>
                        <a:srgbClr val="D8D8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sp>
                <p:nvSpPr>
                  <p:cNvPr id="715" name="Freihandform: Form 714">
                    <a:extLst>
                      <a:ext uri="{FF2B5EF4-FFF2-40B4-BE49-F238E27FC236}">
                        <a16:creationId xmlns:a16="http://schemas.microsoft.com/office/drawing/2014/main" id="{318B34BB-AF89-4EF3-AE60-3822F95369D7}"/>
                      </a:ext>
                    </a:extLst>
                  </p:cNvPr>
                  <p:cNvSpPr/>
                  <p:nvPr/>
                </p:nvSpPr>
                <p:spPr>
                  <a:xfrm>
                    <a:off x="3065602" y="1067168"/>
                    <a:ext cx="3008299" cy="3008299"/>
                  </a:xfrm>
                  <a:custGeom>
                    <a:avLst/>
                    <a:gdLst>
                      <a:gd name="connsiteX0" fmla="*/ 3009164 w 3008299"/>
                      <a:gd name="connsiteY0" fmla="*/ 1504582 h 3008299"/>
                      <a:gd name="connsiteX1" fmla="*/ 1504582 w 3008299"/>
                      <a:gd name="connsiteY1" fmla="*/ 3009164 h 3008299"/>
                      <a:gd name="connsiteX2" fmla="*/ 0 w 3008299"/>
                      <a:gd name="connsiteY2" fmla="*/ 1504582 h 3008299"/>
                      <a:gd name="connsiteX3" fmla="*/ 1504582 w 3008299"/>
                      <a:gd name="connsiteY3" fmla="*/ 0 h 3008299"/>
                      <a:gd name="connsiteX4" fmla="*/ 3009164 w 3008299"/>
                      <a:gd name="connsiteY4" fmla="*/ 1504582 h 3008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8299" h="3008299">
                        <a:moveTo>
                          <a:pt x="3009164" y="1504582"/>
                        </a:moveTo>
                        <a:cubicBezTo>
                          <a:pt x="3009164" y="2335539"/>
                          <a:pt x="2335540" y="3009164"/>
                          <a:pt x="1504582" y="3009164"/>
                        </a:cubicBezTo>
                        <a:cubicBezTo>
                          <a:pt x="673624" y="3009164"/>
                          <a:pt x="0" y="2335539"/>
                          <a:pt x="0" y="1504582"/>
                        </a:cubicBezTo>
                        <a:cubicBezTo>
                          <a:pt x="0" y="673624"/>
                          <a:pt x="673624" y="0"/>
                          <a:pt x="1504582" y="0"/>
                        </a:cubicBezTo>
                        <a:cubicBezTo>
                          <a:pt x="2335540" y="0"/>
                          <a:pt x="3009164" y="673624"/>
                          <a:pt x="3009164" y="1504582"/>
                        </a:cubicBezTo>
                        <a:close/>
                      </a:path>
                    </a:pathLst>
                  </a:custGeom>
                  <a:noFill/>
                  <a:ln w="8630" cap="flat">
                    <a:solidFill>
                      <a:srgbClr val="D8D8D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6" name="Gruppieren 305">
                  <a:extLst>
                    <a:ext uri="{FF2B5EF4-FFF2-40B4-BE49-F238E27FC236}">
                      <a16:creationId xmlns:a16="http://schemas.microsoft.com/office/drawing/2014/main" id="{9695FE45-672A-4C29-81BF-096A883164F7}"/>
                    </a:ext>
                  </a:extLst>
                </p:cNvPr>
                <p:cNvGrpSpPr/>
                <p:nvPr/>
              </p:nvGrpSpPr>
              <p:grpSpPr>
                <a:xfrm>
                  <a:off x="2726730" y="728296"/>
                  <a:ext cx="3686816" cy="3131404"/>
                  <a:chOff x="2726730" y="728296"/>
                  <a:chExt cx="3686816" cy="3131404"/>
                </a:xfrm>
              </p:grpSpPr>
              <p:grpSp>
                <p:nvGrpSpPr>
                  <p:cNvPr id="307" name="Grafik 3536">
                    <a:extLst>
                      <a:ext uri="{FF2B5EF4-FFF2-40B4-BE49-F238E27FC236}">
                        <a16:creationId xmlns:a16="http://schemas.microsoft.com/office/drawing/2014/main" id="{967E6A0C-878C-4A75-BA7B-CA057899709E}"/>
                      </a:ext>
                    </a:extLst>
                  </p:cNvPr>
                  <p:cNvGrpSpPr/>
                  <p:nvPr/>
                </p:nvGrpSpPr>
                <p:grpSpPr>
                  <a:xfrm>
                    <a:off x="3282321" y="796853"/>
                    <a:ext cx="919952" cy="896872"/>
                    <a:chOff x="3282321" y="796853"/>
                    <a:chExt cx="919952" cy="896872"/>
                  </a:xfrm>
                  <a:solidFill>
                    <a:schemeClr val="accent1"/>
                  </a:solidFill>
                </p:grpSpPr>
                <p:sp>
                  <p:nvSpPr>
                    <p:cNvPr id="626" name="Freihandform: Form 625">
                      <a:extLst>
                        <a:ext uri="{FF2B5EF4-FFF2-40B4-BE49-F238E27FC236}">
                          <a16:creationId xmlns:a16="http://schemas.microsoft.com/office/drawing/2014/main" id="{41D9D16B-4BFE-42A3-BCCA-3CD5B2C69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2321" y="796853"/>
                      <a:ext cx="864454" cy="656985"/>
                    </a:xfrm>
                    <a:custGeom>
                      <a:avLst/>
                      <a:gdLst>
                        <a:gd name="connsiteX0" fmla="*/ 204703 w 864453"/>
                        <a:gd name="connsiteY0" fmla="*/ 660616 h 656984"/>
                        <a:gd name="connsiteX1" fmla="*/ 511065 w 864453"/>
                        <a:gd name="connsiteY1" fmla="*/ 429374 h 656984"/>
                        <a:gd name="connsiteX2" fmla="*/ 864540 w 864453"/>
                        <a:gd name="connsiteY2" fmla="*/ 279737 h 656984"/>
                        <a:gd name="connsiteX3" fmla="*/ 789592 w 864453"/>
                        <a:gd name="connsiteY3" fmla="*/ 0 h 656984"/>
                        <a:gd name="connsiteX4" fmla="*/ 366356 w 864453"/>
                        <a:gd name="connsiteY4" fmla="*/ 178683 h 656984"/>
                        <a:gd name="connsiteX5" fmla="*/ 0 w 864453"/>
                        <a:gd name="connsiteY5" fmla="*/ 455827 h 656984"/>
                        <a:gd name="connsiteX6" fmla="*/ 204703 w 864453"/>
                        <a:gd name="connsiteY6" fmla="*/ 660616 h 656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64453" h="656984">
                          <a:moveTo>
                            <a:pt x="204703" y="660616"/>
                          </a:moveTo>
                          <a:cubicBezTo>
                            <a:pt x="294865" y="573046"/>
                            <a:pt x="397217" y="495073"/>
                            <a:pt x="511065" y="429374"/>
                          </a:cubicBezTo>
                          <a:cubicBezTo>
                            <a:pt x="624914" y="363676"/>
                            <a:pt x="743603" y="314056"/>
                            <a:pt x="864540" y="279737"/>
                          </a:cubicBezTo>
                          <a:lnTo>
                            <a:pt x="789592" y="0"/>
                          </a:lnTo>
                          <a:cubicBezTo>
                            <a:pt x="644796" y="40802"/>
                            <a:pt x="502593" y="100017"/>
                            <a:pt x="366356" y="178683"/>
                          </a:cubicBezTo>
                          <a:cubicBezTo>
                            <a:pt x="230118" y="257348"/>
                            <a:pt x="107711" y="350795"/>
                            <a:pt x="0" y="455827"/>
                          </a:cubicBezTo>
                          <a:lnTo>
                            <a:pt x="204703" y="660616"/>
                          </a:ln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627" name="Grafik 3536">
                      <a:extLst>
                        <a:ext uri="{FF2B5EF4-FFF2-40B4-BE49-F238E27FC236}">
                          <a16:creationId xmlns:a16="http://schemas.microsoft.com/office/drawing/2014/main" id="{B36D57A3-E3C4-4712-BD38-D162CEFB54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6785" y="987293"/>
                      <a:ext cx="337137" cy="233403"/>
                      <a:chOff x="3556785" y="987293"/>
                      <a:chExt cx="337137" cy="233403"/>
                    </a:xfrm>
                    <a:solidFill>
                      <a:srgbClr val="FFFFFF"/>
                    </a:solidFill>
                  </p:grpSpPr>
                  <p:sp>
                    <p:nvSpPr>
                      <p:cNvPr id="673" name="Freihandform: Form 672">
                        <a:extLst>
                          <a:ext uri="{FF2B5EF4-FFF2-40B4-BE49-F238E27FC236}">
                            <a16:creationId xmlns:a16="http://schemas.microsoft.com/office/drawing/2014/main" id="{99A5138B-2762-45DD-B0C1-245D047B55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6785" y="1131541"/>
                        <a:ext cx="95090" cy="95090"/>
                      </a:xfrm>
                      <a:custGeom>
                        <a:avLst/>
                        <a:gdLst>
                          <a:gd name="connsiteX0" fmla="*/ 47113 w 95089"/>
                          <a:gd name="connsiteY0" fmla="*/ 57342 h 95089"/>
                          <a:gd name="connsiteX1" fmla="*/ 68032 w 95089"/>
                          <a:gd name="connsiteY1" fmla="*/ 87511 h 95089"/>
                          <a:gd name="connsiteX2" fmla="*/ 53596 w 95089"/>
                          <a:gd name="connsiteY2" fmla="*/ 97453 h 95089"/>
                          <a:gd name="connsiteX3" fmla="*/ 0 w 95089"/>
                          <a:gd name="connsiteY3" fmla="*/ 19911 h 95089"/>
                          <a:gd name="connsiteX4" fmla="*/ 18845 w 95089"/>
                          <a:gd name="connsiteY4" fmla="*/ 6858 h 95089"/>
                          <a:gd name="connsiteX5" fmla="*/ 40457 w 95089"/>
                          <a:gd name="connsiteY5" fmla="*/ 288 h 95089"/>
                          <a:gd name="connsiteX6" fmla="*/ 58178 w 95089"/>
                          <a:gd name="connsiteY6" fmla="*/ 13687 h 95089"/>
                          <a:gd name="connsiteX7" fmla="*/ 62414 w 95089"/>
                          <a:gd name="connsiteY7" fmla="*/ 41090 h 95089"/>
                          <a:gd name="connsiteX8" fmla="*/ 100795 w 95089"/>
                          <a:gd name="connsiteY8" fmla="*/ 64776 h 95089"/>
                          <a:gd name="connsiteX9" fmla="*/ 85322 w 95089"/>
                          <a:gd name="connsiteY9" fmla="*/ 75409 h 95089"/>
                          <a:gd name="connsiteX10" fmla="*/ 52213 w 95089"/>
                          <a:gd name="connsiteY10" fmla="*/ 53711 h 95089"/>
                          <a:gd name="connsiteX11" fmla="*/ 47113 w 95089"/>
                          <a:gd name="connsiteY11" fmla="*/ 57342 h 95089"/>
                          <a:gd name="connsiteX12" fmla="*/ 38468 w 95089"/>
                          <a:gd name="connsiteY12" fmla="*/ 44980 h 95089"/>
                          <a:gd name="connsiteX13" fmla="*/ 42185 w 95089"/>
                          <a:gd name="connsiteY13" fmla="*/ 42387 h 95089"/>
                          <a:gd name="connsiteX14" fmla="*/ 47545 w 95089"/>
                          <a:gd name="connsiteY14" fmla="*/ 34434 h 95089"/>
                          <a:gd name="connsiteX15" fmla="*/ 43828 w 95089"/>
                          <a:gd name="connsiteY15" fmla="*/ 24320 h 95089"/>
                          <a:gd name="connsiteX16" fmla="*/ 35615 w 95089"/>
                          <a:gd name="connsiteY16" fmla="*/ 17491 h 95089"/>
                          <a:gd name="connsiteX17" fmla="*/ 26625 w 95089"/>
                          <a:gd name="connsiteY17" fmla="*/ 19998 h 95089"/>
                          <a:gd name="connsiteX18" fmla="*/ 22995 w 95089"/>
                          <a:gd name="connsiteY18" fmla="*/ 22504 h 95089"/>
                          <a:gd name="connsiteX19" fmla="*/ 38468 w 95089"/>
                          <a:gd name="connsiteY19" fmla="*/ 44980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95089" h="95089">
                            <a:moveTo>
                              <a:pt x="47113" y="57342"/>
                            </a:moveTo>
                            <a:lnTo>
                              <a:pt x="68032" y="87511"/>
                            </a:lnTo>
                            <a:lnTo>
                              <a:pt x="53596" y="97453"/>
                            </a:lnTo>
                            <a:lnTo>
                              <a:pt x="0" y="19911"/>
                            </a:lnTo>
                            <a:lnTo>
                              <a:pt x="18845" y="6858"/>
                            </a:lnTo>
                            <a:cubicBezTo>
                              <a:pt x="26798" y="1325"/>
                              <a:pt x="34060" y="-836"/>
                              <a:pt x="40457" y="288"/>
                            </a:cubicBezTo>
                            <a:cubicBezTo>
                              <a:pt x="46853" y="1412"/>
                              <a:pt x="52732" y="5907"/>
                              <a:pt x="58178" y="13687"/>
                            </a:cubicBezTo>
                            <a:cubicBezTo>
                              <a:pt x="64921" y="23455"/>
                              <a:pt x="66390" y="32618"/>
                              <a:pt x="62414" y="41090"/>
                            </a:cubicBezTo>
                            <a:lnTo>
                              <a:pt x="100795" y="64776"/>
                            </a:lnTo>
                            <a:lnTo>
                              <a:pt x="85322" y="75409"/>
                            </a:lnTo>
                            <a:lnTo>
                              <a:pt x="52213" y="53711"/>
                            </a:lnTo>
                            <a:lnTo>
                              <a:pt x="47113" y="57342"/>
                            </a:lnTo>
                            <a:close/>
                            <a:moveTo>
                              <a:pt x="38468" y="44980"/>
                            </a:moveTo>
                            <a:lnTo>
                              <a:pt x="42185" y="42387"/>
                            </a:lnTo>
                            <a:cubicBezTo>
                              <a:pt x="45557" y="40053"/>
                              <a:pt x="47372" y="37373"/>
                              <a:pt x="47545" y="34434"/>
                            </a:cubicBezTo>
                            <a:cubicBezTo>
                              <a:pt x="47718" y="31495"/>
                              <a:pt x="46421" y="28123"/>
                              <a:pt x="43828" y="24320"/>
                            </a:cubicBezTo>
                            <a:cubicBezTo>
                              <a:pt x="41062" y="20343"/>
                              <a:pt x="38382" y="18096"/>
                              <a:pt x="35615" y="17491"/>
                            </a:cubicBezTo>
                            <a:cubicBezTo>
                              <a:pt x="32849" y="16886"/>
                              <a:pt x="29910" y="17750"/>
                              <a:pt x="26625" y="19998"/>
                            </a:cubicBezTo>
                            <a:lnTo>
                              <a:pt x="22995" y="22504"/>
                            </a:lnTo>
                            <a:lnTo>
                              <a:pt x="38468" y="4498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4" name="Freihandform: Form 673">
                        <a:extLst>
                          <a:ext uri="{FF2B5EF4-FFF2-40B4-BE49-F238E27FC236}">
                            <a16:creationId xmlns:a16="http://schemas.microsoft.com/office/drawing/2014/main" id="{7DE6E179-9697-469B-BE3A-963AC97063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3493" y="1089903"/>
                        <a:ext cx="86445" cy="95090"/>
                      </a:xfrm>
                      <a:custGeom>
                        <a:avLst/>
                        <a:gdLst>
                          <a:gd name="connsiteX0" fmla="*/ 86532 w 86445"/>
                          <a:gd name="connsiteY0" fmla="*/ 79443 h 95089"/>
                          <a:gd name="connsiteX1" fmla="*/ 50744 w 86445"/>
                          <a:gd name="connsiteY1" fmla="*/ 102351 h 95089"/>
                          <a:gd name="connsiteX2" fmla="*/ 0 w 86445"/>
                          <a:gd name="connsiteY2" fmla="*/ 22908 h 95089"/>
                          <a:gd name="connsiteX3" fmla="*/ 35788 w 86445"/>
                          <a:gd name="connsiteY3" fmla="*/ 0 h 95089"/>
                          <a:gd name="connsiteX4" fmla="*/ 43914 w 86445"/>
                          <a:gd name="connsiteY4" fmla="*/ 12794 h 95089"/>
                          <a:gd name="connsiteX5" fmla="*/ 22908 w 86445"/>
                          <a:gd name="connsiteY5" fmla="*/ 26193 h 95089"/>
                          <a:gd name="connsiteX6" fmla="*/ 35010 w 86445"/>
                          <a:gd name="connsiteY6" fmla="*/ 45124 h 95089"/>
                          <a:gd name="connsiteX7" fmla="*/ 54547 w 86445"/>
                          <a:gd name="connsiteY7" fmla="*/ 32676 h 95089"/>
                          <a:gd name="connsiteX8" fmla="*/ 62759 w 86445"/>
                          <a:gd name="connsiteY8" fmla="*/ 45470 h 95089"/>
                          <a:gd name="connsiteX9" fmla="*/ 43223 w 86445"/>
                          <a:gd name="connsiteY9" fmla="*/ 57918 h 95089"/>
                          <a:gd name="connsiteX10" fmla="*/ 57313 w 86445"/>
                          <a:gd name="connsiteY10" fmla="*/ 79962 h 95089"/>
                          <a:gd name="connsiteX11" fmla="*/ 78320 w 86445"/>
                          <a:gd name="connsiteY11" fmla="*/ 66563 h 95089"/>
                          <a:gd name="connsiteX12" fmla="*/ 86532 w 86445"/>
                          <a:gd name="connsiteY12" fmla="*/ 79443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86445" h="95089">
                            <a:moveTo>
                              <a:pt x="86532" y="79443"/>
                            </a:moveTo>
                            <a:lnTo>
                              <a:pt x="50744" y="102351"/>
                            </a:lnTo>
                            <a:lnTo>
                              <a:pt x="0" y="22908"/>
                            </a:lnTo>
                            <a:lnTo>
                              <a:pt x="35788" y="0"/>
                            </a:lnTo>
                            <a:lnTo>
                              <a:pt x="43914" y="12794"/>
                            </a:lnTo>
                            <a:lnTo>
                              <a:pt x="22908" y="26193"/>
                            </a:lnTo>
                            <a:lnTo>
                              <a:pt x="35010" y="45124"/>
                            </a:lnTo>
                            <a:lnTo>
                              <a:pt x="54547" y="32676"/>
                            </a:lnTo>
                            <a:lnTo>
                              <a:pt x="62759" y="45470"/>
                            </a:lnTo>
                            <a:lnTo>
                              <a:pt x="43223" y="57918"/>
                            </a:lnTo>
                            <a:lnTo>
                              <a:pt x="57313" y="79962"/>
                            </a:lnTo>
                            <a:lnTo>
                              <a:pt x="78320" y="66563"/>
                            </a:lnTo>
                            <a:lnTo>
                              <a:pt x="86532" y="7944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5" name="Freihandform: Form 674">
                        <a:extLst>
                          <a:ext uri="{FF2B5EF4-FFF2-40B4-BE49-F238E27FC236}">
                            <a16:creationId xmlns:a16="http://schemas.microsoft.com/office/drawing/2014/main" id="{68A1786A-0072-4504-BB4A-4E37DF947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3113" y="1063011"/>
                        <a:ext cx="77801" cy="95090"/>
                      </a:xfrm>
                      <a:custGeom>
                        <a:avLst/>
                        <a:gdLst>
                          <a:gd name="connsiteX0" fmla="*/ 0 w 77800"/>
                          <a:gd name="connsiteY0" fmla="*/ 18334 h 95089"/>
                          <a:gd name="connsiteX1" fmla="*/ 20747 w 77800"/>
                          <a:gd name="connsiteY1" fmla="*/ 6145 h 95089"/>
                          <a:gd name="connsiteX2" fmla="*/ 42099 w 77800"/>
                          <a:gd name="connsiteY2" fmla="*/ 267 h 95089"/>
                          <a:gd name="connsiteX3" fmla="*/ 57054 w 77800"/>
                          <a:gd name="connsiteY3" fmla="*/ 12542 h 95089"/>
                          <a:gd name="connsiteX4" fmla="*/ 60944 w 77800"/>
                          <a:gd name="connsiteY4" fmla="*/ 26114 h 95089"/>
                          <a:gd name="connsiteX5" fmla="*/ 56017 w 77800"/>
                          <a:gd name="connsiteY5" fmla="*/ 36747 h 95089"/>
                          <a:gd name="connsiteX6" fmla="*/ 56362 w 77800"/>
                          <a:gd name="connsiteY6" fmla="*/ 37266 h 95089"/>
                          <a:gd name="connsiteX7" fmla="*/ 70107 w 77800"/>
                          <a:gd name="connsiteY7" fmla="*/ 37871 h 95089"/>
                          <a:gd name="connsiteX8" fmla="*/ 80567 w 77800"/>
                          <a:gd name="connsiteY8" fmla="*/ 48677 h 95089"/>
                          <a:gd name="connsiteX9" fmla="*/ 84803 w 77800"/>
                          <a:gd name="connsiteY9" fmla="*/ 69423 h 95089"/>
                          <a:gd name="connsiteX10" fmla="*/ 72268 w 77800"/>
                          <a:gd name="connsiteY10" fmla="*/ 85243 h 95089"/>
                          <a:gd name="connsiteX11" fmla="*/ 47804 w 77800"/>
                          <a:gd name="connsiteY11" fmla="*/ 99593 h 95089"/>
                          <a:gd name="connsiteX12" fmla="*/ 0 w 77800"/>
                          <a:gd name="connsiteY12" fmla="*/ 18334 h 95089"/>
                          <a:gd name="connsiteX13" fmla="*/ 40889 w 77800"/>
                          <a:gd name="connsiteY13" fmla="*/ 55333 h 95089"/>
                          <a:gd name="connsiteX14" fmla="*/ 54288 w 77800"/>
                          <a:gd name="connsiteY14" fmla="*/ 78068 h 95089"/>
                          <a:gd name="connsiteX15" fmla="*/ 61895 w 77800"/>
                          <a:gd name="connsiteY15" fmla="*/ 73573 h 95089"/>
                          <a:gd name="connsiteX16" fmla="*/ 67255 w 77800"/>
                          <a:gd name="connsiteY16" fmla="*/ 66571 h 95089"/>
                          <a:gd name="connsiteX17" fmla="*/ 64315 w 77800"/>
                          <a:gd name="connsiteY17" fmla="*/ 56284 h 95089"/>
                          <a:gd name="connsiteX18" fmla="*/ 48323 w 77800"/>
                          <a:gd name="connsiteY18" fmla="*/ 51011 h 95089"/>
                          <a:gd name="connsiteX19" fmla="*/ 40889 w 77800"/>
                          <a:gd name="connsiteY19" fmla="*/ 55333 h 95089"/>
                          <a:gd name="connsiteX20" fmla="*/ 33454 w 77800"/>
                          <a:gd name="connsiteY20" fmla="*/ 42712 h 95089"/>
                          <a:gd name="connsiteX21" fmla="*/ 40370 w 77800"/>
                          <a:gd name="connsiteY21" fmla="*/ 38649 h 95089"/>
                          <a:gd name="connsiteX22" fmla="*/ 45557 w 77800"/>
                          <a:gd name="connsiteY22" fmla="*/ 32166 h 95089"/>
                          <a:gd name="connsiteX23" fmla="*/ 43050 w 77800"/>
                          <a:gd name="connsiteY23" fmla="*/ 23435 h 95089"/>
                          <a:gd name="connsiteX24" fmla="*/ 36566 w 77800"/>
                          <a:gd name="connsiteY24" fmla="*/ 17470 h 95089"/>
                          <a:gd name="connsiteX25" fmla="*/ 28268 w 77800"/>
                          <a:gd name="connsiteY25" fmla="*/ 19372 h 95089"/>
                          <a:gd name="connsiteX26" fmla="*/ 21871 w 77800"/>
                          <a:gd name="connsiteY26" fmla="*/ 23089 h 95089"/>
                          <a:gd name="connsiteX27" fmla="*/ 33454 w 77800"/>
                          <a:gd name="connsiteY27" fmla="*/ 42712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7800" h="95089">
                            <a:moveTo>
                              <a:pt x="0" y="18334"/>
                            </a:moveTo>
                            <a:lnTo>
                              <a:pt x="20747" y="6145"/>
                            </a:lnTo>
                            <a:cubicBezTo>
                              <a:pt x="29219" y="1218"/>
                              <a:pt x="36307" y="-770"/>
                              <a:pt x="42099" y="267"/>
                            </a:cubicBezTo>
                            <a:cubicBezTo>
                              <a:pt x="47891" y="1305"/>
                              <a:pt x="52905" y="5367"/>
                              <a:pt x="57054" y="12542"/>
                            </a:cubicBezTo>
                            <a:cubicBezTo>
                              <a:pt x="59820" y="17210"/>
                              <a:pt x="61117" y="21792"/>
                              <a:pt x="60944" y="26114"/>
                            </a:cubicBezTo>
                            <a:cubicBezTo>
                              <a:pt x="60771" y="30523"/>
                              <a:pt x="59129" y="34067"/>
                              <a:pt x="56017" y="36747"/>
                            </a:cubicBezTo>
                            <a:lnTo>
                              <a:pt x="56362" y="37266"/>
                            </a:lnTo>
                            <a:cubicBezTo>
                              <a:pt x="61636" y="35710"/>
                              <a:pt x="66217" y="35883"/>
                              <a:pt x="70107" y="37871"/>
                            </a:cubicBezTo>
                            <a:cubicBezTo>
                              <a:pt x="73997" y="39859"/>
                              <a:pt x="77455" y="43403"/>
                              <a:pt x="80567" y="48677"/>
                            </a:cubicBezTo>
                            <a:cubicBezTo>
                              <a:pt x="84889" y="56024"/>
                              <a:pt x="86359" y="62940"/>
                              <a:pt x="84803" y="69423"/>
                            </a:cubicBezTo>
                            <a:cubicBezTo>
                              <a:pt x="83333" y="75907"/>
                              <a:pt x="79097" y="81180"/>
                              <a:pt x="72268" y="85243"/>
                            </a:cubicBezTo>
                            <a:lnTo>
                              <a:pt x="47804" y="99593"/>
                            </a:lnTo>
                            <a:lnTo>
                              <a:pt x="0" y="18334"/>
                            </a:lnTo>
                            <a:close/>
                            <a:moveTo>
                              <a:pt x="40889" y="55333"/>
                            </a:moveTo>
                            <a:lnTo>
                              <a:pt x="54288" y="78068"/>
                            </a:lnTo>
                            <a:lnTo>
                              <a:pt x="61895" y="73573"/>
                            </a:lnTo>
                            <a:cubicBezTo>
                              <a:pt x="65007" y="71758"/>
                              <a:pt x="66822" y="69423"/>
                              <a:pt x="67255" y="66571"/>
                            </a:cubicBezTo>
                            <a:cubicBezTo>
                              <a:pt x="67687" y="63718"/>
                              <a:pt x="66649" y="60347"/>
                              <a:pt x="64315" y="56284"/>
                            </a:cubicBezTo>
                            <a:cubicBezTo>
                              <a:pt x="60080" y="49022"/>
                              <a:pt x="54720" y="47293"/>
                              <a:pt x="48323" y="51011"/>
                            </a:cubicBezTo>
                            <a:lnTo>
                              <a:pt x="40889" y="55333"/>
                            </a:lnTo>
                            <a:close/>
                            <a:moveTo>
                              <a:pt x="33454" y="42712"/>
                            </a:moveTo>
                            <a:lnTo>
                              <a:pt x="40370" y="38649"/>
                            </a:lnTo>
                            <a:cubicBezTo>
                              <a:pt x="43568" y="36834"/>
                              <a:pt x="45297" y="34586"/>
                              <a:pt x="45557" y="32166"/>
                            </a:cubicBezTo>
                            <a:cubicBezTo>
                              <a:pt x="45816" y="29745"/>
                              <a:pt x="45038" y="26806"/>
                              <a:pt x="43050" y="23435"/>
                            </a:cubicBezTo>
                            <a:cubicBezTo>
                              <a:pt x="41062" y="20063"/>
                              <a:pt x="38900" y="18075"/>
                              <a:pt x="36566" y="17470"/>
                            </a:cubicBezTo>
                            <a:cubicBezTo>
                              <a:pt x="34232" y="16865"/>
                              <a:pt x="31466" y="17470"/>
                              <a:pt x="28268" y="19372"/>
                            </a:cubicBezTo>
                            <a:lnTo>
                              <a:pt x="21871" y="23089"/>
                            </a:lnTo>
                            <a:lnTo>
                              <a:pt x="33454" y="4271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6" name="Freihandform: Form 675">
                        <a:extLst>
                          <a:ext uri="{FF2B5EF4-FFF2-40B4-BE49-F238E27FC236}">
                            <a16:creationId xmlns:a16="http://schemas.microsoft.com/office/drawing/2014/main" id="{6314104A-5F36-468B-88FB-B5149F9E2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3279" y="1026366"/>
                        <a:ext cx="77801" cy="95090"/>
                      </a:xfrm>
                      <a:custGeom>
                        <a:avLst/>
                        <a:gdLst>
                          <a:gd name="connsiteX0" fmla="*/ 82123 w 77800"/>
                          <a:gd name="connsiteY0" fmla="*/ 82988 h 95089"/>
                          <a:gd name="connsiteX1" fmla="*/ 44692 w 77800"/>
                          <a:gd name="connsiteY1" fmla="*/ 103129 h 95089"/>
                          <a:gd name="connsiteX2" fmla="*/ 0 w 77800"/>
                          <a:gd name="connsiteY2" fmla="*/ 20142 h 95089"/>
                          <a:gd name="connsiteX3" fmla="*/ 37431 w 77800"/>
                          <a:gd name="connsiteY3" fmla="*/ 0 h 95089"/>
                          <a:gd name="connsiteX4" fmla="*/ 44606 w 77800"/>
                          <a:gd name="connsiteY4" fmla="*/ 13313 h 95089"/>
                          <a:gd name="connsiteX5" fmla="*/ 22649 w 77800"/>
                          <a:gd name="connsiteY5" fmla="*/ 25156 h 95089"/>
                          <a:gd name="connsiteX6" fmla="*/ 33281 w 77800"/>
                          <a:gd name="connsiteY6" fmla="*/ 44952 h 95089"/>
                          <a:gd name="connsiteX7" fmla="*/ 53683 w 77800"/>
                          <a:gd name="connsiteY7" fmla="*/ 33973 h 95089"/>
                          <a:gd name="connsiteX8" fmla="*/ 60857 w 77800"/>
                          <a:gd name="connsiteY8" fmla="*/ 47372 h 95089"/>
                          <a:gd name="connsiteX9" fmla="*/ 40456 w 77800"/>
                          <a:gd name="connsiteY9" fmla="*/ 58351 h 95089"/>
                          <a:gd name="connsiteX10" fmla="*/ 52818 w 77800"/>
                          <a:gd name="connsiteY10" fmla="*/ 81345 h 95089"/>
                          <a:gd name="connsiteX11" fmla="*/ 74775 w 77800"/>
                          <a:gd name="connsiteY11" fmla="*/ 69502 h 95089"/>
                          <a:gd name="connsiteX12" fmla="*/ 82123 w 77800"/>
                          <a:gd name="connsiteY12" fmla="*/ 82988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77800" h="95089">
                            <a:moveTo>
                              <a:pt x="82123" y="82988"/>
                            </a:moveTo>
                            <a:lnTo>
                              <a:pt x="44692" y="103129"/>
                            </a:lnTo>
                            <a:lnTo>
                              <a:pt x="0" y="20142"/>
                            </a:lnTo>
                            <a:lnTo>
                              <a:pt x="37431" y="0"/>
                            </a:lnTo>
                            <a:lnTo>
                              <a:pt x="44606" y="13313"/>
                            </a:lnTo>
                            <a:lnTo>
                              <a:pt x="22649" y="25156"/>
                            </a:lnTo>
                            <a:lnTo>
                              <a:pt x="33281" y="44952"/>
                            </a:lnTo>
                            <a:lnTo>
                              <a:pt x="53683" y="33973"/>
                            </a:lnTo>
                            <a:lnTo>
                              <a:pt x="60857" y="47372"/>
                            </a:lnTo>
                            <a:lnTo>
                              <a:pt x="40456" y="58351"/>
                            </a:lnTo>
                            <a:lnTo>
                              <a:pt x="52818" y="81345"/>
                            </a:lnTo>
                            <a:lnTo>
                              <a:pt x="74775" y="69502"/>
                            </a:lnTo>
                            <a:lnTo>
                              <a:pt x="82123" y="8298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7" name="Freihandform: Form 676">
                        <a:extLst>
                          <a:ext uri="{FF2B5EF4-FFF2-40B4-BE49-F238E27FC236}">
                            <a16:creationId xmlns:a16="http://schemas.microsoft.com/office/drawing/2014/main" id="{C2683FF7-80AF-4EAC-9356-EC76B2274F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4973" y="1011324"/>
                        <a:ext cx="77801" cy="86445"/>
                      </a:xfrm>
                      <a:custGeom>
                        <a:avLst/>
                        <a:gdLst>
                          <a:gd name="connsiteX0" fmla="*/ 42012 w 77800"/>
                          <a:gd name="connsiteY0" fmla="*/ 92151 h 86445"/>
                          <a:gd name="connsiteX1" fmla="*/ 0 w 77800"/>
                          <a:gd name="connsiteY1" fmla="*/ 7780 h 86445"/>
                          <a:gd name="connsiteX2" fmla="*/ 15733 w 77800"/>
                          <a:gd name="connsiteY2" fmla="*/ 0 h 86445"/>
                          <a:gd name="connsiteX3" fmla="*/ 50916 w 77800"/>
                          <a:gd name="connsiteY3" fmla="*/ 70626 h 86445"/>
                          <a:gd name="connsiteX4" fmla="*/ 72701 w 77800"/>
                          <a:gd name="connsiteY4" fmla="*/ 59820 h 86445"/>
                          <a:gd name="connsiteX5" fmla="*/ 79530 w 77800"/>
                          <a:gd name="connsiteY5" fmla="*/ 73565 h 86445"/>
                          <a:gd name="connsiteX6" fmla="*/ 42012 w 77800"/>
                          <a:gd name="connsiteY6" fmla="*/ 92151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7800" h="86445">
                            <a:moveTo>
                              <a:pt x="42012" y="92151"/>
                            </a:moveTo>
                            <a:lnTo>
                              <a:pt x="0" y="7780"/>
                            </a:lnTo>
                            <a:lnTo>
                              <a:pt x="15733" y="0"/>
                            </a:lnTo>
                            <a:lnTo>
                              <a:pt x="50916" y="70626"/>
                            </a:lnTo>
                            <a:lnTo>
                              <a:pt x="72701" y="59820"/>
                            </a:lnTo>
                            <a:lnTo>
                              <a:pt x="79530" y="73565"/>
                            </a:lnTo>
                            <a:lnTo>
                              <a:pt x="42012" y="9215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8" name="Freihandform: Form 677">
                        <a:extLst>
                          <a:ext uri="{FF2B5EF4-FFF2-40B4-BE49-F238E27FC236}">
                            <a16:creationId xmlns:a16="http://schemas.microsoft.com/office/drawing/2014/main" id="{B63408C1-4624-4B39-8A10-EFB634BF3B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24852" y="987293"/>
                        <a:ext cx="69156" cy="86445"/>
                      </a:xfrm>
                      <a:custGeom>
                        <a:avLst/>
                        <a:gdLst>
                          <a:gd name="connsiteX0" fmla="*/ 39333 w 69156"/>
                          <a:gd name="connsiteY0" fmla="*/ 93015 h 86445"/>
                          <a:gd name="connsiteX1" fmla="*/ 0 w 69156"/>
                          <a:gd name="connsiteY1" fmla="*/ 7348 h 86445"/>
                          <a:gd name="connsiteX2" fmla="*/ 15906 w 69156"/>
                          <a:gd name="connsiteY2" fmla="*/ 0 h 86445"/>
                          <a:gd name="connsiteX3" fmla="*/ 48842 w 69156"/>
                          <a:gd name="connsiteY3" fmla="*/ 71750 h 86445"/>
                          <a:gd name="connsiteX4" fmla="*/ 70885 w 69156"/>
                          <a:gd name="connsiteY4" fmla="*/ 61636 h 86445"/>
                          <a:gd name="connsiteX5" fmla="*/ 77282 w 69156"/>
                          <a:gd name="connsiteY5" fmla="*/ 75553 h 86445"/>
                          <a:gd name="connsiteX6" fmla="*/ 39333 w 69156"/>
                          <a:gd name="connsiteY6" fmla="*/ 93015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9156" h="86445">
                            <a:moveTo>
                              <a:pt x="39333" y="93015"/>
                            </a:moveTo>
                            <a:lnTo>
                              <a:pt x="0" y="7348"/>
                            </a:lnTo>
                            <a:lnTo>
                              <a:pt x="15906" y="0"/>
                            </a:lnTo>
                            <a:lnTo>
                              <a:pt x="48842" y="71750"/>
                            </a:lnTo>
                            <a:lnTo>
                              <a:pt x="70885" y="61636"/>
                            </a:lnTo>
                            <a:lnTo>
                              <a:pt x="77282" y="75553"/>
                            </a:lnTo>
                            <a:lnTo>
                              <a:pt x="39333" y="9301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628" name="Grafik 3536">
                      <a:extLst>
                        <a:ext uri="{FF2B5EF4-FFF2-40B4-BE49-F238E27FC236}">
                          <a16:creationId xmlns:a16="http://schemas.microsoft.com/office/drawing/2014/main" id="{0B162974-3864-4C44-BA68-F2025412F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3960" y="1227524"/>
                      <a:ext cx="138313" cy="250692"/>
                      <a:chOff x="4063960" y="1227524"/>
                      <a:chExt cx="138313" cy="250692"/>
                    </a:xfrm>
                    <a:solidFill>
                      <a:srgbClr val="A54A8E"/>
                    </a:solidFill>
                  </p:grpSpPr>
                  <p:sp>
                    <p:nvSpPr>
                      <p:cNvPr id="665" name="Freihandform: Form 664">
                        <a:extLst>
                          <a:ext uri="{FF2B5EF4-FFF2-40B4-BE49-F238E27FC236}">
                            <a16:creationId xmlns:a16="http://schemas.microsoft.com/office/drawing/2014/main" id="{93B4746A-3758-40C0-B657-4183F83B8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3490" y="1450381"/>
                        <a:ext cx="60512" cy="34578"/>
                      </a:xfrm>
                      <a:custGeom>
                        <a:avLst/>
                        <a:gdLst>
                          <a:gd name="connsiteX0" fmla="*/ 51608 w 60511"/>
                          <a:gd name="connsiteY0" fmla="*/ 3804 h 34578"/>
                          <a:gd name="connsiteX1" fmla="*/ 33368 w 60511"/>
                          <a:gd name="connsiteY1" fmla="*/ 15301 h 34578"/>
                          <a:gd name="connsiteX2" fmla="*/ 37863 w 60511"/>
                          <a:gd name="connsiteY2" fmla="*/ 28613 h 34578"/>
                          <a:gd name="connsiteX3" fmla="*/ 59388 w 60511"/>
                          <a:gd name="connsiteY3" fmla="*/ 26712 h 34578"/>
                          <a:gd name="connsiteX4" fmla="*/ 60685 w 60511"/>
                          <a:gd name="connsiteY4" fmla="*/ 30515 h 34578"/>
                          <a:gd name="connsiteX5" fmla="*/ 1297 w 60511"/>
                          <a:gd name="connsiteY5" fmla="*/ 35788 h 34578"/>
                          <a:gd name="connsiteX6" fmla="*/ 0 w 60511"/>
                          <a:gd name="connsiteY6" fmla="*/ 31985 h 34578"/>
                          <a:gd name="connsiteX7" fmla="*/ 50398 w 60511"/>
                          <a:gd name="connsiteY7" fmla="*/ 0 h 34578"/>
                          <a:gd name="connsiteX8" fmla="*/ 51608 w 60511"/>
                          <a:gd name="connsiteY8" fmla="*/ 3804 h 34578"/>
                          <a:gd name="connsiteX9" fmla="*/ 29910 w 60511"/>
                          <a:gd name="connsiteY9" fmla="*/ 17462 h 34578"/>
                          <a:gd name="connsiteX10" fmla="*/ 11065 w 60511"/>
                          <a:gd name="connsiteY10" fmla="*/ 29219 h 34578"/>
                          <a:gd name="connsiteX11" fmla="*/ 4927 w 60511"/>
                          <a:gd name="connsiteY11" fmla="*/ 32590 h 34578"/>
                          <a:gd name="connsiteX12" fmla="*/ 11843 w 60511"/>
                          <a:gd name="connsiteY12" fmla="*/ 31466 h 34578"/>
                          <a:gd name="connsiteX13" fmla="*/ 33887 w 60511"/>
                          <a:gd name="connsiteY13" fmla="*/ 29305 h 34578"/>
                          <a:gd name="connsiteX14" fmla="*/ 29910 w 60511"/>
                          <a:gd name="connsiteY14" fmla="*/ 1746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1608" y="3804"/>
                            </a:moveTo>
                            <a:lnTo>
                              <a:pt x="33368" y="15301"/>
                            </a:lnTo>
                            <a:lnTo>
                              <a:pt x="37863" y="28613"/>
                            </a:lnTo>
                            <a:lnTo>
                              <a:pt x="59388" y="26712"/>
                            </a:lnTo>
                            <a:lnTo>
                              <a:pt x="60685" y="30515"/>
                            </a:lnTo>
                            <a:lnTo>
                              <a:pt x="1297" y="35788"/>
                            </a:lnTo>
                            <a:lnTo>
                              <a:pt x="0" y="31985"/>
                            </a:lnTo>
                            <a:lnTo>
                              <a:pt x="50398" y="0"/>
                            </a:lnTo>
                            <a:lnTo>
                              <a:pt x="51608" y="3804"/>
                            </a:lnTo>
                            <a:close/>
                            <a:moveTo>
                              <a:pt x="29910" y="17462"/>
                            </a:moveTo>
                            <a:lnTo>
                              <a:pt x="11065" y="29219"/>
                            </a:lnTo>
                            <a:cubicBezTo>
                              <a:pt x="8904" y="30515"/>
                              <a:pt x="6916" y="31639"/>
                              <a:pt x="4927" y="32590"/>
                            </a:cubicBezTo>
                            <a:cubicBezTo>
                              <a:pt x="7175" y="32071"/>
                              <a:pt x="9509" y="31725"/>
                              <a:pt x="11843" y="31466"/>
                            </a:cubicBezTo>
                            <a:lnTo>
                              <a:pt x="33887" y="29305"/>
                            </a:lnTo>
                            <a:lnTo>
                              <a:pt x="29910" y="17462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6" name="Freihandform: Form 665">
                        <a:extLst>
                          <a:ext uri="{FF2B5EF4-FFF2-40B4-BE49-F238E27FC236}">
                            <a16:creationId xmlns:a16="http://schemas.microsoft.com/office/drawing/2014/main" id="{962BCBC1-542C-479A-AB62-705DB7D36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2564" y="1423345"/>
                        <a:ext cx="51867" cy="34578"/>
                      </a:xfrm>
                      <a:custGeom>
                        <a:avLst/>
                        <a:gdLst>
                          <a:gd name="connsiteX0" fmla="*/ 22077 w 51867"/>
                          <a:gd name="connsiteY0" fmla="*/ 3263 h 34578"/>
                          <a:gd name="connsiteX1" fmla="*/ 55963 w 51867"/>
                          <a:gd name="connsiteY1" fmla="*/ 11303 h 34578"/>
                          <a:gd name="connsiteX2" fmla="*/ 59248 w 51867"/>
                          <a:gd name="connsiteY2" fmla="*/ 21071 h 34578"/>
                          <a:gd name="connsiteX3" fmla="*/ 4356 w 51867"/>
                          <a:gd name="connsiteY3" fmla="*/ 39570 h 34578"/>
                          <a:gd name="connsiteX4" fmla="*/ 984 w 51867"/>
                          <a:gd name="connsiteY4" fmla="*/ 29629 h 34578"/>
                          <a:gd name="connsiteX5" fmla="*/ 3491 w 51867"/>
                          <a:gd name="connsiteY5" fmla="*/ 14415 h 34578"/>
                          <a:gd name="connsiteX6" fmla="*/ 22077 w 51867"/>
                          <a:gd name="connsiteY6" fmla="*/ 3263 h 34578"/>
                          <a:gd name="connsiteX7" fmla="*/ 23633 w 51867"/>
                          <a:gd name="connsiteY7" fmla="*/ 7067 h 34578"/>
                          <a:gd name="connsiteX8" fmla="*/ 7122 w 51867"/>
                          <a:gd name="connsiteY8" fmla="*/ 16403 h 34578"/>
                          <a:gd name="connsiteX9" fmla="*/ 4442 w 51867"/>
                          <a:gd name="connsiteY9" fmla="*/ 28505 h 34578"/>
                          <a:gd name="connsiteX10" fmla="*/ 6517 w 51867"/>
                          <a:gd name="connsiteY10" fmla="*/ 34643 h 34578"/>
                          <a:gd name="connsiteX11" fmla="*/ 54667 w 51867"/>
                          <a:gd name="connsiteY11" fmla="*/ 18477 h 34578"/>
                          <a:gd name="connsiteX12" fmla="*/ 52678 w 51867"/>
                          <a:gd name="connsiteY12" fmla="*/ 12599 h 34578"/>
                          <a:gd name="connsiteX13" fmla="*/ 42910 w 51867"/>
                          <a:gd name="connsiteY13" fmla="*/ 4214 h 34578"/>
                          <a:gd name="connsiteX14" fmla="*/ 23633 w 51867"/>
                          <a:gd name="connsiteY14" fmla="*/ 7067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22077" y="3263"/>
                            </a:moveTo>
                            <a:cubicBezTo>
                              <a:pt x="40749" y="-2961"/>
                              <a:pt x="51987" y="-281"/>
                              <a:pt x="55963" y="11303"/>
                            </a:cubicBezTo>
                            <a:lnTo>
                              <a:pt x="59248" y="21071"/>
                            </a:lnTo>
                            <a:lnTo>
                              <a:pt x="4356" y="39570"/>
                            </a:lnTo>
                            <a:lnTo>
                              <a:pt x="984" y="29629"/>
                            </a:lnTo>
                            <a:cubicBezTo>
                              <a:pt x="-918" y="23924"/>
                              <a:pt x="-53" y="18910"/>
                              <a:pt x="3491" y="14415"/>
                            </a:cubicBezTo>
                            <a:cubicBezTo>
                              <a:pt x="7122" y="9919"/>
                              <a:pt x="13259" y="6202"/>
                              <a:pt x="22077" y="3263"/>
                            </a:cubicBezTo>
                            <a:close/>
                            <a:moveTo>
                              <a:pt x="23633" y="7067"/>
                            </a:moveTo>
                            <a:cubicBezTo>
                              <a:pt x="15853" y="9660"/>
                              <a:pt x="10407" y="12772"/>
                              <a:pt x="7122" y="16403"/>
                            </a:cubicBezTo>
                            <a:cubicBezTo>
                              <a:pt x="3837" y="20034"/>
                              <a:pt x="2972" y="24096"/>
                              <a:pt x="4442" y="28505"/>
                            </a:cubicBezTo>
                            <a:lnTo>
                              <a:pt x="6517" y="34643"/>
                            </a:lnTo>
                            <a:lnTo>
                              <a:pt x="54667" y="18477"/>
                            </a:lnTo>
                            <a:lnTo>
                              <a:pt x="52678" y="12599"/>
                            </a:lnTo>
                            <a:cubicBezTo>
                              <a:pt x="51122" y="7845"/>
                              <a:pt x="47838" y="5079"/>
                              <a:pt x="42910" y="4214"/>
                            </a:cubicBezTo>
                            <a:cubicBezTo>
                              <a:pt x="37983" y="3436"/>
                              <a:pt x="31586" y="4387"/>
                              <a:pt x="23633" y="7067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7" name="Freihandform: Form 666">
                        <a:extLst>
                          <a:ext uri="{FF2B5EF4-FFF2-40B4-BE49-F238E27FC236}">
                            <a16:creationId xmlns:a16="http://schemas.microsoft.com/office/drawing/2014/main" id="{8C6659D0-5CAC-43A3-B7A8-9132509A3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6259" y="1396093"/>
                        <a:ext cx="60512" cy="34578"/>
                      </a:xfrm>
                      <a:custGeom>
                        <a:avLst/>
                        <a:gdLst>
                          <a:gd name="connsiteX0" fmla="*/ 1297 w 60511"/>
                          <a:gd name="connsiteY0" fmla="*/ 9250 h 34578"/>
                          <a:gd name="connsiteX1" fmla="*/ 0 w 60511"/>
                          <a:gd name="connsiteY1" fmla="*/ 5446 h 34578"/>
                          <a:gd name="connsiteX2" fmla="*/ 59302 w 60511"/>
                          <a:gd name="connsiteY2" fmla="*/ 0 h 34578"/>
                          <a:gd name="connsiteX3" fmla="*/ 60685 w 60511"/>
                          <a:gd name="connsiteY3" fmla="*/ 4063 h 34578"/>
                          <a:gd name="connsiteX4" fmla="*/ 10114 w 60511"/>
                          <a:gd name="connsiteY4" fmla="*/ 35443 h 34578"/>
                          <a:gd name="connsiteX5" fmla="*/ 8817 w 60511"/>
                          <a:gd name="connsiteY5" fmla="*/ 31639 h 34578"/>
                          <a:gd name="connsiteX6" fmla="*/ 44433 w 60511"/>
                          <a:gd name="connsiteY6" fmla="*/ 9682 h 34578"/>
                          <a:gd name="connsiteX7" fmla="*/ 50484 w 60511"/>
                          <a:gd name="connsiteY7" fmla="*/ 6138 h 34578"/>
                          <a:gd name="connsiteX8" fmla="*/ 55498 w 60511"/>
                          <a:gd name="connsiteY8" fmla="*/ 3717 h 34578"/>
                          <a:gd name="connsiteX9" fmla="*/ 51003 w 60511"/>
                          <a:gd name="connsiteY9" fmla="*/ 4495 h 34578"/>
                          <a:gd name="connsiteX10" fmla="*/ 47199 w 60511"/>
                          <a:gd name="connsiteY10" fmla="*/ 5014 h 34578"/>
                          <a:gd name="connsiteX11" fmla="*/ 1297 w 60511"/>
                          <a:gd name="connsiteY11" fmla="*/ 925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1297" y="9250"/>
                            </a:moveTo>
                            <a:lnTo>
                              <a:pt x="0" y="5446"/>
                            </a:lnTo>
                            <a:lnTo>
                              <a:pt x="59302" y="0"/>
                            </a:lnTo>
                            <a:lnTo>
                              <a:pt x="60685" y="4063"/>
                            </a:lnTo>
                            <a:lnTo>
                              <a:pt x="10114" y="35443"/>
                            </a:lnTo>
                            <a:lnTo>
                              <a:pt x="8817" y="31639"/>
                            </a:lnTo>
                            <a:lnTo>
                              <a:pt x="44433" y="9682"/>
                            </a:lnTo>
                            <a:cubicBezTo>
                              <a:pt x="47113" y="7953"/>
                              <a:pt x="49187" y="6829"/>
                              <a:pt x="50484" y="6138"/>
                            </a:cubicBezTo>
                            <a:cubicBezTo>
                              <a:pt x="51781" y="5446"/>
                              <a:pt x="53510" y="4582"/>
                              <a:pt x="55498" y="3717"/>
                            </a:cubicBezTo>
                            <a:cubicBezTo>
                              <a:pt x="53942" y="3977"/>
                              <a:pt x="52472" y="4236"/>
                              <a:pt x="51003" y="4495"/>
                            </a:cubicBezTo>
                            <a:cubicBezTo>
                              <a:pt x="49533" y="4755"/>
                              <a:pt x="48237" y="4927"/>
                              <a:pt x="47199" y="5014"/>
                            </a:cubicBezTo>
                            <a:cubicBezTo>
                              <a:pt x="46162" y="5187"/>
                              <a:pt x="30861" y="6570"/>
                              <a:pt x="1297" y="9250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8" name="Freihandform: Form 667">
                        <a:extLst>
                          <a:ext uri="{FF2B5EF4-FFF2-40B4-BE49-F238E27FC236}">
                            <a16:creationId xmlns:a16="http://schemas.microsoft.com/office/drawing/2014/main" id="{5066AB5E-5228-452B-8C24-51FD09BA07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7866" y="1353034"/>
                        <a:ext cx="51867" cy="34578"/>
                      </a:xfrm>
                      <a:custGeom>
                        <a:avLst/>
                        <a:gdLst>
                          <a:gd name="connsiteX0" fmla="*/ 23694 w 51867"/>
                          <a:gd name="connsiteY0" fmla="*/ 3381 h 34578"/>
                          <a:gd name="connsiteX1" fmla="*/ 45997 w 51867"/>
                          <a:gd name="connsiteY1" fmla="*/ 441 h 34578"/>
                          <a:gd name="connsiteX2" fmla="*/ 57235 w 51867"/>
                          <a:gd name="connsiteY2" fmla="*/ 9777 h 34578"/>
                          <a:gd name="connsiteX3" fmla="*/ 53863 w 51867"/>
                          <a:gd name="connsiteY3" fmla="*/ 24041 h 34578"/>
                          <a:gd name="connsiteX4" fmla="*/ 34240 w 51867"/>
                          <a:gd name="connsiteY4" fmla="*/ 35106 h 34578"/>
                          <a:gd name="connsiteX5" fmla="*/ 11764 w 51867"/>
                          <a:gd name="connsiteY5" fmla="*/ 38218 h 34578"/>
                          <a:gd name="connsiteX6" fmla="*/ 786 w 51867"/>
                          <a:gd name="connsiteY6" fmla="*/ 28623 h 34578"/>
                          <a:gd name="connsiteX7" fmla="*/ 4157 w 51867"/>
                          <a:gd name="connsiteY7" fmla="*/ 14446 h 34578"/>
                          <a:gd name="connsiteX8" fmla="*/ 23694 w 51867"/>
                          <a:gd name="connsiteY8" fmla="*/ 3381 h 34578"/>
                          <a:gd name="connsiteX9" fmla="*/ 33116 w 51867"/>
                          <a:gd name="connsiteY9" fmla="*/ 31216 h 34578"/>
                          <a:gd name="connsiteX10" fmla="*/ 50578 w 51867"/>
                          <a:gd name="connsiteY10" fmla="*/ 21966 h 34578"/>
                          <a:gd name="connsiteX11" fmla="*/ 53863 w 51867"/>
                          <a:gd name="connsiteY11" fmla="*/ 10988 h 34578"/>
                          <a:gd name="connsiteX12" fmla="*/ 44614 w 51867"/>
                          <a:gd name="connsiteY12" fmla="*/ 4072 h 34578"/>
                          <a:gd name="connsiteX13" fmla="*/ 24991 w 51867"/>
                          <a:gd name="connsiteY13" fmla="*/ 7271 h 34578"/>
                          <a:gd name="connsiteX14" fmla="*/ 7615 w 51867"/>
                          <a:gd name="connsiteY14" fmla="*/ 16434 h 34578"/>
                          <a:gd name="connsiteX15" fmla="*/ 4417 w 51867"/>
                          <a:gd name="connsiteY15" fmla="*/ 27412 h 34578"/>
                          <a:gd name="connsiteX16" fmla="*/ 13753 w 51867"/>
                          <a:gd name="connsiteY16" fmla="*/ 34328 h 34578"/>
                          <a:gd name="connsiteX17" fmla="*/ 33116 w 51867"/>
                          <a:gd name="connsiteY17" fmla="*/ 31216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23694" y="3381"/>
                            </a:moveTo>
                            <a:cubicBezTo>
                              <a:pt x="32771" y="355"/>
                              <a:pt x="40205" y="-682"/>
                              <a:pt x="45997" y="441"/>
                            </a:cubicBezTo>
                            <a:cubicBezTo>
                              <a:pt x="51789" y="1479"/>
                              <a:pt x="55506" y="4591"/>
                              <a:pt x="57235" y="9777"/>
                            </a:cubicBezTo>
                            <a:cubicBezTo>
                              <a:pt x="58964" y="14964"/>
                              <a:pt x="57840" y="19719"/>
                              <a:pt x="53863" y="24041"/>
                            </a:cubicBezTo>
                            <a:cubicBezTo>
                              <a:pt x="49887" y="28363"/>
                              <a:pt x="43317" y="32080"/>
                              <a:pt x="34240" y="35106"/>
                            </a:cubicBezTo>
                            <a:cubicBezTo>
                              <a:pt x="24731" y="38304"/>
                              <a:pt x="17297" y="39342"/>
                              <a:pt x="11764" y="38218"/>
                            </a:cubicBezTo>
                            <a:cubicBezTo>
                              <a:pt x="6232" y="37094"/>
                              <a:pt x="2601" y="33896"/>
                              <a:pt x="786" y="28623"/>
                            </a:cubicBezTo>
                            <a:cubicBezTo>
                              <a:pt x="-943" y="23522"/>
                              <a:pt x="181" y="18768"/>
                              <a:pt x="4157" y="14446"/>
                            </a:cubicBezTo>
                            <a:cubicBezTo>
                              <a:pt x="8220" y="10123"/>
                              <a:pt x="14704" y="6493"/>
                              <a:pt x="23694" y="3381"/>
                            </a:cubicBezTo>
                            <a:close/>
                            <a:moveTo>
                              <a:pt x="33116" y="31216"/>
                            </a:moveTo>
                            <a:cubicBezTo>
                              <a:pt x="41242" y="28450"/>
                              <a:pt x="47121" y="25338"/>
                              <a:pt x="50578" y="21966"/>
                            </a:cubicBezTo>
                            <a:cubicBezTo>
                              <a:pt x="54036" y="18508"/>
                              <a:pt x="55160" y="14878"/>
                              <a:pt x="53863" y="10988"/>
                            </a:cubicBezTo>
                            <a:cubicBezTo>
                              <a:pt x="52567" y="7098"/>
                              <a:pt x="49455" y="4764"/>
                              <a:pt x="44614" y="4072"/>
                            </a:cubicBezTo>
                            <a:cubicBezTo>
                              <a:pt x="39773" y="3381"/>
                              <a:pt x="33289" y="4504"/>
                              <a:pt x="24991" y="7271"/>
                            </a:cubicBezTo>
                            <a:cubicBezTo>
                              <a:pt x="16865" y="10037"/>
                              <a:pt x="11073" y="13062"/>
                              <a:pt x="7615" y="16434"/>
                            </a:cubicBezTo>
                            <a:cubicBezTo>
                              <a:pt x="4157" y="19805"/>
                              <a:pt x="3034" y="23522"/>
                              <a:pt x="4417" y="27412"/>
                            </a:cubicBezTo>
                            <a:cubicBezTo>
                              <a:pt x="5800" y="31475"/>
                              <a:pt x="8912" y="33809"/>
                              <a:pt x="13753" y="34328"/>
                            </a:cubicBezTo>
                            <a:cubicBezTo>
                              <a:pt x="18594" y="35020"/>
                              <a:pt x="25077" y="33982"/>
                              <a:pt x="33116" y="31216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9" name="Freihandform: Form 668">
                        <a:extLst>
                          <a:ext uri="{FF2B5EF4-FFF2-40B4-BE49-F238E27FC236}">
                            <a16:creationId xmlns:a16="http://schemas.microsoft.com/office/drawing/2014/main" id="{55E717DF-289D-44BD-96F9-683D99ABEC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3423" y="1314143"/>
                        <a:ext cx="51867" cy="34578"/>
                      </a:xfrm>
                      <a:custGeom>
                        <a:avLst/>
                        <a:gdLst>
                          <a:gd name="connsiteX0" fmla="*/ 4856 w 51867"/>
                          <a:gd name="connsiteY0" fmla="*/ 24983 h 34578"/>
                          <a:gd name="connsiteX1" fmla="*/ 14711 w 51867"/>
                          <a:gd name="connsiteY1" fmla="*/ 32590 h 34578"/>
                          <a:gd name="connsiteX2" fmla="*/ 34074 w 51867"/>
                          <a:gd name="connsiteY2" fmla="*/ 30169 h 34578"/>
                          <a:gd name="connsiteX3" fmla="*/ 46609 w 51867"/>
                          <a:gd name="connsiteY3" fmla="*/ 24032 h 34578"/>
                          <a:gd name="connsiteX4" fmla="*/ 53611 w 51867"/>
                          <a:gd name="connsiteY4" fmla="*/ 16252 h 34578"/>
                          <a:gd name="connsiteX5" fmla="*/ 54130 w 51867"/>
                          <a:gd name="connsiteY5" fmla="*/ 7953 h 34578"/>
                          <a:gd name="connsiteX6" fmla="*/ 50067 w 51867"/>
                          <a:gd name="connsiteY6" fmla="*/ 1124 h 34578"/>
                          <a:gd name="connsiteX7" fmla="*/ 53438 w 51867"/>
                          <a:gd name="connsiteY7" fmla="*/ 0 h 34578"/>
                          <a:gd name="connsiteX8" fmla="*/ 57674 w 51867"/>
                          <a:gd name="connsiteY8" fmla="*/ 7175 h 34578"/>
                          <a:gd name="connsiteX9" fmla="*/ 57328 w 51867"/>
                          <a:gd name="connsiteY9" fmla="*/ 17462 h 34578"/>
                          <a:gd name="connsiteX10" fmla="*/ 49548 w 51867"/>
                          <a:gd name="connsiteY10" fmla="*/ 26798 h 34578"/>
                          <a:gd name="connsiteX11" fmla="*/ 35112 w 51867"/>
                          <a:gd name="connsiteY11" fmla="*/ 34060 h 34578"/>
                          <a:gd name="connsiteX12" fmla="*/ 12895 w 51867"/>
                          <a:gd name="connsiteY12" fmla="*/ 36307 h 34578"/>
                          <a:gd name="connsiteX13" fmla="*/ 1052 w 51867"/>
                          <a:gd name="connsiteY13" fmla="*/ 26106 h 34578"/>
                          <a:gd name="connsiteX14" fmla="*/ 447 w 51867"/>
                          <a:gd name="connsiteY14" fmla="*/ 16511 h 34578"/>
                          <a:gd name="connsiteX15" fmla="*/ 4251 w 51867"/>
                          <a:gd name="connsiteY15" fmla="*/ 17116 h 34578"/>
                          <a:gd name="connsiteX16" fmla="*/ 4856 w 51867"/>
                          <a:gd name="connsiteY16" fmla="*/ 24983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4856" y="24983"/>
                            </a:moveTo>
                            <a:cubicBezTo>
                              <a:pt x="6239" y="29132"/>
                              <a:pt x="9524" y="31639"/>
                              <a:pt x="14711" y="32590"/>
                            </a:cubicBezTo>
                            <a:cubicBezTo>
                              <a:pt x="19897" y="33541"/>
                              <a:pt x="26381" y="32763"/>
                              <a:pt x="34074" y="30169"/>
                            </a:cubicBezTo>
                            <a:cubicBezTo>
                              <a:pt x="39088" y="28440"/>
                              <a:pt x="43324" y="26452"/>
                              <a:pt x="46609" y="24032"/>
                            </a:cubicBezTo>
                            <a:cubicBezTo>
                              <a:pt x="49980" y="21611"/>
                              <a:pt x="52314" y="19104"/>
                              <a:pt x="53611" y="16252"/>
                            </a:cubicBezTo>
                            <a:cubicBezTo>
                              <a:pt x="54908" y="13399"/>
                              <a:pt x="55081" y="10719"/>
                              <a:pt x="54130" y="7953"/>
                            </a:cubicBezTo>
                            <a:cubicBezTo>
                              <a:pt x="53179" y="5100"/>
                              <a:pt x="51796" y="2853"/>
                              <a:pt x="50067" y="1124"/>
                            </a:cubicBezTo>
                            <a:lnTo>
                              <a:pt x="53438" y="0"/>
                            </a:lnTo>
                            <a:cubicBezTo>
                              <a:pt x="55254" y="1556"/>
                              <a:pt x="56637" y="3976"/>
                              <a:pt x="57674" y="7175"/>
                            </a:cubicBezTo>
                            <a:cubicBezTo>
                              <a:pt x="58884" y="10633"/>
                              <a:pt x="58711" y="14091"/>
                              <a:pt x="57328" y="17462"/>
                            </a:cubicBezTo>
                            <a:cubicBezTo>
                              <a:pt x="55945" y="20833"/>
                              <a:pt x="53352" y="23945"/>
                              <a:pt x="49548" y="26798"/>
                            </a:cubicBezTo>
                            <a:cubicBezTo>
                              <a:pt x="45744" y="29651"/>
                              <a:pt x="40904" y="32071"/>
                              <a:pt x="35112" y="34060"/>
                            </a:cubicBezTo>
                            <a:cubicBezTo>
                              <a:pt x="26381" y="36999"/>
                              <a:pt x="18946" y="37777"/>
                              <a:pt x="12895" y="36307"/>
                            </a:cubicBezTo>
                            <a:cubicBezTo>
                              <a:pt x="6844" y="34837"/>
                              <a:pt x="2868" y="31466"/>
                              <a:pt x="1052" y="26106"/>
                            </a:cubicBezTo>
                            <a:cubicBezTo>
                              <a:pt x="-71" y="22735"/>
                              <a:pt x="-331" y="19537"/>
                              <a:pt x="447" y="16511"/>
                            </a:cubicBezTo>
                            <a:lnTo>
                              <a:pt x="4251" y="17116"/>
                            </a:lnTo>
                            <a:cubicBezTo>
                              <a:pt x="3819" y="19710"/>
                              <a:pt x="3905" y="22303"/>
                              <a:pt x="4856" y="24983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0" name="Freihandform: Form 669">
                        <a:extLst>
                          <a:ext uri="{FF2B5EF4-FFF2-40B4-BE49-F238E27FC236}">
                            <a16:creationId xmlns:a16="http://schemas.microsoft.com/office/drawing/2014/main" id="{B6A31576-0292-4792-B2FC-205BADF0A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6176" y="1280170"/>
                        <a:ext cx="60512" cy="34578"/>
                      </a:xfrm>
                      <a:custGeom>
                        <a:avLst/>
                        <a:gdLst>
                          <a:gd name="connsiteX0" fmla="*/ 51694 w 60511"/>
                          <a:gd name="connsiteY0" fmla="*/ 3804 h 34578"/>
                          <a:gd name="connsiteX1" fmla="*/ 33368 w 60511"/>
                          <a:gd name="connsiteY1" fmla="*/ 15301 h 34578"/>
                          <a:gd name="connsiteX2" fmla="*/ 37863 w 60511"/>
                          <a:gd name="connsiteY2" fmla="*/ 28613 h 34578"/>
                          <a:gd name="connsiteX3" fmla="*/ 59388 w 60511"/>
                          <a:gd name="connsiteY3" fmla="*/ 26712 h 34578"/>
                          <a:gd name="connsiteX4" fmla="*/ 60685 w 60511"/>
                          <a:gd name="connsiteY4" fmla="*/ 30515 h 34578"/>
                          <a:gd name="connsiteX5" fmla="*/ 1297 w 60511"/>
                          <a:gd name="connsiteY5" fmla="*/ 35788 h 34578"/>
                          <a:gd name="connsiteX6" fmla="*/ 0 w 60511"/>
                          <a:gd name="connsiteY6" fmla="*/ 31985 h 34578"/>
                          <a:gd name="connsiteX7" fmla="*/ 50398 w 60511"/>
                          <a:gd name="connsiteY7" fmla="*/ 0 h 34578"/>
                          <a:gd name="connsiteX8" fmla="*/ 51694 w 60511"/>
                          <a:gd name="connsiteY8" fmla="*/ 3804 h 34578"/>
                          <a:gd name="connsiteX9" fmla="*/ 29997 w 60511"/>
                          <a:gd name="connsiteY9" fmla="*/ 17462 h 34578"/>
                          <a:gd name="connsiteX10" fmla="*/ 11151 w 60511"/>
                          <a:gd name="connsiteY10" fmla="*/ 29219 h 34578"/>
                          <a:gd name="connsiteX11" fmla="*/ 5014 w 60511"/>
                          <a:gd name="connsiteY11" fmla="*/ 32590 h 34578"/>
                          <a:gd name="connsiteX12" fmla="*/ 11929 w 60511"/>
                          <a:gd name="connsiteY12" fmla="*/ 31466 h 34578"/>
                          <a:gd name="connsiteX13" fmla="*/ 33973 w 60511"/>
                          <a:gd name="connsiteY13" fmla="*/ 29305 h 34578"/>
                          <a:gd name="connsiteX14" fmla="*/ 29997 w 60511"/>
                          <a:gd name="connsiteY14" fmla="*/ 1746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1694" y="3804"/>
                            </a:moveTo>
                            <a:lnTo>
                              <a:pt x="33368" y="15301"/>
                            </a:lnTo>
                            <a:lnTo>
                              <a:pt x="37863" y="28613"/>
                            </a:lnTo>
                            <a:lnTo>
                              <a:pt x="59388" y="26712"/>
                            </a:lnTo>
                            <a:lnTo>
                              <a:pt x="60685" y="30515"/>
                            </a:lnTo>
                            <a:lnTo>
                              <a:pt x="1297" y="35788"/>
                            </a:lnTo>
                            <a:lnTo>
                              <a:pt x="0" y="31985"/>
                            </a:lnTo>
                            <a:lnTo>
                              <a:pt x="50398" y="0"/>
                            </a:lnTo>
                            <a:lnTo>
                              <a:pt x="51694" y="3804"/>
                            </a:lnTo>
                            <a:close/>
                            <a:moveTo>
                              <a:pt x="29997" y="17462"/>
                            </a:moveTo>
                            <a:lnTo>
                              <a:pt x="11151" y="29219"/>
                            </a:lnTo>
                            <a:cubicBezTo>
                              <a:pt x="8990" y="30515"/>
                              <a:pt x="6916" y="31639"/>
                              <a:pt x="5014" y="32590"/>
                            </a:cubicBezTo>
                            <a:cubicBezTo>
                              <a:pt x="7261" y="32071"/>
                              <a:pt x="9595" y="31725"/>
                              <a:pt x="11929" y="31466"/>
                            </a:cubicBezTo>
                            <a:lnTo>
                              <a:pt x="33973" y="29305"/>
                            </a:lnTo>
                            <a:lnTo>
                              <a:pt x="29997" y="17462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1" name="Freihandform: Form 670">
                        <a:extLst>
                          <a:ext uri="{FF2B5EF4-FFF2-40B4-BE49-F238E27FC236}">
                            <a16:creationId xmlns:a16="http://schemas.microsoft.com/office/drawing/2014/main" id="{F5F2822F-151F-41E1-A965-0EBEAA4ED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2950" y="1264955"/>
                        <a:ext cx="51867" cy="25934"/>
                      </a:xfrm>
                      <a:custGeom>
                        <a:avLst/>
                        <a:gdLst>
                          <a:gd name="connsiteX0" fmla="*/ 58523 w 51867"/>
                          <a:gd name="connsiteY0" fmla="*/ 0 h 25933"/>
                          <a:gd name="connsiteX1" fmla="*/ 59734 w 51867"/>
                          <a:gd name="connsiteY1" fmla="*/ 3717 h 25933"/>
                          <a:gd name="connsiteX2" fmla="*/ 8385 w 51867"/>
                          <a:gd name="connsiteY2" fmla="*/ 21006 h 25933"/>
                          <a:gd name="connsiteX3" fmla="*/ 12102 w 51867"/>
                          <a:gd name="connsiteY3" fmla="*/ 31898 h 25933"/>
                          <a:gd name="connsiteX4" fmla="*/ 8558 w 51867"/>
                          <a:gd name="connsiteY4" fmla="*/ 33109 h 25933"/>
                          <a:gd name="connsiteX5" fmla="*/ 0 w 51867"/>
                          <a:gd name="connsiteY5" fmla="*/ 7607 h 25933"/>
                          <a:gd name="connsiteX6" fmla="*/ 3544 w 51867"/>
                          <a:gd name="connsiteY6" fmla="*/ 6397 h 25933"/>
                          <a:gd name="connsiteX7" fmla="*/ 7175 w 51867"/>
                          <a:gd name="connsiteY7" fmla="*/ 17375 h 25933"/>
                          <a:gd name="connsiteX8" fmla="*/ 58523 w 51867"/>
                          <a:gd name="connsiteY8" fmla="*/ 0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8523" y="0"/>
                            </a:moveTo>
                            <a:lnTo>
                              <a:pt x="59734" y="3717"/>
                            </a:lnTo>
                            <a:lnTo>
                              <a:pt x="8385" y="21006"/>
                            </a:lnTo>
                            <a:lnTo>
                              <a:pt x="12102" y="31898"/>
                            </a:lnTo>
                            <a:lnTo>
                              <a:pt x="8558" y="33109"/>
                            </a:lnTo>
                            <a:lnTo>
                              <a:pt x="0" y="7607"/>
                            </a:lnTo>
                            <a:lnTo>
                              <a:pt x="3544" y="6397"/>
                            </a:lnTo>
                            <a:lnTo>
                              <a:pt x="7175" y="17375"/>
                            </a:lnTo>
                            <a:lnTo>
                              <a:pt x="58523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2" name="Freihandform: Form 671">
                        <a:extLst>
                          <a:ext uri="{FF2B5EF4-FFF2-40B4-BE49-F238E27FC236}">
                            <a16:creationId xmlns:a16="http://schemas.microsoft.com/office/drawing/2014/main" id="{78F05A62-34DA-4124-A996-F46AC4A09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3960" y="1227524"/>
                        <a:ext cx="60512" cy="34578"/>
                      </a:xfrm>
                      <a:custGeom>
                        <a:avLst/>
                        <a:gdLst>
                          <a:gd name="connsiteX0" fmla="*/ 54893 w 60511"/>
                          <a:gd name="connsiteY0" fmla="*/ 0 h 34578"/>
                          <a:gd name="connsiteX1" fmla="*/ 61549 w 60511"/>
                          <a:gd name="connsiteY1" fmla="*/ 19882 h 34578"/>
                          <a:gd name="connsiteX2" fmla="*/ 6656 w 60511"/>
                          <a:gd name="connsiteY2" fmla="*/ 38295 h 34578"/>
                          <a:gd name="connsiteX3" fmla="*/ 0 w 60511"/>
                          <a:gd name="connsiteY3" fmla="*/ 18413 h 34578"/>
                          <a:gd name="connsiteX4" fmla="*/ 3544 w 60511"/>
                          <a:gd name="connsiteY4" fmla="*/ 17203 h 34578"/>
                          <a:gd name="connsiteX5" fmla="*/ 8990 w 60511"/>
                          <a:gd name="connsiteY5" fmla="*/ 33454 h 34578"/>
                          <a:gd name="connsiteX6" fmla="*/ 29824 w 60511"/>
                          <a:gd name="connsiteY6" fmla="*/ 26452 h 34578"/>
                          <a:gd name="connsiteX7" fmla="*/ 24637 w 60511"/>
                          <a:gd name="connsiteY7" fmla="*/ 11151 h 34578"/>
                          <a:gd name="connsiteX8" fmla="*/ 28181 w 60511"/>
                          <a:gd name="connsiteY8" fmla="*/ 9941 h 34578"/>
                          <a:gd name="connsiteX9" fmla="*/ 33368 w 60511"/>
                          <a:gd name="connsiteY9" fmla="*/ 25242 h 34578"/>
                          <a:gd name="connsiteX10" fmla="*/ 56795 w 60511"/>
                          <a:gd name="connsiteY10" fmla="*/ 17375 h 34578"/>
                          <a:gd name="connsiteX11" fmla="*/ 51349 w 60511"/>
                          <a:gd name="connsiteY11" fmla="*/ 1124 h 34578"/>
                          <a:gd name="connsiteX12" fmla="*/ 54893 w 60511"/>
                          <a:gd name="connsiteY12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4893" y="0"/>
                            </a:moveTo>
                            <a:lnTo>
                              <a:pt x="61549" y="19882"/>
                            </a:lnTo>
                            <a:lnTo>
                              <a:pt x="6656" y="38295"/>
                            </a:lnTo>
                            <a:lnTo>
                              <a:pt x="0" y="18413"/>
                            </a:lnTo>
                            <a:lnTo>
                              <a:pt x="3544" y="17203"/>
                            </a:lnTo>
                            <a:lnTo>
                              <a:pt x="8990" y="33454"/>
                            </a:lnTo>
                            <a:lnTo>
                              <a:pt x="29824" y="26452"/>
                            </a:lnTo>
                            <a:lnTo>
                              <a:pt x="24637" y="11151"/>
                            </a:lnTo>
                            <a:lnTo>
                              <a:pt x="28181" y="9941"/>
                            </a:lnTo>
                            <a:lnTo>
                              <a:pt x="33368" y="25242"/>
                            </a:lnTo>
                            <a:lnTo>
                              <a:pt x="56795" y="17375"/>
                            </a:lnTo>
                            <a:lnTo>
                              <a:pt x="51349" y="1124"/>
                            </a:lnTo>
                            <a:lnTo>
                              <a:pt x="54893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629" name="Grafik 3536">
                      <a:extLst>
                        <a:ext uri="{FF2B5EF4-FFF2-40B4-BE49-F238E27FC236}">
                          <a16:creationId xmlns:a16="http://schemas.microsoft.com/office/drawing/2014/main" id="{E5786776-2A77-4E4E-8CA7-EBC815F4DF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54594" y="1269969"/>
                      <a:ext cx="190180" cy="363071"/>
                      <a:chOff x="3954594" y="1269969"/>
                      <a:chExt cx="190180" cy="363071"/>
                    </a:xfrm>
                    <a:solidFill>
                      <a:srgbClr val="A54A8E"/>
                    </a:solidFill>
                  </p:grpSpPr>
                  <p:sp>
                    <p:nvSpPr>
                      <p:cNvPr id="654" name="Freihandform: Form 653">
                        <a:extLst>
                          <a:ext uri="{FF2B5EF4-FFF2-40B4-BE49-F238E27FC236}">
                            <a16:creationId xmlns:a16="http://schemas.microsoft.com/office/drawing/2014/main" id="{13B0D874-46E1-4C47-954B-7BABACB41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4636" y="1606908"/>
                        <a:ext cx="51867" cy="25934"/>
                      </a:xfrm>
                      <a:custGeom>
                        <a:avLst/>
                        <a:gdLst>
                          <a:gd name="connsiteX0" fmla="*/ 10732 w 51867"/>
                          <a:gd name="connsiteY0" fmla="*/ 2272 h 25933"/>
                          <a:gd name="connsiteX1" fmla="*/ 24476 w 51867"/>
                          <a:gd name="connsiteY1" fmla="*/ 716 h 25933"/>
                          <a:gd name="connsiteX2" fmla="*/ 33207 w 51867"/>
                          <a:gd name="connsiteY2" fmla="*/ 10139 h 25933"/>
                          <a:gd name="connsiteX3" fmla="*/ 34850 w 51867"/>
                          <a:gd name="connsiteY3" fmla="*/ 13942 h 25933"/>
                          <a:gd name="connsiteX4" fmla="*/ 56807 w 51867"/>
                          <a:gd name="connsiteY4" fmla="*/ 4347 h 25933"/>
                          <a:gd name="connsiteX5" fmla="*/ 58363 w 51867"/>
                          <a:gd name="connsiteY5" fmla="*/ 7891 h 25933"/>
                          <a:gd name="connsiteX6" fmla="*/ 5286 w 51867"/>
                          <a:gd name="connsiteY6" fmla="*/ 31059 h 25933"/>
                          <a:gd name="connsiteX7" fmla="*/ 2087 w 51867"/>
                          <a:gd name="connsiteY7" fmla="*/ 23797 h 25933"/>
                          <a:gd name="connsiteX8" fmla="*/ 790 w 51867"/>
                          <a:gd name="connsiteY8" fmla="*/ 10830 h 25933"/>
                          <a:gd name="connsiteX9" fmla="*/ 10732 w 51867"/>
                          <a:gd name="connsiteY9" fmla="*/ 2272 h 25933"/>
                          <a:gd name="connsiteX10" fmla="*/ 31565 w 51867"/>
                          <a:gd name="connsiteY10" fmla="*/ 15498 h 25933"/>
                          <a:gd name="connsiteX11" fmla="*/ 30009 w 51867"/>
                          <a:gd name="connsiteY11" fmla="*/ 11954 h 25933"/>
                          <a:gd name="connsiteX12" fmla="*/ 23180 w 51867"/>
                          <a:gd name="connsiteY12" fmla="*/ 4347 h 25933"/>
                          <a:gd name="connsiteX13" fmla="*/ 12374 w 51867"/>
                          <a:gd name="connsiteY13" fmla="*/ 5989 h 25933"/>
                          <a:gd name="connsiteX14" fmla="*/ 4335 w 51867"/>
                          <a:gd name="connsiteY14" fmla="*/ 12732 h 25933"/>
                          <a:gd name="connsiteX15" fmla="*/ 5199 w 51867"/>
                          <a:gd name="connsiteY15" fmla="*/ 22328 h 25933"/>
                          <a:gd name="connsiteX16" fmla="*/ 6928 w 51867"/>
                          <a:gd name="connsiteY16" fmla="*/ 26304 h 25933"/>
                          <a:gd name="connsiteX17" fmla="*/ 31565 w 51867"/>
                          <a:gd name="connsiteY17" fmla="*/ 15498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10732" y="2272"/>
                            </a:moveTo>
                            <a:cubicBezTo>
                              <a:pt x="16178" y="-148"/>
                              <a:pt x="20759" y="-580"/>
                              <a:pt x="24476" y="716"/>
                            </a:cubicBezTo>
                            <a:cubicBezTo>
                              <a:pt x="28107" y="2099"/>
                              <a:pt x="31046" y="5211"/>
                              <a:pt x="33207" y="10139"/>
                            </a:cubicBezTo>
                            <a:lnTo>
                              <a:pt x="34850" y="13942"/>
                            </a:lnTo>
                            <a:lnTo>
                              <a:pt x="56807" y="4347"/>
                            </a:lnTo>
                            <a:lnTo>
                              <a:pt x="58363" y="7891"/>
                            </a:lnTo>
                            <a:lnTo>
                              <a:pt x="5286" y="31059"/>
                            </a:lnTo>
                            <a:lnTo>
                              <a:pt x="2087" y="23797"/>
                            </a:lnTo>
                            <a:cubicBezTo>
                              <a:pt x="-161" y="18610"/>
                              <a:pt x="-593" y="14288"/>
                              <a:pt x="790" y="10830"/>
                            </a:cubicBezTo>
                            <a:cubicBezTo>
                              <a:pt x="2173" y="7459"/>
                              <a:pt x="5458" y="4606"/>
                              <a:pt x="10732" y="2272"/>
                            </a:cubicBezTo>
                            <a:close/>
                            <a:moveTo>
                              <a:pt x="31565" y="15498"/>
                            </a:moveTo>
                            <a:lnTo>
                              <a:pt x="30009" y="11954"/>
                            </a:lnTo>
                            <a:cubicBezTo>
                              <a:pt x="28193" y="7805"/>
                              <a:pt x="25946" y="5298"/>
                              <a:pt x="23180" y="4347"/>
                            </a:cubicBezTo>
                            <a:cubicBezTo>
                              <a:pt x="20413" y="3482"/>
                              <a:pt x="16869" y="4001"/>
                              <a:pt x="12374" y="5989"/>
                            </a:cubicBezTo>
                            <a:cubicBezTo>
                              <a:pt x="8138" y="7891"/>
                              <a:pt x="5458" y="10139"/>
                              <a:pt x="4335" y="12732"/>
                            </a:cubicBezTo>
                            <a:cubicBezTo>
                              <a:pt x="3297" y="15326"/>
                              <a:pt x="3557" y="18524"/>
                              <a:pt x="5199" y="22328"/>
                            </a:cubicBezTo>
                            <a:lnTo>
                              <a:pt x="6928" y="26304"/>
                            </a:lnTo>
                            <a:lnTo>
                              <a:pt x="31565" y="15498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5" name="Freihandform: Form 654">
                        <a:extLst>
                          <a:ext uri="{FF2B5EF4-FFF2-40B4-BE49-F238E27FC236}">
                            <a16:creationId xmlns:a16="http://schemas.microsoft.com/office/drawing/2014/main" id="{B48C0FF9-2147-4E88-98A2-4737EF234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1237" y="1560080"/>
                        <a:ext cx="51867" cy="43223"/>
                      </a:xfrm>
                      <a:custGeom>
                        <a:avLst/>
                        <a:gdLst>
                          <a:gd name="connsiteX0" fmla="*/ 33553 w 51867"/>
                          <a:gd name="connsiteY0" fmla="*/ 30775 h 43222"/>
                          <a:gd name="connsiteX1" fmla="*/ 56807 w 51867"/>
                          <a:gd name="connsiteY1" fmla="*/ 20660 h 43222"/>
                          <a:gd name="connsiteX2" fmla="*/ 58363 w 51867"/>
                          <a:gd name="connsiteY2" fmla="*/ 24205 h 43222"/>
                          <a:gd name="connsiteX3" fmla="*/ 5285 w 51867"/>
                          <a:gd name="connsiteY3" fmla="*/ 47372 h 43222"/>
                          <a:gd name="connsiteX4" fmla="*/ 2087 w 51867"/>
                          <a:gd name="connsiteY4" fmla="*/ 40111 h 43222"/>
                          <a:gd name="connsiteX5" fmla="*/ 790 w 51867"/>
                          <a:gd name="connsiteY5" fmla="*/ 27144 h 43222"/>
                          <a:gd name="connsiteX6" fmla="*/ 10213 w 51867"/>
                          <a:gd name="connsiteY6" fmla="*/ 18759 h 43222"/>
                          <a:gd name="connsiteX7" fmla="*/ 20154 w 51867"/>
                          <a:gd name="connsiteY7" fmla="*/ 16770 h 43222"/>
                          <a:gd name="connsiteX8" fmla="*/ 28366 w 51867"/>
                          <a:gd name="connsiteY8" fmla="*/ 21006 h 43222"/>
                          <a:gd name="connsiteX9" fmla="*/ 47817 w 51867"/>
                          <a:gd name="connsiteY9" fmla="*/ 0 h 43222"/>
                          <a:gd name="connsiteX10" fmla="*/ 49546 w 51867"/>
                          <a:gd name="connsiteY10" fmla="*/ 3976 h 43222"/>
                          <a:gd name="connsiteX11" fmla="*/ 30700 w 51867"/>
                          <a:gd name="connsiteY11" fmla="*/ 24032 h 43222"/>
                          <a:gd name="connsiteX12" fmla="*/ 33553 w 51867"/>
                          <a:gd name="connsiteY12" fmla="*/ 30775 h 43222"/>
                          <a:gd name="connsiteX13" fmla="*/ 30355 w 51867"/>
                          <a:gd name="connsiteY13" fmla="*/ 32158 h 43222"/>
                          <a:gd name="connsiteX14" fmla="*/ 28194 w 51867"/>
                          <a:gd name="connsiteY14" fmla="*/ 27144 h 43222"/>
                          <a:gd name="connsiteX15" fmla="*/ 21969 w 51867"/>
                          <a:gd name="connsiteY15" fmla="*/ 21006 h 43222"/>
                          <a:gd name="connsiteX16" fmla="*/ 11942 w 51867"/>
                          <a:gd name="connsiteY16" fmla="*/ 22303 h 43222"/>
                          <a:gd name="connsiteX17" fmla="*/ 4421 w 51867"/>
                          <a:gd name="connsiteY17" fmla="*/ 28700 h 43222"/>
                          <a:gd name="connsiteX18" fmla="*/ 5458 w 51867"/>
                          <a:gd name="connsiteY18" fmla="*/ 38295 h 43222"/>
                          <a:gd name="connsiteX19" fmla="*/ 7187 w 51867"/>
                          <a:gd name="connsiteY19" fmla="*/ 42272 h 43222"/>
                          <a:gd name="connsiteX20" fmla="*/ 30355 w 51867"/>
                          <a:gd name="connsiteY20" fmla="*/ 3215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33553" y="30775"/>
                            </a:moveTo>
                            <a:lnTo>
                              <a:pt x="56807" y="20660"/>
                            </a:lnTo>
                            <a:lnTo>
                              <a:pt x="58363" y="24205"/>
                            </a:lnTo>
                            <a:lnTo>
                              <a:pt x="5285" y="47372"/>
                            </a:lnTo>
                            <a:lnTo>
                              <a:pt x="2087" y="40111"/>
                            </a:lnTo>
                            <a:cubicBezTo>
                              <a:pt x="-161" y="34924"/>
                              <a:pt x="-593" y="30602"/>
                              <a:pt x="790" y="27144"/>
                            </a:cubicBezTo>
                            <a:cubicBezTo>
                              <a:pt x="2173" y="23686"/>
                              <a:pt x="5372" y="20920"/>
                              <a:pt x="10213" y="18759"/>
                            </a:cubicBezTo>
                            <a:cubicBezTo>
                              <a:pt x="13844" y="17116"/>
                              <a:pt x="17215" y="16511"/>
                              <a:pt x="20154" y="16770"/>
                            </a:cubicBezTo>
                            <a:cubicBezTo>
                              <a:pt x="23093" y="17030"/>
                              <a:pt x="25859" y="18413"/>
                              <a:pt x="28366" y="21006"/>
                            </a:cubicBezTo>
                            <a:lnTo>
                              <a:pt x="47817" y="0"/>
                            </a:lnTo>
                            <a:lnTo>
                              <a:pt x="49546" y="3976"/>
                            </a:lnTo>
                            <a:lnTo>
                              <a:pt x="30700" y="24032"/>
                            </a:lnTo>
                            <a:lnTo>
                              <a:pt x="33553" y="30775"/>
                            </a:lnTo>
                            <a:close/>
                            <a:moveTo>
                              <a:pt x="30355" y="32158"/>
                            </a:moveTo>
                            <a:lnTo>
                              <a:pt x="28194" y="27144"/>
                            </a:lnTo>
                            <a:cubicBezTo>
                              <a:pt x="26810" y="23945"/>
                              <a:pt x="24736" y="21871"/>
                              <a:pt x="21969" y="21006"/>
                            </a:cubicBezTo>
                            <a:cubicBezTo>
                              <a:pt x="19203" y="20142"/>
                              <a:pt x="15918" y="20574"/>
                              <a:pt x="11942" y="22303"/>
                            </a:cubicBezTo>
                            <a:cubicBezTo>
                              <a:pt x="7965" y="24032"/>
                              <a:pt x="5458" y="26193"/>
                              <a:pt x="4421" y="28700"/>
                            </a:cubicBezTo>
                            <a:cubicBezTo>
                              <a:pt x="3470" y="31293"/>
                              <a:pt x="3816" y="34405"/>
                              <a:pt x="5458" y="38295"/>
                            </a:cubicBezTo>
                            <a:lnTo>
                              <a:pt x="7187" y="42272"/>
                            </a:lnTo>
                            <a:lnTo>
                              <a:pt x="30355" y="32158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6" name="Freihandform: Form 655">
                        <a:extLst>
                          <a:ext uri="{FF2B5EF4-FFF2-40B4-BE49-F238E27FC236}">
                            <a16:creationId xmlns:a16="http://schemas.microsoft.com/office/drawing/2014/main" id="{7EE92019-2151-40AD-ADA8-F46607278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4725" y="1530508"/>
                        <a:ext cx="51867" cy="34578"/>
                      </a:xfrm>
                      <a:custGeom>
                        <a:avLst/>
                        <a:gdLst>
                          <a:gd name="connsiteX0" fmla="*/ 21884 w 51867"/>
                          <a:gd name="connsiteY0" fmla="*/ 5021 h 34578"/>
                          <a:gd name="connsiteX1" fmla="*/ 43841 w 51867"/>
                          <a:gd name="connsiteY1" fmla="*/ 93 h 34578"/>
                          <a:gd name="connsiteX2" fmla="*/ 55857 w 51867"/>
                          <a:gd name="connsiteY2" fmla="*/ 8392 h 34578"/>
                          <a:gd name="connsiteX3" fmla="*/ 53696 w 51867"/>
                          <a:gd name="connsiteY3" fmla="*/ 22915 h 34578"/>
                          <a:gd name="connsiteX4" fmla="*/ 35110 w 51867"/>
                          <a:gd name="connsiteY4" fmla="*/ 35622 h 34578"/>
                          <a:gd name="connsiteX5" fmla="*/ 12980 w 51867"/>
                          <a:gd name="connsiteY5" fmla="*/ 40723 h 34578"/>
                          <a:gd name="connsiteX6" fmla="*/ 1223 w 51867"/>
                          <a:gd name="connsiteY6" fmla="*/ 32078 h 34578"/>
                          <a:gd name="connsiteX7" fmla="*/ 3384 w 51867"/>
                          <a:gd name="connsiteY7" fmla="*/ 17728 h 34578"/>
                          <a:gd name="connsiteX8" fmla="*/ 21884 w 51867"/>
                          <a:gd name="connsiteY8" fmla="*/ 5021 h 34578"/>
                          <a:gd name="connsiteX9" fmla="*/ 33640 w 51867"/>
                          <a:gd name="connsiteY9" fmla="*/ 31905 h 34578"/>
                          <a:gd name="connsiteX10" fmla="*/ 50238 w 51867"/>
                          <a:gd name="connsiteY10" fmla="*/ 21186 h 34578"/>
                          <a:gd name="connsiteX11" fmla="*/ 52572 w 51867"/>
                          <a:gd name="connsiteY11" fmla="*/ 9948 h 34578"/>
                          <a:gd name="connsiteX12" fmla="*/ 42804 w 51867"/>
                          <a:gd name="connsiteY12" fmla="*/ 3897 h 34578"/>
                          <a:gd name="connsiteX13" fmla="*/ 23613 w 51867"/>
                          <a:gd name="connsiteY13" fmla="*/ 8738 h 34578"/>
                          <a:gd name="connsiteX14" fmla="*/ 7102 w 51867"/>
                          <a:gd name="connsiteY14" fmla="*/ 19457 h 34578"/>
                          <a:gd name="connsiteX15" fmla="*/ 4854 w 51867"/>
                          <a:gd name="connsiteY15" fmla="*/ 30695 h 34578"/>
                          <a:gd name="connsiteX16" fmla="*/ 14795 w 51867"/>
                          <a:gd name="connsiteY16" fmla="*/ 36833 h 34578"/>
                          <a:gd name="connsiteX17" fmla="*/ 33640 w 51867"/>
                          <a:gd name="connsiteY17" fmla="*/ 31905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21884" y="5021"/>
                            </a:moveTo>
                            <a:cubicBezTo>
                              <a:pt x="30701" y="1217"/>
                              <a:pt x="37963" y="-425"/>
                              <a:pt x="43841" y="93"/>
                            </a:cubicBezTo>
                            <a:cubicBezTo>
                              <a:pt x="49719" y="699"/>
                              <a:pt x="53696" y="3378"/>
                              <a:pt x="55857" y="8392"/>
                            </a:cubicBezTo>
                            <a:cubicBezTo>
                              <a:pt x="58018" y="13406"/>
                              <a:pt x="57326" y="18247"/>
                              <a:pt x="53696" y="22915"/>
                            </a:cubicBezTo>
                            <a:cubicBezTo>
                              <a:pt x="50065" y="27583"/>
                              <a:pt x="43841" y="31819"/>
                              <a:pt x="35110" y="35622"/>
                            </a:cubicBezTo>
                            <a:cubicBezTo>
                              <a:pt x="25947" y="39599"/>
                              <a:pt x="18599" y="41328"/>
                              <a:pt x="12980" y="40723"/>
                            </a:cubicBezTo>
                            <a:cubicBezTo>
                              <a:pt x="7361" y="40118"/>
                              <a:pt x="3471" y="37265"/>
                              <a:pt x="1223" y="32078"/>
                            </a:cubicBezTo>
                            <a:cubicBezTo>
                              <a:pt x="-938" y="27151"/>
                              <a:pt x="-246" y="22310"/>
                              <a:pt x="3384" y="17728"/>
                            </a:cubicBezTo>
                            <a:cubicBezTo>
                              <a:pt x="7015" y="13060"/>
                              <a:pt x="13153" y="8824"/>
                              <a:pt x="21884" y="5021"/>
                            </a:cubicBezTo>
                            <a:close/>
                            <a:moveTo>
                              <a:pt x="33640" y="31905"/>
                            </a:moveTo>
                            <a:cubicBezTo>
                              <a:pt x="41507" y="28447"/>
                              <a:pt x="47039" y="24903"/>
                              <a:pt x="50238" y="21186"/>
                            </a:cubicBezTo>
                            <a:cubicBezTo>
                              <a:pt x="53436" y="17469"/>
                              <a:pt x="54128" y="13665"/>
                              <a:pt x="52572" y="9948"/>
                            </a:cubicBezTo>
                            <a:cubicBezTo>
                              <a:pt x="50929" y="6145"/>
                              <a:pt x="47644" y="4156"/>
                              <a:pt x="42804" y="3897"/>
                            </a:cubicBezTo>
                            <a:cubicBezTo>
                              <a:pt x="37963" y="3638"/>
                              <a:pt x="31566" y="5280"/>
                              <a:pt x="23613" y="8738"/>
                            </a:cubicBezTo>
                            <a:cubicBezTo>
                              <a:pt x="15746" y="12196"/>
                              <a:pt x="10214" y="15740"/>
                              <a:pt x="7102" y="19457"/>
                            </a:cubicBezTo>
                            <a:cubicBezTo>
                              <a:pt x="3903" y="23174"/>
                              <a:pt x="3211" y="26891"/>
                              <a:pt x="4854" y="30695"/>
                            </a:cubicBezTo>
                            <a:cubicBezTo>
                              <a:pt x="6583" y="34585"/>
                              <a:pt x="9868" y="36660"/>
                              <a:pt x="14795" y="36833"/>
                            </a:cubicBezTo>
                            <a:cubicBezTo>
                              <a:pt x="19550" y="36919"/>
                              <a:pt x="25860" y="35277"/>
                              <a:pt x="33640" y="31905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7" name="Freihandform: Form 656">
                        <a:extLst>
                          <a:ext uri="{FF2B5EF4-FFF2-40B4-BE49-F238E27FC236}">
                            <a16:creationId xmlns:a16="http://schemas.microsoft.com/office/drawing/2014/main" id="{CDC47B3D-FCEA-486A-908F-B647990FD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45720" y="1503458"/>
                        <a:ext cx="51867" cy="34578"/>
                      </a:xfrm>
                      <a:custGeom>
                        <a:avLst/>
                        <a:gdLst>
                          <a:gd name="connsiteX0" fmla="*/ 1642 w 51867"/>
                          <a:gd name="connsiteY0" fmla="*/ 14350 h 34578"/>
                          <a:gd name="connsiteX1" fmla="*/ 0 w 51867"/>
                          <a:gd name="connsiteY1" fmla="*/ 10633 h 34578"/>
                          <a:gd name="connsiteX2" fmla="*/ 58610 w 51867"/>
                          <a:gd name="connsiteY2" fmla="*/ 0 h 34578"/>
                          <a:gd name="connsiteX3" fmla="*/ 60339 w 51867"/>
                          <a:gd name="connsiteY3" fmla="*/ 3977 h 34578"/>
                          <a:gd name="connsiteX4" fmla="*/ 12707 w 51867"/>
                          <a:gd name="connsiteY4" fmla="*/ 39678 h 34578"/>
                          <a:gd name="connsiteX5" fmla="*/ 11065 w 51867"/>
                          <a:gd name="connsiteY5" fmla="*/ 35961 h 34578"/>
                          <a:gd name="connsiteX6" fmla="*/ 44606 w 51867"/>
                          <a:gd name="connsiteY6" fmla="*/ 10979 h 34578"/>
                          <a:gd name="connsiteX7" fmla="*/ 50311 w 51867"/>
                          <a:gd name="connsiteY7" fmla="*/ 6916 h 34578"/>
                          <a:gd name="connsiteX8" fmla="*/ 55066 w 51867"/>
                          <a:gd name="connsiteY8" fmla="*/ 4063 h 34578"/>
                          <a:gd name="connsiteX9" fmla="*/ 50657 w 51867"/>
                          <a:gd name="connsiteY9" fmla="*/ 5273 h 34578"/>
                          <a:gd name="connsiteX10" fmla="*/ 46940 w 51867"/>
                          <a:gd name="connsiteY10" fmla="*/ 6138 h 34578"/>
                          <a:gd name="connsiteX11" fmla="*/ 1642 w 51867"/>
                          <a:gd name="connsiteY11" fmla="*/ 1435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1642" y="14350"/>
                            </a:moveTo>
                            <a:lnTo>
                              <a:pt x="0" y="10633"/>
                            </a:lnTo>
                            <a:lnTo>
                              <a:pt x="58610" y="0"/>
                            </a:lnTo>
                            <a:lnTo>
                              <a:pt x="60339" y="3977"/>
                            </a:lnTo>
                            <a:lnTo>
                              <a:pt x="12707" y="39678"/>
                            </a:lnTo>
                            <a:lnTo>
                              <a:pt x="11065" y="35961"/>
                            </a:lnTo>
                            <a:lnTo>
                              <a:pt x="44606" y="10979"/>
                            </a:lnTo>
                            <a:cubicBezTo>
                              <a:pt x="47199" y="9077"/>
                              <a:pt x="49101" y="7694"/>
                              <a:pt x="50311" y="6916"/>
                            </a:cubicBezTo>
                            <a:cubicBezTo>
                              <a:pt x="51608" y="6138"/>
                              <a:pt x="53164" y="5187"/>
                              <a:pt x="55066" y="4063"/>
                            </a:cubicBezTo>
                            <a:cubicBezTo>
                              <a:pt x="53596" y="4495"/>
                              <a:pt x="52127" y="4841"/>
                              <a:pt x="50657" y="5273"/>
                            </a:cubicBezTo>
                            <a:cubicBezTo>
                              <a:pt x="49187" y="5619"/>
                              <a:pt x="47977" y="5965"/>
                              <a:pt x="46940" y="6138"/>
                            </a:cubicBezTo>
                            <a:cubicBezTo>
                              <a:pt x="45989" y="6310"/>
                              <a:pt x="30861" y="9077"/>
                              <a:pt x="1642" y="14350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8" name="Freihandform: Form 657">
                        <a:extLst>
                          <a:ext uri="{FF2B5EF4-FFF2-40B4-BE49-F238E27FC236}">
                            <a16:creationId xmlns:a16="http://schemas.microsoft.com/office/drawing/2014/main" id="{2A25301F-F51C-4DFC-B635-7DA3A8E59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5161" y="1462735"/>
                        <a:ext cx="51867" cy="34578"/>
                      </a:xfrm>
                      <a:custGeom>
                        <a:avLst/>
                        <a:gdLst>
                          <a:gd name="connsiteX0" fmla="*/ 21884 w 51867"/>
                          <a:gd name="connsiteY0" fmla="*/ 5021 h 34578"/>
                          <a:gd name="connsiteX1" fmla="*/ 43841 w 51867"/>
                          <a:gd name="connsiteY1" fmla="*/ 93 h 34578"/>
                          <a:gd name="connsiteX2" fmla="*/ 55857 w 51867"/>
                          <a:gd name="connsiteY2" fmla="*/ 8392 h 34578"/>
                          <a:gd name="connsiteX3" fmla="*/ 53696 w 51867"/>
                          <a:gd name="connsiteY3" fmla="*/ 22915 h 34578"/>
                          <a:gd name="connsiteX4" fmla="*/ 35110 w 51867"/>
                          <a:gd name="connsiteY4" fmla="*/ 35622 h 34578"/>
                          <a:gd name="connsiteX5" fmla="*/ 12980 w 51867"/>
                          <a:gd name="connsiteY5" fmla="*/ 40723 h 34578"/>
                          <a:gd name="connsiteX6" fmla="*/ 1223 w 51867"/>
                          <a:gd name="connsiteY6" fmla="*/ 32078 h 34578"/>
                          <a:gd name="connsiteX7" fmla="*/ 3384 w 51867"/>
                          <a:gd name="connsiteY7" fmla="*/ 17642 h 34578"/>
                          <a:gd name="connsiteX8" fmla="*/ 21884 w 51867"/>
                          <a:gd name="connsiteY8" fmla="*/ 5021 h 34578"/>
                          <a:gd name="connsiteX9" fmla="*/ 33640 w 51867"/>
                          <a:gd name="connsiteY9" fmla="*/ 31992 h 34578"/>
                          <a:gd name="connsiteX10" fmla="*/ 50238 w 51867"/>
                          <a:gd name="connsiteY10" fmla="*/ 21186 h 34578"/>
                          <a:gd name="connsiteX11" fmla="*/ 52485 w 51867"/>
                          <a:gd name="connsiteY11" fmla="*/ 9948 h 34578"/>
                          <a:gd name="connsiteX12" fmla="*/ 42717 w 51867"/>
                          <a:gd name="connsiteY12" fmla="*/ 3897 h 34578"/>
                          <a:gd name="connsiteX13" fmla="*/ 23440 w 51867"/>
                          <a:gd name="connsiteY13" fmla="*/ 8738 h 34578"/>
                          <a:gd name="connsiteX14" fmla="*/ 6929 w 51867"/>
                          <a:gd name="connsiteY14" fmla="*/ 19457 h 34578"/>
                          <a:gd name="connsiteX15" fmla="*/ 4681 w 51867"/>
                          <a:gd name="connsiteY15" fmla="*/ 30695 h 34578"/>
                          <a:gd name="connsiteX16" fmla="*/ 14622 w 51867"/>
                          <a:gd name="connsiteY16" fmla="*/ 36833 h 34578"/>
                          <a:gd name="connsiteX17" fmla="*/ 33640 w 51867"/>
                          <a:gd name="connsiteY17" fmla="*/ 3199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21884" y="5021"/>
                            </a:moveTo>
                            <a:cubicBezTo>
                              <a:pt x="30701" y="1217"/>
                              <a:pt x="37963" y="-425"/>
                              <a:pt x="43841" y="93"/>
                            </a:cubicBezTo>
                            <a:cubicBezTo>
                              <a:pt x="49719" y="698"/>
                              <a:pt x="53696" y="3378"/>
                              <a:pt x="55857" y="8392"/>
                            </a:cubicBezTo>
                            <a:cubicBezTo>
                              <a:pt x="58018" y="13406"/>
                              <a:pt x="57326" y="18247"/>
                              <a:pt x="53696" y="22915"/>
                            </a:cubicBezTo>
                            <a:cubicBezTo>
                              <a:pt x="50065" y="27583"/>
                              <a:pt x="43841" y="31819"/>
                              <a:pt x="35110" y="35622"/>
                            </a:cubicBezTo>
                            <a:cubicBezTo>
                              <a:pt x="25947" y="39599"/>
                              <a:pt x="18599" y="41328"/>
                              <a:pt x="12980" y="40723"/>
                            </a:cubicBezTo>
                            <a:cubicBezTo>
                              <a:pt x="7361" y="40118"/>
                              <a:pt x="3471" y="37265"/>
                              <a:pt x="1223" y="32078"/>
                            </a:cubicBezTo>
                            <a:cubicBezTo>
                              <a:pt x="-938" y="27151"/>
                              <a:pt x="-246" y="22310"/>
                              <a:pt x="3384" y="17642"/>
                            </a:cubicBezTo>
                            <a:cubicBezTo>
                              <a:pt x="7015" y="13147"/>
                              <a:pt x="13153" y="8911"/>
                              <a:pt x="21884" y="5021"/>
                            </a:cubicBezTo>
                            <a:close/>
                            <a:moveTo>
                              <a:pt x="33640" y="31992"/>
                            </a:moveTo>
                            <a:cubicBezTo>
                              <a:pt x="41507" y="28534"/>
                              <a:pt x="47039" y="24990"/>
                              <a:pt x="50238" y="21186"/>
                            </a:cubicBezTo>
                            <a:cubicBezTo>
                              <a:pt x="53436" y="17469"/>
                              <a:pt x="54128" y="13665"/>
                              <a:pt x="52485" y="9948"/>
                            </a:cubicBezTo>
                            <a:cubicBezTo>
                              <a:pt x="50843" y="6145"/>
                              <a:pt x="47558" y="4156"/>
                              <a:pt x="42717" y="3897"/>
                            </a:cubicBezTo>
                            <a:cubicBezTo>
                              <a:pt x="37876" y="3638"/>
                              <a:pt x="31479" y="5280"/>
                              <a:pt x="23440" y="8738"/>
                            </a:cubicBezTo>
                            <a:cubicBezTo>
                              <a:pt x="15573" y="12196"/>
                              <a:pt x="10041" y="15740"/>
                              <a:pt x="6929" y="19457"/>
                            </a:cubicBezTo>
                            <a:cubicBezTo>
                              <a:pt x="3730" y="23174"/>
                              <a:pt x="3039" y="26891"/>
                              <a:pt x="4681" y="30695"/>
                            </a:cubicBezTo>
                            <a:cubicBezTo>
                              <a:pt x="6410" y="34585"/>
                              <a:pt x="9695" y="36660"/>
                              <a:pt x="14622" y="36833"/>
                            </a:cubicBezTo>
                            <a:cubicBezTo>
                              <a:pt x="19463" y="37006"/>
                              <a:pt x="25860" y="35363"/>
                              <a:pt x="33640" y="31992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9" name="Freihandform: Form 658">
                        <a:extLst>
                          <a:ext uri="{FF2B5EF4-FFF2-40B4-BE49-F238E27FC236}">
                            <a16:creationId xmlns:a16="http://schemas.microsoft.com/office/drawing/2014/main" id="{9A0538D4-099C-4805-AE4F-778EC90B7F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7304" y="1424188"/>
                        <a:ext cx="51867" cy="34578"/>
                      </a:xfrm>
                      <a:custGeom>
                        <a:avLst/>
                        <a:gdLst>
                          <a:gd name="connsiteX0" fmla="*/ 4989 w 51867"/>
                          <a:gd name="connsiteY0" fmla="*/ 29132 h 34578"/>
                          <a:gd name="connsiteX1" fmla="*/ 15449 w 51867"/>
                          <a:gd name="connsiteY1" fmla="*/ 35875 h 34578"/>
                          <a:gd name="connsiteX2" fmla="*/ 34554 w 51867"/>
                          <a:gd name="connsiteY2" fmla="*/ 31725 h 34578"/>
                          <a:gd name="connsiteX3" fmla="*/ 46570 w 51867"/>
                          <a:gd name="connsiteY3" fmla="*/ 24550 h 34578"/>
                          <a:gd name="connsiteX4" fmla="*/ 52880 w 51867"/>
                          <a:gd name="connsiteY4" fmla="*/ 16252 h 34578"/>
                          <a:gd name="connsiteX5" fmla="*/ 52707 w 51867"/>
                          <a:gd name="connsiteY5" fmla="*/ 7867 h 34578"/>
                          <a:gd name="connsiteX6" fmla="*/ 48125 w 51867"/>
                          <a:gd name="connsiteY6" fmla="*/ 1383 h 34578"/>
                          <a:gd name="connsiteX7" fmla="*/ 51410 w 51867"/>
                          <a:gd name="connsiteY7" fmla="*/ 0 h 34578"/>
                          <a:gd name="connsiteX8" fmla="*/ 56251 w 51867"/>
                          <a:gd name="connsiteY8" fmla="*/ 6743 h 34578"/>
                          <a:gd name="connsiteX9" fmla="*/ 56857 w 51867"/>
                          <a:gd name="connsiteY9" fmla="*/ 17030 h 34578"/>
                          <a:gd name="connsiteX10" fmla="*/ 49941 w 51867"/>
                          <a:gd name="connsiteY10" fmla="*/ 27057 h 34578"/>
                          <a:gd name="connsiteX11" fmla="*/ 36196 w 51867"/>
                          <a:gd name="connsiteY11" fmla="*/ 35529 h 34578"/>
                          <a:gd name="connsiteX12" fmla="*/ 14239 w 51867"/>
                          <a:gd name="connsiteY12" fmla="*/ 39765 h 34578"/>
                          <a:gd name="connsiteX13" fmla="*/ 1618 w 51867"/>
                          <a:gd name="connsiteY13" fmla="*/ 30602 h 34578"/>
                          <a:gd name="connsiteX14" fmla="*/ 148 w 51867"/>
                          <a:gd name="connsiteY14" fmla="*/ 21093 h 34578"/>
                          <a:gd name="connsiteX15" fmla="*/ 3952 w 51867"/>
                          <a:gd name="connsiteY15" fmla="*/ 21352 h 34578"/>
                          <a:gd name="connsiteX16" fmla="*/ 4989 w 51867"/>
                          <a:gd name="connsiteY16" fmla="*/ 2913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4989" y="29132"/>
                            </a:moveTo>
                            <a:cubicBezTo>
                              <a:pt x="6718" y="33109"/>
                              <a:pt x="10262" y="35356"/>
                              <a:pt x="15449" y="35875"/>
                            </a:cubicBezTo>
                            <a:cubicBezTo>
                              <a:pt x="20722" y="36394"/>
                              <a:pt x="27119" y="35010"/>
                              <a:pt x="34554" y="31725"/>
                            </a:cubicBezTo>
                            <a:cubicBezTo>
                              <a:pt x="39395" y="29564"/>
                              <a:pt x="43457" y="27230"/>
                              <a:pt x="46570" y="24550"/>
                            </a:cubicBezTo>
                            <a:cubicBezTo>
                              <a:pt x="49682" y="21871"/>
                              <a:pt x="51756" y="19104"/>
                              <a:pt x="52880" y="16252"/>
                            </a:cubicBezTo>
                            <a:cubicBezTo>
                              <a:pt x="53917" y="13399"/>
                              <a:pt x="53831" y="10633"/>
                              <a:pt x="52707" y="7867"/>
                            </a:cubicBezTo>
                            <a:cubicBezTo>
                              <a:pt x="51497" y="5100"/>
                              <a:pt x="49941" y="2939"/>
                              <a:pt x="48125" y="1383"/>
                            </a:cubicBezTo>
                            <a:lnTo>
                              <a:pt x="51410" y="0"/>
                            </a:lnTo>
                            <a:cubicBezTo>
                              <a:pt x="53312" y="1383"/>
                              <a:pt x="54955" y="3631"/>
                              <a:pt x="56251" y="6743"/>
                            </a:cubicBezTo>
                            <a:cubicBezTo>
                              <a:pt x="57721" y="10114"/>
                              <a:pt x="57894" y="13572"/>
                              <a:pt x="56857" y="17030"/>
                            </a:cubicBezTo>
                            <a:cubicBezTo>
                              <a:pt x="55819" y="20488"/>
                              <a:pt x="53485" y="23859"/>
                              <a:pt x="49941" y="27057"/>
                            </a:cubicBezTo>
                            <a:cubicBezTo>
                              <a:pt x="46397" y="30256"/>
                              <a:pt x="41815" y="33022"/>
                              <a:pt x="36196" y="35529"/>
                            </a:cubicBezTo>
                            <a:cubicBezTo>
                              <a:pt x="27724" y="39246"/>
                              <a:pt x="20377" y="40629"/>
                              <a:pt x="14239" y="39765"/>
                            </a:cubicBezTo>
                            <a:cubicBezTo>
                              <a:pt x="8101" y="38900"/>
                              <a:pt x="3865" y="35788"/>
                              <a:pt x="1618" y="30602"/>
                            </a:cubicBezTo>
                            <a:cubicBezTo>
                              <a:pt x="235" y="27317"/>
                              <a:pt x="-284" y="24205"/>
                              <a:pt x="148" y="21093"/>
                            </a:cubicBezTo>
                            <a:lnTo>
                              <a:pt x="3952" y="21352"/>
                            </a:lnTo>
                            <a:cubicBezTo>
                              <a:pt x="3433" y="23945"/>
                              <a:pt x="3865" y="26539"/>
                              <a:pt x="4989" y="29132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0" name="Freihandform: Form 659">
                        <a:extLst>
                          <a:ext uri="{FF2B5EF4-FFF2-40B4-BE49-F238E27FC236}">
                            <a16:creationId xmlns:a16="http://schemas.microsoft.com/office/drawing/2014/main" id="{F9811C86-373B-486E-94A1-B5FD448C6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8030" y="1391338"/>
                        <a:ext cx="51867" cy="34578"/>
                      </a:xfrm>
                      <a:custGeom>
                        <a:avLst/>
                        <a:gdLst>
                          <a:gd name="connsiteX0" fmla="*/ 48928 w 51867"/>
                          <a:gd name="connsiteY0" fmla="*/ 3631 h 34578"/>
                          <a:gd name="connsiteX1" fmla="*/ 31725 w 51867"/>
                          <a:gd name="connsiteY1" fmla="*/ 16684 h 34578"/>
                          <a:gd name="connsiteX2" fmla="*/ 37344 w 51867"/>
                          <a:gd name="connsiteY2" fmla="*/ 29564 h 34578"/>
                          <a:gd name="connsiteX3" fmla="*/ 58610 w 51867"/>
                          <a:gd name="connsiteY3" fmla="*/ 25761 h 34578"/>
                          <a:gd name="connsiteX4" fmla="*/ 60252 w 51867"/>
                          <a:gd name="connsiteY4" fmla="*/ 29478 h 34578"/>
                          <a:gd name="connsiteX5" fmla="*/ 1556 w 51867"/>
                          <a:gd name="connsiteY5" fmla="*/ 39851 h 34578"/>
                          <a:gd name="connsiteX6" fmla="*/ 0 w 51867"/>
                          <a:gd name="connsiteY6" fmla="*/ 36221 h 34578"/>
                          <a:gd name="connsiteX7" fmla="*/ 47372 w 51867"/>
                          <a:gd name="connsiteY7" fmla="*/ 0 h 34578"/>
                          <a:gd name="connsiteX8" fmla="*/ 48928 w 51867"/>
                          <a:gd name="connsiteY8" fmla="*/ 3631 h 34578"/>
                          <a:gd name="connsiteX9" fmla="*/ 28441 w 51867"/>
                          <a:gd name="connsiteY9" fmla="*/ 19104 h 34578"/>
                          <a:gd name="connsiteX10" fmla="*/ 10719 w 51867"/>
                          <a:gd name="connsiteY10" fmla="*/ 32417 h 34578"/>
                          <a:gd name="connsiteX11" fmla="*/ 4927 w 51867"/>
                          <a:gd name="connsiteY11" fmla="*/ 36307 h 34578"/>
                          <a:gd name="connsiteX12" fmla="*/ 11670 w 51867"/>
                          <a:gd name="connsiteY12" fmla="*/ 34578 h 34578"/>
                          <a:gd name="connsiteX13" fmla="*/ 33454 w 51867"/>
                          <a:gd name="connsiteY13" fmla="*/ 30515 h 34578"/>
                          <a:gd name="connsiteX14" fmla="*/ 28441 w 51867"/>
                          <a:gd name="connsiteY14" fmla="*/ 19104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48928" y="3631"/>
                            </a:moveTo>
                            <a:lnTo>
                              <a:pt x="31725" y="16684"/>
                            </a:lnTo>
                            <a:lnTo>
                              <a:pt x="37344" y="29564"/>
                            </a:lnTo>
                            <a:lnTo>
                              <a:pt x="58610" y="25761"/>
                            </a:lnTo>
                            <a:lnTo>
                              <a:pt x="60252" y="29478"/>
                            </a:lnTo>
                            <a:lnTo>
                              <a:pt x="1556" y="39851"/>
                            </a:lnTo>
                            <a:lnTo>
                              <a:pt x="0" y="36221"/>
                            </a:lnTo>
                            <a:lnTo>
                              <a:pt x="47372" y="0"/>
                            </a:lnTo>
                            <a:lnTo>
                              <a:pt x="48928" y="3631"/>
                            </a:lnTo>
                            <a:close/>
                            <a:moveTo>
                              <a:pt x="28441" y="19104"/>
                            </a:moveTo>
                            <a:lnTo>
                              <a:pt x="10719" y="32417"/>
                            </a:lnTo>
                            <a:cubicBezTo>
                              <a:pt x="8731" y="33887"/>
                              <a:pt x="6743" y="35183"/>
                              <a:pt x="4927" y="36307"/>
                            </a:cubicBezTo>
                            <a:cubicBezTo>
                              <a:pt x="7089" y="35616"/>
                              <a:pt x="9423" y="35010"/>
                              <a:pt x="11670" y="34578"/>
                            </a:cubicBezTo>
                            <a:lnTo>
                              <a:pt x="33454" y="30515"/>
                            </a:lnTo>
                            <a:lnTo>
                              <a:pt x="28441" y="19104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1" name="Freihandform: Form 660">
                        <a:extLst>
                          <a:ext uri="{FF2B5EF4-FFF2-40B4-BE49-F238E27FC236}">
                            <a16:creationId xmlns:a16="http://schemas.microsoft.com/office/drawing/2014/main" id="{12A868AD-96D0-48D4-B0A2-ED0B8BFF7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1087" y="1376556"/>
                        <a:ext cx="51867" cy="34578"/>
                      </a:xfrm>
                      <a:custGeom>
                        <a:avLst/>
                        <a:gdLst>
                          <a:gd name="connsiteX0" fmla="*/ 57832 w 51867"/>
                          <a:gd name="connsiteY0" fmla="*/ 0 h 34578"/>
                          <a:gd name="connsiteX1" fmla="*/ 59388 w 51867"/>
                          <a:gd name="connsiteY1" fmla="*/ 3544 h 34578"/>
                          <a:gd name="connsiteX2" fmla="*/ 9682 w 51867"/>
                          <a:gd name="connsiteY2" fmla="*/ 25242 h 34578"/>
                          <a:gd name="connsiteX3" fmla="*/ 14263 w 51867"/>
                          <a:gd name="connsiteY3" fmla="*/ 35788 h 34578"/>
                          <a:gd name="connsiteX4" fmla="*/ 10806 w 51867"/>
                          <a:gd name="connsiteY4" fmla="*/ 37258 h 34578"/>
                          <a:gd name="connsiteX5" fmla="*/ 0 w 51867"/>
                          <a:gd name="connsiteY5" fmla="*/ 12535 h 34578"/>
                          <a:gd name="connsiteX6" fmla="*/ 3371 w 51867"/>
                          <a:gd name="connsiteY6" fmla="*/ 11065 h 34578"/>
                          <a:gd name="connsiteX7" fmla="*/ 7953 w 51867"/>
                          <a:gd name="connsiteY7" fmla="*/ 21611 h 34578"/>
                          <a:gd name="connsiteX8" fmla="*/ 57832 w 51867"/>
                          <a:gd name="connsiteY8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57832" y="0"/>
                            </a:moveTo>
                            <a:lnTo>
                              <a:pt x="59388" y="3544"/>
                            </a:lnTo>
                            <a:lnTo>
                              <a:pt x="9682" y="25242"/>
                            </a:lnTo>
                            <a:lnTo>
                              <a:pt x="14263" y="35788"/>
                            </a:lnTo>
                            <a:lnTo>
                              <a:pt x="10806" y="37258"/>
                            </a:lnTo>
                            <a:lnTo>
                              <a:pt x="0" y="12535"/>
                            </a:lnTo>
                            <a:lnTo>
                              <a:pt x="3371" y="11065"/>
                            </a:lnTo>
                            <a:lnTo>
                              <a:pt x="7953" y="21611"/>
                            </a:lnTo>
                            <a:lnTo>
                              <a:pt x="57832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2" name="Freihandform: Form 661">
                        <a:extLst>
                          <a:ext uri="{FF2B5EF4-FFF2-40B4-BE49-F238E27FC236}">
                            <a16:creationId xmlns:a16="http://schemas.microsoft.com/office/drawing/2014/main" id="{B8044694-8702-42DE-A519-F1F9AE3EDA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0022" y="1340336"/>
                        <a:ext cx="60512" cy="34578"/>
                      </a:xfrm>
                      <a:custGeom>
                        <a:avLst/>
                        <a:gdLst>
                          <a:gd name="connsiteX0" fmla="*/ 53077 w 60511"/>
                          <a:gd name="connsiteY0" fmla="*/ 0 h 34578"/>
                          <a:gd name="connsiteX1" fmla="*/ 61463 w 60511"/>
                          <a:gd name="connsiteY1" fmla="*/ 19277 h 34578"/>
                          <a:gd name="connsiteX2" fmla="*/ 8385 w 60511"/>
                          <a:gd name="connsiteY2" fmla="*/ 42445 h 34578"/>
                          <a:gd name="connsiteX3" fmla="*/ 0 w 60511"/>
                          <a:gd name="connsiteY3" fmla="*/ 23167 h 34578"/>
                          <a:gd name="connsiteX4" fmla="*/ 3458 w 60511"/>
                          <a:gd name="connsiteY4" fmla="*/ 21698 h 34578"/>
                          <a:gd name="connsiteX5" fmla="*/ 10287 w 60511"/>
                          <a:gd name="connsiteY5" fmla="*/ 37344 h 34578"/>
                          <a:gd name="connsiteX6" fmla="*/ 30429 w 60511"/>
                          <a:gd name="connsiteY6" fmla="*/ 28527 h 34578"/>
                          <a:gd name="connsiteX7" fmla="*/ 23945 w 60511"/>
                          <a:gd name="connsiteY7" fmla="*/ 13745 h 34578"/>
                          <a:gd name="connsiteX8" fmla="*/ 27403 w 60511"/>
                          <a:gd name="connsiteY8" fmla="*/ 12275 h 34578"/>
                          <a:gd name="connsiteX9" fmla="*/ 33887 w 60511"/>
                          <a:gd name="connsiteY9" fmla="*/ 27057 h 34578"/>
                          <a:gd name="connsiteX10" fmla="*/ 56622 w 60511"/>
                          <a:gd name="connsiteY10" fmla="*/ 17116 h 34578"/>
                          <a:gd name="connsiteX11" fmla="*/ 49792 w 60511"/>
                          <a:gd name="connsiteY11" fmla="*/ 1383 h 34578"/>
                          <a:gd name="connsiteX12" fmla="*/ 53077 w 60511"/>
                          <a:gd name="connsiteY12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3077" y="0"/>
                            </a:moveTo>
                            <a:lnTo>
                              <a:pt x="61463" y="19277"/>
                            </a:lnTo>
                            <a:lnTo>
                              <a:pt x="8385" y="42445"/>
                            </a:lnTo>
                            <a:lnTo>
                              <a:pt x="0" y="23167"/>
                            </a:lnTo>
                            <a:lnTo>
                              <a:pt x="3458" y="21698"/>
                            </a:lnTo>
                            <a:lnTo>
                              <a:pt x="10287" y="37344"/>
                            </a:lnTo>
                            <a:lnTo>
                              <a:pt x="30429" y="28527"/>
                            </a:lnTo>
                            <a:lnTo>
                              <a:pt x="23945" y="13745"/>
                            </a:lnTo>
                            <a:lnTo>
                              <a:pt x="27403" y="12275"/>
                            </a:lnTo>
                            <a:lnTo>
                              <a:pt x="33887" y="27057"/>
                            </a:lnTo>
                            <a:lnTo>
                              <a:pt x="56622" y="17116"/>
                            </a:lnTo>
                            <a:lnTo>
                              <a:pt x="49792" y="1383"/>
                            </a:lnTo>
                            <a:lnTo>
                              <a:pt x="53077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3" name="Freihandform: Form 662">
                        <a:extLst>
                          <a:ext uri="{FF2B5EF4-FFF2-40B4-BE49-F238E27FC236}">
                            <a16:creationId xmlns:a16="http://schemas.microsoft.com/office/drawing/2014/main" id="{CBB21846-4F15-4253-81BE-899136D22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4807" y="1310031"/>
                        <a:ext cx="60512" cy="43223"/>
                      </a:xfrm>
                      <a:custGeom>
                        <a:avLst/>
                        <a:gdLst>
                          <a:gd name="connsiteX0" fmla="*/ 0 w 60511"/>
                          <a:gd name="connsiteY0" fmla="*/ 18634 h 43222"/>
                          <a:gd name="connsiteX1" fmla="*/ 35875 w 60511"/>
                          <a:gd name="connsiteY1" fmla="*/ 2988 h 43222"/>
                          <a:gd name="connsiteX2" fmla="*/ 59474 w 60511"/>
                          <a:gd name="connsiteY2" fmla="*/ 8002 h 43222"/>
                          <a:gd name="connsiteX3" fmla="*/ 59129 w 60511"/>
                          <a:gd name="connsiteY3" fmla="*/ 19844 h 43222"/>
                          <a:gd name="connsiteX4" fmla="*/ 47286 w 60511"/>
                          <a:gd name="connsiteY4" fmla="*/ 29008 h 43222"/>
                          <a:gd name="connsiteX5" fmla="*/ 11411 w 60511"/>
                          <a:gd name="connsiteY5" fmla="*/ 44654 h 43222"/>
                          <a:gd name="connsiteX6" fmla="*/ 9855 w 60511"/>
                          <a:gd name="connsiteY6" fmla="*/ 41024 h 43222"/>
                          <a:gd name="connsiteX7" fmla="*/ 46162 w 60511"/>
                          <a:gd name="connsiteY7" fmla="*/ 25204 h 43222"/>
                          <a:gd name="connsiteX8" fmla="*/ 55584 w 60511"/>
                          <a:gd name="connsiteY8" fmla="*/ 18116 h 43222"/>
                          <a:gd name="connsiteX9" fmla="*/ 56103 w 60511"/>
                          <a:gd name="connsiteY9" fmla="*/ 9471 h 43222"/>
                          <a:gd name="connsiteX10" fmla="*/ 49447 w 60511"/>
                          <a:gd name="connsiteY10" fmla="*/ 4112 h 43222"/>
                          <a:gd name="connsiteX11" fmla="*/ 37777 w 60511"/>
                          <a:gd name="connsiteY11" fmla="*/ 6445 h 43222"/>
                          <a:gd name="connsiteX12" fmla="*/ 1642 w 60511"/>
                          <a:gd name="connsiteY12" fmla="*/ 22179 h 43222"/>
                          <a:gd name="connsiteX13" fmla="*/ 0 w 60511"/>
                          <a:gd name="connsiteY13" fmla="*/ 18634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0" y="18634"/>
                            </a:moveTo>
                            <a:lnTo>
                              <a:pt x="35875" y="2988"/>
                            </a:lnTo>
                            <a:cubicBezTo>
                              <a:pt x="47891" y="-2286"/>
                              <a:pt x="55757" y="-557"/>
                              <a:pt x="59474" y="8002"/>
                            </a:cubicBezTo>
                            <a:cubicBezTo>
                              <a:pt x="61376" y="12237"/>
                              <a:pt x="61203" y="16214"/>
                              <a:pt x="59129" y="19844"/>
                            </a:cubicBezTo>
                            <a:cubicBezTo>
                              <a:pt x="57054" y="23475"/>
                              <a:pt x="53077" y="26501"/>
                              <a:pt x="47286" y="29008"/>
                            </a:cubicBezTo>
                            <a:lnTo>
                              <a:pt x="11411" y="44654"/>
                            </a:lnTo>
                            <a:lnTo>
                              <a:pt x="9855" y="41024"/>
                            </a:lnTo>
                            <a:lnTo>
                              <a:pt x="46162" y="25204"/>
                            </a:lnTo>
                            <a:cubicBezTo>
                              <a:pt x="50744" y="23216"/>
                              <a:pt x="53942" y="20795"/>
                              <a:pt x="55584" y="18116"/>
                            </a:cubicBezTo>
                            <a:cubicBezTo>
                              <a:pt x="57313" y="15436"/>
                              <a:pt x="57400" y="12497"/>
                              <a:pt x="56103" y="9471"/>
                            </a:cubicBezTo>
                            <a:cubicBezTo>
                              <a:pt x="54806" y="6445"/>
                              <a:pt x="52559" y="4630"/>
                              <a:pt x="49447" y="4112"/>
                            </a:cubicBezTo>
                            <a:cubicBezTo>
                              <a:pt x="46335" y="3593"/>
                              <a:pt x="42445" y="4371"/>
                              <a:pt x="37777" y="6445"/>
                            </a:cubicBezTo>
                            <a:lnTo>
                              <a:pt x="1642" y="22179"/>
                            </a:lnTo>
                            <a:lnTo>
                              <a:pt x="0" y="18634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4" name="Freihandform: Form 663">
                        <a:extLst>
                          <a:ext uri="{FF2B5EF4-FFF2-40B4-BE49-F238E27FC236}">
                            <a16:creationId xmlns:a16="http://schemas.microsoft.com/office/drawing/2014/main" id="{7B3F6F21-080E-4CB7-9DC6-7787287BC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594" y="1269969"/>
                        <a:ext cx="51867" cy="43223"/>
                      </a:xfrm>
                      <a:custGeom>
                        <a:avLst/>
                        <a:gdLst>
                          <a:gd name="connsiteX0" fmla="*/ 33553 w 51867"/>
                          <a:gd name="connsiteY0" fmla="*/ 30775 h 43222"/>
                          <a:gd name="connsiteX1" fmla="*/ 56807 w 51867"/>
                          <a:gd name="connsiteY1" fmla="*/ 20660 h 43222"/>
                          <a:gd name="connsiteX2" fmla="*/ 58363 w 51867"/>
                          <a:gd name="connsiteY2" fmla="*/ 24205 h 43222"/>
                          <a:gd name="connsiteX3" fmla="*/ 5286 w 51867"/>
                          <a:gd name="connsiteY3" fmla="*/ 47372 h 43222"/>
                          <a:gd name="connsiteX4" fmla="*/ 2087 w 51867"/>
                          <a:gd name="connsiteY4" fmla="*/ 40111 h 43222"/>
                          <a:gd name="connsiteX5" fmla="*/ 790 w 51867"/>
                          <a:gd name="connsiteY5" fmla="*/ 27144 h 43222"/>
                          <a:gd name="connsiteX6" fmla="*/ 10213 w 51867"/>
                          <a:gd name="connsiteY6" fmla="*/ 18759 h 43222"/>
                          <a:gd name="connsiteX7" fmla="*/ 20154 w 51867"/>
                          <a:gd name="connsiteY7" fmla="*/ 16770 h 43222"/>
                          <a:gd name="connsiteX8" fmla="*/ 28366 w 51867"/>
                          <a:gd name="connsiteY8" fmla="*/ 21006 h 43222"/>
                          <a:gd name="connsiteX9" fmla="*/ 47817 w 51867"/>
                          <a:gd name="connsiteY9" fmla="*/ 0 h 43222"/>
                          <a:gd name="connsiteX10" fmla="*/ 49546 w 51867"/>
                          <a:gd name="connsiteY10" fmla="*/ 3976 h 43222"/>
                          <a:gd name="connsiteX11" fmla="*/ 30701 w 51867"/>
                          <a:gd name="connsiteY11" fmla="*/ 24032 h 43222"/>
                          <a:gd name="connsiteX12" fmla="*/ 33553 w 51867"/>
                          <a:gd name="connsiteY12" fmla="*/ 30775 h 43222"/>
                          <a:gd name="connsiteX13" fmla="*/ 30355 w 51867"/>
                          <a:gd name="connsiteY13" fmla="*/ 32158 h 43222"/>
                          <a:gd name="connsiteX14" fmla="*/ 28194 w 51867"/>
                          <a:gd name="connsiteY14" fmla="*/ 27144 h 43222"/>
                          <a:gd name="connsiteX15" fmla="*/ 21969 w 51867"/>
                          <a:gd name="connsiteY15" fmla="*/ 21006 h 43222"/>
                          <a:gd name="connsiteX16" fmla="*/ 11942 w 51867"/>
                          <a:gd name="connsiteY16" fmla="*/ 22303 h 43222"/>
                          <a:gd name="connsiteX17" fmla="*/ 4421 w 51867"/>
                          <a:gd name="connsiteY17" fmla="*/ 28786 h 43222"/>
                          <a:gd name="connsiteX18" fmla="*/ 5458 w 51867"/>
                          <a:gd name="connsiteY18" fmla="*/ 38382 h 43222"/>
                          <a:gd name="connsiteX19" fmla="*/ 7187 w 51867"/>
                          <a:gd name="connsiteY19" fmla="*/ 42358 h 43222"/>
                          <a:gd name="connsiteX20" fmla="*/ 30355 w 51867"/>
                          <a:gd name="connsiteY20" fmla="*/ 3215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33553" y="30775"/>
                            </a:moveTo>
                            <a:lnTo>
                              <a:pt x="56807" y="20660"/>
                            </a:lnTo>
                            <a:lnTo>
                              <a:pt x="58363" y="24205"/>
                            </a:lnTo>
                            <a:lnTo>
                              <a:pt x="5286" y="47372"/>
                            </a:lnTo>
                            <a:lnTo>
                              <a:pt x="2087" y="40111"/>
                            </a:lnTo>
                            <a:cubicBezTo>
                              <a:pt x="-161" y="34924"/>
                              <a:pt x="-593" y="30602"/>
                              <a:pt x="790" y="27144"/>
                            </a:cubicBezTo>
                            <a:cubicBezTo>
                              <a:pt x="2174" y="23686"/>
                              <a:pt x="5286" y="20920"/>
                              <a:pt x="10213" y="18759"/>
                            </a:cubicBezTo>
                            <a:cubicBezTo>
                              <a:pt x="13844" y="17203"/>
                              <a:pt x="17215" y="16511"/>
                              <a:pt x="20154" y="16770"/>
                            </a:cubicBezTo>
                            <a:cubicBezTo>
                              <a:pt x="23093" y="17030"/>
                              <a:pt x="25860" y="18499"/>
                              <a:pt x="28366" y="21006"/>
                            </a:cubicBezTo>
                            <a:lnTo>
                              <a:pt x="47817" y="0"/>
                            </a:lnTo>
                            <a:lnTo>
                              <a:pt x="49546" y="3976"/>
                            </a:lnTo>
                            <a:lnTo>
                              <a:pt x="30701" y="24032"/>
                            </a:lnTo>
                            <a:lnTo>
                              <a:pt x="33553" y="30775"/>
                            </a:lnTo>
                            <a:close/>
                            <a:moveTo>
                              <a:pt x="30355" y="32158"/>
                            </a:moveTo>
                            <a:lnTo>
                              <a:pt x="28194" y="27144"/>
                            </a:lnTo>
                            <a:cubicBezTo>
                              <a:pt x="26810" y="23945"/>
                              <a:pt x="24736" y="21871"/>
                              <a:pt x="21969" y="21006"/>
                            </a:cubicBezTo>
                            <a:cubicBezTo>
                              <a:pt x="19203" y="20142"/>
                              <a:pt x="15918" y="20574"/>
                              <a:pt x="11942" y="22303"/>
                            </a:cubicBezTo>
                            <a:cubicBezTo>
                              <a:pt x="7965" y="24032"/>
                              <a:pt x="5458" y="26193"/>
                              <a:pt x="4421" y="28786"/>
                            </a:cubicBezTo>
                            <a:cubicBezTo>
                              <a:pt x="3470" y="31293"/>
                              <a:pt x="3816" y="34492"/>
                              <a:pt x="5458" y="38382"/>
                            </a:cubicBezTo>
                            <a:lnTo>
                              <a:pt x="7187" y="42358"/>
                            </a:lnTo>
                            <a:lnTo>
                              <a:pt x="30355" y="32158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630" name="Grafik 3536">
                      <a:extLst>
                        <a:ext uri="{FF2B5EF4-FFF2-40B4-BE49-F238E27FC236}">
                          <a16:creationId xmlns:a16="http://schemas.microsoft.com/office/drawing/2014/main" id="{59A02EBB-5523-4168-93FF-6F9008AAE7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47933" y="1324516"/>
                      <a:ext cx="112379" cy="155602"/>
                      <a:chOff x="3847933" y="1324516"/>
                      <a:chExt cx="112379" cy="155602"/>
                    </a:xfrm>
                    <a:solidFill>
                      <a:srgbClr val="A54A8E"/>
                    </a:solidFill>
                  </p:grpSpPr>
                  <p:sp>
                    <p:nvSpPr>
                      <p:cNvPr id="649" name="Freihandform: Form 648">
                        <a:extLst>
                          <a:ext uri="{FF2B5EF4-FFF2-40B4-BE49-F238E27FC236}">
                            <a16:creationId xmlns:a16="http://schemas.microsoft.com/office/drawing/2014/main" id="{1E22EC76-4C23-4D0F-A454-0C5247C6E7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6495" y="1435858"/>
                        <a:ext cx="51867" cy="43223"/>
                      </a:xfrm>
                      <a:custGeom>
                        <a:avLst/>
                        <a:gdLst>
                          <a:gd name="connsiteX0" fmla="*/ 33589 w 51867"/>
                          <a:gd name="connsiteY0" fmla="*/ 31812 h 43222"/>
                          <a:gd name="connsiteX1" fmla="*/ 55805 w 51867"/>
                          <a:gd name="connsiteY1" fmla="*/ 19710 h 43222"/>
                          <a:gd name="connsiteX2" fmla="*/ 57621 w 51867"/>
                          <a:gd name="connsiteY2" fmla="*/ 23081 h 43222"/>
                          <a:gd name="connsiteX3" fmla="*/ 6704 w 51867"/>
                          <a:gd name="connsiteY3" fmla="*/ 50830 h 43222"/>
                          <a:gd name="connsiteX4" fmla="*/ 2901 w 51867"/>
                          <a:gd name="connsiteY4" fmla="*/ 43914 h 43222"/>
                          <a:gd name="connsiteX5" fmla="*/ 480 w 51867"/>
                          <a:gd name="connsiteY5" fmla="*/ 31120 h 43222"/>
                          <a:gd name="connsiteX6" fmla="*/ 9125 w 51867"/>
                          <a:gd name="connsiteY6" fmla="*/ 21957 h 43222"/>
                          <a:gd name="connsiteX7" fmla="*/ 18807 w 51867"/>
                          <a:gd name="connsiteY7" fmla="*/ 19104 h 43222"/>
                          <a:gd name="connsiteX8" fmla="*/ 27365 w 51867"/>
                          <a:gd name="connsiteY8" fmla="*/ 22649 h 43222"/>
                          <a:gd name="connsiteX9" fmla="*/ 44913 w 51867"/>
                          <a:gd name="connsiteY9" fmla="*/ 0 h 43222"/>
                          <a:gd name="connsiteX10" fmla="*/ 46988 w 51867"/>
                          <a:gd name="connsiteY10" fmla="*/ 3803 h 43222"/>
                          <a:gd name="connsiteX11" fmla="*/ 29958 w 51867"/>
                          <a:gd name="connsiteY11" fmla="*/ 25415 h 43222"/>
                          <a:gd name="connsiteX12" fmla="*/ 33589 w 51867"/>
                          <a:gd name="connsiteY12" fmla="*/ 31812 h 43222"/>
                          <a:gd name="connsiteX13" fmla="*/ 30477 w 51867"/>
                          <a:gd name="connsiteY13" fmla="*/ 33454 h 43222"/>
                          <a:gd name="connsiteX14" fmla="*/ 27884 w 51867"/>
                          <a:gd name="connsiteY14" fmla="*/ 28700 h 43222"/>
                          <a:gd name="connsiteX15" fmla="*/ 21141 w 51867"/>
                          <a:gd name="connsiteY15" fmla="*/ 23081 h 43222"/>
                          <a:gd name="connsiteX16" fmla="*/ 11286 w 51867"/>
                          <a:gd name="connsiteY16" fmla="*/ 25242 h 43222"/>
                          <a:gd name="connsiteX17" fmla="*/ 4370 w 51867"/>
                          <a:gd name="connsiteY17" fmla="*/ 32330 h 43222"/>
                          <a:gd name="connsiteX18" fmla="*/ 6186 w 51867"/>
                          <a:gd name="connsiteY18" fmla="*/ 41753 h 43222"/>
                          <a:gd name="connsiteX19" fmla="*/ 8260 w 51867"/>
                          <a:gd name="connsiteY19" fmla="*/ 45557 h 43222"/>
                          <a:gd name="connsiteX20" fmla="*/ 30477 w 51867"/>
                          <a:gd name="connsiteY20" fmla="*/ 33454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33589" y="31812"/>
                            </a:moveTo>
                            <a:lnTo>
                              <a:pt x="55805" y="19710"/>
                            </a:lnTo>
                            <a:lnTo>
                              <a:pt x="57621" y="23081"/>
                            </a:lnTo>
                            <a:lnTo>
                              <a:pt x="6704" y="50830"/>
                            </a:lnTo>
                            <a:lnTo>
                              <a:pt x="2901" y="43914"/>
                            </a:lnTo>
                            <a:cubicBezTo>
                              <a:pt x="221" y="38987"/>
                              <a:pt x="-643" y="34665"/>
                              <a:pt x="480" y="31120"/>
                            </a:cubicBezTo>
                            <a:cubicBezTo>
                              <a:pt x="1604" y="27576"/>
                              <a:pt x="4457" y="24464"/>
                              <a:pt x="9125" y="21957"/>
                            </a:cubicBezTo>
                            <a:cubicBezTo>
                              <a:pt x="12669" y="20055"/>
                              <a:pt x="15868" y="19104"/>
                              <a:pt x="18807" y="19104"/>
                            </a:cubicBezTo>
                            <a:cubicBezTo>
                              <a:pt x="21746" y="19104"/>
                              <a:pt x="24599" y="20315"/>
                              <a:pt x="27365" y="22649"/>
                            </a:cubicBezTo>
                            <a:lnTo>
                              <a:pt x="44913" y="0"/>
                            </a:lnTo>
                            <a:lnTo>
                              <a:pt x="46988" y="3803"/>
                            </a:lnTo>
                            <a:lnTo>
                              <a:pt x="29958" y="25415"/>
                            </a:lnTo>
                            <a:lnTo>
                              <a:pt x="33589" y="31812"/>
                            </a:lnTo>
                            <a:close/>
                            <a:moveTo>
                              <a:pt x="30477" y="33454"/>
                            </a:moveTo>
                            <a:lnTo>
                              <a:pt x="27884" y="28700"/>
                            </a:lnTo>
                            <a:cubicBezTo>
                              <a:pt x="26241" y="25588"/>
                              <a:pt x="23993" y="23772"/>
                              <a:pt x="21141" y="23081"/>
                            </a:cubicBezTo>
                            <a:cubicBezTo>
                              <a:pt x="18375" y="22476"/>
                              <a:pt x="15003" y="23167"/>
                              <a:pt x="11286" y="25242"/>
                            </a:cubicBezTo>
                            <a:cubicBezTo>
                              <a:pt x="7482" y="27317"/>
                              <a:pt x="5148" y="29651"/>
                              <a:pt x="4370" y="32330"/>
                            </a:cubicBezTo>
                            <a:cubicBezTo>
                              <a:pt x="3592" y="34924"/>
                              <a:pt x="4197" y="38122"/>
                              <a:pt x="6186" y="41753"/>
                            </a:cubicBezTo>
                            <a:lnTo>
                              <a:pt x="8260" y="45557"/>
                            </a:lnTo>
                            <a:lnTo>
                              <a:pt x="30477" y="33454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0" name="Freihandform: Form 649">
                        <a:extLst>
                          <a:ext uri="{FF2B5EF4-FFF2-40B4-BE49-F238E27FC236}">
                            <a16:creationId xmlns:a16="http://schemas.microsoft.com/office/drawing/2014/main" id="{8149954D-BDAE-4411-A1AD-2A223921F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6833" y="1410356"/>
                        <a:ext cx="60512" cy="43223"/>
                      </a:xfrm>
                      <a:custGeom>
                        <a:avLst/>
                        <a:gdLst>
                          <a:gd name="connsiteX0" fmla="*/ 50916 w 60511"/>
                          <a:gd name="connsiteY0" fmla="*/ 0 h 43222"/>
                          <a:gd name="connsiteX1" fmla="*/ 60944 w 60511"/>
                          <a:gd name="connsiteY1" fmla="*/ 18413 h 43222"/>
                          <a:gd name="connsiteX2" fmla="*/ 10028 w 60511"/>
                          <a:gd name="connsiteY2" fmla="*/ 46162 h 43222"/>
                          <a:gd name="connsiteX3" fmla="*/ 0 w 60511"/>
                          <a:gd name="connsiteY3" fmla="*/ 27749 h 43222"/>
                          <a:gd name="connsiteX4" fmla="*/ 3285 w 60511"/>
                          <a:gd name="connsiteY4" fmla="*/ 25934 h 43222"/>
                          <a:gd name="connsiteX5" fmla="*/ 11497 w 60511"/>
                          <a:gd name="connsiteY5" fmla="*/ 40975 h 43222"/>
                          <a:gd name="connsiteX6" fmla="*/ 30861 w 60511"/>
                          <a:gd name="connsiteY6" fmla="*/ 30429 h 43222"/>
                          <a:gd name="connsiteX7" fmla="*/ 23081 w 60511"/>
                          <a:gd name="connsiteY7" fmla="*/ 16252 h 43222"/>
                          <a:gd name="connsiteX8" fmla="*/ 26366 w 60511"/>
                          <a:gd name="connsiteY8" fmla="*/ 14436 h 43222"/>
                          <a:gd name="connsiteX9" fmla="*/ 34059 w 60511"/>
                          <a:gd name="connsiteY9" fmla="*/ 28614 h 43222"/>
                          <a:gd name="connsiteX10" fmla="*/ 55844 w 60511"/>
                          <a:gd name="connsiteY10" fmla="*/ 16770 h 43222"/>
                          <a:gd name="connsiteX11" fmla="*/ 47631 w 60511"/>
                          <a:gd name="connsiteY11" fmla="*/ 1729 h 43222"/>
                          <a:gd name="connsiteX12" fmla="*/ 50916 w 60511"/>
                          <a:gd name="connsiteY12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50916" y="0"/>
                            </a:moveTo>
                            <a:lnTo>
                              <a:pt x="60944" y="18413"/>
                            </a:lnTo>
                            <a:lnTo>
                              <a:pt x="10028" y="46162"/>
                            </a:lnTo>
                            <a:lnTo>
                              <a:pt x="0" y="27749"/>
                            </a:lnTo>
                            <a:lnTo>
                              <a:pt x="3285" y="25934"/>
                            </a:lnTo>
                            <a:lnTo>
                              <a:pt x="11497" y="40975"/>
                            </a:lnTo>
                            <a:lnTo>
                              <a:pt x="30861" y="30429"/>
                            </a:lnTo>
                            <a:lnTo>
                              <a:pt x="23081" y="16252"/>
                            </a:lnTo>
                            <a:lnTo>
                              <a:pt x="26366" y="14436"/>
                            </a:lnTo>
                            <a:lnTo>
                              <a:pt x="34059" y="28614"/>
                            </a:lnTo>
                            <a:lnTo>
                              <a:pt x="55844" y="16770"/>
                            </a:lnTo>
                            <a:lnTo>
                              <a:pt x="47631" y="1729"/>
                            </a:lnTo>
                            <a:lnTo>
                              <a:pt x="50916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1" name="Freihandform: Form 650">
                        <a:extLst>
                          <a:ext uri="{FF2B5EF4-FFF2-40B4-BE49-F238E27FC236}">
                            <a16:creationId xmlns:a16="http://schemas.microsoft.com/office/drawing/2014/main" id="{C41CF9E9-27EE-41DE-976D-85BAF091C1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4314" y="1383080"/>
                        <a:ext cx="51867" cy="43223"/>
                      </a:xfrm>
                      <a:custGeom>
                        <a:avLst/>
                        <a:gdLst>
                          <a:gd name="connsiteX0" fmla="*/ 7592 w 51867"/>
                          <a:gd name="connsiteY0" fmla="*/ 46035 h 43222"/>
                          <a:gd name="connsiteX1" fmla="*/ 2319 w 51867"/>
                          <a:gd name="connsiteY1" fmla="*/ 36267 h 43222"/>
                          <a:gd name="connsiteX2" fmla="*/ 417 w 51867"/>
                          <a:gd name="connsiteY2" fmla="*/ 25375 h 43222"/>
                          <a:gd name="connsiteX3" fmla="*/ 7679 w 51867"/>
                          <a:gd name="connsiteY3" fmla="*/ 17249 h 43222"/>
                          <a:gd name="connsiteX4" fmla="*/ 23585 w 51867"/>
                          <a:gd name="connsiteY4" fmla="*/ 18373 h 43222"/>
                          <a:gd name="connsiteX5" fmla="*/ 23844 w 51867"/>
                          <a:gd name="connsiteY5" fmla="*/ 18200 h 43222"/>
                          <a:gd name="connsiteX6" fmla="*/ 24190 w 51867"/>
                          <a:gd name="connsiteY6" fmla="*/ 9642 h 43222"/>
                          <a:gd name="connsiteX7" fmla="*/ 31365 w 51867"/>
                          <a:gd name="connsiteY7" fmla="*/ 2985 h 43222"/>
                          <a:gd name="connsiteX8" fmla="*/ 43640 w 51867"/>
                          <a:gd name="connsiteY8" fmla="*/ 219 h 43222"/>
                          <a:gd name="connsiteX9" fmla="*/ 52112 w 51867"/>
                          <a:gd name="connsiteY9" fmla="*/ 6616 h 43222"/>
                          <a:gd name="connsiteX10" fmla="*/ 58508 w 51867"/>
                          <a:gd name="connsiteY10" fmla="*/ 18286 h 43222"/>
                          <a:gd name="connsiteX11" fmla="*/ 7592 w 51867"/>
                          <a:gd name="connsiteY11" fmla="*/ 46035 h 43222"/>
                          <a:gd name="connsiteX12" fmla="*/ 28426 w 51867"/>
                          <a:gd name="connsiteY12" fmla="*/ 30216 h 43222"/>
                          <a:gd name="connsiteX13" fmla="*/ 24968 w 51867"/>
                          <a:gd name="connsiteY13" fmla="*/ 23819 h 43222"/>
                          <a:gd name="connsiteX14" fmla="*/ 18657 w 51867"/>
                          <a:gd name="connsiteY14" fmla="*/ 18459 h 43222"/>
                          <a:gd name="connsiteX15" fmla="*/ 9580 w 51867"/>
                          <a:gd name="connsiteY15" fmla="*/ 20793 h 43222"/>
                          <a:gd name="connsiteX16" fmla="*/ 4221 w 51867"/>
                          <a:gd name="connsiteY16" fmla="*/ 26671 h 43222"/>
                          <a:gd name="connsiteX17" fmla="*/ 5517 w 51867"/>
                          <a:gd name="connsiteY17" fmla="*/ 34624 h 43222"/>
                          <a:gd name="connsiteX18" fmla="*/ 8975 w 51867"/>
                          <a:gd name="connsiteY18" fmla="*/ 40935 h 43222"/>
                          <a:gd name="connsiteX19" fmla="*/ 28426 w 51867"/>
                          <a:gd name="connsiteY19" fmla="*/ 30216 h 43222"/>
                          <a:gd name="connsiteX20" fmla="*/ 31538 w 51867"/>
                          <a:gd name="connsiteY20" fmla="*/ 28573 h 43222"/>
                          <a:gd name="connsiteX21" fmla="*/ 53495 w 51867"/>
                          <a:gd name="connsiteY21" fmla="*/ 16644 h 43222"/>
                          <a:gd name="connsiteX22" fmla="*/ 49259 w 51867"/>
                          <a:gd name="connsiteY22" fmla="*/ 8777 h 43222"/>
                          <a:gd name="connsiteX23" fmla="*/ 33266 w 51867"/>
                          <a:gd name="connsiteY23" fmla="*/ 6530 h 43222"/>
                          <a:gd name="connsiteX24" fmla="*/ 26783 w 51867"/>
                          <a:gd name="connsiteY24" fmla="*/ 13272 h 43222"/>
                          <a:gd name="connsiteX25" fmla="*/ 27820 w 51867"/>
                          <a:gd name="connsiteY25" fmla="*/ 21658 h 43222"/>
                          <a:gd name="connsiteX26" fmla="*/ 31538 w 51867"/>
                          <a:gd name="connsiteY26" fmla="*/ 28573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7592" y="46035"/>
                            </a:moveTo>
                            <a:lnTo>
                              <a:pt x="2319" y="36267"/>
                            </a:lnTo>
                            <a:cubicBezTo>
                              <a:pt x="158" y="32290"/>
                              <a:pt x="-534" y="28660"/>
                              <a:pt x="417" y="25375"/>
                            </a:cubicBezTo>
                            <a:cubicBezTo>
                              <a:pt x="1282" y="22090"/>
                              <a:pt x="3702" y="19410"/>
                              <a:pt x="7679" y="17249"/>
                            </a:cubicBezTo>
                            <a:cubicBezTo>
                              <a:pt x="14594" y="13532"/>
                              <a:pt x="19867" y="13878"/>
                              <a:pt x="23585" y="18373"/>
                            </a:cubicBezTo>
                            <a:lnTo>
                              <a:pt x="23844" y="18200"/>
                            </a:lnTo>
                            <a:cubicBezTo>
                              <a:pt x="22893" y="15001"/>
                              <a:pt x="22979" y="12149"/>
                              <a:pt x="24190" y="9642"/>
                            </a:cubicBezTo>
                            <a:cubicBezTo>
                              <a:pt x="25400" y="7135"/>
                              <a:pt x="27820" y="4974"/>
                              <a:pt x="31365" y="2985"/>
                            </a:cubicBezTo>
                            <a:cubicBezTo>
                              <a:pt x="35946" y="479"/>
                              <a:pt x="40009" y="-472"/>
                              <a:pt x="43640" y="219"/>
                            </a:cubicBezTo>
                            <a:cubicBezTo>
                              <a:pt x="47271" y="824"/>
                              <a:pt x="50123" y="2985"/>
                              <a:pt x="52112" y="6616"/>
                            </a:cubicBezTo>
                            <a:lnTo>
                              <a:pt x="58508" y="18286"/>
                            </a:lnTo>
                            <a:lnTo>
                              <a:pt x="7592" y="46035"/>
                            </a:lnTo>
                            <a:close/>
                            <a:moveTo>
                              <a:pt x="28426" y="30216"/>
                            </a:moveTo>
                            <a:lnTo>
                              <a:pt x="24968" y="23819"/>
                            </a:lnTo>
                            <a:cubicBezTo>
                              <a:pt x="23239" y="20620"/>
                              <a:pt x="21164" y="18891"/>
                              <a:pt x="18657" y="18459"/>
                            </a:cubicBezTo>
                            <a:cubicBezTo>
                              <a:pt x="16150" y="18027"/>
                              <a:pt x="13125" y="18805"/>
                              <a:pt x="9580" y="20793"/>
                            </a:cubicBezTo>
                            <a:cubicBezTo>
                              <a:pt x="6728" y="22349"/>
                              <a:pt x="4912" y="24337"/>
                              <a:pt x="4221" y="26671"/>
                            </a:cubicBezTo>
                            <a:cubicBezTo>
                              <a:pt x="3529" y="29006"/>
                              <a:pt x="3961" y="31685"/>
                              <a:pt x="5517" y="34624"/>
                            </a:cubicBezTo>
                            <a:lnTo>
                              <a:pt x="8975" y="40935"/>
                            </a:lnTo>
                            <a:lnTo>
                              <a:pt x="28426" y="30216"/>
                            </a:lnTo>
                            <a:close/>
                            <a:moveTo>
                              <a:pt x="31538" y="28573"/>
                            </a:moveTo>
                            <a:lnTo>
                              <a:pt x="53495" y="16644"/>
                            </a:lnTo>
                            <a:lnTo>
                              <a:pt x="49259" y="8777"/>
                            </a:lnTo>
                            <a:cubicBezTo>
                              <a:pt x="46233" y="3158"/>
                              <a:pt x="40874" y="2380"/>
                              <a:pt x="33266" y="6530"/>
                            </a:cubicBezTo>
                            <a:cubicBezTo>
                              <a:pt x="29895" y="8345"/>
                              <a:pt x="27734" y="10593"/>
                              <a:pt x="26783" y="13272"/>
                            </a:cubicBezTo>
                            <a:cubicBezTo>
                              <a:pt x="25832" y="15952"/>
                              <a:pt x="26178" y="18719"/>
                              <a:pt x="27820" y="21658"/>
                            </a:cubicBezTo>
                            <a:lnTo>
                              <a:pt x="31538" y="28573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2" name="Freihandform: Form 651">
                        <a:extLst>
                          <a:ext uri="{FF2B5EF4-FFF2-40B4-BE49-F238E27FC236}">
                            <a16:creationId xmlns:a16="http://schemas.microsoft.com/office/drawing/2014/main" id="{AF84387F-768D-4AAF-9515-260DB1D19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4503" y="1351141"/>
                        <a:ext cx="60512" cy="43223"/>
                      </a:xfrm>
                      <a:custGeom>
                        <a:avLst/>
                        <a:gdLst>
                          <a:gd name="connsiteX0" fmla="*/ 50916 w 60511"/>
                          <a:gd name="connsiteY0" fmla="*/ 0 h 43222"/>
                          <a:gd name="connsiteX1" fmla="*/ 60944 w 60511"/>
                          <a:gd name="connsiteY1" fmla="*/ 18413 h 43222"/>
                          <a:gd name="connsiteX2" fmla="*/ 10028 w 60511"/>
                          <a:gd name="connsiteY2" fmla="*/ 46162 h 43222"/>
                          <a:gd name="connsiteX3" fmla="*/ 0 w 60511"/>
                          <a:gd name="connsiteY3" fmla="*/ 27749 h 43222"/>
                          <a:gd name="connsiteX4" fmla="*/ 3285 w 60511"/>
                          <a:gd name="connsiteY4" fmla="*/ 25934 h 43222"/>
                          <a:gd name="connsiteX5" fmla="*/ 11497 w 60511"/>
                          <a:gd name="connsiteY5" fmla="*/ 40975 h 43222"/>
                          <a:gd name="connsiteX6" fmla="*/ 30861 w 60511"/>
                          <a:gd name="connsiteY6" fmla="*/ 30429 h 43222"/>
                          <a:gd name="connsiteX7" fmla="*/ 23081 w 60511"/>
                          <a:gd name="connsiteY7" fmla="*/ 16252 h 43222"/>
                          <a:gd name="connsiteX8" fmla="*/ 26366 w 60511"/>
                          <a:gd name="connsiteY8" fmla="*/ 14436 h 43222"/>
                          <a:gd name="connsiteX9" fmla="*/ 34060 w 60511"/>
                          <a:gd name="connsiteY9" fmla="*/ 28613 h 43222"/>
                          <a:gd name="connsiteX10" fmla="*/ 55844 w 60511"/>
                          <a:gd name="connsiteY10" fmla="*/ 16770 h 43222"/>
                          <a:gd name="connsiteX11" fmla="*/ 47631 w 60511"/>
                          <a:gd name="connsiteY11" fmla="*/ 1729 h 43222"/>
                          <a:gd name="connsiteX12" fmla="*/ 50916 w 60511"/>
                          <a:gd name="connsiteY12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50916" y="0"/>
                            </a:moveTo>
                            <a:lnTo>
                              <a:pt x="60944" y="18413"/>
                            </a:lnTo>
                            <a:lnTo>
                              <a:pt x="10028" y="46162"/>
                            </a:lnTo>
                            <a:lnTo>
                              <a:pt x="0" y="27749"/>
                            </a:lnTo>
                            <a:lnTo>
                              <a:pt x="3285" y="25934"/>
                            </a:lnTo>
                            <a:lnTo>
                              <a:pt x="11497" y="40975"/>
                            </a:lnTo>
                            <a:lnTo>
                              <a:pt x="30861" y="30429"/>
                            </a:lnTo>
                            <a:lnTo>
                              <a:pt x="23081" y="16252"/>
                            </a:lnTo>
                            <a:lnTo>
                              <a:pt x="26366" y="14436"/>
                            </a:lnTo>
                            <a:lnTo>
                              <a:pt x="34060" y="28613"/>
                            </a:lnTo>
                            <a:lnTo>
                              <a:pt x="55844" y="16770"/>
                            </a:lnTo>
                            <a:lnTo>
                              <a:pt x="47631" y="1729"/>
                            </a:lnTo>
                            <a:lnTo>
                              <a:pt x="50916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3" name="Freihandform: Form 652">
                        <a:extLst>
                          <a:ext uri="{FF2B5EF4-FFF2-40B4-BE49-F238E27FC236}">
                            <a16:creationId xmlns:a16="http://schemas.microsoft.com/office/drawing/2014/main" id="{B1F2AE70-FA62-4195-9797-425390E667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7933" y="1324516"/>
                        <a:ext cx="51867" cy="43223"/>
                      </a:xfrm>
                      <a:custGeom>
                        <a:avLst/>
                        <a:gdLst>
                          <a:gd name="connsiteX0" fmla="*/ 52732 w 51867"/>
                          <a:gd name="connsiteY0" fmla="*/ 17808 h 43222"/>
                          <a:gd name="connsiteX1" fmla="*/ 1815 w 51867"/>
                          <a:gd name="connsiteY1" fmla="*/ 45557 h 43222"/>
                          <a:gd name="connsiteX2" fmla="*/ 0 w 51867"/>
                          <a:gd name="connsiteY2" fmla="*/ 42099 h 43222"/>
                          <a:gd name="connsiteX3" fmla="*/ 47631 w 51867"/>
                          <a:gd name="connsiteY3" fmla="*/ 16165 h 43222"/>
                          <a:gd name="connsiteX4" fmla="*/ 39851 w 51867"/>
                          <a:gd name="connsiteY4" fmla="*/ 1815 h 43222"/>
                          <a:gd name="connsiteX5" fmla="*/ 43136 w 51867"/>
                          <a:gd name="connsiteY5" fmla="*/ 0 h 43222"/>
                          <a:gd name="connsiteX6" fmla="*/ 52732 w 51867"/>
                          <a:gd name="connsiteY6" fmla="*/ 1780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2732" y="17808"/>
                            </a:moveTo>
                            <a:lnTo>
                              <a:pt x="1815" y="45557"/>
                            </a:lnTo>
                            <a:lnTo>
                              <a:pt x="0" y="42099"/>
                            </a:lnTo>
                            <a:lnTo>
                              <a:pt x="47631" y="16165"/>
                            </a:lnTo>
                            <a:lnTo>
                              <a:pt x="39851" y="1815"/>
                            </a:lnTo>
                            <a:lnTo>
                              <a:pt x="43136" y="0"/>
                            </a:lnTo>
                            <a:lnTo>
                              <a:pt x="52732" y="17808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631" name="Grafik 3536">
                      <a:extLst>
                        <a:ext uri="{FF2B5EF4-FFF2-40B4-BE49-F238E27FC236}">
                          <a16:creationId xmlns:a16="http://schemas.microsoft.com/office/drawing/2014/main" id="{9B03AA4E-7B30-4AA4-8FF1-B257D0C176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5986" y="1397476"/>
                      <a:ext cx="164246" cy="190180"/>
                      <a:chOff x="3735986" y="1397476"/>
                      <a:chExt cx="164246" cy="190180"/>
                    </a:xfrm>
                    <a:solidFill>
                      <a:srgbClr val="A54A8E"/>
                    </a:solidFill>
                  </p:grpSpPr>
                  <p:sp>
                    <p:nvSpPr>
                      <p:cNvPr id="641" name="Freihandform: Form 640">
                        <a:extLst>
                          <a:ext uri="{FF2B5EF4-FFF2-40B4-BE49-F238E27FC236}">
                            <a16:creationId xmlns:a16="http://schemas.microsoft.com/office/drawing/2014/main" id="{A0ACD451-AAC8-4E3A-A027-AB5834792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6982" y="1543223"/>
                        <a:ext cx="51867" cy="43223"/>
                      </a:xfrm>
                      <a:custGeom>
                        <a:avLst/>
                        <a:gdLst>
                          <a:gd name="connsiteX0" fmla="*/ 42531 w 51867"/>
                          <a:gd name="connsiteY0" fmla="*/ 3285 h 43222"/>
                          <a:gd name="connsiteX1" fmla="*/ 27835 w 51867"/>
                          <a:gd name="connsiteY1" fmla="*/ 19191 h 43222"/>
                          <a:gd name="connsiteX2" fmla="*/ 35615 w 51867"/>
                          <a:gd name="connsiteY2" fmla="*/ 30947 h 43222"/>
                          <a:gd name="connsiteX3" fmla="*/ 55930 w 51867"/>
                          <a:gd name="connsiteY3" fmla="*/ 23513 h 43222"/>
                          <a:gd name="connsiteX4" fmla="*/ 58178 w 51867"/>
                          <a:gd name="connsiteY4" fmla="*/ 26885 h 43222"/>
                          <a:gd name="connsiteX5" fmla="*/ 2248 w 51867"/>
                          <a:gd name="connsiteY5" fmla="*/ 47286 h 43222"/>
                          <a:gd name="connsiteX6" fmla="*/ 0 w 51867"/>
                          <a:gd name="connsiteY6" fmla="*/ 43914 h 43222"/>
                          <a:gd name="connsiteX7" fmla="*/ 40370 w 51867"/>
                          <a:gd name="connsiteY7" fmla="*/ 0 h 43222"/>
                          <a:gd name="connsiteX8" fmla="*/ 42531 w 51867"/>
                          <a:gd name="connsiteY8" fmla="*/ 3285 h 43222"/>
                          <a:gd name="connsiteX9" fmla="*/ 25069 w 51867"/>
                          <a:gd name="connsiteY9" fmla="*/ 22044 h 43222"/>
                          <a:gd name="connsiteX10" fmla="*/ 9855 w 51867"/>
                          <a:gd name="connsiteY10" fmla="*/ 38209 h 43222"/>
                          <a:gd name="connsiteX11" fmla="*/ 4841 w 51867"/>
                          <a:gd name="connsiteY11" fmla="*/ 43050 h 43222"/>
                          <a:gd name="connsiteX12" fmla="*/ 11238 w 51867"/>
                          <a:gd name="connsiteY12" fmla="*/ 40197 h 43222"/>
                          <a:gd name="connsiteX13" fmla="*/ 31985 w 51867"/>
                          <a:gd name="connsiteY13" fmla="*/ 32330 h 43222"/>
                          <a:gd name="connsiteX14" fmla="*/ 25069 w 51867"/>
                          <a:gd name="connsiteY14" fmla="*/ 22044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42531" y="3285"/>
                            </a:moveTo>
                            <a:lnTo>
                              <a:pt x="27835" y="19191"/>
                            </a:lnTo>
                            <a:lnTo>
                              <a:pt x="35615" y="30947"/>
                            </a:lnTo>
                            <a:lnTo>
                              <a:pt x="55930" y="23513"/>
                            </a:lnTo>
                            <a:lnTo>
                              <a:pt x="58178" y="26885"/>
                            </a:lnTo>
                            <a:lnTo>
                              <a:pt x="2248" y="47286"/>
                            </a:lnTo>
                            <a:lnTo>
                              <a:pt x="0" y="43914"/>
                            </a:lnTo>
                            <a:lnTo>
                              <a:pt x="40370" y="0"/>
                            </a:lnTo>
                            <a:lnTo>
                              <a:pt x="42531" y="3285"/>
                            </a:lnTo>
                            <a:close/>
                            <a:moveTo>
                              <a:pt x="25069" y="22044"/>
                            </a:moveTo>
                            <a:lnTo>
                              <a:pt x="9855" y="38209"/>
                            </a:lnTo>
                            <a:cubicBezTo>
                              <a:pt x="8126" y="40024"/>
                              <a:pt x="6397" y="41580"/>
                              <a:pt x="4841" y="43050"/>
                            </a:cubicBezTo>
                            <a:cubicBezTo>
                              <a:pt x="6916" y="42012"/>
                              <a:pt x="8990" y="41062"/>
                              <a:pt x="11238" y="40197"/>
                            </a:cubicBezTo>
                            <a:lnTo>
                              <a:pt x="31985" y="32330"/>
                            </a:lnTo>
                            <a:lnTo>
                              <a:pt x="25069" y="22044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2" name="Freihandform: Form 641">
                        <a:extLst>
                          <a:ext uri="{FF2B5EF4-FFF2-40B4-BE49-F238E27FC236}">
                            <a16:creationId xmlns:a16="http://schemas.microsoft.com/office/drawing/2014/main" id="{BD84C08E-4CA0-447B-94A9-413738E61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22604" y="1518154"/>
                        <a:ext cx="51867" cy="43223"/>
                      </a:xfrm>
                      <a:custGeom>
                        <a:avLst/>
                        <a:gdLst>
                          <a:gd name="connsiteX0" fmla="*/ 6310 w 51867"/>
                          <a:gd name="connsiteY0" fmla="*/ 36653 h 43222"/>
                          <a:gd name="connsiteX1" fmla="*/ 17808 w 51867"/>
                          <a:gd name="connsiteY1" fmla="*/ 41494 h 43222"/>
                          <a:gd name="connsiteX2" fmla="*/ 35961 w 51867"/>
                          <a:gd name="connsiteY2" fmla="*/ 34146 h 43222"/>
                          <a:gd name="connsiteX3" fmla="*/ 46508 w 51867"/>
                          <a:gd name="connsiteY3" fmla="*/ 24983 h 43222"/>
                          <a:gd name="connsiteX4" fmla="*/ 51262 w 51867"/>
                          <a:gd name="connsiteY4" fmla="*/ 15733 h 43222"/>
                          <a:gd name="connsiteX5" fmla="*/ 49620 w 51867"/>
                          <a:gd name="connsiteY5" fmla="*/ 7521 h 43222"/>
                          <a:gd name="connsiteX6" fmla="*/ 44001 w 51867"/>
                          <a:gd name="connsiteY6" fmla="*/ 1988 h 43222"/>
                          <a:gd name="connsiteX7" fmla="*/ 46940 w 51867"/>
                          <a:gd name="connsiteY7" fmla="*/ 0 h 43222"/>
                          <a:gd name="connsiteX8" fmla="*/ 52905 w 51867"/>
                          <a:gd name="connsiteY8" fmla="*/ 5792 h 43222"/>
                          <a:gd name="connsiteX9" fmla="*/ 55239 w 51867"/>
                          <a:gd name="connsiteY9" fmla="*/ 15820 h 43222"/>
                          <a:gd name="connsiteX10" fmla="*/ 50225 w 51867"/>
                          <a:gd name="connsiteY10" fmla="*/ 26885 h 43222"/>
                          <a:gd name="connsiteX11" fmla="*/ 38122 w 51867"/>
                          <a:gd name="connsiteY11" fmla="*/ 37604 h 43222"/>
                          <a:gd name="connsiteX12" fmla="*/ 17203 w 51867"/>
                          <a:gd name="connsiteY12" fmla="*/ 45557 h 43222"/>
                          <a:gd name="connsiteX13" fmla="*/ 3112 w 51867"/>
                          <a:gd name="connsiteY13" fmla="*/ 38728 h 43222"/>
                          <a:gd name="connsiteX14" fmla="*/ 0 w 51867"/>
                          <a:gd name="connsiteY14" fmla="*/ 29651 h 43222"/>
                          <a:gd name="connsiteX15" fmla="*/ 3804 w 51867"/>
                          <a:gd name="connsiteY15" fmla="*/ 29219 h 43222"/>
                          <a:gd name="connsiteX16" fmla="*/ 6310 w 51867"/>
                          <a:gd name="connsiteY16" fmla="*/ 36653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6310" y="36653"/>
                            </a:moveTo>
                            <a:cubicBezTo>
                              <a:pt x="8731" y="40284"/>
                              <a:pt x="12535" y="41926"/>
                              <a:pt x="17808" y="41494"/>
                            </a:cubicBezTo>
                            <a:cubicBezTo>
                              <a:pt x="23081" y="41062"/>
                              <a:pt x="29132" y="38641"/>
                              <a:pt x="35961" y="34146"/>
                            </a:cubicBezTo>
                            <a:cubicBezTo>
                              <a:pt x="40370" y="31207"/>
                              <a:pt x="43914" y="28181"/>
                              <a:pt x="46508" y="24983"/>
                            </a:cubicBezTo>
                            <a:cubicBezTo>
                              <a:pt x="49101" y="21784"/>
                              <a:pt x="50743" y="18672"/>
                              <a:pt x="51262" y="15733"/>
                            </a:cubicBezTo>
                            <a:cubicBezTo>
                              <a:pt x="51781" y="12707"/>
                              <a:pt x="51262" y="9941"/>
                              <a:pt x="49620" y="7521"/>
                            </a:cubicBezTo>
                            <a:cubicBezTo>
                              <a:pt x="47977" y="5014"/>
                              <a:pt x="46075" y="3199"/>
                              <a:pt x="44001" y="1988"/>
                            </a:cubicBezTo>
                            <a:lnTo>
                              <a:pt x="46940" y="0"/>
                            </a:lnTo>
                            <a:cubicBezTo>
                              <a:pt x="49101" y="1037"/>
                              <a:pt x="51089" y="3026"/>
                              <a:pt x="52905" y="5792"/>
                            </a:cubicBezTo>
                            <a:cubicBezTo>
                              <a:pt x="54979" y="8817"/>
                              <a:pt x="55671" y="12189"/>
                              <a:pt x="55239" y="15820"/>
                            </a:cubicBezTo>
                            <a:cubicBezTo>
                              <a:pt x="54806" y="19450"/>
                              <a:pt x="53077" y="23081"/>
                              <a:pt x="50225" y="26885"/>
                            </a:cubicBezTo>
                            <a:cubicBezTo>
                              <a:pt x="47286" y="30602"/>
                              <a:pt x="43309" y="34232"/>
                              <a:pt x="38122" y="37604"/>
                            </a:cubicBezTo>
                            <a:cubicBezTo>
                              <a:pt x="30429" y="42704"/>
                              <a:pt x="23427" y="45384"/>
                              <a:pt x="17203" y="45557"/>
                            </a:cubicBezTo>
                            <a:cubicBezTo>
                              <a:pt x="10979" y="45730"/>
                              <a:pt x="6310" y="43482"/>
                              <a:pt x="3112" y="38728"/>
                            </a:cubicBezTo>
                            <a:cubicBezTo>
                              <a:pt x="1124" y="35788"/>
                              <a:pt x="87" y="32763"/>
                              <a:pt x="0" y="29651"/>
                            </a:cubicBezTo>
                            <a:lnTo>
                              <a:pt x="3804" y="29219"/>
                            </a:lnTo>
                            <a:cubicBezTo>
                              <a:pt x="3890" y="31812"/>
                              <a:pt x="4668" y="34319"/>
                              <a:pt x="6310" y="36653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3" name="Freihandform: Form 642">
                        <a:extLst>
                          <a:ext uri="{FF2B5EF4-FFF2-40B4-BE49-F238E27FC236}">
                            <a16:creationId xmlns:a16="http://schemas.microsoft.com/office/drawing/2014/main" id="{9121460B-C508-44CA-81F3-DED073D2D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5142" y="1501643"/>
                        <a:ext cx="51867" cy="43223"/>
                      </a:xfrm>
                      <a:custGeom>
                        <a:avLst/>
                        <a:gdLst>
                          <a:gd name="connsiteX0" fmla="*/ 54547 w 51867"/>
                          <a:gd name="connsiteY0" fmla="*/ 0 h 43222"/>
                          <a:gd name="connsiteX1" fmla="*/ 56708 w 51867"/>
                          <a:gd name="connsiteY1" fmla="*/ 3198 h 43222"/>
                          <a:gd name="connsiteX2" fmla="*/ 11584 w 51867"/>
                          <a:gd name="connsiteY2" fmla="*/ 33195 h 43222"/>
                          <a:gd name="connsiteX3" fmla="*/ 17981 w 51867"/>
                          <a:gd name="connsiteY3" fmla="*/ 42790 h 43222"/>
                          <a:gd name="connsiteX4" fmla="*/ 14869 w 51867"/>
                          <a:gd name="connsiteY4" fmla="*/ 44865 h 43222"/>
                          <a:gd name="connsiteX5" fmla="*/ 0 w 51867"/>
                          <a:gd name="connsiteY5" fmla="*/ 22389 h 43222"/>
                          <a:gd name="connsiteX6" fmla="*/ 3112 w 51867"/>
                          <a:gd name="connsiteY6" fmla="*/ 20315 h 43222"/>
                          <a:gd name="connsiteX7" fmla="*/ 9509 w 51867"/>
                          <a:gd name="connsiteY7" fmla="*/ 29910 h 43222"/>
                          <a:gd name="connsiteX8" fmla="*/ 54547 w 51867"/>
                          <a:gd name="connsiteY8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4547" y="0"/>
                            </a:moveTo>
                            <a:lnTo>
                              <a:pt x="56708" y="3198"/>
                            </a:lnTo>
                            <a:lnTo>
                              <a:pt x="11584" y="33195"/>
                            </a:lnTo>
                            <a:lnTo>
                              <a:pt x="17981" y="42790"/>
                            </a:lnTo>
                            <a:lnTo>
                              <a:pt x="14869" y="44865"/>
                            </a:lnTo>
                            <a:lnTo>
                              <a:pt x="0" y="22389"/>
                            </a:lnTo>
                            <a:lnTo>
                              <a:pt x="3112" y="20315"/>
                            </a:lnTo>
                            <a:lnTo>
                              <a:pt x="9509" y="29910"/>
                            </a:lnTo>
                            <a:lnTo>
                              <a:pt x="54547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4" name="Freihandform: Form 643">
                        <a:extLst>
                          <a:ext uri="{FF2B5EF4-FFF2-40B4-BE49-F238E27FC236}">
                            <a16:creationId xmlns:a16="http://schemas.microsoft.com/office/drawing/2014/main" id="{B2D5FBF6-11EE-40A1-ACF8-D5E804854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9091" y="1483057"/>
                        <a:ext cx="43223" cy="34578"/>
                      </a:xfrm>
                      <a:custGeom>
                        <a:avLst/>
                        <a:gdLst>
                          <a:gd name="connsiteX0" fmla="*/ 50398 w 43222"/>
                          <a:gd name="connsiteY0" fmla="*/ 3198 h 34578"/>
                          <a:gd name="connsiteX1" fmla="*/ 2161 w 43222"/>
                          <a:gd name="connsiteY1" fmla="*/ 35270 h 34578"/>
                          <a:gd name="connsiteX2" fmla="*/ 0 w 43222"/>
                          <a:gd name="connsiteY2" fmla="*/ 32071 h 34578"/>
                          <a:gd name="connsiteX3" fmla="*/ 48237 w 43222"/>
                          <a:gd name="connsiteY3" fmla="*/ 0 h 34578"/>
                          <a:gd name="connsiteX4" fmla="*/ 50398 w 43222"/>
                          <a:gd name="connsiteY4" fmla="*/ 3198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222" h="34578">
                            <a:moveTo>
                              <a:pt x="50398" y="3198"/>
                            </a:moveTo>
                            <a:lnTo>
                              <a:pt x="2161" y="35270"/>
                            </a:lnTo>
                            <a:lnTo>
                              <a:pt x="0" y="32071"/>
                            </a:lnTo>
                            <a:lnTo>
                              <a:pt x="48237" y="0"/>
                            </a:lnTo>
                            <a:lnTo>
                              <a:pt x="50398" y="3198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5" name="Freihandform: Form 644">
                        <a:extLst>
                          <a:ext uri="{FF2B5EF4-FFF2-40B4-BE49-F238E27FC236}">
                            <a16:creationId xmlns:a16="http://schemas.microsoft.com/office/drawing/2014/main" id="{C631D6D8-3D74-4A3B-B40A-E2E59D3AA2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7912" y="1462656"/>
                        <a:ext cx="51867" cy="43223"/>
                      </a:xfrm>
                      <a:custGeom>
                        <a:avLst/>
                        <a:gdLst>
                          <a:gd name="connsiteX0" fmla="*/ 2248 w 51867"/>
                          <a:gd name="connsiteY0" fmla="*/ 23945 h 43222"/>
                          <a:gd name="connsiteX1" fmla="*/ 0 w 51867"/>
                          <a:gd name="connsiteY1" fmla="*/ 20574 h 43222"/>
                          <a:gd name="connsiteX2" fmla="*/ 55844 w 51867"/>
                          <a:gd name="connsiteY2" fmla="*/ 0 h 43222"/>
                          <a:gd name="connsiteX3" fmla="*/ 58264 w 51867"/>
                          <a:gd name="connsiteY3" fmla="*/ 3631 h 43222"/>
                          <a:gd name="connsiteX4" fmla="*/ 17548 w 51867"/>
                          <a:gd name="connsiteY4" fmla="*/ 47026 h 43222"/>
                          <a:gd name="connsiteX5" fmla="*/ 15301 w 51867"/>
                          <a:gd name="connsiteY5" fmla="*/ 43655 h 43222"/>
                          <a:gd name="connsiteX6" fmla="*/ 44001 w 51867"/>
                          <a:gd name="connsiteY6" fmla="*/ 13226 h 43222"/>
                          <a:gd name="connsiteX7" fmla="*/ 48928 w 51867"/>
                          <a:gd name="connsiteY7" fmla="*/ 8212 h 43222"/>
                          <a:gd name="connsiteX8" fmla="*/ 53164 w 51867"/>
                          <a:gd name="connsiteY8" fmla="*/ 4582 h 43222"/>
                          <a:gd name="connsiteX9" fmla="*/ 49015 w 51867"/>
                          <a:gd name="connsiteY9" fmla="*/ 6570 h 43222"/>
                          <a:gd name="connsiteX10" fmla="*/ 45470 w 51867"/>
                          <a:gd name="connsiteY10" fmla="*/ 8039 h 43222"/>
                          <a:gd name="connsiteX11" fmla="*/ 2248 w 51867"/>
                          <a:gd name="connsiteY11" fmla="*/ 23945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2248" y="23945"/>
                            </a:moveTo>
                            <a:lnTo>
                              <a:pt x="0" y="20574"/>
                            </a:lnTo>
                            <a:lnTo>
                              <a:pt x="55844" y="0"/>
                            </a:lnTo>
                            <a:lnTo>
                              <a:pt x="58264" y="3631"/>
                            </a:lnTo>
                            <a:lnTo>
                              <a:pt x="17548" y="47026"/>
                            </a:lnTo>
                            <a:lnTo>
                              <a:pt x="15301" y="43655"/>
                            </a:lnTo>
                            <a:lnTo>
                              <a:pt x="44001" y="13226"/>
                            </a:lnTo>
                            <a:cubicBezTo>
                              <a:pt x="46162" y="10892"/>
                              <a:pt x="47804" y="9163"/>
                              <a:pt x="48928" y="8212"/>
                            </a:cubicBezTo>
                            <a:cubicBezTo>
                              <a:pt x="50052" y="7175"/>
                              <a:pt x="51435" y="5965"/>
                              <a:pt x="53164" y="4582"/>
                            </a:cubicBezTo>
                            <a:cubicBezTo>
                              <a:pt x="51781" y="5273"/>
                              <a:pt x="50398" y="5878"/>
                              <a:pt x="49015" y="6570"/>
                            </a:cubicBezTo>
                            <a:cubicBezTo>
                              <a:pt x="47631" y="7175"/>
                              <a:pt x="46508" y="7694"/>
                              <a:pt x="45470" y="8039"/>
                            </a:cubicBezTo>
                            <a:cubicBezTo>
                              <a:pt x="44519" y="8299"/>
                              <a:pt x="30083" y="13658"/>
                              <a:pt x="2248" y="23945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6" name="Freihandform: Form 645">
                        <a:extLst>
                          <a:ext uri="{FF2B5EF4-FFF2-40B4-BE49-F238E27FC236}">
                            <a16:creationId xmlns:a16="http://schemas.microsoft.com/office/drawing/2014/main" id="{DB3F347B-464D-4872-BF98-4B15A7DCE8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2380" y="1442860"/>
                        <a:ext cx="43223" cy="34578"/>
                      </a:xfrm>
                      <a:custGeom>
                        <a:avLst/>
                        <a:gdLst>
                          <a:gd name="connsiteX0" fmla="*/ 50398 w 43222"/>
                          <a:gd name="connsiteY0" fmla="*/ 3198 h 34578"/>
                          <a:gd name="connsiteX1" fmla="*/ 2161 w 43222"/>
                          <a:gd name="connsiteY1" fmla="*/ 35270 h 34578"/>
                          <a:gd name="connsiteX2" fmla="*/ 0 w 43222"/>
                          <a:gd name="connsiteY2" fmla="*/ 32071 h 34578"/>
                          <a:gd name="connsiteX3" fmla="*/ 48237 w 43222"/>
                          <a:gd name="connsiteY3" fmla="*/ 0 h 34578"/>
                          <a:gd name="connsiteX4" fmla="*/ 50398 w 43222"/>
                          <a:gd name="connsiteY4" fmla="*/ 3198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222" h="34578">
                            <a:moveTo>
                              <a:pt x="50398" y="3198"/>
                            </a:moveTo>
                            <a:lnTo>
                              <a:pt x="2161" y="35270"/>
                            </a:lnTo>
                            <a:lnTo>
                              <a:pt x="0" y="32071"/>
                            </a:lnTo>
                            <a:lnTo>
                              <a:pt x="48237" y="0"/>
                            </a:lnTo>
                            <a:lnTo>
                              <a:pt x="50398" y="3198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7" name="Freihandform: Form 646">
                        <a:extLst>
                          <a:ext uri="{FF2B5EF4-FFF2-40B4-BE49-F238E27FC236}">
                            <a16:creationId xmlns:a16="http://schemas.microsoft.com/office/drawing/2014/main" id="{E7B082EC-B025-434B-BBDF-F2CCC87A6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831" y="1418698"/>
                        <a:ext cx="51867" cy="34578"/>
                      </a:xfrm>
                      <a:custGeom>
                        <a:avLst/>
                        <a:gdLst>
                          <a:gd name="connsiteX0" fmla="*/ 33800 w 51867"/>
                          <a:gd name="connsiteY0" fmla="*/ 3242 h 34578"/>
                          <a:gd name="connsiteX1" fmla="*/ 45643 w 51867"/>
                          <a:gd name="connsiteY1" fmla="*/ 130 h 34578"/>
                          <a:gd name="connsiteX2" fmla="*/ 54893 w 51867"/>
                          <a:gd name="connsiteY2" fmla="*/ 6094 h 34578"/>
                          <a:gd name="connsiteX3" fmla="*/ 59388 w 51867"/>
                          <a:gd name="connsiteY3" fmla="*/ 16468 h 34578"/>
                          <a:gd name="connsiteX4" fmla="*/ 55844 w 51867"/>
                          <a:gd name="connsiteY4" fmla="*/ 18802 h 34578"/>
                          <a:gd name="connsiteX5" fmla="*/ 54547 w 51867"/>
                          <a:gd name="connsiteY5" fmla="*/ 13529 h 34578"/>
                          <a:gd name="connsiteX6" fmla="*/ 51781 w 51867"/>
                          <a:gd name="connsiteY6" fmla="*/ 8169 h 34578"/>
                          <a:gd name="connsiteX7" fmla="*/ 44952 w 51867"/>
                          <a:gd name="connsiteY7" fmla="*/ 3933 h 34578"/>
                          <a:gd name="connsiteX8" fmla="*/ 36221 w 51867"/>
                          <a:gd name="connsiteY8" fmla="*/ 6267 h 34578"/>
                          <a:gd name="connsiteX9" fmla="*/ 31034 w 51867"/>
                          <a:gd name="connsiteY9" fmla="*/ 12146 h 34578"/>
                          <a:gd name="connsiteX10" fmla="*/ 30602 w 51867"/>
                          <a:gd name="connsiteY10" fmla="*/ 21741 h 34578"/>
                          <a:gd name="connsiteX11" fmla="*/ 30688 w 51867"/>
                          <a:gd name="connsiteY11" fmla="*/ 29780 h 34578"/>
                          <a:gd name="connsiteX12" fmla="*/ 28354 w 51867"/>
                          <a:gd name="connsiteY12" fmla="*/ 35226 h 34578"/>
                          <a:gd name="connsiteX13" fmla="*/ 23340 w 51867"/>
                          <a:gd name="connsiteY13" fmla="*/ 39808 h 34578"/>
                          <a:gd name="connsiteX14" fmla="*/ 16079 w 51867"/>
                          <a:gd name="connsiteY14" fmla="*/ 42574 h 34578"/>
                          <a:gd name="connsiteX15" fmla="*/ 9077 w 51867"/>
                          <a:gd name="connsiteY15" fmla="*/ 41364 h 34578"/>
                          <a:gd name="connsiteX16" fmla="*/ 3804 w 51867"/>
                          <a:gd name="connsiteY16" fmla="*/ 36696 h 34578"/>
                          <a:gd name="connsiteX17" fmla="*/ 1037 w 51867"/>
                          <a:gd name="connsiteY17" fmla="*/ 31164 h 34578"/>
                          <a:gd name="connsiteX18" fmla="*/ 0 w 51867"/>
                          <a:gd name="connsiteY18" fmla="*/ 26668 h 34578"/>
                          <a:gd name="connsiteX19" fmla="*/ 3890 w 51867"/>
                          <a:gd name="connsiteY19" fmla="*/ 25890 h 34578"/>
                          <a:gd name="connsiteX20" fmla="*/ 7002 w 51867"/>
                          <a:gd name="connsiteY20" fmla="*/ 34621 h 34578"/>
                          <a:gd name="connsiteX21" fmla="*/ 13313 w 51867"/>
                          <a:gd name="connsiteY21" fmla="*/ 38771 h 34578"/>
                          <a:gd name="connsiteX22" fmla="*/ 21179 w 51867"/>
                          <a:gd name="connsiteY22" fmla="*/ 36696 h 34578"/>
                          <a:gd name="connsiteX23" fmla="*/ 26366 w 51867"/>
                          <a:gd name="connsiteY23" fmla="*/ 30904 h 34578"/>
                          <a:gd name="connsiteX24" fmla="*/ 26798 w 51867"/>
                          <a:gd name="connsiteY24" fmla="*/ 21482 h 34578"/>
                          <a:gd name="connsiteX25" fmla="*/ 27576 w 51867"/>
                          <a:gd name="connsiteY25" fmla="*/ 10676 h 34578"/>
                          <a:gd name="connsiteX26" fmla="*/ 33800 w 51867"/>
                          <a:gd name="connsiteY26" fmla="*/ 324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33800" y="3242"/>
                            </a:moveTo>
                            <a:cubicBezTo>
                              <a:pt x="37777" y="648"/>
                              <a:pt x="41667" y="-389"/>
                              <a:pt x="45643" y="130"/>
                            </a:cubicBezTo>
                            <a:cubicBezTo>
                              <a:pt x="49533" y="735"/>
                              <a:pt x="52645" y="2637"/>
                              <a:pt x="54893" y="6094"/>
                            </a:cubicBezTo>
                            <a:cubicBezTo>
                              <a:pt x="57486" y="9984"/>
                              <a:pt x="58956" y="13442"/>
                              <a:pt x="59388" y="16468"/>
                            </a:cubicBezTo>
                            <a:lnTo>
                              <a:pt x="55844" y="18802"/>
                            </a:lnTo>
                            <a:cubicBezTo>
                              <a:pt x="55757" y="17246"/>
                              <a:pt x="55325" y="15517"/>
                              <a:pt x="54547" y="13529"/>
                            </a:cubicBezTo>
                            <a:cubicBezTo>
                              <a:pt x="53769" y="11627"/>
                              <a:pt x="52905" y="9812"/>
                              <a:pt x="51781" y="8169"/>
                            </a:cubicBezTo>
                            <a:cubicBezTo>
                              <a:pt x="50138" y="5749"/>
                              <a:pt x="47891" y="4279"/>
                              <a:pt x="44952" y="3933"/>
                            </a:cubicBezTo>
                            <a:cubicBezTo>
                              <a:pt x="42012" y="3587"/>
                              <a:pt x="39160" y="4365"/>
                              <a:pt x="36221" y="6267"/>
                            </a:cubicBezTo>
                            <a:cubicBezTo>
                              <a:pt x="33541" y="8083"/>
                              <a:pt x="31812" y="9984"/>
                              <a:pt x="31034" y="12146"/>
                            </a:cubicBezTo>
                            <a:cubicBezTo>
                              <a:pt x="30256" y="14307"/>
                              <a:pt x="30083" y="17505"/>
                              <a:pt x="30602" y="21741"/>
                            </a:cubicBezTo>
                            <a:cubicBezTo>
                              <a:pt x="30947" y="25026"/>
                              <a:pt x="31034" y="27706"/>
                              <a:pt x="30688" y="29780"/>
                            </a:cubicBezTo>
                            <a:cubicBezTo>
                              <a:pt x="30342" y="31769"/>
                              <a:pt x="29564" y="33584"/>
                              <a:pt x="28354" y="35226"/>
                            </a:cubicBezTo>
                            <a:cubicBezTo>
                              <a:pt x="27144" y="36869"/>
                              <a:pt x="25501" y="38425"/>
                              <a:pt x="23340" y="39808"/>
                            </a:cubicBezTo>
                            <a:cubicBezTo>
                              <a:pt x="20920" y="41364"/>
                              <a:pt x="18499" y="42315"/>
                              <a:pt x="16079" y="42574"/>
                            </a:cubicBezTo>
                            <a:cubicBezTo>
                              <a:pt x="13572" y="42834"/>
                              <a:pt x="11238" y="42401"/>
                              <a:pt x="9077" y="41364"/>
                            </a:cubicBezTo>
                            <a:cubicBezTo>
                              <a:pt x="6916" y="40327"/>
                              <a:pt x="5100" y="38771"/>
                              <a:pt x="3804" y="36696"/>
                            </a:cubicBezTo>
                            <a:cubicBezTo>
                              <a:pt x="2593" y="34794"/>
                              <a:pt x="1642" y="32979"/>
                              <a:pt x="1037" y="31164"/>
                            </a:cubicBezTo>
                            <a:cubicBezTo>
                              <a:pt x="432" y="29348"/>
                              <a:pt x="86" y="27879"/>
                              <a:pt x="0" y="26668"/>
                            </a:cubicBezTo>
                            <a:lnTo>
                              <a:pt x="3890" y="25890"/>
                            </a:lnTo>
                            <a:cubicBezTo>
                              <a:pt x="4236" y="29175"/>
                              <a:pt x="5273" y="32028"/>
                              <a:pt x="7002" y="34621"/>
                            </a:cubicBezTo>
                            <a:cubicBezTo>
                              <a:pt x="8558" y="36955"/>
                              <a:pt x="10633" y="38425"/>
                              <a:pt x="13313" y="38771"/>
                            </a:cubicBezTo>
                            <a:cubicBezTo>
                              <a:pt x="15992" y="39116"/>
                              <a:pt x="18586" y="38511"/>
                              <a:pt x="21179" y="36696"/>
                            </a:cubicBezTo>
                            <a:cubicBezTo>
                              <a:pt x="23859" y="34881"/>
                              <a:pt x="25588" y="32979"/>
                              <a:pt x="26366" y="30904"/>
                            </a:cubicBezTo>
                            <a:cubicBezTo>
                              <a:pt x="27144" y="28829"/>
                              <a:pt x="27317" y="25717"/>
                              <a:pt x="26798" y="21482"/>
                            </a:cubicBezTo>
                            <a:cubicBezTo>
                              <a:pt x="26193" y="17159"/>
                              <a:pt x="26539" y="13529"/>
                              <a:pt x="27576" y="10676"/>
                            </a:cubicBezTo>
                            <a:cubicBezTo>
                              <a:pt x="28613" y="7737"/>
                              <a:pt x="30688" y="5316"/>
                              <a:pt x="33800" y="3242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8" name="Freihandform: Form 647">
                        <a:extLst>
                          <a:ext uri="{FF2B5EF4-FFF2-40B4-BE49-F238E27FC236}">
                            <a16:creationId xmlns:a16="http://schemas.microsoft.com/office/drawing/2014/main" id="{1E525674-707C-46A3-9E10-5591DA09C9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986" y="1397476"/>
                        <a:ext cx="51867" cy="43223"/>
                      </a:xfrm>
                      <a:custGeom>
                        <a:avLst/>
                        <a:gdLst>
                          <a:gd name="connsiteX0" fmla="*/ 54547 w 51867"/>
                          <a:gd name="connsiteY0" fmla="*/ 0 h 43222"/>
                          <a:gd name="connsiteX1" fmla="*/ 56708 w 51867"/>
                          <a:gd name="connsiteY1" fmla="*/ 3198 h 43222"/>
                          <a:gd name="connsiteX2" fmla="*/ 11584 w 51867"/>
                          <a:gd name="connsiteY2" fmla="*/ 33195 h 43222"/>
                          <a:gd name="connsiteX3" fmla="*/ 17981 w 51867"/>
                          <a:gd name="connsiteY3" fmla="*/ 42790 h 43222"/>
                          <a:gd name="connsiteX4" fmla="*/ 14869 w 51867"/>
                          <a:gd name="connsiteY4" fmla="*/ 44865 h 43222"/>
                          <a:gd name="connsiteX5" fmla="*/ 0 w 51867"/>
                          <a:gd name="connsiteY5" fmla="*/ 22389 h 43222"/>
                          <a:gd name="connsiteX6" fmla="*/ 3112 w 51867"/>
                          <a:gd name="connsiteY6" fmla="*/ 20315 h 43222"/>
                          <a:gd name="connsiteX7" fmla="*/ 9509 w 51867"/>
                          <a:gd name="connsiteY7" fmla="*/ 29910 h 43222"/>
                          <a:gd name="connsiteX8" fmla="*/ 54547 w 51867"/>
                          <a:gd name="connsiteY8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4547" y="0"/>
                            </a:moveTo>
                            <a:lnTo>
                              <a:pt x="56708" y="3198"/>
                            </a:lnTo>
                            <a:lnTo>
                              <a:pt x="11584" y="33195"/>
                            </a:lnTo>
                            <a:lnTo>
                              <a:pt x="17981" y="42790"/>
                            </a:lnTo>
                            <a:lnTo>
                              <a:pt x="14869" y="44865"/>
                            </a:lnTo>
                            <a:lnTo>
                              <a:pt x="0" y="22389"/>
                            </a:lnTo>
                            <a:lnTo>
                              <a:pt x="3112" y="20315"/>
                            </a:lnTo>
                            <a:lnTo>
                              <a:pt x="9509" y="29910"/>
                            </a:lnTo>
                            <a:lnTo>
                              <a:pt x="54547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632" name="Grafik 3536">
                      <a:extLst>
                        <a:ext uri="{FF2B5EF4-FFF2-40B4-BE49-F238E27FC236}">
                          <a16:creationId xmlns:a16="http://schemas.microsoft.com/office/drawing/2014/main" id="{961B509E-CEF4-4C86-960C-99EE4EAEE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8735" y="1460322"/>
                      <a:ext cx="207469" cy="233403"/>
                      <a:chOff x="3638735" y="1460322"/>
                      <a:chExt cx="207469" cy="233403"/>
                    </a:xfrm>
                    <a:solidFill>
                      <a:srgbClr val="A54A8E"/>
                    </a:solidFill>
                  </p:grpSpPr>
                  <p:sp>
                    <p:nvSpPr>
                      <p:cNvPr id="633" name="Freihandform: Form 632">
                        <a:extLst>
                          <a:ext uri="{FF2B5EF4-FFF2-40B4-BE49-F238E27FC236}">
                            <a16:creationId xmlns:a16="http://schemas.microsoft.com/office/drawing/2014/main" id="{84E883D0-8113-4646-8073-FE4DF0528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4973" y="1631743"/>
                        <a:ext cx="69156" cy="69156"/>
                      </a:xfrm>
                      <a:custGeom>
                        <a:avLst/>
                        <a:gdLst>
                          <a:gd name="connsiteX0" fmla="*/ 59820 w 69156"/>
                          <a:gd name="connsiteY0" fmla="*/ 18413 h 69156"/>
                          <a:gd name="connsiteX1" fmla="*/ 28181 w 69156"/>
                          <a:gd name="connsiteY1" fmla="*/ 63364 h 69156"/>
                          <a:gd name="connsiteX2" fmla="*/ 28354 w 69156"/>
                          <a:gd name="connsiteY2" fmla="*/ 63624 h 69156"/>
                          <a:gd name="connsiteX3" fmla="*/ 36393 w 69156"/>
                          <a:gd name="connsiteY3" fmla="*/ 56708 h 69156"/>
                          <a:gd name="connsiteX4" fmla="*/ 69416 w 69156"/>
                          <a:gd name="connsiteY4" fmla="*/ 30429 h 69156"/>
                          <a:gd name="connsiteX5" fmla="*/ 71750 w 69156"/>
                          <a:gd name="connsiteY5" fmla="*/ 33368 h 69156"/>
                          <a:gd name="connsiteX6" fmla="*/ 26452 w 69156"/>
                          <a:gd name="connsiteY6" fmla="*/ 69502 h 69156"/>
                          <a:gd name="connsiteX7" fmla="*/ 22908 w 69156"/>
                          <a:gd name="connsiteY7" fmla="*/ 65007 h 69156"/>
                          <a:gd name="connsiteX8" fmla="*/ 49447 w 69156"/>
                          <a:gd name="connsiteY8" fmla="*/ 27230 h 69156"/>
                          <a:gd name="connsiteX9" fmla="*/ 55844 w 69156"/>
                          <a:gd name="connsiteY9" fmla="*/ 19191 h 69156"/>
                          <a:gd name="connsiteX10" fmla="*/ 55671 w 69156"/>
                          <a:gd name="connsiteY10" fmla="*/ 18932 h 69156"/>
                          <a:gd name="connsiteX11" fmla="*/ 46421 w 69156"/>
                          <a:gd name="connsiteY11" fmla="*/ 23167 h 69156"/>
                          <a:gd name="connsiteX12" fmla="*/ 3717 w 69156"/>
                          <a:gd name="connsiteY12" fmla="*/ 40802 h 69156"/>
                          <a:gd name="connsiteX13" fmla="*/ 0 w 69156"/>
                          <a:gd name="connsiteY13" fmla="*/ 36134 h 69156"/>
                          <a:gd name="connsiteX14" fmla="*/ 45297 w 69156"/>
                          <a:gd name="connsiteY14" fmla="*/ 0 h 69156"/>
                          <a:gd name="connsiteX15" fmla="*/ 47718 w 69156"/>
                          <a:gd name="connsiteY15" fmla="*/ 3026 h 69156"/>
                          <a:gd name="connsiteX16" fmla="*/ 14955 w 69156"/>
                          <a:gd name="connsiteY16" fmla="*/ 29132 h 69156"/>
                          <a:gd name="connsiteX17" fmla="*/ 6310 w 69156"/>
                          <a:gd name="connsiteY17" fmla="*/ 35529 h 69156"/>
                          <a:gd name="connsiteX18" fmla="*/ 6483 w 69156"/>
                          <a:gd name="connsiteY18" fmla="*/ 35788 h 69156"/>
                          <a:gd name="connsiteX19" fmla="*/ 57227 w 69156"/>
                          <a:gd name="connsiteY19" fmla="*/ 14955 h 69156"/>
                          <a:gd name="connsiteX20" fmla="*/ 59820 w 69156"/>
                          <a:gd name="connsiteY20" fmla="*/ 18413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9156" h="69156">
                            <a:moveTo>
                              <a:pt x="59820" y="18413"/>
                            </a:moveTo>
                            <a:lnTo>
                              <a:pt x="28181" y="63364"/>
                            </a:lnTo>
                            <a:lnTo>
                              <a:pt x="28354" y="63624"/>
                            </a:lnTo>
                            <a:cubicBezTo>
                              <a:pt x="32503" y="59993"/>
                              <a:pt x="35183" y="57659"/>
                              <a:pt x="36393" y="56708"/>
                            </a:cubicBezTo>
                            <a:lnTo>
                              <a:pt x="69416" y="30429"/>
                            </a:lnTo>
                            <a:lnTo>
                              <a:pt x="71750" y="33368"/>
                            </a:lnTo>
                            <a:lnTo>
                              <a:pt x="26452" y="69502"/>
                            </a:lnTo>
                            <a:lnTo>
                              <a:pt x="22908" y="65007"/>
                            </a:lnTo>
                            <a:lnTo>
                              <a:pt x="49447" y="27230"/>
                            </a:lnTo>
                            <a:cubicBezTo>
                              <a:pt x="51781" y="23859"/>
                              <a:pt x="53942" y="21179"/>
                              <a:pt x="55844" y="19191"/>
                            </a:cubicBezTo>
                            <a:lnTo>
                              <a:pt x="55671" y="18932"/>
                            </a:lnTo>
                            <a:cubicBezTo>
                              <a:pt x="53942" y="19969"/>
                              <a:pt x="50916" y="21352"/>
                              <a:pt x="46421" y="23167"/>
                            </a:cubicBezTo>
                            <a:lnTo>
                              <a:pt x="3717" y="40802"/>
                            </a:lnTo>
                            <a:lnTo>
                              <a:pt x="0" y="36134"/>
                            </a:lnTo>
                            <a:lnTo>
                              <a:pt x="45297" y="0"/>
                            </a:lnTo>
                            <a:lnTo>
                              <a:pt x="47718" y="3026"/>
                            </a:lnTo>
                            <a:lnTo>
                              <a:pt x="14955" y="29132"/>
                            </a:lnTo>
                            <a:cubicBezTo>
                              <a:pt x="13658" y="30169"/>
                              <a:pt x="10806" y="32331"/>
                              <a:pt x="6310" y="35529"/>
                            </a:cubicBezTo>
                            <a:lnTo>
                              <a:pt x="6483" y="35788"/>
                            </a:lnTo>
                            <a:lnTo>
                              <a:pt x="57227" y="14955"/>
                            </a:lnTo>
                            <a:lnTo>
                              <a:pt x="59820" y="18413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4" name="Freihandform: Form 633">
                        <a:extLst>
                          <a:ext uri="{FF2B5EF4-FFF2-40B4-BE49-F238E27FC236}">
                            <a16:creationId xmlns:a16="http://schemas.microsoft.com/office/drawing/2014/main" id="{5F396D53-7F42-4E83-90F3-50E259235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9672" y="1601833"/>
                        <a:ext cx="51867" cy="43223"/>
                      </a:xfrm>
                      <a:custGeom>
                        <a:avLst/>
                        <a:gdLst>
                          <a:gd name="connsiteX0" fmla="*/ 38900 w 51867"/>
                          <a:gd name="connsiteY0" fmla="*/ 3026 h 43222"/>
                          <a:gd name="connsiteX1" fmla="*/ 25674 w 51867"/>
                          <a:gd name="connsiteY1" fmla="*/ 20142 h 43222"/>
                          <a:gd name="connsiteX2" fmla="*/ 34405 w 51867"/>
                          <a:gd name="connsiteY2" fmla="*/ 31120 h 43222"/>
                          <a:gd name="connsiteX3" fmla="*/ 53942 w 51867"/>
                          <a:gd name="connsiteY3" fmla="*/ 21957 h 43222"/>
                          <a:gd name="connsiteX4" fmla="*/ 56449 w 51867"/>
                          <a:gd name="connsiteY4" fmla="*/ 25156 h 43222"/>
                          <a:gd name="connsiteX5" fmla="*/ 2507 w 51867"/>
                          <a:gd name="connsiteY5" fmla="*/ 50398 h 43222"/>
                          <a:gd name="connsiteX6" fmla="*/ 0 w 51867"/>
                          <a:gd name="connsiteY6" fmla="*/ 47286 h 43222"/>
                          <a:gd name="connsiteX7" fmla="*/ 36394 w 51867"/>
                          <a:gd name="connsiteY7" fmla="*/ 0 h 43222"/>
                          <a:gd name="connsiteX8" fmla="*/ 38900 w 51867"/>
                          <a:gd name="connsiteY8" fmla="*/ 3026 h 43222"/>
                          <a:gd name="connsiteX9" fmla="*/ 23167 w 51867"/>
                          <a:gd name="connsiteY9" fmla="*/ 23254 h 43222"/>
                          <a:gd name="connsiteX10" fmla="*/ 9509 w 51867"/>
                          <a:gd name="connsiteY10" fmla="*/ 40716 h 43222"/>
                          <a:gd name="connsiteX11" fmla="*/ 4841 w 51867"/>
                          <a:gd name="connsiteY11" fmla="*/ 45989 h 43222"/>
                          <a:gd name="connsiteX12" fmla="*/ 10892 w 51867"/>
                          <a:gd name="connsiteY12" fmla="*/ 42531 h 43222"/>
                          <a:gd name="connsiteX13" fmla="*/ 30861 w 51867"/>
                          <a:gd name="connsiteY13" fmla="*/ 32936 h 43222"/>
                          <a:gd name="connsiteX14" fmla="*/ 23167 w 51867"/>
                          <a:gd name="connsiteY14" fmla="*/ 23254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38900" y="3026"/>
                            </a:moveTo>
                            <a:lnTo>
                              <a:pt x="25674" y="20142"/>
                            </a:lnTo>
                            <a:lnTo>
                              <a:pt x="34405" y="31120"/>
                            </a:lnTo>
                            <a:lnTo>
                              <a:pt x="53942" y="21957"/>
                            </a:lnTo>
                            <a:lnTo>
                              <a:pt x="56449" y="25156"/>
                            </a:lnTo>
                            <a:lnTo>
                              <a:pt x="2507" y="50398"/>
                            </a:lnTo>
                            <a:lnTo>
                              <a:pt x="0" y="47286"/>
                            </a:lnTo>
                            <a:lnTo>
                              <a:pt x="36394" y="0"/>
                            </a:lnTo>
                            <a:lnTo>
                              <a:pt x="38900" y="3026"/>
                            </a:lnTo>
                            <a:close/>
                            <a:moveTo>
                              <a:pt x="23167" y="23254"/>
                            </a:moveTo>
                            <a:lnTo>
                              <a:pt x="9509" y="40716"/>
                            </a:lnTo>
                            <a:cubicBezTo>
                              <a:pt x="7953" y="42618"/>
                              <a:pt x="6397" y="44433"/>
                              <a:pt x="4841" y="45989"/>
                            </a:cubicBezTo>
                            <a:cubicBezTo>
                              <a:pt x="6743" y="44779"/>
                              <a:pt x="8817" y="43568"/>
                              <a:pt x="10892" y="42531"/>
                            </a:cubicBezTo>
                            <a:lnTo>
                              <a:pt x="30861" y="32936"/>
                            </a:lnTo>
                            <a:lnTo>
                              <a:pt x="23167" y="23254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5" name="Freihandform: Form 634">
                        <a:extLst>
                          <a:ext uri="{FF2B5EF4-FFF2-40B4-BE49-F238E27FC236}">
                            <a16:creationId xmlns:a16="http://schemas.microsoft.com/office/drawing/2014/main" id="{AEFF9976-CB9C-4938-BA1B-6B2FB8220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0972" y="1587569"/>
                        <a:ext cx="51867" cy="43223"/>
                      </a:xfrm>
                      <a:custGeom>
                        <a:avLst/>
                        <a:gdLst>
                          <a:gd name="connsiteX0" fmla="*/ 2507 w 51867"/>
                          <a:gd name="connsiteY0" fmla="*/ 28527 h 43222"/>
                          <a:gd name="connsiteX1" fmla="*/ 0 w 51867"/>
                          <a:gd name="connsiteY1" fmla="*/ 25415 h 43222"/>
                          <a:gd name="connsiteX2" fmla="*/ 53855 w 51867"/>
                          <a:gd name="connsiteY2" fmla="*/ 0 h 43222"/>
                          <a:gd name="connsiteX3" fmla="*/ 56535 w 51867"/>
                          <a:gd name="connsiteY3" fmla="*/ 3371 h 43222"/>
                          <a:gd name="connsiteX4" fmla="*/ 19710 w 51867"/>
                          <a:gd name="connsiteY4" fmla="*/ 50138 h 43222"/>
                          <a:gd name="connsiteX5" fmla="*/ 17203 w 51867"/>
                          <a:gd name="connsiteY5" fmla="*/ 46940 h 43222"/>
                          <a:gd name="connsiteX6" fmla="*/ 43136 w 51867"/>
                          <a:gd name="connsiteY6" fmla="*/ 14177 h 43222"/>
                          <a:gd name="connsiteX7" fmla="*/ 47631 w 51867"/>
                          <a:gd name="connsiteY7" fmla="*/ 8731 h 43222"/>
                          <a:gd name="connsiteX8" fmla="*/ 51521 w 51867"/>
                          <a:gd name="connsiteY8" fmla="*/ 4755 h 43222"/>
                          <a:gd name="connsiteX9" fmla="*/ 47545 w 51867"/>
                          <a:gd name="connsiteY9" fmla="*/ 7089 h 43222"/>
                          <a:gd name="connsiteX10" fmla="*/ 44174 w 51867"/>
                          <a:gd name="connsiteY10" fmla="*/ 8904 h 43222"/>
                          <a:gd name="connsiteX11" fmla="*/ 2507 w 51867"/>
                          <a:gd name="connsiteY11" fmla="*/ 28527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2507" y="28527"/>
                            </a:moveTo>
                            <a:lnTo>
                              <a:pt x="0" y="25415"/>
                            </a:lnTo>
                            <a:lnTo>
                              <a:pt x="53855" y="0"/>
                            </a:lnTo>
                            <a:lnTo>
                              <a:pt x="56535" y="3371"/>
                            </a:lnTo>
                            <a:lnTo>
                              <a:pt x="19710" y="50138"/>
                            </a:lnTo>
                            <a:lnTo>
                              <a:pt x="17203" y="46940"/>
                            </a:lnTo>
                            <a:lnTo>
                              <a:pt x="43136" y="14177"/>
                            </a:lnTo>
                            <a:cubicBezTo>
                              <a:pt x="45124" y="11670"/>
                              <a:pt x="46594" y="9855"/>
                              <a:pt x="47631" y="8731"/>
                            </a:cubicBezTo>
                            <a:cubicBezTo>
                              <a:pt x="48669" y="7607"/>
                              <a:pt x="49879" y="6311"/>
                              <a:pt x="51521" y="4755"/>
                            </a:cubicBezTo>
                            <a:cubicBezTo>
                              <a:pt x="50225" y="5532"/>
                              <a:pt x="48842" y="6311"/>
                              <a:pt x="47545" y="7089"/>
                            </a:cubicBezTo>
                            <a:cubicBezTo>
                              <a:pt x="46248" y="7867"/>
                              <a:pt x="45124" y="8385"/>
                              <a:pt x="44174" y="8904"/>
                            </a:cubicBezTo>
                            <a:cubicBezTo>
                              <a:pt x="43309" y="9336"/>
                              <a:pt x="29391" y="15906"/>
                              <a:pt x="2507" y="28527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6" name="Freihandform: Form 635">
                        <a:extLst>
                          <a:ext uri="{FF2B5EF4-FFF2-40B4-BE49-F238E27FC236}">
                            <a16:creationId xmlns:a16="http://schemas.microsoft.com/office/drawing/2014/main" id="{504B445B-E5A1-4EA9-823D-E17926471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4029" y="1555585"/>
                        <a:ext cx="51867" cy="51867"/>
                      </a:xfrm>
                      <a:custGeom>
                        <a:avLst/>
                        <a:gdLst>
                          <a:gd name="connsiteX0" fmla="*/ 45297 w 51867"/>
                          <a:gd name="connsiteY0" fmla="*/ 0 h 51867"/>
                          <a:gd name="connsiteX1" fmla="*/ 58351 w 51867"/>
                          <a:gd name="connsiteY1" fmla="*/ 16425 h 51867"/>
                          <a:gd name="connsiteX2" fmla="*/ 13053 w 51867"/>
                          <a:gd name="connsiteY2" fmla="*/ 52559 h 51867"/>
                          <a:gd name="connsiteX3" fmla="*/ 0 w 51867"/>
                          <a:gd name="connsiteY3" fmla="*/ 36134 h 51867"/>
                          <a:gd name="connsiteX4" fmla="*/ 2939 w 51867"/>
                          <a:gd name="connsiteY4" fmla="*/ 33800 h 51867"/>
                          <a:gd name="connsiteX5" fmla="*/ 13658 w 51867"/>
                          <a:gd name="connsiteY5" fmla="*/ 47199 h 51867"/>
                          <a:gd name="connsiteX6" fmla="*/ 30861 w 51867"/>
                          <a:gd name="connsiteY6" fmla="*/ 33454 h 51867"/>
                          <a:gd name="connsiteX7" fmla="*/ 20747 w 51867"/>
                          <a:gd name="connsiteY7" fmla="*/ 20833 h 51867"/>
                          <a:gd name="connsiteX8" fmla="*/ 23686 w 51867"/>
                          <a:gd name="connsiteY8" fmla="*/ 18499 h 51867"/>
                          <a:gd name="connsiteX9" fmla="*/ 33800 w 51867"/>
                          <a:gd name="connsiteY9" fmla="*/ 31120 h 51867"/>
                          <a:gd name="connsiteX10" fmla="*/ 53164 w 51867"/>
                          <a:gd name="connsiteY10" fmla="*/ 15647 h 51867"/>
                          <a:gd name="connsiteX11" fmla="*/ 42445 w 51867"/>
                          <a:gd name="connsiteY11" fmla="*/ 2248 h 51867"/>
                          <a:gd name="connsiteX12" fmla="*/ 45297 w 51867"/>
                          <a:gd name="connsiteY12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45297" y="0"/>
                            </a:moveTo>
                            <a:lnTo>
                              <a:pt x="58351" y="16425"/>
                            </a:lnTo>
                            <a:lnTo>
                              <a:pt x="13053" y="52559"/>
                            </a:lnTo>
                            <a:lnTo>
                              <a:pt x="0" y="36134"/>
                            </a:lnTo>
                            <a:lnTo>
                              <a:pt x="2939" y="33800"/>
                            </a:lnTo>
                            <a:lnTo>
                              <a:pt x="13658" y="47199"/>
                            </a:lnTo>
                            <a:lnTo>
                              <a:pt x="30861" y="33454"/>
                            </a:lnTo>
                            <a:lnTo>
                              <a:pt x="20747" y="20833"/>
                            </a:lnTo>
                            <a:lnTo>
                              <a:pt x="23686" y="18499"/>
                            </a:lnTo>
                            <a:lnTo>
                              <a:pt x="33800" y="31120"/>
                            </a:lnTo>
                            <a:lnTo>
                              <a:pt x="53164" y="15647"/>
                            </a:lnTo>
                            <a:lnTo>
                              <a:pt x="42445" y="2248"/>
                            </a:lnTo>
                            <a:lnTo>
                              <a:pt x="45297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7" name="Freihandform: Form 636">
                        <a:extLst>
                          <a:ext uri="{FF2B5EF4-FFF2-40B4-BE49-F238E27FC236}">
                            <a16:creationId xmlns:a16="http://schemas.microsoft.com/office/drawing/2014/main" id="{64E7CF9C-1A84-4795-92A7-8A2DDF94B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026" y="1526885"/>
                        <a:ext cx="51867" cy="51867"/>
                      </a:xfrm>
                      <a:custGeom>
                        <a:avLst/>
                        <a:gdLst>
                          <a:gd name="connsiteX0" fmla="*/ 32687 w 51867"/>
                          <a:gd name="connsiteY0" fmla="*/ 33454 h 51867"/>
                          <a:gd name="connsiteX1" fmla="*/ 52483 w 51867"/>
                          <a:gd name="connsiteY1" fmla="*/ 17635 h 51867"/>
                          <a:gd name="connsiteX2" fmla="*/ 54904 w 51867"/>
                          <a:gd name="connsiteY2" fmla="*/ 20660 h 51867"/>
                          <a:gd name="connsiteX3" fmla="*/ 9606 w 51867"/>
                          <a:gd name="connsiteY3" fmla="*/ 56795 h 51867"/>
                          <a:gd name="connsiteX4" fmla="*/ 4679 w 51867"/>
                          <a:gd name="connsiteY4" fmla="*/ 50570 h 51867"/>
                          <a:gd name="connsiteX5" fmla="*/ 97 w 51867"/>
                          <a:gd name="connsiteY5" fmla="*/ 38382 h 51867"/>
                          <a:gd name="connsiteX6" fmla="*/ 7013 w 51867"/>
                          <a:gd name="connsiteY6" fmla="*/ 27835 h 51867"/>
                          <a:gd name="connsiteX7" fmla="*/ 16090 w 51867"/>
                          <a:gd name="connsiteY7" fmla="*/ 23340 h 51867"/>
                          <a:gd name="connsiteX8" fmla="*/ 25080 w 51867"/>
                          <a:gd name="connsiteY8" fmla="*/ 25328 h 51867"/>
                          <a:gd name="connsiteX9" fmla="*/ 38393 w 51867"/>
                          <a:gd name="connsiteY9" fmla="*/ 0 h 51867"/>
                          <a:gd name="connsiteX10" fmla="*/ 41072 w 51867"/>
                          <a:gd name="connsiteY10" fmla="*/ 3371 h 51867"/>
                          <a:gd name="connsiteX11" fmla="*/ 28019 w 51867"/>
                          <a:gd name="connsiteY11" fmla="*/ 27662 h 51867"/>
                          <a:gd name="connsiteX12" fmla="*/ 32687 w 51867"/>
                          <a:gd name="connsiteY12" fmla="*/ 33454 h 51867"/>
                          <a:gd name="connsiteX13" fmla="*/ 29921 w 51867"/>
                          <a:gd name="connsiteY13" fmla="*/ 35702 h 51867"/>
                          <a:gd name="connsiteX14" fmla="*/ 26550 w 51867"/>
                          <a:gd name="connsiteY14" fmla="*/ 31466 h 51867"/>
                          <a:gd name="connsiteX15" fmla="*/ 18942 w 51867"/>
                          <a:gd name="connsiteY15" fmla="*/ 27144 h 51867"/>
                          <a:gd name="connsiteX16" fmla="*/ 9606 w 51867"/>
                          <a:gd name="connsiteY16" fmla="*/ 30947 h 51867"/>
                          <a:gd name="connsiteX17" fmla="*/ 4074 w 51867"/>
                          <a:gd name="connsiteY17" fmla="*/ 39073 h 51867"/>
                          <a:gd name="connsiteX18" fmla="*/ 7532 w 51867"/>
                          <a:gd name="connsiteY18" fmla="*/ 48064 h 51867"/>
                          <a:gd name="connsiteX19" fmla="*/ 10212 w 51867"/>
                          <a:gd name="connsiteY19" fmla="*/ 51435 h 51867"/>
                          <a:gd name="connsiteX20" fmla="*/ 29921 w 51867"/>
                          <a:gd name="connsiteY20" fmla="*/ 3570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32687" y="33454"/>
                            </a:moveTo>
                            <a:lnTo>
                              <a:pt x="52483" y="17635"/>
                            </a:lnTo>
                            <a:lnTo>
                              <a:pt x="54904" y="20660"/>
                            </a:lnTo>
                            <a:lnTo>
                              <a:pt x="9606" y="56795"/>
                            </a:lnTo>
                            <a:lnTo>
                              <a:pt x="4679" y="50570"/>
                            </a:lnTo>
                            <a:cubicBezTo>
                              <a:pt x="1135" y="46162"/>
                              <a:pt x="-421" y="42099"/>
                              <a:pt x="97" y="38382"/>
                            </a:cubicBezTo>
                            <a:cubicBezTo>
                              <a:pt x="530" y="34665"/>
                              <a:pt x="2864" y="31120"/>
                              <a:pt x="7013" y="27835"/>
                            </a:cubicBezTo>
                            <a:cubicBezTo>
                              <a:pt x="10125" y="25328"/>
                              <a:pt x="13151" y="23859"/>
                              <a:pt x="16090" y="23340"/>
                            </a:cubicBezTo>
                            <a:cubicBezTo>
                              <a:pt x="19029" y="22822"/>
                              <a:pt x="22054" y="23513"/>
                              <a:pt x="25080" y="25328"/>
                            </a:cubicBezTo>
                            <a:lnTo>
                              <a:pt x="38393" y="0"/>
                            </a:lnTo>
                            <a:lnTo>
                              <a:pt x="41072" y="3371"/>
                            </a:lnTo>
                            <a:lnTo>
                              <a:pt x="28019" y="27662"/>
                            </a:lnTo>
                            <a:lnTo>
                              <a:pt x="32687" y="33454"/>
                            </a:lnTo>
                            <a:close/>
                            <a:moveTo>
                              <a:pt x="29921" y="35702"/>
                            </a:moveTo>
                            <a:lnTo>
                              <a:pt x="26550" y="31466"/>
                            </a:lnTo>
                            <a:cubicBezTo>
                              <a:pt x="24389" y="28700"/>
                              <a:pt x="21795" y="27317"/>
                              <a:pt x="18942" y="27144"/>
                            </a:cubicBezTo>
                            <a:cubicBezTo>
                              <a:pt x="16090" y="26971"/>
                              <a:pt x="12978" y="28268"/>
                              <a:pt x="9606" y="30947"/>
                            </a:cubicBezTo>
                            <a:cubicBezTo>
                              <a:pt x="6235" y="33627"/>
                              <a:pt x="4333" y="36393"/>
                              <a:pt x="4074" y="39073"/>
                            </a:cubicBezTo>
                            <a:cubicBezTo>
                              <a:pt x="3815" y="41840"/>
                              <a:pt x="4938" y="44779"/>
                              <a:pt x="7532" y="48064"/>
                            </a:cubicBezTo>
                            <a:lnTo>
                              <a:pt x="10212" y="51435"/>
                            </a:lnTo>
                            <a:lnTo>
                              <a:pt x="29921" y="35702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8" name="Freihandform: Form 637">
                        <a:extLst>
                          <a:ext uri="{FF2B5EF4-FFF2-40B4-BE49-F238E27FC236}">
                            <a16:creationId xmlns:a16="http://schemas.microsoft.com/office/drawing/2014/main" id="{26F22884-B98F-41FA-8504-67ED92C86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3687" y="1517635"/>
                        <a:ext cx="43223" cy="34578"/>
                      </a:xfrm>
                      <a:custGeom>
                        <a:avLst/>
                        <a:gdLst>
                          <a:gd name="connsiteX0" fmla="*/ 47718 w 43222"/>
                          <a:gd name="connsiteY0" fmla="*/ 3026 h 34578"/>
                          <a:gd name="connsiteX1" fmla="*/ 2420 w 43222"/>
                          <a:gd name="connsiteY1" fmla="*/ 39160 h 34578"/>
                          <a:gd name="connsiteX2" fmla="*/ 0 w 43222"/>
                          <a:gd name="connsiteY2" fmla="*/ 36134 h 34578"/>
                          <a:gd name="connsiteX3" fmla="*/ 45297 w 43222"/>
                          <a:gd name="connsiteY3" fmla="*/ 0 h 34578"/>
                          <a:gd name="connsiteX4" fmla="*/ 47718 w 43222"/>
                          <a:gd name="connsiteY4" fmla="*/ 3026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222" h="34578">
                            <a:moveTo>
                              <a:pt x="47718" y="3026"/>
                            </a:moveTo>
                            <a:lnTo>
                              <a:pt x="2420" y="39160"/>
                            </a:lnTo>
                            <a:lnTo>
                              <a:pt x="0" y="36134"/>
                            </a:lnTo>
                            <a:lnTo>
                              <a:pt x="45297" y="0"/>
                            </a:lnTo>
                            <a:lnTo>
                              <a:pt x="47718" y="3026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9" name="Freihandform: Form 638">
                        <a:extLst>
                          <a:ext uri="{FF2B5EF4-FFF2-40B4-BE49-F238E27FC236}">
                            <a16:creationId xmlns:a16="http://schemas.microsoft.com/office/drawing/2014/main" id="{9FDBE17A-2250-428B-A32E-24E13A035F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0865" y="1489195"/>
                        <a:ext cx="51867" cy="43223"/>
                      </a:xfrm>
                      <a:custGeom>
                        <a:avLst/>
                        <a:gdLst>
                          <a:gd name="connsiteX0" fmla="*/ 7002 w 51867"/>
                          <a:gd name="connsiteY0" fmla="*/ 40197 h 43222"/>
                          <a:gd name="connsiteX1" fmla="*/ 18931 w 51867"/>
                          <a:gd name="connsiteY1" fmla="*/ 44001 h 43222"/>
                          <a:gd name="connsiteX2" fmla="*/ 36307 w 51867"/>
                          <a:gd name="connsiteY2" fmla="*/ 35097 h 43222"/>
                          <a:gd name="connsiteX3" fmla="*/ 45989 w 51867"/>
                          <a:gd name="connsiteY3" fmla="*/ 25069 h 43222"/>
                          <a:gd name="connsiteX4" fmla="*/ 49879 w 51867"/>
                          <a:gd name="connsiteY4" fmla="*/ 15387 h 43222"/>
                          <a:gd name="connsiteX5" fmla="*/ 47545 w 51867"/>
                          <a:gd name="connsiteY5" fmla="*/ 7348 h 43222"/>
                          <a:gd name="connsiteX6" fmla="*/ 41407 w 51867"/>
                          <a:gd name="connsiteY6" fmla="*/ 2248 h 43222"/>
                          <a:gd name="connsiteX7" fmla="*/ 44174 w 51867"/>
                          <a:gd name="connsiteY7" fmla="*/ 0 h 43222"/>
                          <a:gd name="connsiteX8" fmla="*/ 50657 w 51867"/>
                          <a:gd name="connsiteY8" fmla="*/ 5273 h 43222"/>
                          <a:gd name="connsiteX9" fmla="*/ 53855 w 51867"/>
                          <a:gd name="connsiteY9" fmla="*/ 15041 h 43222"/>
                          <a:gd name="connsiteX10" fmla="*/ 49792 w 51867"/>
                          <a:gd name="connsiteY10" fmla="*/ 26452 h 43222"/>
                          <a:gd name="connsiteX11" fmla="*/ 38641 w 51867"/>
                          <a:gd name="connsiteY11" fmla="*/ 38209 h 43222"/>
                          <a:gd name="connsiteX12" fmla="*/ 18499 w 51867"/>
                          <a:gd name="connsiteY12" fmla="*/ 47977 h 43222"/>
                          <a:gd name="connsiteX13" fmla="*/ 3890 w 51867"/>
                          <a:gd name="connsiteY13" fmla="*/ 42445 h 43222"/>
                          <a:gd name="connsiteX14" fmla="*/ 0 w 51867"/>
                          <a:gd name="connsiteY14" fmla="*/ 33627 h 43222"/>
                          <a:gd name="connsiteX15" fmla="*/ 3803 w 51867"/>
                          <a:gd name="connsiteY15" fmla="*/ 32936 h 43222"/>
                          <a:gd name="connsiteX16" fmla="*/ 7002 w 51867"/>
                          <a:gd name="connsiteY16" fmla="*/ 40197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7002" y="40197"/>
                            </a:moveTo>
                            <a:cubicBezTo>
                              <a:pt x="9682" y="43568"/>
                              <a:pt x="13658" y="44865"/>
                              <a:pt x="18931" y="44001"/>
                            </a:cubicBezTo>
                            <a:cubicBezTo>
                              <a:pt x="24118" y="43136"/>
                              <a:pt x="29910" y="40197"/>
                              <a:pt x="36307" y="35097"/>
                            </a:cubicBezTo>
                            <a:cubicBezTo>
                              <a:pt x="40456" y="31812"/>
                              <a:pt x="43655" y="28440"/>
                              <a:pt x="45989" y="25069"/>
                            </a:cubicBezTo>
                            <a:cubicBezTo>
                              <a:pt x="48323" y="21698"/>
                              <a:pt x="49620" y="18499"/>
                              <a:pt x="49879" y="15387"/>
                            </a:cubicBezTo>
                            <a:cubicBezTo>
                              <a:pt x="50138" y="12362"/>
                              <a:pt x="49360" y="9682"/>
                              <a:pt x="47545" y="7348"/>
                            </a:cubicBezTo>
                            <a:cubicBezTo>
                              <a:pt x="45643" y="5014"/>
                              <a:pt x="43655" y="3285"/>
                              <a:pt x="41407" y="2248"/>
                            </a:cubicBezTo>
                            <a:lnTo>
                              <a:pt x="44174" y="0"/>
                            </a:lnTo>
                            <a:cubicBezTo>
                              <a:pt x="46421" y="864"/>
                              <a:pt x="48582" y="2593"/>
                              <a:pt x="50657" y="5273"/>
                            </a:cubicBezTo>
                            <a:cubicBezTo>
                              <a:pt x="52991" y="8126"/>
                              <a:pt x="54028" y="11411"/>
                              <a:pt x="53855" y="15041"/>
                            </a:cubicBezTo>
                            <a:cubicBezTo>
                              <a:pt x="53683" y="18672"/>
                              <a:pt x="52386" y="22476"/>
                              <a:pt x="49792" y="26452"/>
                            </a:cubicBezTo>
                            <a:cubicBezTo>
                              <a:pt x="47199" y="30429"/>
                              <a:pt x="43482" y="34319"/>
                              <a:pt x="38641" y="38209"/>
                            </a:cubicBezTo>
                            <a:cubicBezTo>
                              <a:pt x="31380" y="44001"/>
                              <a:pt x="24723" y="47199"/>
                              <a:pt x="18499" y="47977"/>
                            </a:cubicBezTo>
                            <a:cubicBezTo>
                              <a:pt x="12275" y="48669"/>
                              <a:pt x="7434" y="46853"/>
                              <a:pt x="3890" y="42445"/>
                            </a:cubicBezTo>
                            <a:cubicBezTo>
                              <a:pt x="1729" y="39678"/>
                              <a:pt x="432" y="36739"/>
                              <a:pt x="0" y="33627"/>
                            </a:cubicBezTo>
                            <a:lnTo>
                              <a:pt x="3803" y="32936"/>
                            </a:lnTo>
                            <a:cubicBezTo>
                              <a:pt x="4236" y="35529"/>
                              <a:pt x="5273" y="37950"/>
                              <a:pt x="7002" y="40197"/>
                            </a:cubicBez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0" name="Freihandform: Form 639">
                        <a:extLst>
                          <a:ext uri="{FF2B5EF4-FFF2-40B4-BE49-F238E27FC236}">
                            <a16:creationId xmlns:a16="http://schemas.microsoft.com/office/drawing/2014/main" id="{5AEC013F-5905-4F2F-878E-DB49D3343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8735" y="1460322"/>
                        <a:ext cx="60512" cy="51867"/>
                      </a:xfrm>
                      <a:custGeom>
                        <a:avLst/>
                        <a:gdLst>
                          <a:gd name="connsiteX0" fmla="*/ 44606 w 60511"/>
                          <a:gd name="connsiteY0" fmla="*/ 0 h 51867"/>
                          <a:gd name="connsiteX1" fmla="*/ 47372 w 60511"/>
                          <a:gd name="connsiteY1" fmla="*/ 3371 h 51867"/>
                          <a:gd name="connsiteX2" fmla="*/ 33282 w 60511"/>
                          <a:gd name="connsiteY2" fmla="*/ 32071 h 51867"/>
                          <a:gd name="connsiteX3" fmla="*/ 40716 w 60511"/>
                          <a:gd name="connsiteY3" fmla="*/ 31898 h 51867"/>
                          <a:gd name="connsiteX4" fmla="*/ 58696 w 60511"/>
                          <a:gd name="connsiteY4" fmla="*/ 17549 h 51867"/>
                          <a:gd name="connsiteX5" fmla="*/ 61117 w 60511"/>
                          <a:gd name="connsiteY5" fmla="*/ 20574 h 51867"/>
                          <a:gd name="connsiteX6" fmla="*/ 15820 w 60511"/>
                          <a:gd name="connsiteY6" fmla="*/ 56708 h 51867"/>
                          <a:gd name="connsiteX7" fmla="*/ 13399 w 60511"/>
                          <a:gd name="connsiteY7" fmla="*/ 53683 h 51867"/>
                          <a:gd name="connsiteX8" fmla="*/ 37344 w 60511"/>
                          <a:gd name="connsiteY8" fmla="*/ 34578 h 51867"/>
                          <a:gd name="connsiteX9" fmla="*/ 2680 w 60511"/>
                          <a:gd name="connsiteY9" fmla="*/ 40284 h 51867"/>
                          <a:gd name="connsiteX10" fmla="*/ 0 w 60511"/>
                          <a:gd name="connsiteY10" fmla="*/ 36999 h 51867"/>
                          <a:gd name="connsiteX11" fmla="*/ 28959 w 60511"/>
                          <a:gd name="connsiteY11" fmla="*/ 32504 h 51867"/>
                          <a:gd name="connsiteX12" fmla="*/ 44606 w 60511"/>
                          <a:gd name="connsiteY12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51867">
                            <a:moveTo>
                              <a:pt x="44606" y="0"/>
                            </a:moveTo>
                            <a:lnTo>
                              <a:pt x="47372" y="3371"/>
                            </a:lnTo>
                            <a:lnTo>
                              <a:pt x="33282" y="32071"/>
                            </a:lnTo>
                            <a:lnTo>
                              <a:pt x="40716" y="31898"/>
                            </a:lnTo>
                            <a:lnTo>
                              <a:pt x="58696" y="17549"/>
                            </a:lnTo>
                            <a:lnTo>
                              <a:pt x="61117" y="20574"/>
                            </a:lnTo>
                            <a:lnTo>
                              <a:pt x="15820" y="56708"/>
                            </a:lnTo>
                            <a:lnTo>
                              <a:pt x="13399" y="53683"/>
                            </a:lnTo>
                            <a:lnTo>
                              <a:pt x="37344" y="34578"/>
                            </a:lnTo>
                            <a:cubicBezTo>
                              <a:pt x="34492" y="35097"/>
                              <a:pt x="22995" y="36999"/>
                              <a:pt x="2680" y="40284"/>
                            </a:cubicBezTo>
                            <a:lnTo>
                              <a:pt x="0" y="36999"/>
                            </a:lnTo>
                            <a:lnTo>
                              <a:pt x="28959" y="32504"/>
                            </a:lnTo>
                            <a:lnTo>
                              <a:pt x="44606" y="0"/>
                            </a:lnTo>
                            <a:close/>
                          </a:path>
                        </a:pathLst>
                      </a:custGeom>
                      <a:solidFill>
                        <a:srgbClr val="A54A8E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308" name="Grafik 3536">
                    <a:extLst>
                      <a:ext uri="{FF2B5EF4-FFF2-40B4-BE49-F238E27FC236}">
                        <a16:creationId xmlns:a16="http://schemas.microsoft.com/office/drawing/2014/main" id="{879F46A8-9142-4DED-9C9F-A2CE9BDBD01B}"/>
                      </a:ext>
                    </a:extLst>
                  </p:cNvPr>
                  <p:cNvGrpSpPr/>
                  <p:nvPr/>
                </p:nvGrpSpPr>
                <p:grpSpPr>
                  <a:xfrm>
                    <a:off x="4959275" y="797286"/>
                    <a:ext cx="898686" cy="911382"/>
                    <a:chOff x="4959275" y="797286"/>
                    <a:chExt cx="898686" cy="911382"/>
                  </a:xfrm>
                  <a:solidFill>
                    <a:schemeClr val="accent1"/>
                  </a:solidFill>
                </p:grpSpPr>
                <p:sp>
                  <p:nvSpPr>
                    <p:cNvPr id="581" name="Freihandform: Form 580">
                      <a:extLst>
                        <a:ext uri="{FF2B5EF4-FFF2-40B4-BE49-F238E27FC236}">
                          <a16:creationId xmlns:a16="http://schemas.microsoft.com/office/drawing/2014/main" id="{8E312CF5-23AF-4D07-B43E-1C68F35F1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3507" y="797286"/>
                      <a:ext cx="864454" cy="656985"/>
                    </a:xfrm>
                    <a:custGeom>
                      <a:avLst/>
                      <a:gdLst>
                        <a:gd name="connsiteX0" fmla="*/ 74948 w 864453"/>
                        <a:gd name="connsiteY0" fmla="*/ 0 h 656984"/>
                        <a:gd name="connsiteX1" fmla="*/ 0 w 864453"/>
                        <a:gd name="connsiteY1" fmla="*/ 279651 h 656984"/>
                        <a:gd name="connsiteX2" fmla="*/ 659924 w 864453"/>
                        <a:gd name="connsiteY2" fmla="*/ 660097 h 656984"/>
                        <a:gd name="connsiteX3" fmla="*/ 864713 w 864453"/>
                        <a:gd name="connsiteY3" fmla="*/ 455308 h 656984"/>
                        <a:gd name="connsiteX4" fmla="*/ 74948 w 864453"/>
                        <a:gd name="connsiteY4" fmla="*/ 0 h 656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4453" h="656984">
                          <a:moveTo>
                            <a:pt x="74948" y="0"/>
                          </a:moveTo>
                          <a:lnTo>
                            <a:pt x="0" y="279651"/>
                          </a:lnTo>
                          <a:cubicBezTo>
                            <a:pt x="244640" y="348894"/>
                            <a:pt x="472511" y="477784"/>
                            <a:pt x="659924" y="660097"/>
                          </a:cubicBezTo>
                          <a:lnTo>
                            <a:pt x="864713" y="455308"/>
                          </a:lnTo>
                          <a:cubicBezTo>
                            <a:pt x="640820" y="236601"/>
                            <a:pt x="367912" y="82210"/>
                            <a:pt x="74948" y="0"/>
                          </a:cubicBezTo>
                          <a:close/>
                        </a:path>
                      </a:pathLst>
                    </a:custGeom>
                    <a:solidFill>
                      <a:srgbClr val="DB4C55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82" name="Grafik 3536">
                      <a:extLst>
                        <a:ext uri="{FF2B5EF4-FFF2-40B4-BE49-F238E27FC236}">
                          <a16:creationId xmlns:a16="http://schemas.microsoft.com/office/drawing/2014/main" id="{5CD8F5A7-6B6E-4E60-BD2D-784E1F4797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74022" y="994122"/>
                      <a:ext cx="242047" cy="181535"/>
                      <a:chOff x="5274022" y="994122"/>
                      <a:chExt cx="242047" cy="181535"/>
                    </a:xfrm>
                    <a:solidFill>
                      <a:srgbClr val="FFFFFF"/>
                    </a:solidFill>
                  </p:grpSpPr>
                  <p:sp>
                    <p:nvSpPr>
                      <p:cNvPr id="622" name="Freihandform: Form 621">
                        <a:extLst>
                          <a:ext uri="{FF2B5EF4-FFF2-40B4-BE49-F238E27FC236}">
                            <a16:creationId xmlns:a16="http://schemas.microsoft.com/office/drawing/2014/main" id="{F45304F2-78C1-41D8-9D08-38895E23E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4022" y="994122"/>
                        <a:ext cx="86445" cy="103734"/>
                      </a:xfrm>
                      <a:custGeom>
                        <a:avLst/>
                        <a:gdLst>
                          <a:gd name="connsiteX0" fmla="*/ 52213 w 86445"/>
                          <a:gd name="connsiteY0" fmla="*/ 110391 h 103734"/>
                          <a:gd name="connsiteX1" fmla="*/ 36480 w 86445"/>
                          <a:gd name="connsiteY1" fmla="*/ 102611 h 103734"/>
                          <a:gd name="connsiteX2" fmla="*/ 54806 w 86445"/>
                          <a:gd name="connsiteY2" fmla="*/ 65526 h 103734"/>
                          <a:gd name="connsiteX3" fmla="*/ 34060 w 86445"/>
                          <a:gd name="connsiteY3" fmla="*/ 55239 h 103734"/>
                          <a:gd name="connsiteX4" fmla="*/ 15733 w 86445"/>
                          <a:gd name="connsiteY4" fmla="*/ 92324 h 103734"/>
                          <a:gd name="connsiteX5" fmla="*/ 0 w 86445"/>
                          <a:gd name="connsiteY5" fmla="*/ 84544 h 103734"/>
                          <a:gd name="connsiteX6" fmla="*/ 41753 w 86445"/>
                          <a:gd name="connsiteY6" fmla="*/ 0 h 103734"/>
                          <a:gd name="connsiteX7" fmla="*/ 57486 w 86445"/>
                          <a:gd name="connsiteY7" fmla="*/ 7780 h 103734"/>
                          <a:gd name="connsiteX8" fmla="*/ 40889 w 86445"/>
                          <a:gd name="connsiteY8" fmla="*/ 41407 h 103734"/>
                          <a:gd name="connsiteX9" fmla="*/ 61636 w 86445"/>
                          <a:gd name="connsiteY9" fmla="*/ 51694 h 103734"/>
                          <a:gd name="connsiteX10" fmla="*/ 78233 w 86445"/>
                          <a:gd name="connsiteY10" fmla="*/ 18067 h 103734"/>
                          <a:gd name="connsiteX11" fmla="*/ 93966 w 86445"/>
                          <a:gd name="connsiteY11" fmla="*/ 25847 h 103734"/>
                          <a:gd name="connsiteX12" fmla="*/ 52213 w 86445"/>
                          <a:gd name="connsiteY12" fmla="*/ 110391 h 1037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86445" h="103734">
                            <a:moveTo>
                              <a:pt x="52213" y="110391"/>
                            </a:moveTo>
                            <a:lnTo>
                              <a:pt x="36480" y="102611"/>
                            </a:lnTo>
                            <a:lnTo>
                              <a:pt x="54806" y="65526"/>
                            </a:lnTo>
                            <a:lnTo>
                              <a:pt x="34060" y="55239"/>
                            </a:lnTo>
                            <a:lnTo>
                              <a:pt x="15733" y="92324"/>
                            </a:lnTo>
                            <a:lnTo>
                              <a:pt x="0" y="84544"/>
                            </a:lnTo>
                            <a:lnTo>
                              <a:pt x="41753" y="0"/>
                            </a:lnTo>
                            <a:lnTo>
                              <a:pt x="57486" y="7780"/>
                            </a:lnTo>
                            <a:lnTo>
                              <a:pt x="40889" y="41407"/>
                            </a:lnTo>
                            <a:lnTo>
                              <a:pt x="61636" y="51694"/>
                            </a:lnTo>
                            <a:lnTo>
                              <a:pt x="78233" y="18067"/>
                            </a:lnTo>
                            <a:lnTo>
                              <a:pt x="93966" y="25847"/>
                            </a:lnTo>
                            <a:lnTo>
                              <a:pt x="52213" y="11039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3" name="Freihandform: Form 622">
                        <a:extLst>
                          <a:ext uri="{FF2B5EF4-FFF2-40B4-BE49-F238E27FC236}">
                            <a16:creationId xmlns:a16="http://schemas.microsoft.com/office/drawing/2014/main" id="{118D58E0-DA81-4BAF-BB85-1904BE6138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0067" y="1029132"/>
                        <a:ext cx="77801" cy="95090"/>
                      </a:xfrm>
                      <a:custGeom>
                        <a:avLst/>
                        <a:gdLst>
                          <a:gd name="connsiteX0" fmla="*/ 37344 w 77800"/>
                          <a:gd name="connsiteY0" fmla="*/ 103129 h 95089"/>
                          <a:gd name="connsiteX1" fmla="*/ 0 w 77800"/>
                          <a:gd name="connsiteY1" fmla="*/ 82815 h 95089"/>
                          <a:gd name="connsiteX2" fmla="*/ 45038 w 77800"/>
                          <a:gd name="connsiteY2" fmla="*/ 0 h 95089"/>
                          <a:gd name="connsiteX3" fmla="*/ 82382 w 77800"/>
                          <a:gd name="connsiteY3" fmla="*/ 20315 h 95089"/>
                          <a:gd name="connsiteX4" fmla="*/ 75121 w 77800"/>
                          <a:gd name="connsiteY4" fmla="*/ 33627 h 95089"/>
                          <a:gd name="connsiteX5" fmla="*/ 53164 w 77800"/>
                          <a:gd name="connsiteY5" fmla="*/ 21698 h 95089"/>
                          <a:gd name="connsiteX6" fmla="*/ 42445 w 77800"/>
                          <a:gd name="connsiteY6" fmla="*/ 41407 h 95089"/>
                          <a:gd name="connsiteX7" fmla="*/ 62759 w 77800"/>
                          <a:gd name="connsiteY7" fmla="*/ 52472 h 95089"/>
                          <a:gd name="connsiteX8" fmla="*/ 55498 w 77800"/>
                          <a:gd name="connsiteY8" fmla="*/ 65785 h 95089"/>
                          <a:gd name="connsiteX9" fmla="*/ 35183 w 77800"/>
                          <a:gd name="connsiteY9" fmla="*/ 54720 h 95089"/>
                          <a:gd name="connsiteX10" fmla="*/ 22735 w 77800"/>
                          <a:gd name="connsiteY10" fmla="*/ 77628 h 95089"/>
                          <a:gd name="connsiteX11" fmla="*/ 44692 w 77800"/>
                          <a:gd name="connsiteY11" fmla="*/ 89557 h 95089"/>
                          <a:gd name="connsiteX12" fmla="*/ 37344 w 77800"/>
                          <a:gd name="connsiteY12" fmla="*/ 103129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77800" h="95089">
                            <a:moveTo>
                              <a:pt x="37344" y="103129"/>
                            </a:moveTo>
                            <a:lnTo>
                              <a:pt x="0" y="82815"/>
                            </a:lnTo>
                            <a:lnTo>
                              <a:pt x="45038" y="0"/>
                            </a:lnTo>
                            <a:lnTo>
                              <a:pt x="82382" y="20315"/>
                            </a:lnTo>
                            <a:lnTo>
                              <a:pt x="75121" y="33627"/>
                            </a:lnTo>
                            <a:lnTo>
                              <a:pt x="53164" y="21698"/>
                            </a:lnTo>
                            <a:lnTo>
                              <a:pt x="42445" y="41407"/>
                            </a:lnTo>
                            <a:lnTo>
                              <a:pt x="62759" y="52472"/>
                            </a:lnTo>
                            <a:lnTo>
                              <a:pt x="55498" y="65785"/>
                            </a:lnTo>
                            <a:lnTo>
                              <a:pt x="35183" y="54720"/>
                            </a:lnTo>
                            <a:lnTo>
                              <a:pt x="22735" y="77628"/>
                            </a:lnTo>
                            <a:lnTo>
                              <a:pt x="44692" y="89557"/>
                            </a:lnTo>
                            <a:lnTo>
                              <a:pt x="37344" y="1031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4" name="Freihandform: Form 623">
                        <a:extLst>
                          <a:ext uri="{FF2B5EF4-FFF2-40B4-BE49-F238E27FC236}">
                            <a16:creationId xmlns:a16="http://schemas.microsoft.com/office/drawing/2014/main" id="{1F2EA0F0-77B1-46B1-8754-8055E00E85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8649" y="1057400"/>
                        <a:ext cx="60512" cy="95090"/>
                      </a:xfrm>
                      <a:custGeom>
                        <a:avLst/>
                        <a:gdLst>
                          <a:gd name="connsiteX0" fmla="*/ 0 w 60511"/>
                          <a:gd name="connsiteY0" fmla="*/ 81259 h 95089"/>
                          <a:gd name="connsiteX1" fmla="*/ 47718 w 60511"/>
                          <a:gd name="connsiteY1" fmla="*/ 0 h 95089"/>
                          <a:gd name="connsiteX2" fmla="*/ 62846 w 60511"/>
                          <a:gd name="connsiteY2" fmla="*/ 8904 h 95089"/>
                          <a:gd name="connsiteX3" fmla="*/ 22908 w 60511"/>
                          <a:gd name="connsiteY3" fmla="*/ 76936 h 95089"/>
                          <a:gd name="connsiteX4" fmla="*/ 43828 w 60511"/>
                          <a:gd name="connsiteY4" fmla="*/ 89212 h 95089"/>
                          <a:gd name="connsiteX5" fmla="*/ 36048 w 60511"/>
                          <a:gd name="connsiteY5" fmla="*/ 102438 h 95089"/>
                          <a:gd name="connsiteX6" fmla="*/ 0 w 60511"/>
                          <a:gd name="connsiteY6" fmla="*/ 81259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511" h="95089">
                            <a:moveTo>
                              <a:pt x="0" y="81259"/>
                            </a:moveTo>
                            <a:lnTo>
                              <a:pt x="47718" y="0"/>
                            </a:lnTo>
                            <a:lnTo>
                              <a:pt x="62846" y="8904"/>
                            </a:lnTo>
                            <a:lnTo>
                              <a:pt x="22908" y="76936"/>
                            </a:lnTo>
                            <a:lnTo>
                              <a:pt x="43828" y="89212"/>
                            </a:lnTo>
                            <a:lnTo>
                              <a:pt x="36048" y="102438"/>
                            </a:lnTo>
                            <a:lnTo>
                              <a:pt x="0" y="8125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5" name="Freihandform: Form 624">
                        <a:extLst>
                          <a:ext uri="{FF2B5EF4-FFF2-40B4-BE49-F238E27FC236}">
                            <a16:creationId xmlns:a16="http://schemas.microsoft.com/office/drawing/2014/main" id="{95EF48FD-76BF-4BBC-A38A-3ED10FAD4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3601" y="1085754"/>
                        <a:ext cx="86445" cy="95090"/>
                      </a:xfrm>
                      <a:custGeom>
                        <a:avLst/>
                        <a:gdLst>
                          <a:gd name="connsiteX0" fmla="*/ 76418 w 86445"/>
                          <a:gd name="connsiteY0" fmla="*/ 71231 h 95089"/>
                          <a:gd name="connsiteX1" fmla="*/ 49187 w 86445"/>
                          <a:gd name="connsiteY1" fmla="*/ 96214 h 95089"/>
                          <a:gd name="connsiteX2" fmla="*/ 19450 w 86445"/>
                          <a:gd name="connsiteY2" fmla="*/ 91891 h 95089"/>
                          <a:gd name="connsiteX3" fmla="*/ 0 w 86445"/>
                          <a:gd name="connsiteY3" fmla="*/ 79443 h 95089"/>
                          <a:gd name="connsiteX4" fmla="*/ 50743 w 86445"/>
                          <a:gd name="connsiteY4" fmla="*/ 0 h 95089"/>
                          <a:gd name="connsiteX5" fmla="*/ 72009 w 86445"/>
                          <a:gd name="connsiteY5" fmla="*/ 13572 h 95089"/>
                          <a:gd name="connsiteX6" fmla="*/ 87050 w 86445"/>
                          <a:gd name="connsiteY6" fmla="*/ 37604 h 95089"/>
                          <a:gd name="connsiteX7" fmla="*/ 76418 w 86445"/>
                          <a:gd name="connsiteY7" fmla="*/ 71231 h 95089"/>
                          <a:gd name="connsiteX8" fmla="*/ 61030 w 86445"/>
                          <a:gd name="connsiteY8" fmla="*/ 61981 h 95089"/>
                          <a:gd name="connsiteX9" fmla="*/ 63364 w 86445"/>
                          <a:gd name="connsiteY9" fmla="*/ 26020 h 95089"/>
                          <a:gd name="connsiteX10" fmla="*/ 57400 w 86445"/>
                          <a:gd name="connsiteY10" fmla="*/ 22216 h 95089"/>
                          <a:gd name="connsiteX11" fmla="*/ 23081 w 86445"/>
                          <a:gd name="connsiteY11" fmla="*/ 75985 h 95089"/>
                          <a:gd name="connsiteX12" fmla="*/ 27835 w 86445"/>
                          <a:gd name="connsiteY12" fmla="*/ 79011 h 95089"/>
                          <a:gd name="connsiteX13" fmla="*/ 44087 w 86445"/>
                          <a:gd name="connsiteY13" fmla="*/ 79876 h 95089"/>
                          <a:gd name="connsiteX14" fmla="*/ 61030 w 86445"/>
                          <a:gd name="connsiteY14" fmla="*/ 61981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86445" h="95089">
                            <a:moveTo>
                              <a:pt x="76418" y="71231"/>
                            </a:moveTo>
                            <a:cubicBezTo>
                              <a:pt x="68032" y="84371"/>
                              <a:pt x="58956" y="92670"/>
                              <a:pt x="49187" y="96214"/>
                            </a:cubicBezTo>
                            <a:cubicBezTo>
                              <a:pt x="39419" y="99758"/>
                              <a:pt x="29478" y="98288"/>
                              <a:pt x="19450" y="91891"/>
                            </a:cubicBezTo>
                            <a:lnTo>
                              <a:pt x="0" y="79443"/>
                            </a:lnTo>
                            <a:lnTo>
                              <a:pt x="50743" y="0"/>
                            </a:lnTo>
                            <a:lnTo>
                              <a:pt x="72009" y="13572"/>
                            </a:lnTo>
                            <a:cubicBezTo>
                              <a:pt x="81259" y="19450"/>
                              <a:pt x="86272" y="27490"/>
                              <a:pt x="87050" y="37604"/>
                            </a:cubicBezTo>
                            <a:cubicBezTo>
                              <a:pt x="87828" y="47718"/>
                              <a:pt x="84284" y="58956"/>
                              <a:pt x="76418" y="71231"/>
                            </a:cubicBezTo>
                            <a:close/>
                            <a:moveTo>
                              <a:pt x="61030" y="61981"/>
                            </a:moveTo>
                            <a:cubicBezTo>
                              <a:pt x="72355" y="44260"/>
                              <a:pt x="73133" y="32244"/>
                              <a:pt x="63364" y="26020"/>
                            </a:cubicBezTo>
                            <a:lnTo>
                              <a:pt x="57400" y="22216"/>
                            </a:lnTo>
                            <a:lnTo>
                              <a:pt x="23081" y="75985"/>
                            </a:lnTo>
                            <a:lnTo>
                              <a:pt x="27835" y="79011"/>
                            </a:lnTo>
                            <a:cubicBezTo>
                              <a:pt x="33195" y="82469"/>
                              <a:pt x="38641" y="82728"/>
                              <a:pt x="44087" y="79876"/>
                            </a:cubicBezTo>
                            <a:cubicBezTo>
                              <a:pt x="49620" y="77023"/>
                              <a:pt x="55238" y="71058"/>
                              <a:pt x="61030" y="6198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83" name="Grafik 3536">
                      <a:extLst>
                        <a:ext uri="{FF2B5EF4-FFF2-40B4-BE49-F238E27FC236}">
                          <a16:creationId xmlns:a16="http://schemas.microsoft.com/office/drawing/2014/main" id="{8CC619F8-0653-4338-8FF8-C7E759159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83531" y="1475265"/>
                      <a:ext cx="224758" cy="233403"/>
                      <a:chOff x="5283531" y="1475265"/>
                      <a:chExt cx="224758" cy="233403"/>
                    </a:xfrm>
                    <a:solidFill>
                      <a:srgbClr val="DB4C55"/>
                    </a:solidFill>
                  </p:grpSpPr>
                  <p:sp>
                    <p:nvSpPr>
                      <p:cNvPr id="613" name="Freihandform: Form 612">
                        <a:extLst>
                          <a:ext uri="{FF2B5EF4-FFF2-40B4-BE49-F238E27FC236}">
                            <a16:creationId xmlns:a16="http://schemas.microsoft.com/office/drawing/2014/main" id="{FAD87490-F2F3-49AD-BE9D-8BF93ABAE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3531" y="1671767"/>
                        <a:ext cx="51867" cy="34578"/>
                      </a:xfrm>
                      <a:custGeom>
                        <a:avLst/>
                        <a:gdLst>
                          <a:gd name="connsiteX0" fmla="*/ 43482 w 51867"/>
                          <a:gd name="connsiteY0" fmla="*/ 41234 h 34578"/>
                          <a:gd name="connsiteX1" fmla="*/ 0 w 51867"/>
                          <a:gd name="connsiteY1" fmla="*/ 2939 h 34578"/>
                          <a:gd name="connsiteX2" fmla="*/ 2593 w 51867"/>
                          <a:gd name="connsiteY2" fmla="*/ 0 h 34578"/>
                          <a:gd name="connsiteX3" fmla="*/ 43223 w 51867"/>
                          <a:gd name="connsiteY3" fmla="*/ 35875 h 34578"/>
                          <a:gd name="connsiteX4" fmla="*/ 54028 w 51867"/>
                          <a:gd name="connsiteY4" fmla="*/ 23686 h 34578"/>
                          <a:gd name="connsiteX5" fmla="*/ 56795 w 51867"/>
                          <a:gd name="connsiteY5" fmla="*/ 26107 h 34578"/>
                          <a:gd name="connsiteX6" fmla="*/ 43482 w 51867"/>
                          <a:gd name="connsiteY6" fmla="*/ 41234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43482" y="41234"/>
                            </a:moveTo>
                            <a:lnTo>
                              <a:pt x="0" y="2939"/>
                            </a:lnTo>
                            <a:lnTo>
                              <a:pt x="2593" y="0"/>
                            </a:lnTo>
                            <a:lnTo>
                              <a:pt x="43223" y="35875"/>
                            </a:lnTo>
                            <a:lnTo>
                              <a:pt x="54028" y="23686"/>
                            </a:lnTo>
                            <a:lnTo>
                              <a:pt x="56795" y="26107"/>
                            </a:lnTo>
                            <a:lnTo>
                              <a:pt x="43482" y="41234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4" name="Freihandform: Form 613">
                        <a:extLst>
                          <a:ext uri="{FF2B5EF4-FFF2-40B4-BE49-F238E27FC236}">
                            <a16:creationId xmlns:a16="http://schemas.microsoft.com/office/drawing/2014/main" id="{6650F3F9-3CF0-48F0-BC2A-7DB8E4DB8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290" y="1650502"/>
                        <a:ext cx="43223" cy="34578"/>
                      </a:xfrm>
                      <a:custGeom>
                        <a:avLst/>
                        <a:gdLst>
                          <a:gd name="connsiteX0" fmla="*/ 43482 w 43222"/>
                          <a:gd name="connsiteY0" fmla="*/ 41234 h 34578"/>
                          <a:gd name="connsiteX1" fmla="*/ 0 w 43222"/>
                          <a:gd name="connsiteY1" fmla="*/ 2939 h 34578"/>
                          <a:gd name="connsiteX2" fmla="*/ 2593 w 43222"/>
                          <a:gd name="connsiteY2" fmla="*/ 0 h 34578"/>
                          <a:gd name="connsiteX3" fmla="*/ 46075 w 43222"/>
                          <a:gd name="connsiteY3" fmla="*/ 38295 h 34578"/>
                          <a:gd name="connsiteX4" fmla="*/ 43482 w 43222"/>
                          <a:gd name="connsiteY4" fmla="*/ 41234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222" h="34578">
                            <a:moveTo>
                              <a:pt x="43482" y="41234"/>
                            </a:moveTo>
                            <a:lnTo>
                              <a:pt x="0" y="2939"/>
                            </a:lnTo>
                            <a:lnTo>
                              <a:pt x="2593" y="0"/>
                            </a:lnTo>
                            <a:lnTo>
                              <a:pt x="46075" y="38295"/>
                            </a:lnTo>
                            <a:lnTo>
                              <a:pt x="43482" y="41234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5" name="Freihandform: Form 614">
                        <a:extLst>
                          <a:ext uri="{FF2B5EF4-FFF2-40B4-BE49-F238E27FC236}">
                            <a16:creationId xmlns:a16="http://schemas.microsoft.com/office/drawing/2014/main" id="{7A96BC41-D172-4079-85C9-10CF7B564D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3182" y="1627216"/>
                        <a:ext cx="51867" cy="51867"/>
                      </a:xfrm>
                      <a:custGeom>
                        <a:avLst/>
                        <a:gdLst>
                          <a:gd name="connsiteX0" fmla="*/ 0 w 51867"/>
                          <a:gd name="connsiteY0" fmla="*/ 13863 h 51867"/>
                          <a:gd name="connsiteX1" fmla="*/ 7348 w 51867"/>
                          <a:gd name="connsiteY1" fmla="*/ 5565 h 51867"/>
                          <a:gd name="connsiteX2" fmla="*/ 16943 w 51867"/>
                          <a:gd name="connsiteY2" fmla="*/ 32 h 51867"/>
                          <a:gd name="connsiteX3" fmla="*/ 27057 w 51867"/>
                          <a:gd name="connsiteY3" fmla="*/ 4095 h 51867"/>
                          <a:gd name="connsiteX4" fmla="*/ 31466 w 51867"/>
                          <a:gd name="connsiteY4" fmla="*/ 19483 h 51867"/>
                          <a:gd name="connsiteX5" fmla="*/ 31726 w 51867"/>
                          <a:gd name="connsiteY5" fmla="*/ 19655 h 51867"/>
                          <a:gd name="connsiteX6" fmla="*/ 39938 w 51867"/>
                          <a:gd name="connsiteY6" fmla="*/ 17062 h 51867"/>
                          <a:gd name="connsiteX7" fmla="*/ 48582 w 51867"/>
                          <a:gd name="connsiteY7" fmla="*/ 21471 h 51867"/>
                          <a:gd name="connsiteX8" fmla="*/ 55412 w 51867"/>
                          <a:gd name="connsiteY8" fmla="*/ 32103 h 51867"/>
                          <a:gd name="connsiteX9" fmla="*/ 52300 w 51867"/>
                          <a:gd name="connsiteY9" fmla="*/ 42218 h 51867"/>
                          <a:gd name="connsiteX10" fmla="*/ 43482 w 51867"/>
                          <a:gd name="connsiteY10" fmla="*/ 52245 h 51867"/>
                          <a:gd name="connsiteX11" fmla="*/ 0 w 51867"/>
                          <a:gd name="connsiteY11" fmla="*/ 13863 h 51867"/>
                          <a:gd name="connsiteX12" fmla="*/ 21957 w 51867"/>
                          <a:gd name="connsiteY12" fmla="*/ 28041 h 51867"/>
                          <a:gd name="connsiteX13" fmla="*/ 26798 w 51867"/>
                          <a:gd name="connsiteY13" fmla="*/ 22595 h 51867"/>
                          <a:gd name="connsiteX14" fmla="*/ 29651 w 51867"/>
                          <a:gd name="connsiteY14" fmla="*/ 14814 h 51867"/>
                          <a:gd name="connsiteX15" fmla="*/ 24378 w 51867"/>
                          <a:gd name="connsiteY15" fmla="*/ 7034 h 51867"/>
                          <a:gd name="connsiteX16" fmla="*/ 17030 w 51867"/>
                          <a:gd name="connsiteY16" fmla="*/ 4009 h 51867"/>
                          <a:gd name="connsiteX17" fmla="*/ 10028 w 51867"/>
                          <a:gd name="connsiteY17" fmla="*/ 7985 h 51867"/>
                          <a:gd name="connsiteX18" fmla="*/ 5273 w 51867"/>
                          <a:gd name="connsiteY18" fmla="*/ 13431 h 51867"/>
                          <a:gd name="connsiteX19" fmla="*/ 21957 w 51867"/>
                          <a:gd name="connsiteY19" fmla="*/ 28041 h 51867"/>
                          <a:gd name="connsiteX20" fmla="*/ 24637 w 51867"/>
                          <a:gd name="connsiteY20" fmla="*/ 30375 h 51867"/>
                          <a:gd name="connsiteX21" fmla="*/ 43396 w 51867"/>
                          <a:gd name="connsiteY21" fmla="*/ 46886 h 51867"/>
                          <a:gd name="connsiteX22" fmla="*/ 49274 w 51867"/>
                          <a:gd name="connsiteY22" fmla="*/ 40229 h 51867"/>
                          <a:gd name="connsiteX23" fmla="*/ 45902 w 51867"/>
                          <a:gd name="connsiteY23" fmla="*/ 24410 h 51867"/>
                          <a:gd name="connsiteX24" fmla="*/ 37344 w 51867"/>
                          <a:gd name="connsiteY24" fmla="*/ 20606 h 51867"/>
                          <a:gd name="connsiteX25" fmla="*/ 29824 w 51867"/>
                          <a:gd name="connsiteY25" fmla="*/ 24496 h 51867"/>
                          <a:gd name="connsiteX26" fmla="*/ 24637 w 51867"/>
                          <a:gd name="connsiteY26" fmla="*/ 3037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0" y="13863"/>
                            </a:moveTo>
                            <a:lnTo>
                              <a:pt x="7348" y="5565"/>
                            </a:lnTo>
                            <a:cubicBezTo>
                              <a:pt x="10374" y="2193"/>
                              <a:pt x="13572" y="292"/>
                              <a:pt x="16943" y="32"/>
                            </a:cubicBezTo>
                            <a:cubicBezTo>
                              <a:pt x="20315" y="-227"/>
                              <a:pt x="23686" y="1070"/>
                              <a:pt x="27057" y="4095"/>
                            </a:cubicBezTo>
                            <a:cubicBezTo>
                              <a:pt x="32936" y="9282"/>
                              <a:pt x="34405" y="14382"/>
                              <a:pt x="31466" y="19483"/>
                            </a:cubicBezTo>
                            <a:lnTo>
                              <a:pt x="31726" y="19655"/>
                            </a:lnTo>
                            <a:cubicBezTo>
                              <a:pt x="34405" y="17667"/>
                              <a:pt x="37172" y="16803"/>
                              <a:pt x="39938" y="17062"/>
                            </a:cubicBezTo>
                            <a:cubicBezTo>
                              <a:pt x="42704" y="17321"/>
                              <a:pt x="45557" y="18791"/>
                              <a:pt x="48582" y="21471"/>
                            </a:cubicBezTo>
                            <a:cubicBezTo>
                              <a:pt x="52472" y="24928"/>
                              <a:pt x="54720" y="28473"/>
                              <a:pt x="55412" y="32103"/>
                            </a:cubicBezTo>
                            <a:cubicBezTo>
                              <a:pt x="56103" y="35734"/>
                              <a:pt x="54979" y="39106"/>
                              <a:pt x="52300" y="42218"/>
                            </a:cubicBezTo>
                            <a:lnTo>
                              <a:pt x="43482" y="52245"/>
                            </a:lnTo>
                            <a:lnTo>
                              <a:pt x="0" y="13863"/>
                            </a:lnTo>
                            <a:close/>
                            <a:moveTo>
                              <a:pt x="21957" y="28041"/>
                            </a:moveTo>
                            <a:lnTo>
                              <a:pt x="26798" y="22595"/>
                            </a:lnTo>
                            <a:cubicBezTo>
                              <a:pt x="29219" y="19915"/>
                              <a:pt x="30170" y="17321"/>
                              <a:pt x="29651" y="14814"/>
                            </a:cubicBezTo>
                            <a:cubicBezTo>
                              <a:pt x="29132" y="12308"/>
                              <a:pt x="27403" y="9714"/>
                              <a:pt x="24378" y="7034"/>
                            </a:cubicBezTo>
                            <a:cubicBezTo>
                              <a:pt x="21871" y="4873"/>
                              <a:pt x="19450" y="3836"/>
                              <a:pt x="17030" y="4009"/>
                            </a:cubicBezTo>
                            <a:cubicBezTo>
                              <a:pt x="14609" y="4095"/>
                              <a:pt x="12275" y="5478"/>
                              <a:pt x="10028" y="7985"/>
                            </a:cubicBezTo>
                            <a:lnTo>
                              <a:pt x="5273" y="13431"/>
                            </a:lnTo>
                            <a:lnTo>
                              <a:pt x="21957" y="28041"/>
                            </a:lnTo>
                            <a:close/>
                            <a:moveTo>
                              <a:pt x="24637" y="30375"/>
                            </a:moveTo>
                            <a:lnTo>
                              <a:pt x="43396" y="46886"/>
                            </a:lnTo>
                            <a:lnTo>
                              <a:pt x="49274" y="40229"/>
                            </a:lnTo>
                            <a:cubicBezTo>
                              <a:pt x="53510" y="35388"/>
                              <a:pt x="52386" y="30202"/>
                              <a:pt x="45902" y="24410"/>
                            </a:cubicBezTo>
                            <a:cubicBezTo>
                              <a:pt x="42963" y="21903"/>
                              <a:pt x="40197" y="20606"/>
                              <a:pt x="37344" y="20606"/>
                            </a:cubicBezTo>
                            <a:cubicBezTo>
                              <a:pt x="34578" y="20606"/>
                              <a:pt x="32071" y="21903"/>
                              <a:pt x="29824" y="24496"/>
                            </a:cubicBezTo>
                            <a:lnTo>
                              <a:pt x="24637" y="30375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6" name="Freihandform: Form 615">
                        <a:extLst>
                          <a:ext uri="{FF2B5EF4-FFF2-40B4-BE49-F238E27FC236}">
                            <a16:creationId xmlns:a16="http://schemas.microsoft.com/office/drawing/2014/main" id="{A405A968-2659-42F1-8DC1-D6E5BB405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37041" y="1598375"/>
                        <a:ext cx="51867" cy="51867"/>
                      </a:xfrm>
                      <a:custGeom>
                        <a:avLst/>
                        <a:gdLst>
                          <a:gd name="connsiteX0" fmla="*/ 57313 w 51867"/>
                          <a:gd name="connsiteY0" fmla="*/ 38295 h 51867"/>
                          <a:gd name="connsiteX1" fmla="*/ 43395 w 51867"/>
                          <a:gd name="connsiteY1" fmla="*/ 54028 h 51867"/>
                          <a:gd name="connsiteX2" fmla="*/ 0 w 51867"/>
                          <a:gd name="connsiteY2" fmla="*/ 15733 h 51867"/>
                          <a:gd name="connsiteX3" fmla="*/ 13918 w 51867"/>
                          <a:gd name="connsiteY3" fmla="*/ 0 h 51867"/>
                          <a:gd name="connsiteX4" fmla="*/ 16684 w 51867"/>
                          <a:gd name="connsiteY4" fmla="*/ 2507 h 51867"/>
                          <a:gd name="connsiteX5" fmla="*/ 5360 w 51867"/>
                          <a:gd name="connsiteY5" fmla="*/ 15301 h 51867"/>
                          <a:gd name="connsiteX6" fmla="*/ 21871 w 51867"/>
                          <a:gd name="connsiteY6" fmla="*/ 29824 h 51867"/>
                          <a:gd name="connsiteX7" fmla="*/ 32590 w 51867"/>
                          <a:gd name="connsiteY7" fmla="*/ 17721 h 51867"/>
                          <a:gd name="connsiteX8" fmla="*/ 35356 w 51867"/>
                          <a:gd name="connsiteY8" fmla="*/ 20228 h 51867"/>
                          <a:gd name="connsiteX9" fmla="*/ 24637 w 51867"/>
                          <a:gd name="connsiteY9" fmla="*/ 32331 h 51867"/>
                          <a:gd name="connsiteX10" fmla="*/ 43223 w 51867"/>
                          <a:gd name="connsiteY10" fmla="*/ 48755 h 51867"/>
                          <a:gd name="connsiteX11" fmla="*/ 54547 w 51867"/>
                          <a:gd name="connsiteY11" fmla="*/ 35875 h 51867"/>
                          <a:gd name="connsiteX12" fmla="*/ 57313 w 51867"/>
                          <a:gd name="connsiteY12" fmla="*/ 3829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57313" y="38295"/>
                            </a:moveTo>
                            <a:lnTo>
                              <a:pt x="43395" y="54028"/>
                            </a:lnTo>
                            <a:lnTo>
                              <a:pt x="0" y="15733"/>
                            </a:lnTo>
                            <a:lnTo>
                              <a:pt x="13918" y="0"/>
                            </a:lnTo>
                            <a:lnTo>
                              <a:pt x="16684" y="2507"/>
                            </a:lnTo>
                            <a:lnTo>
                              <a:pt x="5360" y="15301"/>
                            </a:lnTo>
                            <a:lnTo>
                              <a:pt x="21871" y="29824"/>
                            </a:lnTo>
                            <a:lnTo>
                              <a:pt x="32590" y="17721"/>
                            </a:lnTo>
                            <a:lnTo>
                              <a:pt x="35356" y="20228"/>
                            </a:lnTo>
                            <a:lnTo>
                              <a:pt x="24637" y="32331"/>
                            </a:lnTo>
                            <a:lnTo>
                              <a:pt x="43223" y="48755"/>
                            </a:lnTo>
                            <a:lnTo>
                              <a:pt x="54547" y="35875"/>
                            </a:lnTo>
                            <a:lnTo>
                              <a:pt x="57313" y="38295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7" name="Freihandform: Form 616">
                        <a:extLst>
                          <a:ext uri="{FF2B5EF4-FFF2-40B4-BE49-F238E27FC236}">
                            <a16:creationId xmlns:a16="http://schemas.microsoft.com/office/drawing/2014/main" id="{75097ED9-5718-4F85-9B6D-BC33EC756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7615" y="1578134"/>
                        <a:ext cx="60512" cy="43223"/>
                      </a:xfrm>
                      <a:custGeom>
                        <a:avLst/>
                        <a:gdLst>
                          <a:gd name="connsiteX0" fmla="*/ 27057 w 60511"/>
                          <a:gd name="connsiteY0" fmla="*/ 31219 h 43222"/>
                          <a:gd name="connsiteX1" fmla="*/ 46075 w 60511"/>
                          <a:gd name="connsiteY1" fmla="*/ 47990 h 43222"/>
                          <a:gd name="connsiteX2" fmla="*/ 43482 w 60511"/>
                          <a:gd name="connsiteY2" fmla="*/ 50929 h 43222"/>
                          <a:gd name="connsiteX3" fmla="*/ 0 w 60511"/>
                          <a:gd name="connsiteY3" fmla="*/ 12633 h 43222"/>
                          <a:gd name="connsiteX4" fmla="*/ 5273 w 60511"/>
                          <a:gd name="connsiteY4" fmla="*/ 6669 h 43222"/>
                          <a:gd name="connsiteX5" fmla="*/ 16511 w 60511"/>
                          <a:gd name="connsiteY5" fmla="*/ 12 h 43222"/>
                          <a:gd name="connsiteX6" fmla="*/ 28095 w 60511"/>
                          <a:gd name="connsiteY6" fmla="*/ 5026 h 43222"/>
                          <a:gd name="connsiteX7" fmla="*/ 34146 w 60511"/>
                          <a:gd name="connsiteY7" fmla="*/ 13152 h 43222"/>
                          <a:gd name="connsiteX8" fmla="*/ 33800 w 60511"/>
                          <a:gd name="connsiteY8" fmla="*/ 22402 h 43222"/>
                          <a:gd name="connsiteX9" fmla="*/ 61117 w 60511"/>
                          <a:gd name="connsiteY9" fmla="*/ 31133 h 43222"/>
                          <a:gd name="connsiteX10" fmla="*/ 58264 w 60511"/>
                          <a:gd name="connsiteY10" fmla="*/ 34418 h 43222"/>
                          <a:gd name="connsiteX11" fmla="*/ 32158 w 60511"/>
                          <a:gd name="connsiteY11" fmla="*/ 25773 h 43222"/>
                          <a:gd name="connsiteX12" fmla="*/ 27057 w 60511"/>
                          <a:gd name="connsiteY12" fmla="*/ 31219 h 43222"/>
                          <a:gd name="connsiteX13" fmla="*/ 24378 w 60511"/>
                          <a:gd name="connsiteY13" fmla="*/ 28885 h 43222"/>
                          <a:gd name="connsiteX14" fmla="*/ 27922 w 60511"/>
                          <a:gd name="connsiteY14" fmla="*/ 24822 h 43222"/>
                          <a:gd name="connsiteX15" fmla="*/ 30861 w 60511"/>
                          <a:gd name="connsiteY15" fmla="*/ 16610 h 43222"/>
                          <a:gd name="connsiteX16" fmla="*/ 25501 w 60511"/>
                          <a:gd name="connsiteY16" fmla="*/ 8052 h 43222"/>
                          <a:gd name="connsiteX17" fmla="*/ 16511 w 60511"/>
                          <a:gd name="connsiteY17" fmla="*/ 3989 h 43222"/>
                          <a:gd name="connsiteX18" fmla="*/ 8299 w 60511"/>
                          <a:gd name="connsiteY18" fmla="*/ 8916 h 43222"/>
                          <a:gd name="connsiteX19" fmla="*/ 5446 w 60511"/>
                          <a:gd name="connsiteY19" fmla="*/ 12115 h 43222"/>
                          <a:gd name="connsiteX20" fmla="*/ 24378 w 60511"/>
                          <a:gd name="connsiteY20" fmla="*/ 28885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27057" y="31219"/>
                            </a:moveTo>
                            <a:lnTo>
                              <a:pt x="46075" y="47990"/>
                            </a:lnTo>
                            <a:lnTo>
                              <a:pt x="43482" y="50929"/>
                            </a:lnTo>
                            <a:lnTo>
                              <a:pt x="0" y="12633"/>
                            </a:lnTo>
                            <a:lnTo>
                              <a:pt x="5273" y="6669"/>
                            </a:lnTo>
                            <a:cubicBezTo>
                              <a:pt x="8990" y="2433"/>
                              <a:pt x="12707" y="185"/>
                              <a:pt x="16511" y="12"/>
                            </a:cubicBezTo>
                            <a:cubicBezTo>
                              <a:pt x="20228" y="-161"/>
                              <a:pt x="24118" y="1482"/>
                              <a:pt x="28095" y="5026"/>
                            </a:cubicBezTo>
                            <a:cubicBezTo>
                              <a:pt x="31120" y="7706"/>
                              <a:pt x="33108" y="10386"/>
                              <a:pt x="34146" y="13152"/>
                            </a:cubicBezTo>
                            <a:cubicBezTo>
                              <a:pt x="35183" y="15918"/>
                              <a:pt x="35010" y="19030"/>
                              <a:pt x="33800" y="22402"/>
                            </a:cubicBezTo>
                            <a:lnTo>
                              <a:pt x="61117" y="31133"/>
                            </a:lnTo>
                            <a:lnTo>
                              <a:pt x="58264" y="34418"/>
                            </a:lnTo>
                            <a:lnTo>
                              <a:pt x="32158" y="25773"/>
                            </a:lnTo>
                            <a:lnTo>
                              <a:pt x="27057" y="31219"/>
                            </a:lnTo>
                            <a:close/>
                            <a:moveTo>
                              <a:pt x="24378" y="28885"/>
                            </a:moveTo>
                            <a:lnTo>
                              <a:pt x="27922" y="24822"/>
                            </a:lnTo>
                            <a:cubicBezTo>
                              <a:pt x="30256" y="22229"/>
                              <a:pt x="31207" y="19463"/>
                              <a:pt x="30861" y="16610"/>
                            </a:cubicBezTo>
                            <a:cubicBezTo>
                              <a:pt x="30515" y="13757"/>
                              <a:pt x="28700" y="10905"/>
                              <a:pt x="25501" y="8052"/>
                            </a:cubicBezTo>
                            <a:cubicBezTo>
                              <a:pt x="22217" y="5199"/>
                              <a:pt x="19191" y="3816"/>
                              <a:pt x="16511" y="3989"/>
                            </a:cubicBezTo>
                            <a:cubicBezTo>
                              <a:pt x="13745" y="4162"/>
                              <a:pt x="11065" y="5804"/>
                              <a:pt x="8299" y="8916"/>
                            </a:cubicBezTo>
                            <a:lnTo>
                              <a:pt x="5446" y="12115"/>
                            </a:lnTo>
                            <a:lnTo>
                              <a:pt x="24378" y="28885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8" name="Freihandform: Form 617">
                        <a:extLst>
                          <a:ext uri="{FF2B5EF4-FFF2-40B4-BE49-F238E27FC236}">
                            <a16:creationId xmlns:a16="http://schemas.microsoft.com/office/drawing/2014/main" id="{B0AC3568-1E63-4C2F-8E0B-CF4621A65C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5537" y="1556190"/>
                        <a:ext cx="51867" cy="43223"/>
                      </a:xfrm>
                      <a:custGeom>
                        <a:avLst/>
                        <a:gdLst>
                          <a:gd name="connsiteX0" fmla="*/ 52905 w 51867"/>
                          <a:gd name="connsiteY0" fmla="*/ 30515 h 43222"/>
                          <a:gd name="connsiteX1" fmla="*/ 33800 w 51867"/>
                          <a:gd name="connsiteY1" fmla="*/ 20488 h 43222"/>
                          <a:gd name="connsiteX2" fmla="*/ 24464 w 51867"/>
                          <a:gd name="connsiteY2" fmla="*/ 31034 h 43222"/>
                          <a:gd name="connsiteX3" fmla="*/ 36912 w 51867"/>
                          <a:gd name="connsiteY3" fmla="*/ 48755 h 43222"/>
                          <a:gd name="connsiteX4" fmla="*/ 34233 w 51867"/>
                          <a:gd name="connsiteY4" fmla="*/ 51781 h 43222"/>
                          <a:gd name="connsiteX5" fmla="*/ 0 w 51867"/>
                          <a:gd name="connsiteY5" fmla="*/ 3026 h 43222"/>
                          <a:gd name="connsiteX6" fmla="*/ 2680 w 51867"/>
                          <a:gd name="connsiteY6" fmla="*/ 0 h 43222"/>
                          <a:gd name="connsiteX7" fmla="*/ 55585 w 51867"/>
                          <a:gd name="connsiteY7" fmla="*/ 27662 h 43222"/>
                          <a:gd name="connsiteX8" fmla="*/ 52905 w 51867"/>
                          <a:gd name="connsiteY8" fmla="*/ 30515 h 43222"/>
                          <a:gd name="connsiteX9" fmla="*/ 30170 w 51867"/>
                          <a:gd name="connsiteY9" fmla="*/ 18586 h 43222"/>
                          <a:gd name="connsiteX10" fmla="*/ 10633 w 51867"/>
                          <a:gd name="connsiteY10" fmla="*/ 8126 h 43222"/>
                          <a:gd name="connsiteX11" fmla="*/ 4668 w 51867"/>
                          <a:gd name="connsiteY11" fmla="*/ 4495 h 43222"/>
                          <a:gd name="connsiteX12" fmla="*/ 9077 w 51867"/>
                          <a:gd name="connsiteY12" fmla="*/ 9855 h 43222"/>
                          <a:gd name="connsiteX13" fmla="*/ 21957 w 51867"/>
                          <a:gd name="connsiteY13" fmla="*/ 27835 h 43222"/>
                          <a:gd name="connsiteX14" fmla="*/ 30170 w 51867"/>
                          <a:gd name="connsiteY14" fmla="*/ 18586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2905" y="30515"/>
                            </a:moveTo>
                            <a:lnTo>
                              <a:pt x="33800" y="20488"/>
                            </a:lnTo>
                            <a:lnTo>
                              <a:pt x="24464" y="31034"/>
                            </a:lnTo>
                            <a:lnTo>
                              <a:pt x="36912" y="48755"/>
                            </a:lnTo>
                            <a:lnTo>
                              <a:pt x="34233" y="51781"/>
                            </a:lnTo>
                            <a:lnTo>
                              <a:pt x="0" y="3026"/>
                            </a:lnTo>
                            <a:lnTo>
                              <a:pt x="2680" y="0"/>
                            </a:lnTo>
                            <a:lnTo>
                              <a:pt x="55585" y="27662"/>
                            </a:lnTo>
                            <a:lnTo>
                              <a:pt x="52905" y="30515"/>
                            </a:lnTo>
                            <a:close/>
                            <a:moveTo>
                              <a:pt x="30170" y="18586"/>
                            </a:moveTo>
                            <a:lnTo>
                              <a:pt x="10633" y="8126"/>
                            </a:lnTo>
                            <a:cubicBezTo>
                              <a:pt x="8472" y="6916"/>
                              <a:pt x="6483" y="5705"/>
                              <a:pt x="4668" y="4495"/>
                            </a:cubicBezTo>
                            <a:cubicBezTo>
                              <a:pt x="6224" y="6224"/>
                              <a:pt x="7694" y="7953"/>
                              <a:pt x="9077" y="9855"/>
                            </a:cubicBezTo>
                            <a:lnTo>
                              <a:pt x="21957" y="27835"/>
                            </a:lnTo>
                            <a:lnTo>
                              <a:pt x="30170" y="18586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9" name="Freihandform: Form 618">
                        <a:extLst>
                          <a:ext uri="{FF2B5EF4-FFF2-40B4-BE49-F238E27FC236}">
                            <a16:creationId xmlns:a16="http://schemas.microsoft.com/office/drawing/2014/main" id="{96BDF816-8946-4E7D-A38F-DF264957E7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8072" y="1524637"/>
                        <a:ext cx="51867" cy="43223"/>
                      </a:xfrm>
                      <a:custGeom>
                        <a:avLst/>
                        <a:gdLst>
                          <a:gd name="connsiteX0" fmla="*/ 53596 w 51867"/>
                          <a:gd name="connsiteY0" fmla="*/ 47026 h 43222"/>
                          <a:gd name="connsiteX1" fmla="*/ 51003 w 51867"/>
                          <a:gd name="connsiteY1" fmla="*/ 49965 h 43222"/>
                          <a:gd name="connsiteX2" fmla="*/ 10374 w 51867"/>
                          <a:gd name="connsiteY2" fmla="*/ 14091 h 43222"/>
                          <a:gd name="connsiteX3" fmla="*/ 2766 w 51867"/>
                          <a:gd name="connsiteY3" fmla="*/ 22735 h 43222"/>
                          <a:gd name="connsiteX4" fmla="*/ 0 w 51867"/>
                          <a:gd name="connsiteY4" fmla="*/ 20228 h 43222"/>
                          <a:gd name="connsiteX5" fmla="*/ 17808 w 51867"/>
                          <a:gd name="connsiteY5" fmla="*/ 0 h 43222"/>
                          <a:gd name="connsiteX6" fmla="*/ 20574 w 51867"/>
                          <a:gd name="connsiteY6" fmla="*/ 2507 h 43222"/>
                          <a:gd name="connsiteX7" fmla="*/ 12967 w 51867"/>
                          <a:gd name="connsiteY7" fmla="*/ 11152 h 43222"/>
                          <a:gd name="connsiteX8" fmla="*/ 53596 w 51867"/>
                          <a:gd name="connsiteY8" fmla="*/ 47026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3596" y="47026"/>
                            </a:moveTo>
                            <a:lnTo>
                              <a:pt x="51003" y="49965"/>
                            </a:lnTo>
                            <a:lnTo>
                              <a:pt x="10374" y="14091"/>
                            </a:lnTo>
                            <a:lnTo>
                              <a:pt x="2766" y="22735"/>
                            </a:lnTo>
                            <a:lnTo>
                              <a:pt x="0" y="20228"/>
                            </a:lnTo>
                            <a:lnTo>
                              <a:pt x="17808" y="0"/>
                            </a:lnTo>
                            <a:lnTo>
                              <a:pt x="20574" y="2507"/>
                            </a:lnTo>
                            <a:lnTo>
                              <a:pt x="12967" y="11152"/>
                            </a:lnTo>
                            <a:lnTo>
                              <a:pt x="53596" y="47026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0" name="Freihandform: Form 619">
                        <a:extLst>
                          <a:ext uri="{FF2B5EF4-FFF2-40B4-BE49-F238E27FC236}">
                            <a16:creationId xmlns:a16="http://schemas.microsoft.com/office/drawing/2014/main" id="{8A3E95A6-4FA9-40E0-A095-3E718F55A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6051" y="1503160"/>
                        <a:ext cx="43223" cy="43223"/>
                      </a:xfrm>
                      <a:custGeom>
                        <a:avLst/>
                        <a:gdLst>
                          <a:gd name="connsiteX0" fmla="*/ 36941 w 43222"/>
                          <a:gd name="connsiteY0" fmla="*/ 11881 h 43222"/>
                          <a:gd name="connsiteX1" fmla="*/ 50686 w 43222"/>
                          <a:gd name="connsiteY1" fmla="*/ 29776 h 43222"/>
                          <a:gd name="connsiteX2" fmla="*/ 48266 w 43222"/>
                          <a:gd name="connsiteY2" fmla="*/ 44212 h 43222"/>
                          <a:gd name="connsiteX3" fmla="*/ 34175 w 43222"/>
                          <a:gd name="connsiteY3" fmla="*/ 48361 h 43222"/>
                          <a:gd name="connsiteX4" fmla="*/ 14811 w 43222"/>
                          <a:gd name="connsiteY4" fmla="*/ 36864 h 43222"/>
                          <a:gd name="connsiteX5" fmla="*/ 893 w 43222"/>
                          <a:gd name="connsiteY5" fmla="*/ 18970 h 43222"/>
                          <a:gd name="connsiteX6" fmla="*/ 3746 w 43222"/>
                          <a:gd name="connsiteY6" fmla="*/ 4620 h 43222"/>
                          <a:gd name="connsiteX7" fmla="*/ 17664 w 43222"/>
                          <a:gd name="connsiteY7" fmla="*/ 471 h 43222"/>
                          <a:gd name="connsiteX8" fmla="*/ 36941 w 43222"/>
                          <a:gd name="connsiteY8" fmla="*/ 11881 h 43222"/>
                          <a:gd name="connsiteX9" fmla="*/ 17491 w 43222"/>
                          <a:gd name="connsiteY9" fmla="*/ 33839 h 43222"/>
                          <a:gd name="connsiteX10" fmla="*/ 34262 w 43222"/>
                          <a:gd name="connsiteY10" fmla="*/ 44298 h 43222"/>
                          <a:gd name="connsiteX11" fmla="*/ 45413 w 43222"/>
                          <a:gd name="connsiteY11" fmla="*/ 41619 h 43222"/>
                          <a:gd name="connsiteX12" fmla="*/ 46796 w 43222"/>
                          <a:gd name="connsiteY12" fmla="*/ 30208 h 43222"/>
                          <a:gd name="connsiteX13" fmla="*/ 34262 w 43222"/>
                          <a:gd name="connsiteY13" fmla="*/ 14821 h 43222"/>
                          <a:gd name="connsiteX14" fmla="*/ 17577 w 43222"/>
                          <a:gd name="connsiteY14" fmla="*/ 4361 h 43222"/>
                          <a:gd name="connsiteX15" fmla="*/ 6426 w 43222"/>
                          <a:gd name="connsiteY15" fmla="*/ 7040 h 43222"/>
                          <a:gd name="connsiteX16" fmla="*/ 5043 w 43222"/>
                          <a:gd name="connsiteY16" fmla="*/ 18624 h 43222"/>
                          <a:gd name="connsiteX17" fmla="*/ 17491 w 43222"/>
                          <a:gd name="connsiteY17" fmla="*/ 33839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3222" h="43222">
                            <a:moveTo>
                              <a:pt x="36941" y="11881"/>
                            </a:moveTo>
                            <a:cubicBezTo>
                              <a:pt x="44116" y="18192"/>
                              <a:pt x="48698" y="24157"/>
                              <a:pt x="50686" y="29776"/>
                            </a:cubicBezTo>
                            <a:cubicBezTo>
                              <a:pt x="52674" y="35308"/>
                              <a:pt x="51810" y="40149"/>
                              <a:pt x="48266" y="44212"/>
                            </a:cubicBezTo>
                            <a:cubicBezTo>
                              <a:pt x="44635" y="48275"/>
                              <a:pt x="39967" y="49658"/>
                              <a:pt x="34175" y="48361"/>
                            </a:cubicBezTo>
                            <a:cubicBezTo>
                              <a:pt x="28383" y="47065"/>
                              <a:pt x="21986" y="43261"/>
                              <a:pt x="14811" y="36864"/>
                            </a:cubicBezTo>
                            <a:cubicBezTo>
                              <a:pt x="7291" y="30294"/>
                              <a:pt x="2709" y="24329"/>
                              <a:pt x="893" y="18970"/>
                            </a:cubicBezTo>
                            <a:cubicBezTo>
                              <a:pt x="-922" y="13610"/>
                              <a:pt x="29" y="8856"/>
                              <a:pt x="3746" y="4620"/>
                            </a:cubicBezTo>
                            <a:cubicBezTo>
                              <a:pt x="7291" y="557"/>
                              <a:pt x="11958" y="-826"/>
                              <a:pt x="17664" y="471"/>
                            </a:cubicBezTo>
                            <a:cubicBezTo>
                              <a:pt x="23283" y="1767"/>
                              <a:pt x="29766" y="5571"/>
                              <a:pt x="36941" y="11881"/>
                            </a:cubicBezTo>
                            <a:close/>
                            <a:moveTo>
                              <a:pt x="17491" y="33839"/>
                            </a:moveTo>
                            <a:cubicBezTo>
                              <a:pt x="23975" y="39544"/>
                              <a:pt x="29507" y="43002"/>
                              <a:pt x="34262" y="44298"/>
                            </a:cubicBezTo>
                            <a:cubicBezTo>
                              <a:pt x="39016" y="45595"/>
                              <a:pt x="42733" y="44731"/>
                              <a:pt x="45413" y="41619"/>
                            </a:cubicBezTo>
                            <a:cubicBezTo>
                              <a:pt x="48179" y="38507"/>
                              <a:pt x="48611" y="34703"/>
                              <a:pt x="46796" y="30208"/>
                            </a:cubicBezTo>
                            <a:cubicBezTo>
                              <a:pt x="44981" y="25713"/>
                              <a:pt x="40745" y="20612"/>
                              <a:pt x="34262" y="14821"/>
                            </a:cubicBezTo>
                            <a:cubicBezTo>
                              <a:pt x="27864" y="9115"/>
                              <a:pt x="22245" y="5657"/>
                              <a:pt x="17577" y="4361"/>
                            </a:cubicBezTo>
                            <a:cubicBezTo>
                              <a:pt x="12910" y="3064"/>
                              <a:pt x="9192" y="3928"/>
                              <a:pt x="6426" y="7040"/>
                            </a:cubicBezTo>
                            <a:cubicBezTo>
                              <a:pt x="3573" y="10239"/>
                              <a:pt x="3141" y="14129"/>
                              <a:pt x="5043" y="18624"/>
                            </a:cubicBezTo>
                            <a:cubicBezTo>
                              <a:pt x="6945" y="23206"/>
                              <a:pt x="11094" y="28220"/>
                              <a:pt x="17491" y="33839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1" name="Freihandform: Form 620">
                        <a:extLst>
                          <a:ext uri="{FF2B5EF4-FFF2-40B4-BE49-F238E27FC236}">
                            <a16:creationId xmlns:a16="http://schemas.microsoft.com/office/drawing/2014/main" id="{4E666901-20E1-4F13-8C52-F5D2BE168A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8383" y="1475265"/>
                        <a:ext cx="60512" cy="43223"/>
                      </a:xfrm>
                      <a:custGeom>
                        <a:avLst/>
                        <a:gdLst>
                          <a:gd name="connsiteX0" fmla="*/ 27057 w 60511"/>
                          <a:gd name="connsiteY0" fmla="*/ 31219 h 43222"/>
                          <a:gd name="connsiteX1" fmla="*/ 46075 w 60511"/>
                          <a:gd name="connsiteY1" fmla="*/ 47990 h 43222"/>
                          <a:gd name="connsiteX2" fmla="*/ 43482 w 60511"/>
                          <a:gd name="connsiteY2" fmla="*/ 50929 h 43222"/>
                          <a:gd name="connsiteX3" fmla="*/ 0 w 60511"/>
                          <a:gd name="connsiteY3" fmla="*/ 12633 h 43222"/>
                          <a:gd name="connsiteX4" fmla="*/ 5273 w 60511"/>
                          <a:gd name="connsiteY4" fmla="*/ 6669 h 43222"/>
                          <a:gd name="connsiteX5" fmla="*/ 16511 w 60511"/>
                          <a:gd name="connsiteY5" fmla="*/ 12 h 43222"/>
                          <a:gd name="connsiteX6" fmla="*/ 28095 w 60511"/>
                          <a:gd name="connsiteY6" fmla="*/ 5026 h 43222"/>
                          <a:gd name="connsiteX7" fmla="*/ 34146 w 60511"/>
                          <a:gd name="connsiteY7" fmla="*/ 13152 h 43222"/>
                          <a:gd name="connsiteX8" fmla="*/ 33800 w 60511"/>
                          <a:gd name="connsiteY8" fmla="*/ 22402 h 43222"/>
                          <a:gd name="connsiteX9" fmla="*/ 61117 w 60511"/>
                          <a:gd name="connsiteY9" fmla="*/ 31133 h 43222"/>
                          <a:gd name="connsiteX10" fmla="*/ 58264 w 60511"/>
                          <a:gd name="connsiteY10" fmla="*/ 34418 h 43222"/>
                          <a:gd name="connsiteX11" fmla="*/ 32158 w 60511"/>
                          <a:gd name="connsiteY11" fmla="*/ 25773 h 43222"/>
                          <a:gd name="connsiteX12" fmla="*/ 27057 w 60511"/>
                          <a:gd name="connsiteY12" fmla="*/ 31219 h 43222"/>
                          <a:gd name="connsiteX13" fmla="*/ 24378 w 60511"/>
                          <a:gd name="connsiteY13" fmla="*/ 28799 h 43222"/>
                          <a:gd name="connsiteX14" fmla="*/ 28008 w 60511"/>
                          <a:gd name="connsiteY14" fmla="*/ 24736 h 43222"/>
                          <a:gd name="connsiteX15" fmla="*/ 30947 w 60511"/>
                          <a:gd name="connsiteY15" fmla="*/ 16523 h 43222"/>
                          <a:gd name="connsiteX16" fmla="*/ 25588 w 60511"/>
                          <a:gd name="connsiteY16" fmla="*/ 7965 h 43222"/>
                          <a:gd name="connsiteX17" fmla="*/ 16597 w 60511"/>
                          <a:gd name="connsiteY17" fmla="*/ 3902 h 43222"/>
                          <a:gd name="connsiteX18" fmla="*/ 8385 w 60511"/>
                          <a:gd name="connsiteY18" fmla="*/ 8830 h 43222"/>
                          <a:gd name="connsiteX19" fmla="*/ 5532 w 60511"/>
                          <a:gd name="connsiteY19" fmla="*/ 12115 h 43222"/>
                          <a:gd name="connsiteX20" fmla="*/ 24378 w 60511"/>
                          <a:gd name="connsiteY20" fmla="*/ 28799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27057" y="31219"/>
                            </a:moveTo>
                            <a:lnTo>
                              <a:pt x="46075" y="47990"/>
                            </a:lnTo>
                            <a:lnTo>
                              <a:pt x="43482" y="50929"/>
                            </a:lnTo>
                            <a:lnTo>
                              <a:pt x="0" y="12633"/>
                            </a:lnTo>
                            <a:lnTo>
                              <a:pt x="5273" y="6669"/>
                            </a:lnTo>
                            <a:cubicBezTo>
                              <a:pt x="8990" y="2433"/>
                              <a:pt x="12707" y="185"/>
                              <a:pt x="16511" y="12"/>
                            </a:cubicBezTo>
                            <a:cubicBezTo>
                              <a:pt x="20228" y="-161"/>
                              <a:pt x="24118" y="1482"/>
                              <a:pt x="28095" y="5026"/>
                            </a:cubicBezTo>
                            <a:cubicBezTo>
                              <a:pt x="31120" y="7706"/>
                              <a:pt x="33108" y="10386"/>
                              <a:pt x="34146" y="13152"/>
                            </a:cubicBezTo>
                            <a:cubicBezTo>
                              <a:pt x="35183" y="15918"/>
                              <a:pt x="35010" y="19030"/>
                              <a:pt x="33800" y="22402"/>
                            </a:cubicBezTo>
                            <a:lnTo>
                              <a:pt x="61117" y="31133"/>
                            </a:lnTo>
                            <a:lnTo>
                              <a:pt x="58264" y="34418"/>
                            </a:lnTo>
                            <a:lnTo>
                              <a:pt x="32158" y="25773"/>
                            </a:lnTo>
                            <a:lnTo>
                              <a:pt x="27057" y="31219"/>
                            </a:lnTo>
                            <a:close/>
                            <a:moveTo>
                              <a:pt x="24378" y="28799"/>
                            </a:moveTo>
                            <a:lnTo>
                              <a:pt x="28008" y="24736"/>
                            </a:lnTo>
                            <a:cubicBezTo>
                              <a:pt x="30342" y="22142"/>
                              <a:pt x="31293" y="19376"/>
                              <a:pt x="30947" y="16523"/>
                            </a:cubicBezTo>
                            <a:cubicBezTo>
                              <a:pt x="30602" y="13671"/>
                              <a:pt x="28786" y="10818"/>
                              <a:pt x="25588" y="7965"/>
                            </a:cubicBezTo>
                            <a:cubicBezTo>
                              <a:pt x="22303" y="5113"/>
                              <a:pt x="19277" y="3729"/>
                              <a:pt x="16597" y="3902"/>
                            </a:cubicBezTo>
                            <a:cubicBezTo>
                              <a:pt x="13831" y="4075"/>
                              <a:pt x="11152" y="5718"/>
                              <a:pt x="8385" y="8830"/>
                            </a:cubicBezTo>
                            <a:lnTo>
                              <a:pt x="5532" y="12115"/>
                            </a:lnTo>
                            <a:lnTo>
                              <a:pt x="24378" y="28799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84" name="Grafik 3536">
                      <a:extLst>
                        <a:ext uri="{FF2B5EF4-FFF2-40B4-BE49-F238E27FC236}">
                          <a16:creationId xmlns:a16="http://schemas.microsoft.com/office/drawing/2014/main" id="{BD7B27AB-BA63-46D2-A603-7F0AD9F424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29762" y="1401082"/>
                      <a:ext cx="181535" cy="207469"/>
                      <a:chOff x="5229762" y="1401082"/>
                      <a:chExt cx="181535" cy="207469"/>
                    </a:xfrm>
                    <a:solidFill>
                      <a:srgbClr val="DB4C55"/>
                    </a:solidFill>
                  </p:grpSpPr>
                  <p:sp>
                    <p:nvSpPr>
                      <p:cNvPr id="606" name="Freihandform: Form 605">
                        <a:extLst>
                          <a:ext uri="{FF2B5EF4-FFF2-40B4-BE49-F238E27FC236}">
                            <a16:creationId xmlns:a16="http://schemas.microsoft.com/office/drawing/2014/main" id="{0324770B-34A8-415E-ADF0-06E841F3D8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29762" y="1564723"/>
                        <a:ext cx="60512" cy="43223"/>
                      </a:xfrm>
                      <a:custGeom>
                        <a:avLst/>
                        <a:gdLst>
                          <a:gd name="connsiteX0" fmla="*/ 28527 w 60511"/>
                          <a:gd name="connsiteY0" fmla="*/ 30367 h 43222"/>
                          <a:gd name="connsiteX1" fmla="*/ 48928 w 60511"/>
                          <a:gd name="connsiteY1" fmla="*/ 45408 h 43222"/>
                          <a:gd name="connsiteX2" fmla="*/ 46594 w 60511"/>
                          <a:gd name="connsiteY2" fmla="*/ 48520 h 43222"/>
                          <a:gd name="connsiteX3" fmla="*/ 0 w 60511"/>
                          <a:gd name="connsiteY3" fmla="*/ 14115 h 43222"/>
                          <a:gd name="connsiteX4" fmla="*/ 4668 w 60511"/>
                          <a:gd name="connsiteY4" fmla="*/ 7718 h 43222"/>
                          <a:gd name="connsiteX5" fmla="*/ 15214 w 60511"/>
                          <a:gd name="connsiteY5" fmla="*/ 111 h 43222"/>
                          <a:gd name="connsiteX6" fmla="*/ 27144 w 60511"/>
                          <a:gd name="connsiteY6" fmla="*/ 4087 h 43222"/>
                          <a:gd name="connsiteX7" fmla="*/ 33887 w 60511"/>
                          <a:gd name="connsiteY7" fmla="*/ 11695 h 43222"/>
                          <a:gd name="connsiteX8" fmla="*/ 34319 w 60511"/>
                          <a:gd name="connsiteY8" fmla="*/ 20944 h 43222"/>
                          <a:gd name="connsiteX9" fmla="*/ 62241 w 60511"/>
                          <a:gd name="connsiteY9" fmla="*/ 27255 h 43222"/>
                          <a:gd name="connsiteX10" fmla="*/ 59647 w 60511"/>
                          <a:gd name="connsiteY10" fmla="*/ 30799 h 43222"/>
                          <a:gd name="connsiteX11" fmla="*/ 32849 w 60511"/>
                          <a:gd name="connsiteY11" fmla="*/ 24488 h 43222"/>
                          <a:gd name="connsiteX12" fmla="*/ 28527 w 60511"/>
                          <a:gd name="connsiteY12" fmla="*/ 30367 h 43222"/>
                          <a:gd name="connsiteX13" fmla="*/ 25674 w 60511"/>
                          <a:gd name="connsiteY13" fmla="*/ 28292 h 43222"/>
                          <a:gd name="connsiteX14" fmla="*/ 28873 w 60511"/>
                          <a:gd name="connsiteY14" fmla="*/ 23883 h 43222"/>
                          <a:gd name="connsiteX15" fmla="*/ 31120 w 60511"/>
                          <a:gd name="connsiteY15" fmla="*/ 15412 h 43222"/>
                          <a:gd name="connsiteX16" fmla="*/ 25069 w 60511"/>
                          <a:gd name="connsiteY16" fmla="*/ 7372 h 43222"/>
                          <a:gd name="connsiteX17" fmla="*/ 15733 w 60511"/>
                          <a:gd name="connsiteY17" fmla="*/ 4087 h 43222"/>
                          <a:gd name="connsiteX18" fmla="*/ 7953 w 60511"/>
                          <a:gd name="connsiteY18" fmla="*/ 9793 h 43222"/>
                          <a:gd name="connsiteX19" fmla="*/ 5360 w 60511"/>
                          <a:gd name="connsiteY19" fmla="*/ 13250 h 43222"/>
                          <a:gd name="connsiteX20" fmla="*/ 25674 w 60511"/>
                          <a:gd name="connsiteY20" fmla="*/ 2829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28527" y="30367"/>
                            </a:moveTo>
                            <a:lnTo>
                              <a:pt x="48928" y="45408"/>
                            </a:lnTo>
                            <a:lnTo>
                              <a:pt x="46594" y="48520"/>
                            </a:lnTo>
                            <a:lnTo>
                              <a:pt x="0" y="14115"/>
                            </a:lnTo>
                            <a:lnTo>
                              <a:pt x="4668" y="7718"/>
                            </a:lnTo>
                            <a:cubicBezTo>
                              <a:pt x="8039" y="3136"/>
                              <a:pt x="11584" y="630"/>
                              <a:pt x="15214" y="111"/>
                            </a:cubicBezTo>
                            <a:cubicBezTo>
                              <a:pt x="18932" y="-408"/>
                              <a:pt x="22908" y="889"/>
                              <a:pt x="27144" y="4087"/>
                            </a:cubicBezTo>
                            <a:cubicBezTo>
                              <a:pt x="30342" y="6508"/>
                              <a:pt x="32590" y="9015"/>
                              <a:pt x="33887" y="11695"/>
                            </a:cubicBezTo>
                            <a:cubicBezTo>
                              <a:pt x="35097" y="14374"/>
                              <a:pt x="35270" y="17486"/>
                              <a:pt x="34319" y="20944"/>
                            </a:cubicBezTo>
                            <a:lnTo>
                              <a:pt x="62241" y="27255"/>
                            </a:lnTo>
                            <a:lnTo>
                              <a:pt x="59647" y="30799"/>
                            </a:lnTo>
                            <a:lnTo>
                              <a:pt x="32849" y="24488"/>
                            </a:lnTo>
                            <a:lnTo>
                              <a:pt x="28527" y="30367"/>
                            </a:lnTo>
                            <a:close/>
                            <a:moveTo>
                              <a:pt x="25674" y="28292"/>
                            </a:moveTo>
                            <a:lnTo>
                              <a:pt x="28873" y="23883"/>
                            </a:lnTo>
                            <a:cubicBezTo>
                              <a:pt x="30948" y="21031"/>
                              <a:pt x="31726" y="18264"/>
                              <a:pt x="31120" y="15412"/>
                            </a:cubicBezTo>
                            <a:cubicBezTo>
                              <a:pt x="30515" y="12559"/>
                              <a:pt x="28441" y="9879"/>
                              <a:pt x="25069" y="7372"/>
                            </a:cubicBezTo>
                            <a:cubicBezTo>
                              <a:pt x="21525" y="4779"/>
                              <a:pt x="18499" y="3655"/>
                              <a:pt x="15733" y="4087"/>
                            </a:cubicBezTo>
                            <a:cubicBezTo>
                              <a:pt x="13053" y="4520"/>
                              <a:pt x="10460" y="6421"/>
                              <a:pt x="7953" y="9793"/>
                            </a:cubicBezTo>
                            <a:lnTo>
                              <a:pt x="5360" y="13250"/>
                            </a:lnTo>
                            <a:lnTo>
                              <a:pt x="25674" y="28292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7" name="Freihandform: Form 606">
                        <a:extLst>
                          <a:ext uri="{FF2B5EF4-FFF2-40B4-BE49-F238E27FC236}">
                            <a16:creationId xmlns:a16="http://schemas.microsoft.com/office/drawing/2014/main" id="{51AC08F2-8FE0-46C3-8524-D111217F7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0336" y="1534060"/>
                        <a:ext cx="51867" cy="43223"/>
                      </a:xfrm>
                      <a:custGeom>
                        <a:avLst/>
                        <a:gdLst>
                          <a:gd name="connsiteX0" fmla="*/ 59042 w 51867"/>
                          <a:gd name="connsiteY0" fmla="*/ 34492 h 43222"/>
                          <a:gd name="connsiteX1" fmla="*/ 46594 w 51867"/>
                          <a:gd name="connsiteY1" fmla="*/ 51348 h 43222"/>
                          <a:gd name="connsiteX2" fmla="*/ 0 w 51867"/>
                          <a:gd name="connsiteY2" fmla="*/ 16943 h 43222"/>
                          <a:gd name="connsiteX3" fmla="*/ 12448 w 51867"/>
                          <a:gd name="connsiteY3" fmla="*/ 0 h 43222"/>
                          <a:gd name="connsiteX4" fmla="*/ 15474 w 51867"/>
                          <a:gd name="connsiteY4" fmla="*/ 2248 h 43222"/>
                          <a:gd name="connsiteX5" fmla="*/ 5273 w 51867"/>
                          <a:gd name="connsiteY5" fmla="*/ 15992 h 43222"/>
                          <a:gd name="connsiteX6" fmla="*/ 22995 w 51867"/>
                          <a:gd name="connsiteY6" fmla="*/ 29046 h 43222"/>
                          <a:gd name="connsiteX7" fmla="*/ 32590 w 51867"/>
                          <a:gd name="connsiteY7" fmla="*/ 15992 h 43222"/>
                          <a:gd name="connsiteX8" fmla="*/ 35615 w 51867"/>
                          <a:gd name="connsiteY8" fmla="*/ 18240 h 43222"/>
                          <a:gd name="connsiteX9" fmla="*/ 26020 w 51867"/>
                          <a:gd name="connsiteY9" fmla="*/ 31293 h 43222"/>
                          <a:gd name="connsiteX10" fmla="*/ 45989 w 51867"/>
                          <a:gd name="connsiteY10" fmla="*/ 45989 h 43222"/>
                          <a:gd name="connsiteX11" fmla="*/ 56190 w 51867"/>
                          <a:gd name="connsiteY11" fmla="*/ 32244 h 43222"/>
                          <a:gd name="connsiteX12" fmla="*/ 59042 w 51867"/>
                          <a:gd name="connsiteY12" fmla="*/ 3449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9042" y="34492"/>
                            </a:moveTo>
                            <a:lnTo>
                              <a:pt x="46594" y="51348"/>
                            </a:lnTo>
                            <a:lnTo>
                              <a:pt x="0" y="16943"/>
                            </a:lnTo>
                            <a:lnTo>
                              <a:pt x="12448" y="0"/>
                            </a:lnTo>
                            <a:lnTo>
                              <a:pt x="15474" y="2248"/>
                            </a:lnTo>
                            <a:lnTo>
                              <a:pt x="5273" y="15992"/>
                            </a:lnTo>
                            <a:lnTo>
                              <a:pt x="22995" y="29046"/>
                            </a:lnTo>
                            <a:lnTo>
                              <a:pt x="32590" y="15992"/>
                            </a:lnTo>
                            <a:lnTo>
                              <a:pt x="35615" y="18240"/>
                            </a:lnTo>
                            <a:lnTo>
                              <a:pt x="26020" y="31293"/>
                            </a:lnTo>
                            <a:lnTo>
                              <a:pt x="45989" y="45989"/>
                            </a:lnTo>
                            <a:lnTo>
                              <a:pt x="56190" y="32244"/>
                            </a:lnTo>
                            <a:lnTo>
                              <a:pt x="59042" y="34492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8" name="Freihandform: Form 607">
                        <a:extLst>
                          <a:ext uri="{FF2B5EF4-FFF2-40B4-BE49-F238E27FC236}">
                            <a16:creationId xmlns:a16="http://schemas.microsoft.com/office/drawing/2014/main" id="{5888FBF8-96CB-4F26-B3C1-235BEB45B6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1961" y="1509682"/>
                        <a:ext cx="43223" cy="51867"/>
                      </a:xfrm>
                      <a:custGeom>
                        <a:avLst/>
                        <a:gdLst>
                          <a:gd name="connsiteX0" fmla="*/ 44419 w 43222"/>
                          <a:gd name="connsiteY0" fmla="*/ 23772 h 51867"/>
                          <a:gd name="connsiteX1" fmla="*/ 51335 w 43222"/>
                          <a:gd name="connsiteY1" fmla="*/ 33800 h 51867"/>
                          <a:gd name="connsiteX2" fmla="*/ 48915 w 43222"/>
                          <a:gd name="connsiteY2" fmla="*/ 44519 h 51867"/>
                          <a:gd name="connsiteX3" fmla="*/ 40702 w 43222"/>
                          <a:gd name="connsiteY3" fmla="*/ 52299 h 51867"/>
                          <a:gd name="connsiteX4" fmla="*/ 37331 w 43222"/>
                          <a:gd name="connsiteY4" fmla="*/ 49792 h 51867"/>
                          <a:gd name="connsiteX5" fmla="*/ 41826 w 43222"/>
                          <a:gd name="connsiteY5" fmla="*/ 46767 h 51867"/>
                          <a:gd name="connsiteX6" fmla="*/ 45975 w 43222"/>
                          <a:gd name="connsiteY6" fmla="*/ 42358 h 51867"/>
                          <a:gd name="connsiteX7" fmla="*/ 47618 w 43222"/>
                          <a:gd name="connsiteY7" fmla="*/ 34492 h 51867"/>
                          <a:gd name="connsiteX8" fmla="*/ 42431 w 43222"/>
                          <a:gd name="connsiteY8" fmla="*/ 27144 h 51867"/>
                          <a:gd name="connsiteX9" fmla="*/ 35083 w 43222"/>
                          <a:gd name="connsiteY9" fmla="*/ 24291 h 51867"/>
                          <a:gd name="connsiteX10" fmla="*/ 26007 w 43222"/>
                          <a:gd name="connsiteY10" fmla="*/ 27144 h 51867"/>
                          <a:gd name="connsiteX11" fmla="*/ 18486 w 43222"/>
                          <a:gd name="connsiteY11" fmla="*/ 29910 h 51867"/>
                          <a:gd name="connsiteX12" fmla="*/ 12521 w 43222"/>
                          <a:gd name="connsiteY12" fmla="*/ 29651 h 51867"/>
                          <a:gd name="connsiteX13" fmla="*/ 6470 w 43222"/>
                          <a:gd name="connsiteY13" fmla="*/ 26539 h 51867"/>
                          <a:gd name="connsiteX14" fmla="*/ 1370 w 43222"/>
                          <a:gd name="connsiteY14" fmla="*/ 20574 h 51867"/>
                          <a:gd name="connsiteX15" fmla="*/ 73 w 43222"/>
                          <a:gd name="connsiteY15" fmla="*/ 13572 h 51867"/>
                          <a:gd name="connsiteX16" fmla="*/ 2666 w 43222"/>
                          <a:gd name="connsiteY16" fmla="*/ 7002 h 51867"/>
                          <a:gd name="connsiteX17" fmla="*/ 6902 w 43222"/>
                          <a:gd name="connsiteY17" fmla="*/ 2507 h 51867"/>
                          <a:gd name="connsiteX18" fmla="*/ 10792 w 43222"/>
                          <a:gd name="connsiteY18" fmla="*/ 0 h 51867"/>
                          <a:gd name="connsiteX19" fmla="*/ 12867 w 43222"/>
                          <a:gd name="connsiteY19" fmla="*/ 3458 h 51867"/>
                          <a:gd name="connsiteX20" fmla="*/ 5778 w 43222"/>
                          <a:gd name="connsiteY20" fmla="*/ 9336 h 51867"/>
                          <a:gd name="connsiteX21" fmla="*/ 3963 w 43222"/>
                          <a:gd name="connsiteY21" fmla="*/ 16684 h 51867"/>
                          <a:gd name="connsiteX22" fmla="*/ 8544 w 43222"/>
                          <a:gd name="connsiteY22" fmla="*/ 23427 h 51867"/>
                          <a:gd name="connsiteX23" fmla="*/ 15806 w 43222"/>
                          <a:gd name="connsiteY23" fmla="*/ 26366 h 51867"/>
                          <a:gd name="connsiteX24" fmla="*/ 24796 w 43222"/>
                          <a:gd name="connsiteY24" fmla="*/ 23600 h 51867"/>
                          <a:gd name="connsiteX25" fmla="*/ 35256 w 43222"/>
                          <a:gd name="connsiteY25" fmla="*/ 20660 h 51867"/>
                          <a:gd name="connsiteX26" fmla="*/ 44419 w 43222"/>
                          <a:gd name="connsiteY26" fmla="*/ 2377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44419" y="23772"/>
                            </a:moveTo>
                            <a:cubicBezTo>
                              <a:pt x="48223" y="26625"/>
                              <a:pt x="50557" y="29910"/>
                              <a:pt x="51335" y="33800"/>
                            </a:cubicBezTo>
                            <a:cubicBezTo>
                              <a:pt x="52113" y="37690"/>
                              <a:pt x="51335" y="41234"/>
                              <a:pt x="48915" y="44519"/>
                            </a:cubicBezTo>
                            <a:cubicBezTo>
                              <a:pt x="46148" y="48237"/>
                              <a:pt x="43382" y="50830"/>
                              <a:pt x="40702" y="52299"/>
                            </a:cubicBezTo>
                            <a:lnTo>
                              <a:pt x="37331" y="49792"/>
                            </a:lnTo>
                            <a:cubicBezTo>
                              <a:pt x="38800" y="49187"/>
                              <a:pt x="40270" y="48150"/>
                              <a:pt x="41826" y="46767"/>
                            </a:cubicBezTo>
                            <a:cubicBezTo>
                              <a:pt x="43382" y="45384"/>
                              <a:pt x="44765" y="43914"/>
                              <a:pt x="45975" y="42358"/>
                            </a:cubicBezTo>
                            <a:cubicBezTo>
                              <a:pt x="47704" y="39938"/>
                              <a:pt x="48223" y="37344"/>
                              <a:pt x="47618" y="34492"/>
                            </a:cubicBezTo>
                            <a:cubicBezTo>
                              <a:pt x="46926" y="31639"/>
                              <a:pt x="45197" y="29132"/>
                              <a:pt x="42431" y="27144"/>
                            </a:cubicBezTo>
                            <a:cubicBezTo>
                              <a:pt x="39838" y="25242"/>
                              <a:pt x="37417" y="24291"/>
                              <a:pt x="35083" y="24291"/>
                            </a:cubicBezTo>
                            <a:cubicBezTo>
                              <a:pt x="32749" y="24291"/>
                              <a:pt x="29724" y="25242"/>
                              <a:pt x="26007" y="27144"/>
                            </a:cubicBezTo>
                            <a:cubicBezTo>
                              <a:pt x="22981" y="28613"/>
                              <a:pt x="20560" y="29564"/>
                              <a:pt x="18486" y="29910"/>
                            </a:cubicBezTo>
                            <a:cubicBezTo>
                              <a:pt x="16498" y="30256"/>
                              <a:pt x="14509" y="30169"/>
                              <a:pt x="12521" y="29651"/>
                            </a:cubicBezTo>
                            <a:cubicBezTo>
                              <a:pt x="10619" y="29132"/>
                              <a:pt x="8544" y="28095"/>
                              <a:pt x="6470" y="26539"/>
                            </a:cubicBezTo>
                            <a:cubicBezTo>
                              <a:pt x="4222" y="24810"/>
                              <a:pt x="2493" y="22822"/>
                              <a:pt x="1370" y="20574"/>
                            </a:cubicBezTo>
                            <a:cubicBezTo>
                              <a:pt x="246" y="18326"/>
                              <a:pt x="-186" y="15992"/>
                              <a:pt x="73" y="13572"/>
                            </a:cubicBezTo>
                            <a:cubicBezTo>
                              <a:pt x="332" y="11151"/>
                              <a:pt x="1197" y="8990"/>
                              <a:pt x="2666" y="7002"/>
                            </a:cubicBezTo>
                            <a:cubicBezTo>
                              <a:pt x="3963" y="5187"/>
                              <a:pt x="5433" y="3717"/>
                              <a:pt x="6902" y="2507"/>
                            </a:cubicBezTo>
                            <a:cubicBezTo>
                              <a:pt x="8372" y="1297"/>
                              <a:pt x="9668" y="519"/>
                              <a:pt x="10792" y="0"/>
                            </a:cubicBezTo>
                            <a:lnTo>
                              <a:pt x="12867" y="3458"/>
                            </a:lnTo>
                            <a:cubicBezTo>
                              <a:pt x="9928" y="4927"/>
                              <a:pt x="7507" y="6916"/>
                              <a:pt x="5778" y="9336"/>
                            </a:cubicBezTo>
                            <a:cubicBezTo>
                              <a:pt x="4049" y="11670"/>
                              <a:pt x="3444" y="14091"/>
                              <a:pt x="3963" y="16684"/>
                            </a:cubicBezTo>
                            <a:cubicBezTo>
                              <a:pt x="4481" y="19277"/>
                              <a:pt x="6038" y="21525"/>
                              <a:pt x="8544" y="23427"/>
                            </a:cubicBezTo>
                            <a:cubicBezTo>
                              <a:pt x="11138" y="25329"/>
                              <a:pt x="13558" y="26366"/>
                              <a:pt x="15806" y="26366"/>
                            </a:cubicBezTo>
                            <a:cubicBezTo>
                              <a:pt x="18053" y="26366"/>
                              <a:pt x="20993" y="25501"/>
                              <a:pt x="24796" y="23600"/>
                            </a:cubicBezTo>
                            <a:cubicBezTo>
                              <a:pt x="28686" y="21611"/>
                              <a:pt x="32144" y="20574"/>
                              <a:pt x="35256" y="20660"/>
                            </a:cubicBezTo>
                            <a:cubicBezTo>
                              <a:pt x="38455" y="20488"/>
                              <a:pt x="41480" y="21611"/>
                              <a:pt x="44419" y="23772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9" name="Freihandform: Form 608">
                        <a:extLst>
                          <a:ext uri="{FF2B5EF4-FFF2-40B4-BE49-F238E27FC236}">
                            <a16:creationId xmlns:a16="http://schemas.microsoft.com/office/drawing/2014/main" id="{B95DD1B6-AAE6-46A8-9D85-8BD25180D4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93973" y="1480377"/>
                        <a:ext cx="51867" cy="43223"/>
                      </a:xfrm>
                      <a:custGeom>
                        <a:avLst/>
                        <a:gdLst>
                          <a:gd name="connsiteX0" fmla="*/ 5896 w 51867"/>
                          <a:gd name="connsiteY0" fmla="*/ 8212 h 43222"/>
                          <a:gd name="connsiteX1" fmla="*/ 5291 w 51867"/>
                          <a:gd name="connsiteY1" fmla="*/ 20660 h 43222"/>
                          <a:gd name="connsiteX2" fmla="*/ 18431 w 51867"/>
                          <a:gd name="connsiteY2" fmla="*/ 35183 h 43222"/>
                          <a:gd name="connsiteX3" fmla="*/ 30620 w 51867"/>
                          <a:gd name="connsiteY3" fmla="*/ 42012 h 43222"/>
                          <a:gd name="connsiteX4" fmla="*/ 40993 w 51867"/>
                          <a:gd name="connsiteY4" fmla="*/ 43309 h 43222"/>
                          <a:gd name="connsiteX5" fmla="*/ 48168 w 51867"/>
                          <a:gd name="connsiteY5" fmla="*/ 38987 h 43222"/>
                          <a:gd name="connsiteX6" fmla="*/ 51453 w 51867"/>
                          <a:gd name="connsiteY6" fmla="*/ 31812 h 43222"/>
                          <a:gd name="connsiteX7" fmla="*/ 54306 w 51867"/>
                          <a:gd name="connsiteY7" fmla="*/ 33887 h 43222"/>
                          <a:gd name="connsiteX8" fmla="*/ 50934 w 51867"/>
                          <a:gd name="connsiteY8" fmla="*/ 41494 h 43222"/>
                          <a:gd name="connsiteX9" fmla="*/ 42376 w 51867"/>
                          <a:gd name="connsiteY9" fmla="*/ 47113 h 43222"/>
                          <a:gd name="connsiteX10" fmla="*/ 30274 w 51867"/>
                          <a:gd name="connsiteY10" fmla="*/ 46162 h 43222"/>
                          <a:gd name="connsiteX11" fmla="*/ 16010 w 51867"/>
                          <a:gd name="connsiteY11" fmla="*/ 38468 h 43222"/>
                          <a:gd name="connsiteX12" fmla="*/ 1401 w 51867"/>
                          <a:gd name="connsiteY12" fmla="*/ 21525 h 43222"/>
                          <a:gd name="connsiteX13" fmla="*/ 3044 w 51867"/>
                          <a:gd name="connsiteY13" fmla="*/ 5965 h 43222"/>
                          <a:gd name="connsiteX14" fmla="*/ 10564 w 51867"/>
                          <a:gd name="connsiteY14" fmla="*/ 0 h 43222"/>
                          <a:gd name="connsiteX15" fmla="*/ 12207 w 51867"/>
                          <a:gd name="connsiteY15" fmla="*/ 3458 h 43222"/>
                          <a:gd name="connsiteX16" fmla="*/ 5896 w 51867"/>
                          <a:gd name="connsiteY16" fmla="*/ 821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896" y="8212"/>
                            </a:moveTo>
                            <a:cubicBezTo>
                              <a:pt x="3303" y="11757"/>
                              <a:pt x="3130" y="15906"/>
                              <a:pt x="5291" y="20660"/>
                            </a:cubicBezTo>
                            <a:cubicBezTo>
                              <a:pt x="7452" y="25501"/>
                              <a:pt x="11861" y="30256"/>
                              <a:pt x="18431" y="35183"/>
                            </a:cubicBezTo>
                            <a:cubicBezTo>
                              <a:pt x="22667" y="38295"/>
                              <a:pt x="26816" y="40629"/>
                              <a:pt x="30620" y="42012"/>
                            </a:cubicBezTo>
                            <a:cubicBezTo>
                              <a:pt x="34510" y="43396"/>
                              <a:pt x="37968" y="43828"/>
                              <a:pt x="40993" y="43309"/>
                            </a:cubicBezTo>
                            <a:cubicBezTo>
                              <a:pt x="44019" y="42790"/>
                              <a:pt x="46353" y="41321"/>
                              <a:pt x="48168" y="38987"/>
                            </a:cubicBezTo>
                            <a:cubicBezTo>
                              <a:pt x="49983" y="36566"/>
                              <a:pt x="51021" y="34146"/>
                              <a:pt x="51453" y="31812"/>
                            </a:cubicBezTo>
                            <a:lnTo>
                              <a:pt x="54306" y="33887"/>
                            </a:lnTo>
                            <a:cubicBezTo>
                              <a:pt x="54046" y="36221"/>
                              <a:pt x="52923" y="38814"/>
                              <a:pt x="50934" y="41494"/>
                            </a:cubicBezTo>
                            <a:cubicBezTo>
                              <a:pt x="48773" y="44433"/>
                              <a:pt x="45920" y="46335"/>
                              <a:pt x="42376" y="47113"/>
                            </a:cubicBezTo>
                            <a:cubicBezTo>
                              <a:pt x="38832" y="47891"/>
                              <a:pt x="34769" y="47631"/>
                              <a:pt x="30274" y="46162"/>
                            </a:cubicBezTo>
                            <a:cubicBezTo>
                              <a:pt x="25779" y="44692"/>
                              <a:pt x="21024" y="42099"/>
                              <a:pt x="16010" y="38468"/>
                            </a:cubicBezTo>
                            <a:cubicBezTo>
                              <a:pt x="8576" y="32936"/>
                              <a:pt x="3735" y="27317"/>
                              <a:pt x="1401" y="21525"/>
                            </a:cubicBezTo>
                            <a:cubicBezTo>
                              <a:pt x="-933" y="15733"/>
                              <a:pt x="-328" y="10546"/>
                              <a:pt x="3044" y="5965"/>
                            </a:cubicBezTo>
                            <a:cubicBezTo>
                              <a:pt x="5118" y="3112"/>
                              <a:pt x="7625" y="1124"/>
                              <a:pt x="10564" y="0"/>
                            </a:cubicBezTo>
                            <a:lnTo>
                              <a:pt x="12207" y="3458"/>
                            </a:lnTo>
                            <a:cubicBezTo>
                              <a:pt x="9700" y="4322"/>
                              <a:pt x="7539" y="5965"/>
                              <a:pt x="5896" y="8212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0" name="Freihandform: Form 609">
                        <a:extLst>
                          <a:ext uri="{FF2B5EF4-FFF2-40B4-BE49-F238E27FC236}">
                            <a16:creationId xmlns:a16="http://schemas.microsoft.com/office/drawing/2014/main" id="{0E34CD20-C261-48DD-8D25-FF81488F6D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7650" y="1450294"/>
                        <a:ext cx="51867" cy="43223"/>
                      </a:xfrm>
                      <a:custGeom>
                        <a:avLst/>
                        <a:gdLst>
                          <a:gd name="connsiteX0" fmla="*/ 16943 w 51867"/>
                          <a:gd name="connsiteY0" fmla="*/ 0 h 43222"/>
                          <a:gd name="connsiteX1" fmla="*/ 48409 w 51867"/>
                          <a:gd name="connsiteY1" fmla="*/ 23254 h 43222"/>
                          <a:gd name="connsiteX2" fmla="*/ 55844 w 51867"/>
                          <a:gd name="connsiteY2" fmla="*/ 46162 h 43222"/>
                          <a:gd name="connsiteX3" fmla="*/ 45384 w 51867"/>
                          <a:gd name="connsiteY3" fmla="*/ 51781 h 43222"/>
                          <a:gd name="connsiteX4" fmla="*/ 31466 w 51867"/>
                          <a:gd name="connsiteY4" fmla="*/ 46075 h 43222"/>
                          <a:gd name="connsiteX5" fmla="*/ 0 w 51867"/>
                          <a:gd name="connsiteY5" fmla="*/ 22822 h 43222"/>
                          <a:gd name="connsiteX6" fmla="*/ 2334 w 51867"/>
                          <a:gd name="connsiteY6" fmla="*/ 19623 h 43222"/>
                          <a:gd name="connsiteX7" fmla="*/ 34232 w 51867"/>
                          <a:gd name="connsiteY7" fmla="*/ 43136 h 43222"/>
                          <a:gd name="connsiteX8" fmla="*/ 45038 w 51867"/>
                          <a:gd name="connsiteY8" fmla="*/ 47804 h 43222"/>
                          <a:gd name="connsiteX9" fmla="*/ 52818 w 51867"/>
                          <a:gd name="connsiteY9" fmla="*/ 43914 h 43222"/>
                          <a:gd name="connsiteX10" fmla="*/ 54115 w 51867"/>
                          <a:gd name="connsiteY10" fmla="*/ 35443 h 43222"/>
                          <a:gd name="connsiteX11" fmla="*/ 46248 w 51867"/>
                          <a:gd name="connsiteY11" fmla="*/ 26452 h 43222"/>
                          <a:gd name="connsiteX12" fmla="*/ 14523 w 51867"/>
                          <a:gd name="connsiteY12" fmla="*/ 3026 h 43222"/>
                          <a:gd name="connsiteX13" fmla="*/ 16943 w 51867"/>
                          <a:gd name="connsiteY13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16943" y="0"/>
                            </a:moveTo>
                            <a:lnTo>
                              <a:pt x="48409" y="23254"/>
                            </a:lnTo>
                            <a:cubicBezTo>
                              <a:pt x="58956" y="31034"/>
                              <a:pt x="61463" y="38641"/>
                              <a:pt x="55844" y="46162"/>
                            </a:cubicBezTo>
                            <a:cubicBezTo>
                              <a:pt x="53077" y="49879"/>
                              <a:pt x="49620" y="51781"/>
                              <a:pt x="45384" y="51781"/>
                            </a:cubicBezTo>
                            <a:cubicBezTo>
                              <a:pt x="41234" y="51781"/>
                              <a:pt x="36566" y="49879"/>
                              <a:pt x="31466" y="46075"/>
                            </a:cubicBezTo>
                            <a:lnTo>
                              <a:pt x="0" y="22822"/>
                            </a:lnTo>
                            <a:lnTo>
                              <a:pt x="2334" y="19623"/>
                            </a:lnTo>
                            <a:lnTo>
                              <a:pt x="34232" y="43136"/>
                            </a:lnTo>
                            <a:cubicBezTo>
                              <a:pt x="38295" y="46162"/>
                              <a:pt x="41926" y="47631"/>
                              <a:pt x="45038" y="47804"/>
                            </a:cubicBezTo>
                            <a:cubicBezTo>
                              <a:pt x="48236" y="47891"/>
                              <a:pt x="50830" y="46594"/>
                              <a:pt x="52818" y="43914"/>
                            </a:cubicBezTo>
                            <a:cubicBezTo>
                              <a:pt x="54806" y="41234"/>
                              <a:pt x="55238" y="38382"/>
                              <a:pt x="54115" y="35443"/>
                            </a:cubicBezTo>
                            <a:cubicBezTo>
                              <a:pt x="52991" y="32503"/>
                              <a:pt x="50398" y="29478"/>
                              <a:pt x="46248" y="26452"/>
                            </a:cubicBezTo>
                            <a:lnTo>
                              <a:pt x="14523" y="3026"/>
                            </a:lnTo>
                            <a:lnTo>
                              <a:pt x="16943" y="0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1" name="Freihandform: Form 610">
                        <a:extLst>
                          <a:ext uri="{FF2B5EF4-FFF2-40B4-BE49-F238E27FC236}">
                            <a16:creationId xmlns:a16="http://schemas.microsoft.com/office/drawing/2014/main" id="{9D2503F6-DC93-466A-9E8F-C53BF96C7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31854" y="1423582"/>
                        <a:ext cx="51867" cy="43223"/>
                      </a:xfrm>
                      <a:custGeom>
                        <a:avLst/>
                        <a:gdLst>
                          <a:gd name="connsiteX0" fmla="*/ 59042 w 51867"/>
                          <a:gd name="connsiteY0" fmla="*/ 34405 h 43222"/>
                          <a:gd name="connsiteX1" fmla="*/ 46594 w 51867"/>
                          <a:gd name="connsiteY1" fmla="*/ 51262 h 43222"/>
                          <a:gd name="connsiteX2" fmla="*/ 0 w 51867"/>
                          <a:gd name="connsiteY2" fmla="*/ 16857 h 43222"/>
                          <a:gd name="connsiteX3" fmla="*/ 12448 w 51867"/>
                          <a:gd name="connsiteY3" fmla="*/ 0 h 43222"/>
                          <a:gd name="connsiteX4" fmla="*/ 15474 w 51867"/>
                          <a:gd name="connsiteY4" fmla="*/ 2248 h 43222"/>
                          <a:gd name="connsiteX5" fmla="*/ 5273 w 51867"/>
                          <a:gd name="connsiteY5" fmla="*/ 15992 h 43222"/>
                          <a:gd name="connsiteX6" fmla="*/ 22995 w 51867"/>
                          <a:gd name="connsiteY6" fmla="*/ 29046 h 43222"/>
                          <a:gd name="connsiteX7" fmla="*/ 32590 w 51867"/>
                          <a:gd name="connsiteY7" fmla="*/ 16079 h 43222"/>
                          <a:gd name="connsiteX8" fmla="*/ 35615 w 51867"/>
                          <a:gd name="connsiteY8" fmla="*/ 18327 h 43222"/>
                          <a:gd name="connsiteX9" fmla="*/ 26020 w 51867"/>
                          <a:gd name="connsiteY9" fmla="*/ 31293 h 43222"/>
                          <a:gd name="connsiteX10" fmla="*/ 45902 w 51867"/>
                          <a:gd name="connsiteY10" fmla="*/ 45989 h 43222"/>
                          <a:gd name="connsiteX11" fmla="*/ 56103 w 51867"/>
                          <a:gd name="connsiteY11" fmla="*/ 32244 h 43222"/>
                          <a:gd name="connsiteX12" fmla="*/ 59042 w 51867"/>
                          <a:gd name="connsiteY12" fmla="*/ 34405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9042" y="34405"/>
                            </a:moveTo>
                            <a:lnTo>
                              <a:pt x="46594" y="51262"/>
                            </a:lnTo>
                            <a:lnTo>
                              <a:pt x="0" y="16857"/>
                            </a:lnTo>
                            <a:lnTo>
                              <a:pt x="12448" y="0"/>
                            </a:lnTo>
                            <a:lnTo>
                              <a:pt x="15474" y="2248"/>
                            </a:lnTo>
                            <a:lnTo>
                              <a:pt x="5273" y="15992"/>
                            </a:lnTo>
                            <a:lnTo>
                              <a:pt x="22995" y="29046"/>
                            </a:lnTo>
                            <a:lnTo>
                              <a:pt x="32590" y="16079"/>
                            </a:lnTo>
                            <a:lnTo>
                              <a:pt x="35615" y="18327"/>
                            </a:lnTo>
                            <a:lnTo>
                              <a:pt x="26020" y="31293"/>
                            </a:lnTo>
                            <a:lnTo>
                              <a:pt x="45902" y="45989"/>
                            </a:lnTo>
                            <a:lnTo>
                              <a:pt x="56103" y="32244"/>
                            </a:lnTo>
                            <a:lnTo>
                              <a:pt x="59042" y="34405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2" name="Freihandform: Form 611">
                        <a:extLst>
                          <a:ext uri="{FF2B5EF4-FFF2-40B4-BE49-F238E27FC236}">
                            <a16:creationId xmlns:a16="http://schemas.microsoft.com/office/drawing/2014/main" id="{E7E9FDEB-283A-4B31-BA68-6642B8AC5C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0527" y="1401082"/>
                        <a:ext cx="60512" cy="43223"/>
                      </a:xfrm>
                      <a:custGeom>
                        <a:avLst/>
                        <a:gdLst>
                          <a:gd name="connsiteX0" fmla="*/ 28527 w 60511"/>
                          <a:gd name="connsiteY0" fmla="*/ 30367 h 43222"/>
                          <a:gd name="connsiteX1" fmla="*/ 48928 w 60511"/>
                          <a:gd name="connsiteY1" fmla="*/ 45408 h 43222"/>
                          <a:gd name="connsiteX2" fmla="*/ 46594 w 60511"/>
                          <a:gd name="connsiteY2" fmla="*/ 48520 h 43222"/>
                          <a:gd name="connsiteX3" fmla="*/ 0 w 60511"/>
                          <a:gd name="connsiteY3" fmla="*/ 14115 h 43222"/>
                          <a:gd name="connsiteX4" fmla="*/ 4668 w 60511"/>
                          <a:gd name="connsiteY4" fmla="*/ 7718 h 43222"/>
                          <a:gd name="connsiteX5" fmla="*/ 15214 w 60511"/>
                          <a:gd name="connsiteY5" fmla="*/ 111 h 43222"/>
                          <a:gd name="connsiteX6" fmla="*/ 27144 w 60511"/>
                          <a:gd name="connsiteY6" fmla="*/ 4087 h 43222"/>
                          <a:gd name="connsiteX7" fmla="*/ 33887 w 60511"/>
                          <a:gd name="connsiteY7" fmla="*/ 11695 h 43222"/>
                          <a:gd name="connsiteX8" fmla="*/ 34319 w 60511"/>
                          <a:gd name="connsiteY8" fmla="*/ 20944 h 43222"/>
                          <a:gd name="connsiteX9" fmla="*/ 62241 w 60511"/>
                          <a:gd name="connsiteY9" fmla="*/ 27255 h 43222"/>
                          <a:gd name="connsiteX10" fmla="*/ 59647 w 60511"/>
                          <a:gd name="connsiteY10" fmla="*/ 30799 h 43222"/>
                          <a:gd name="connsiteX11" fmla="*/ 32849 w 60511"/>
                          <a:gd name="connsiteY11" fmla="*/ 24489 h 43222"/>
                          <a:gd name="connsiteX12" fmla="*/ 28527 w 60511"/>
                          <a:gd name="connsiteY12" fmla="*/ 30367 h 43222"/>
                          <a:gd name="connsiteX13" fmla="*/ 25674 w 60511"/>
                          <a:gd name="connsiteY13" fmla="*/ 28292 h 43222"/>
                          <a:gd name="connsiteX14" fmla="*/ 28873 w 60511"/>
                          <a:gd name="connsiteY14" fmla="*/ 23883 h 43222"/>
                          <a:gd name="connsiteX15" fmla="*/ 31120 w 60511"/>
                          <a:gd name="connsiteY15" fmla="*/ 15412 h 43222"/>
                          <a:gd name="connsiteX16" fmla="*/ 25069 w 60511"/>
                          <a:gd name="connsiteY16" fmla="*/ 7372 h 43222"/>
                          <a:gd name="connsiteX17" fmla="*/ 15733 w 60511"/>
                          <a:gd name="connsiteY17" fmla="*/ 4087 h 43222"/>
                          <a:gd name="connsiteX18" fmla="*/ 7953 w 60511"/>
                          <a:gd name="connsiteY18" fmla="*/ 9793 h 43222"/>
                          <a:gd name="connsiteX19" fmla="*/ 5360 w 60511"/>
                          <a:gd name="connsiteY19" fmla="*/ 13251 h 43222"/>
                          <a:gd name="connsiteX20" fmla="*/ 25674 w 60511"/>
                          <a:gd name="connsiteY20" fmla="*/ 2829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28527" y="30367"/>
                            </a:moveTo>
                            <a:lnTo>
                              <a:pt x="48928" y="45408"/>
                            </a:lnTo>
                            <a:lnTo>
                              <a:pt x="46594" y="48520"/>
                            </a:lnTo>
                            <a:lnTo>
                              <a:pt x="0" y="14115"/>
                            </a:lnTo>
                            <a:lnTo>
                              <a:pt x="4668" y="7718"/>
                            </a:lnTo>
                            <a:cubicBezTo>
                              <a:pt x="8039" y="3137"/>
                              <a:pt x="11584" y="630"/>
                              <a:pt x="15214" y="111"/>
                            </a:cubicBezTo>
                            <a:cubicBezTo>
                              <a:pt x="18932" y="-408"/>
                              <a:pt x="22908" y="889"/>
                              <a:pt x="27144" y="4087"/>
                            </a:cubicBezTo>
                            <a:cubicBezTo>
                              <a:pt x="30342" y="6508"/>
                              <a:pt x="32590" y="9015"/>
                              <a:pt x="33887" y="11695"/>
                            </a:cubicBezTo>
                            <a:cubicBezTo>
                              <a:pt x="35097" y="14374"/>
                              <a:pt x="35270" y="17486"/>
                              <a:pt x="34319" y="20944"/>
                            </a:cubicBezTo>
                            <a:lnTo>
                              <a:pt x="62241" y="27255"/>
                            </a:lnTo>
                            <a:lnTo>
                              <a:pt x="59647" y="30799"/>
                            </a:lnTo>
                            <a:lnTo>
                              <a:pt x="32849" y="24489"/>
                            </a:lnTo>
                            <a:lnTo>
                              <a:pt x="28527" y="30367"/>
                            </a:lnTo>
                            <a:close/>
                            <a:moveTo>
                              <a:pt x="25674" y="28292"/>
                            </a:moveTo>
                            <a:lnTo>
                              <a:pt x="28873" y="23883"/>
                            </a:lnTo>
                            <a:cubicBezTo>
                              <a:pt x="30948" y="21031"/>
                              <a:pt x="31726" y="18264"/>
                              <a:pt x="31120" y="15412"/>
                            </a:cubicBezTo>
                            <a:cubicBezTo>
                              <a:pt x="30515" y="12645"/>
                              <a:pt x="28441" y="9966"/>
                              <a:pt x="25069" y="7372"/>
                            </a:cubicBezTo>
                            <a:cubicBezTo>
                              <a:pt x="21525" y="4779"/>
                              <a:pt x="18499" y="3655"/>
                              <a:pt x="15733" y="4087"/>
                            </a:cubicBezTo>
                            <a:cubicBezTo>
                              <a:pt x="13053" y="4520"/>
                              <a:pt x="10460" y="6421"/>
                              <a:pt x="7953" y="9793"/>
                            </a:cubicBezTo>
                            <a:lnTo>
                              <a:pt x="5360" y="13251"/>
                            </a:lnTo>
                            <a:lnTo>
                              <a:pt x="25674" y="28292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85" name="Grafik 3536">
                      <a:extLst>
                        <a:ext uri="{FF2B5EF4-FFF2-40B4-BE49-F238E27FC236}">
                          <a16:creationId xmlns:a16="http://schemas.microsoft.com/office/drawing/2014/main" id="{66BA51F5-ADE9-453F-87EE-15F349064D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7058" y="1338413"/>
                      <a:ext cx="112379" cy="138313"/>
                      <a:chOff x="5187058" y="1338413"/>
                      <a:chExt cx="112379" cy="138313"/>
                    </a:xfrm>
                    <a:solidFill>
                      <a:srgbClr val="DB4C55"/>
                    </a:solidFill>
                  </p:grpSpPr>
                  <p:sp>
                    <p:nvSpPr>
                      <p:cNvPr id="602" name="Freihandform: Form 601">
                        <a:extLst>
                          <a:ext uri="{FF2B5EF4-FFF2-40B4-BE49-F238E27FC236}">
                            <a16:creationId xmlns:a16="http://schemas.microsoft.com/office/drawing/2014/main" id="{ACA6E08D-B572-41B1-B4D5-2BAF04EA0B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058" y="1425225"/>
                        <a:ext cx="60512" cy="51867"/>
                      </a:xfrm>
                      <a:custGeom>
                        <a:avLst/>
                        <a:gdLst>
                          <a:gd name="connsiteX0" fmla="*/ 63970 w 60511"/>
                          <a:gd name="connsiteY0" fmla="*/ 30169 h 51867"/>
                          <a:gd name="connsiteX1" fmla="*/ 61981 w 60511"/>
                          <a:gd name="connsiteY1" fmla="*/ 33454 h 51867"/>
                          <a:gd name="connsiteX2" fmla="*/ 37690 w 60511"/>
                          <a:gd name="connsiteY2" fmla="*/ 18586 h 51867"/>
                          <a:gd name="connsiteX3" fmla="*/ 27144 w 60511"/>
                          <a:gd name="connsiteY3" fmla="*/ 35875 h 51867"/>
                          <a:gd name="connsiteX4" fmla="*/ 51435 w 60511"/>
                          <a:gd name="connsiteY4" fmla="*/ 50744 h 51867"/>
                          <a:gd name="connsiteX5" fmla="*/ 49447 w 60511"/>
                          <a:gd name="connsiteY5" fmla="*/ 54028 h 51867"/>
                          <a:gd name="connsiteX6" fmla="*/ 0 w 60511"/>
                          <a:gd name="connsiteY6" fmla="*/ 23859 h 51867"/>
                          <a:gd name="connsiteX7" fmla="*/ 1988 w 60511"/>
                          <a:gd name="connsiteY7" fmla="*/ 20574 h 51867"/>
                          <a:gd name="connsiteX8" fmla="*/ 23946 w 60511"/>
                          <a:gd name="connsiteY8" fmla="*/ 33973 h 51867"/>
                          <a:gd name="connsiteX9" fmla="*/ 34492 w 60511"/>
                          <a:gd name="connsiteY9" fmla="*/ 16684 h 51867"/>
                          <a:gd name="connsiteX10" fmla="*/ 12535 w 60511"/>
                          <a:gd name="connsiteY10" fmla="*/ 3285 h 51867"/>
                          <a:gd name="connsiteX11" fmla="*/ 14523 w 60511"/>
                          <a:gd name="connsiteY11" fmla="*/ 0 h 51867"/>
                          <a:gd name="connsiteX12" fmla="*/ 63970 w 60511"/>
                          <a:gd name="connsiteY12" fmla="*/ 3016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51867">
                            <a:moveTo>
                              <a:pt x="63970" y="30169"/>
                            </a:moveTo>
                            <a:lnTo>
                              <a:pt x="61981" y="33454"/>
                            </a:lnTo>
                            <a:lnTo>
                              <a:pt x="37690" y="18586"/>
                            </a:lnTo>
                            <a:lnTo>
                              <a:pt x="27144" y="35875"/>
                            </a:lnTo>
                            <a:lnTo>
                              <a:pt x="51435" y="50744"/>
                            </a:lnTo>
                            <a:lnTo>
                              <a:pt x="49447" y="54028"/>
                            </a:lnTo>
                            <a:lnTo>
                              <a:pt x="0" y="23859"/>
                            </a:lnTo>
                            <a:lnTo>
                              <a:pt x="1988" y="20574"/>
                            </a:lnTo>
                            <a:lnTo>
                              <a:pt x="23946" y="33973"/>
                            </a:lnTo>
                            <a:lnTo>
                              <a:pt x="34492" y="16684"/>
                            </a:lnTo>
                            <a:lnTo>
                              <a:pt x="12535" y="3285"/>
                            </a:lnTo>
                            <a:lnTo>
                              <a:pt x="14523" y="0"/>
                            </a:lnTo>
                            <a:lnTo>
                              <a:pt x="63970" y="30169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3" name="Freihandform: Form 602">
                        <a:extLst>
                          <a:ext uri="{FF2B5EF4-FFF2-40B4-BE49-F238E27FC236}">
                            <a16:creationId xmlns:a16="http://schemas.microsoft.com/office/drawing/2014/main" id="{02E3E9F7-7F2D-4319-A13F-9CC0195D6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8238" y="1396352"/>
                        <a:ext cx="51867" cy="43223"/>
                      </a:xfrm>
                      <a:custGeom>
                        <a:avLst/>
                        <a:gdLst>
                          <a:gd name="connsiteX0" fmla="*/ 60425 w 51867"/>
                          <a:gd name="connsiteY0" fmla="*/ 30169 h 43222"/>
                          <a:gd name="connsiteX1" fmla="*/ 49447 w 51867"/>
                          <a:gd name="connsiteY1" fmla="*/ 48064 h 43222"/>
                          <a:gd name="connsiteX2" fmla="*/ 0 w 51867"/>
                          <a:gd name="connsiteY2" fmla="*/ 17894 h 43222"/>
                          <a:gd name="connsiteX3" fmla="*/ 10978 w 51867"/>
                          <a:gd name="connsiteY3" fmla="*/ 0 h 43222"/>
                          <a:gd name="connsiteX4" fmla="*/ 14177 w 51867"/>
                          <a:gd name="connsiteY4" fmla="*/ 1902 h 43222"/>
                          <a:gd name="connsiteX5" fmla="*/ 5273 w 51867"/>
                          <a:gd name="connsiteY5" fmla="*/ 16511 h 43222"/>
                          <a:gd name="connsiteX6" fmla="*/ 24032 w 51867"/>
                          <a:gd name="connsiteY6" fmla="*/ 28008 h 43222"/>
                          <a:gd name="connsiteX7" fmla="*/ 32417 w 51867"/>
                          <a:gd name="connsiteY7" fmla="*/ 14177 h 43222"/>
                          <a:gd name="connsiteX8" fmla="*/ 35615 w 51867"/>
                          <a:gd name="connsiteY8" fmla="*/ 16079 h 43222"/>
                          <a:gd name="connsiteX9" fmla="*/ 27144 w 51867"/>
                          <a:gd name="connsiteY9" fmla="*/ 29910 h 43222"/>
                          <a:gd name="connsiteX10" fmla="*/ 48236 w 51867"/>
                          <a:gd name="connsiteY10" fmla="*/ 42790 h 43222"/>
                          <a:gd name="connsiteX11" fmla="*/ 57140 w 51867"/>
                          <a:gd name="connsiteY11" fmla="*/ 28181 h 43222"/>
                          <a:gd name="connsiteX12" fmla="*/ 60425 w 51867"/>
                          <a:gd name="connsiteY12" fmla="*/ 30169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60425" y="30169"/>
                            </a:moveTo>
                            <a:lnTo>
                              <a:pt x="49447" y="48064"/>
                            </a:lnTo>
                            <a:lnTo>
                              <a:pt x="0" y="17894"/>
                            </a:lnTo>
                            <a:lnTo>
                              <a:pt x="10978" y="0"/>
                            </a:lnTo>
                            <a:lnTo>
                              <a:pt x="14177" y="1902"/>
                            </a:lnTo>
                            <a:lnTo>
                              <a:pt x="5273" y="16511"/>
                            </a:lnTo>
                            <a:lnTo>
                              <a:pt x="24032" y="28008"/>
                            </a:lnTo>
                            <a:lnTo>
                              <a:pt x="32417" y="14177"/>
                            </a:lnTo>
                            <a:lnTo>
                              <a:pt x="35615" y="16079"/>
                            </a:lnTo>
                            <a:lnTo>
                              <a:pt x="27144" y="29910"/>
                            </a:lnTo>
                            <a:lnTo>
                              <a:pt x="48236" y="42790"/>
                            </a:lnTo>
                            <a:lnTo>
                              <a:pt x="57140" y="28181"/>
                            </a:lnTo>
                            <a:lnTo>
                              <a:pt x="60425" y="30169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4" name="Freihandform: Form 603">
                        <a:extLst>
                          <a:ext uri="{FF2B5EF4-FFF2-40B4-BE49-F238E27FC236}">
                            <a16:creationId xmlns:a16="http://schemas.microsoft.com/office/drawing/2014/main" id="{93864CC6-E2F7-4FC8-BBE9-4F6ABA2A7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24576" y="1372197"/>
                        <a:ext cx="60512" cy="43223"/>
                      </a:xfrm>
                      <a:custGeom>
                        <a:avLst/>
                        <a:gdLst>
                          <a:gd name="connsiteX0" fmla="*/ 29824 w 60511"/>
                          <a:gd name="connsiteY0" fmla="*/ 29170 h 43222"/>
                          <a:gd name="connsiteX1" fmla="*/ 51435 w 60511"/>
                          <a:gd name="connsiteY1" fmla="*/ 42396 h 43222"/>
                          <a:gd name="connsiteX2" fmla="*/ 49447 w 60511"/>
                          <a:gd name="connsiteY2" fmla="*/ 45681 h 43222"/>
                          <a:gd name="connsiteX3" fmla="*/ 0 w 60511"/>
                          <a:gd name="connsiteY3" fmla="*/ 15511 h 43222"/>
                          <a:gd name="connsiteX4" fmla="*/ 4149 w 60511"/>
                          <a:gd name="connsiteY4" fmla="*/ 8768 h 43222"/>
                          <a:gd name="connsiteX5" fmla="*/ 14004 w 60511"/>
                          <a:gd name="connsiteY5" fmla="*/ 297 h 43222"/>
                          <a:gd name="connsiteX6" fmla="*/ 26279 w 60511"/>
                          <a:gd name="connsiteY6" fmla="*/ 3236 h 43222"/>
                          <a:gd name="connsiteX7" fmla="*/ 33627 w 60511"/>
                          <a:gd name="connsiteY7" fmla="*/ 10238 h 43222"/>
                          <a:gd name="connsiteX8" fmla="*/ 34837 w 60511"/>
                          <a:gd name="connsiteY8" fmla="*/ 19401 h 43222"/>
                          <a:gd name="connsiteX9" fmla="*/ 63192 w 60511"/>
                          <a:gd name="connsiteY9" fmla="*/ 23291 h 43222"/>
                          <a:gd name="connsiteX10" fmla="*/ 60944 w 60511"/>
                          <a:gd name="connsiteY10" fmla="*/ 27008 h 43222"/>
                          <a:gd name="connsiteX11" fmla="*/ 33714 w 60511"/>
                          <a:gd name="connsiteY11" fmla="*/ 23032 h 43222"/>
                          <a:gd name="connsiteX12" fmla="*/ 29824 w 60511"/>
                          <a:gd name="connsiteY12" fmla="*/ 29170 h 43222"/>
                          <a:gd name="connsiteX13" fmla="*/ 26712 w 60511"/>
                          <a:gd name="connsiteY13" fmla="*/ 27268 h 43222"/>
                          <a:gd name="connsiteX14" fmla="*/ 29564 w 60511"/>
                          <a:gd name="connsiteY14" fmla="*/ 22600 h 43222"/>
                          <a:gd name="connsiteX15" fmla="*/ 31034 w 60511"/>
                          <a:gd name="connsiteY15" fmla="*/ 13955 h 43222"/>
                          <a:gd name="connsiteX16" fmla="*/ 24291 w 60511"/>
                          <a:gd name="connsiteY16" fmla="*/ 6521 h 43222"/>
                          <a:gd name="connsiteX17" fmla="*/ 14696 w 60511"/>
                          <a:gd name="connsiteY17" fmla="*/ 4100 h 43222"/>
                          <a:gd name="connsiteX18" fmla="*/ 7434 w 60511"/>
                          <a:gd name="connsiteY18" fmla="*/ 10411 h 43222"/>
                          <a:gd name="connsiteX19" fmla="*/ 5187 w 60511"/>
                          <a:gd name="connsiteY19" fmla="*/ 14128 h 43222"/>
                          <a:gd name="connsiteX20" fmla="*/ 26712 w 60511"/>
                          <a:gd name="connsiteY20" fmla="*/ 2726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29824" y="29170"/>
                            </a:moveTo>
                            <a:lnTo>
                              <a:pt x="51435" y="42396"/>
                            </a:lnTo>
                            <a:lnTo>
                              <a:pt x="49447" y="45681"/>
                            </a:lnTo>
                            <a:lnTo>
                              <a:pt x="0" y="15511"/>
                            </a:lnTo>
                            <a:lnTo>
                              <a:pt x="4149" y="8768"/>
                            </a:lnTo>
                            <a:cubicBezTo>
                              <a:pt x="7089" y="3927"/>
                              <a:pt x="10374" y="1075"/>
                              <a:pt x="14004" y="297"/>
                            </a:cubicBezTo>
                            <a:cubicBezTo>
                              <a:pt x="17635" y="-568"/>
                              <a:pt x="21698" y="470"/>
                              <a:pt x="26279" y="3236"/>
                            </a:cubicBezTo>
                            <a:cubicBezTo>
                              <a:pt x="29737" y="5311"/>
                              <a:pt x="32158" y="7645"/>
                              <a:pt x="33627" y="10238"/>
                            </a:cubicBezTo>
                            <a:cubicBezTo>
                              <a:pt x="35097" y="12831"/>
                              <a:pt x="35529" y="15857"/>
                              <a:pt x="34837" y="19401"/>
                            </a:cubicBezTo>
                            <a:lnTo>
                              <a:pt x="63192" y="23291"/>
                            </a:lnTo>
                            <a:lnTo>
                              <a:pt x="60944" y="27008"/>
                            </a:lnTo>
                            <a:lnTo>
                              <a:pt x="33714" y="23032"/>
                            </a:lnTo>
                            <a:lnTo>
                              <a:pt x="29824" y="29170"/>
                            </a:lnTo>
                            <a:close/>
                            <a:moveTo>
                              <a:pt x="26712" y="27268"/>
                            </a:moveTo>
                            <a:lnTo>
                              <a:pt x="29564" y="22600"/>
                            </a:lnTo>
                            <a:cubicBezTo>
                              <a:pt x="31380" y="19574"/>
                              <a:pt x="31898" y="16721"/>
                              <a:pt x="31034" y="13955"/>
                            </a:cubicBezTo>
                            <a:cubicBezTo>
                              <a:pt x="30170" y="11189"/>
                              <a:pt x="27922" y="8682"/>
                              <a:pt x="24291" y="6521"/>
                            </a:cubicBezTo>
                            <a:cubicBezTo>
                              <a:pt x="20574" y="4273"/>
                              <a:pt x="17376" y="3409"/>
                              <a:pt x="14696" y="4100"/>
                            </a:cubicBezTo>
                            <a:cubicBezTo>
                              <a:pt x="12016" y="4792"/>
                              <a:pt x="9596" y="6867"/>
                              <a:pt x="7434" y="10411"/>
                            </a:cubicBezTo>
                            <a:lnTo>
                              <a:pt x="5187" y="14128"/>
                            </a:lnTo>
                            <a:lnTo>
                              <a:pt x="26712" y="27268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5" name="Freihandform: Form 604">
                        <a:extLst>
                          <a:ext uri="{FF2B5EF4-FFF2-40B4-BE49-F238E27FC236}">
                            <a16:creationId xmlns:a16="http://schemas.microsoft.com/office/drawing/2014/main" id="{B6F1F317-F892-477F-AB3A-9686CD7AB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7275" y="1338413"/>
                        <a:ext cx="51867" cy="43223"/>
                      </a:xfrm>
                      <a:custGeom>
                        <a:avLst/>
                        <a:gdLst>
                          <a:gd name="connsiteX0" fmla="*/ 36343 w 51867"/>
                          <a:gd name="connsiteY0" fmla="*/ 7887 h 43222"/>
                          <a:gd name="connsiteX1" fmla="*/ 52940 w 51867"/>
                          <a:gd name="connsiteY1" fmla="*/ 23102 h 43222"/>
                          <a:gd name="connsiteX2" fmla="*/ 53027 w 51867"/>
                          <a:gd name="connsiteY2" fmla="*/ 37711 h 43222"/>
                          <a:gd name="connsiteX3" fmla="*/ 39887 w 51867"/>
                          <a:gd name="connsiteY3" fmla="*/ 44281 h 43222"/>
                          <a:gd name="connsiteX4" fmla="*/ 18794 w 51867"/>
                          <a:gd name="connsiteY4" fmla="*/ 36328 h 43222"/>
                          <a:gd name="connsiteX5" fmla="*/ 1937 w 51867"/>
                          <a:gd name="connsiteY5" fmla="*/ 21114 h 43222"/>
                          <a:gd name="connsiteX6" fmla="*/ 2283 w 51867"/>
                          <a:gd name="connsiteY6" fmla="*/ 6504 h 43222"/>
                          <a:gd name="connsiteX7" fmla="*/ 15250 w 51867"/>
                          <a:gd name="connsiteY7" fmla="*/ 21 h 43222"/>
                          <a:gd name="connsiteX8" fmla="*/ 36343 w 51867"/>
                          <a:gd name="connsiteY8" fmla="*/ 7887 h 43222"/>
                          <a:gd name="connsiteX9" fmla="*/ 21042 w 51867"/>
                          <a:gd name="connsiteY9" fmla="*/ 32957 h 43222"/>
                          <a:gd name="connsiteX10" fmla="*/ 39368 w 51867"/>
                          <a:gd name="connsiteY10" fmla="*/ 40391 h 43222"/>
                          <a:gd name="connsiteX11" fmla="*/ 49915 w 51867"/>
                          <a:gd name="connsiteY11" fmla="*/ 35809 h 43222"/>
                          <a:gd name="connsiteX12" fmla="*/ 49223 w 51867"/>
                          <a:gd name="connsiteY12" fmla="*/ 24312 h 43222"/>
                          <a:gd name="connsiteX13" fmla="*/ 34182 w 51867"/>
                          <a:gd name="connsiteY13" fmla="*/ 11345 h 43222"/>
                          <a:gd name="connsiteX14" fmla="*/ 15941 w 51867"/>
                          <a:gd name="connsiteY14" fmla="*/ 3911 h 43222"/>
                          <a:gd name="connsiteX15" fmla="*/ 5482 w 51867"/>
                          <a:gd name="connsiteY15" fmla="*/ 8492 h 43222"/>
                          <a:gd name="connsiteX16" fmla="*/ 6173 w 51867"/>
                          <a:gd name="connsiteY16" fmla="*/ 20163 h 43222"/>
                          <a:gd name="connsiteX17" fmla="*/ 21042 w 51867"/>
                          <a:gd name="connsiteY17" fmla="*/ 32957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36343" y="7887"/>
                            </a:moveTo>
                            <a:cubicBezTo>
                              <a:pt x="44555" y="12901"/>
                              <a:pt x="50087" y="17915"/>
                              <a:pt x="52940" y="23102"/>
                            </a:cubicBezTo>
                            <a:cubicBezTo>
                              <a:pt x="55879" y="28202"/>
                              <a:pt x="55879" y="33129"/>
                              <a:pt x="53027" y="37711"/>
                            </a:cubicBezTo>
                            <a:cubicBezTo>
                              <a:pt x="50174" y="42379"/>
                              <a:pt x="45765" y="44540"/>
                              <a:pt x="39887" y="44281"/>
                            </a:cubicBezTo>
                            <a:cubicBezTo>
                              <a:pt x="34008" y="44022"/>
                              <a:pt x="26920" y="41342"/>
                              <a:pt x="18794" y="36328"/>
                            </a:cubicBezTo>
                            <a:cubicBezTo>
                              <a:pt x="10236" y="31141"/>
                              <a:pt x="4617" y="26041"/>
                              <a:pt x="1937" y="21114"/>
                            </a:cubicBezTo>
                            <a:cubicBezTo>
                              <a:pt x="-743" y="16186"/>
                              <a:pt x="-656" y="11345"/>
                              <a:pt x="2283" y="6504"/>
                            </a:cubicBezTo>
                            <a:cubicBezTo>
                              <a:pt x="5136" y="1923"/>
                              <a:pt x="9458" y="-238"/>
                              <a:pt x="15250" y="21"/>
                            </a:cubicBezTo>
                            <a:cubicBezTo>
                              <a:pt x="21215" y="280"/>
                              <a:pt x="28217" y="2874"/>
                              <a:pt x="36343" y="7887"/>
                            </a:cubicBezTo>
                            <a:close/>
                            <a:moveTo>
                              <a:pt x="21042" y="32957"/>
                            </a:moveTo>
                            <a:cubicBezTo>
                              <a:pt x="28390" y="37452"/>
                              <a:pt x="34527" y="39959"/>
                              <a:pt x="39368" y="40391"/>
                            </a:cubicBezTo>
                            <a:cubicBezTo>
                              <a:pt x="44209" y="40823"/>
                              <a:pt x="47753" y="39354"/>
                              <a:pt x="49915" y="35809"/>
                            </a:cubicBezTo>
                            <a:cubicBezTo>
                              <a:pt x="52076" y="32265"/>
                              <a:pt x="51816" y="28461"/>
                              <a:pt x="49223" y="24312"/>
                            </a:cubicBezTo>
                            <a:cubicBezTo>
                              <a:pt x="46630" y="20163"/>
                              <a:pt x="41616" y="15927"/>
                              <a:pt x="34182" y="11345"/>
                            </a:cubicBezTo>
                            <a:cubicBezTo>
                              <a:pt x="26834" y="6850"/>
                              <a:pt x="20782" y="4430"/>
                              <a:pt x="15941" y="3911"/>
                            </a:cubicBezTo>
                            <a:cubicBezTo>
                              <a:pt x="11100" y="3479"/>
                              <a:pt x="7643" y="4948"/>
                              <a:pt x="5482" y="8492"/>
                            </a:cubicBezTo>
                            <a:cubicBezTo>
                              <a:pt x="3234" y="12123"/>
                              <a:pt x="3493" y="16013"/>
                              <a:pt x="6173" y="20163"/>
                            </a:cubicBezTo>
                            <a:cubicBezTo>
                              <a:pt x="8853" y="24226"/>
                              <a:pt x="13780" y="28461"/>
                              <a:pt x="21042" y="32957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86" name="Grafik 3536">
                      <a:extLst>
                        <a:ext uri="{FF2B5EF4-FFF2-40B4-BE49-F238E27FC236}">
                          <a16:creationId xmlns:a16="http://schemas.microsoft.com/office/drawing/2014/main" id="{D240AE81-B1F1-4028-B293-46660BBB7D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39064" y="1279968"/>
                      <a:ext cx="155602" cy="224758"/>
                      <a:chOff x="5039064" y="1279968"/>
                      <a:chExt cx="155602" cy="224758"/>
                    </a:xfrm>
                    <a:solidFill>
                      <a:srgbClr val="DB4C55"/>
                    </a:solidFill>
                  </p:grpSpPr>
                  <p:sp>
                    <p:nvSpPr>
                      <p:cNvPr id="595" name="Freihandform: Form 594">
                        <a:extLst>
                          <a:ext uri="{FF2B5EF4-FFF2-40B4-BE49-F238E27FC236}">
                            <a16:creationId xmlns:a16="http://schemas.microsoft.com/office/drawing/2014/main" id="{E85FB860-9FF8-4736-9BD0-BC7BEA73C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39064" y="1446491"/>
                        <a:ext cx="69156" cy="60512"/>
                      </a:xfrm>
                      <a:custGeom>
                        <a:avLst/>
                        <a:gdLst>
                          <a:gd name="connsiteX0" fmla="*/ 22476 w 69156"/>
                          <a:gd name="connsiteY0" fmla="*/ 3544 h 60511"/>
                          <a:gd name="connsiteX1" fmla="*/ 24205 w 69156"/>
                          <a:gd name="connsiteY1" fmla="*/ 0 h 60511"/>
                          <a:gd name="connsiteX2" fmla="*/ 70626 w 69156"/>
                          <a:gd name="connsiteY2" fmla="*/ 36826 h 60511"/>
                          <a:gd name="connsiteX3" fmla="*/ 68551 w 69156"/>
                          <a:gd name="connsiteY3" fmla="*/ 41062 h 60511"/>
                          <a:gd name="connsiteX4" fmla="*/ 25761 w 69156"/>
                          <a:gd name="connsiteY4" fmla="*/ 29651 h 60511"/>
                          <a:gd name="connsiteX5" fmla="*/ 16684 w 69156"/>
                          <a:gd name="connsiteY5" fmla="*/ 26712 h 60511"/>
                          <a:gd name="connsiteX6" fmla="*/ 19796 w 69156"/>
                          <a:gd name="connsiteY6" fmla="*/ 28873 h 60511"/>
                          <a:gd name="connsiteX7" fmla="*/ 24464 w 69156"/>
                          <a:gd name="connsiteY7" fmla="*/ 32158 h 60511"/>
                          <a:gd name="connsiteX8" fmla="*/ 59474 w 69156"/>
                          <a:gd name="connsiteY8" fmla="*/ 59215 h 60511"/>
                          <a:gd name="connsiteX9" fmla="*/ 57400 w 69156"/>
                          <a:gd name="connsiteY9" fmla="*/ 63364 h 60511"/>
                          <a:gd name="connsiteX10" fmla="*/ 0 w 69156"/>
                          <a:gd name="connsiteY10" fmla="*/ 48755 h 60511"/>
                          <a:gd name="connsiteX11" fmla="*/ 1815 w 69156"/>
                          <a:gd name="connsiteY11" fmla="*/ 45124 h 60511"/>
                          <a:gd name="connsiteX12" fmla="*/ 41148 w 69156"/>
                          <a:gd name="connsiteY12" fmla="*/ 55584 h 60511"/>
                          <a:gd name="connsiteX13" fmla="*/ 54460 w 69156"/>
                          <a:gd name="connsiteY13" fmla="*/ 59474 h 60511"/>
                          <a:gd name="connsiteX14" fmla="*/ 43395 w 69156"/>
                          <a:gd name="connsiteY14" fmla="*/ 51435 h 60511"/>
                          <a:gd name="connsiteX15" fmla="*/ 11152 w 69156"/>
                          <a:gd name="connsiteY15" fmla="*/ 26366 h 60511"/>
                          <a:gd name="connsiteX16" fmla="*/ 13053 w 69156"/>
                          <a:gd name="connsiteY16" fmla="*/ 22389 h 60511"/>
                          <a:gd name="connsiteX17" fmla="*/ 52386 w 69156"/>
                          <a:gd name="connsiteY17" fmla="*/ 32936 h 60511"/>
                          <a:gd name="connsiteX18" fmla="*/ 62759 w 69156"/>
                          <a:gd name="connsiteY18" fmla="*/ 36048 h 60511"/>
                          <a:gd name="connsiteX19" fmla="*/ 65525 w 69156"/>
                          <a:gd name="connsiteY19" fmla="*/ 36999 h 60511"/>
                          <a:gd name="connsiteX20" fmla="*/ 54374 w 69156"/>
                          <a:gd name="connsiteY20" fmla="*/ 28873 h 60511"/>
                          <a:gd name="connsiteX21" fmla="*/ 22476 w 69156"/>
                          <a:gd name="connsiteY21" fmla="*/ 354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9156" h="60511">
                            <a:moveTo>
                              <a:pt x="22476" y="3544"/>
                            </a:moveTo>
                            <a:lnTo>
                              <a:pt x="24205" y="0"/>
                            </a:lnTo>
                            <a:lnTo>
                              <a:pt x="70626" y="36826"/>
                            </a:lnTo>
                            <a:lnTo>
                              <a:pt x="68551" y="41062"/>
                            </a:lnTo>
                            <a:lnTo>
                              <a:pt x="25761" y="29651"/>
                            </a:lnTo>
                            <a:cubicBezTo>
                              <a:pt x="25069" y="29478"/>
                              <a:pt x="22043" y="28527"/>
                              <a:pt x="16684" y="26712"/>
                            </a:cubicBezTo>
                            <a:lnTo>
                              <a:pt x="19796" y="28873"/>
                            </a:lnTo>
                            <a:lnTo>
                              <a:pt x="24464" y="32158"/>
                            </a:lnTo>
                            <a:lnTo>
                              <a:pt x="59474" y="59215"/>
                            </a:lnTo>
                            <a:lnTo>
                              <a:pt x="57400" y="63364"/>
                            </a:lnTo>
                            <a:lnTo>
                              <a:pt x="0" y="48755"/>
                            </a:lnTo>
                            <a:lnTo>
                              <a:pt x="1815" y="45124"/>
                            </a:lnTo>
                            <a:lnTo>
                              <a:pt x="41148" y="55584"/>
                            </a:lnTo>
                            <a:cubicBezTo>
                              <a:pt x="47545" y="57313"/>
                              <a:pt x="51954" y="58610"/>
                              <a:pt x="54460" y="59474"/>
                            </a:cubicBezTo>
                            <a:cubicBezTo>
                              <a:pt x="50916" y="57054"/>
                              <a:pt x="47286" y="54374"/>
                              <a:pt x="43395" y="51435"/>
                            </a:cubicBezTo>
                            <a:lnTo>
                              <a:pt x="11152" y="26366"/>
                            </a:lnTo>
                            <a:lnTo>
                              <a:pt x="13053" y="22389"/>
                            </a:lnTo>
                            <a:lnTo>
                              <a:pt x="52386" y="32936"/>
                            </a:lnTo>
                            <a:cubicBezTo>
                              <a:pt x="56622" y="34146"/>
                              <a:pt x="60080" y="35183"/>
                              <a:pt x="62759" y="36048"/>
                            </a:cubicBezTo>
                            <a:lnTo>
                              <a:pt x="65525" y="36999"/>
                            </a:lnTo>
                            <a:cubicBezTo>
                              <a:pt x="60858" y="33800"/>
                              <a:pt x="57141" y="31120"/>
                              <a:pt x="54374" y="28873"/>
                            </a:cubicBezTo>
                            <a:lnTo>
                              <a:pt x="22476" y="3544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6" name="Freihandform: Form 595">
                        <a:extLst>
                          <a:ext uri="{FF2B5EF4-FFF2-40B4-BE49-F238E27FC236}">
                            <a16:creationId xmlns:a16="http://schemas.microsoft.com/office/drawing/2014/main" id="{B40EF7EF-0A41-4145-82F5-773923A666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9666" y="1429979"/>
                        <a:ext cx="51867" cy="34578"/>
                      </a:xfrm>
                      <a:custGeom>
                        <a:avLst/>
                        <a:gdLst>
                          <a:gd name="connsiteX0" fmla="*/ 58264 w 51867"/>
                          <a:gd name="connsiteY0" fmla="*/ 16511 h 34578"/>
                          <a:gd name="connsiteX1" fmla="*/ 37171 w 51867"/>
                          <a:gd name="connsiteY1" fmla="*/ 11757 h 34578"/>
                          <a:gd name="connsiteX2" fmla="*/ 30861 w 51867"/>
                          <a:gd name="connsiteY2" fmla="*/ 24378 h 34578"/>
                          <a:gd name="connsiteX3" fmla="*/ 47458 w 51867"/>
                          <a:gd name="connsiteY3" fmla="*/ 38209 h 34578"/>
                          <a:gd name="connsiteX4" fmla="*/ 45643 w 51867"/>
                          <a:gd name="connsiteY4" fmla="*/ 41840 h 34578"/>
                          <a:gd name="connsiteX5" fmla="*/ 0 w 51867"/>
                          <a:gd name="connsiteY5" fmla="*/ 3544 h 34578"/>
                          <a:gd name="connsiteX6" fmla="*/ 1815 w 51867"/>
                          <a:gd name="connsiteY6" fmla="*/ 0 h 34578"/>
                          <a:gd name="connsiteX7" fmla="*/ 60079 w 51867"/>
                          <a:gd name="connsiteY7" fmla="*/ 12967 h 34578"/>
                          <a:gd name="connsiteX8" fmla="*/ 58264 w 51867"/>
                          <a:gd name="connsiteY8" fmla="*/ 16511 h 34578"/>
                          <a:gd name="connsiteX9" fmla="*/ 33282 w 51867"/>
                          <a:gd name="connsiteY9" fmla="*/ 10892 h 34578"/>
                          <a:gd name="connsiteX10" fmla="*/ 11670 w 51867"/>
                          <a:gd name="connsiteY10" fmla="*/ 5878 h 34578"/>
                          <a:gd name="connsiteX11" fmla="*/ 4927 w 51867"/>
                          <a:gd name="connsiteY11" fmla="*/ 3890 h 34578"/>
                          <a:gd name="connsiteX12" fmla="*/ 10633 w 51867"/>
                          <a:gd name="connsiteY12" fmla="*/ 7953 h 34578"/>
                          <a:gd name="connsiteX13" fmla="*/ 27749 w 51867"/>
                          <a:gd name="connsiteY13" fmla="*/ 22044 h 34578"/>
                          <a:gd name="connsiteX14" fmla="*/ 33282 w 51867"/>
                          <a:gd name="connsiteY14" fmla="*/ 1089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58264" y="16511"/>
                            </a:moveTo>
                            <a:lnTo>
                              <a:pt x="37171" y="11757"/>
                            </a:lnTo>
                            <a:lnTo>
                              <a:pt x="30861" y="24378"/>
                            </a:lnTo>
                            <a:lnTo>
                              <a:pt x="47458" y="38209"/>
                            </a:lnTo>
                            <a:lnTo>
                              <a:pt x="45643" y="41840"/>
                            </a:lnTo>
                            <a:lnTo>
                              <a:pt x="0" y="3544"/>
                            </a:lnTo>
                            <a:lnTo>
                              <a:pt x="1815" y="0"/>
                            </a:lnTo>
                            <a:lnTo>
                              <a:pt x="60079" y="12967"/>
                            </a:lnTo>
                            <a:lnTo>
                              <a:pt x="58264" y="16511"/>
                            </a:lnTo>
                            <a:close/>
                            <a:moveTo>
                              <a:pt x="33282" y="10892"/>
                            </a:moveTo>
                            <a:lnTo>
                              <a:pt x="11670" y="5878"/>
                            </a:lnTo>
                            <a:cubicBezTo>
                              <a:pt x="9250" y="5273"/>
                              <a:pt x="7002" y="4582"/>
                              <a:pt x="4927" y="3890"/>
                            </a:cubicBezTo>
                            <a:cubicBezTo>
                              <a:pt x="6916" y="5100"/>
                              <a:pt x="8731" y="6483"/>
                              <a:pt x="10633" y="7953"/>
                            </a:cubicBezTo>
                            <a:lnTo>
                              <a:pt x="27749" y="22044"/>
                            </a:lnTo>
                            <a:lnTo>
                              <a:pt x="33282" y="10892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7" name="Freihandform: Form 596">
                        <a:extLst>
                          <a:ext uri="{FF2B5EF4-FFF2-40B4-BE49-F238E27FC236}">
                            <a16:creationId xmlns:a16="http://schemas.microsoft.com/office/drawing/2014/main" id="{8A42946A-7E4D-4CD0-A033-A856F457AE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0644" y="1394594"/>
                        <a:ext cx="60512" cy="34578"/>
                      </a:xfrm>
                      <a:custGeom>
                        <a:avLst/>
                        <a:gdLst>
                          <a:gd name="connsiteX0" fmla="*/ 30948 w 60511"/>
                          <a:gd name="connsiteY0" fmla="*/ 28038 h 34578"/>
                          <a:gd name="connsiteX1" fmla="*/ 53596 w 60511"/>
                          <a:gd name="connsiteY1" fmla="*/ 39275 h 34578"/>
                          <a:gd name="connsiteX2" fmla="*/ 51867 w 60511"/>
                          <a:gd name="connsiteY2" fmla="*/ 42733 h 34578"/>
                          <a:gd name="connsiteX3" fmla="*/ 0 w 60511"/>
                          <a:gd name="connsiteY3" fmla="*/ 16972 h 34578"/>
                          <a:gd name="connsiteX4" fmla="*/ 3544 w 60511"/>
                          <a:gd name="connsiteY4" fmla="*/ 9884 h 34578"/>
                          <a:gd name="connsiteX5" fmla="*/ 12621 w 60511"/>
                          <a:gd name="connsiteY5" fmla="*/ 548 h 34578"/>
                          <a:gd name="connsiteX6" fmla="*/ 25069 w 60511"/>
                          <a:gd name="connsiteY6" fmla="*/ 2363 h 34578"/>
                          <a:gd name="connsiteX7" fmla="*/ 33022 w 60511"/>
                          <a:gd name="connsiteY7" fmla="*/ 8674 h 34578"/>
                          <a:gd name="connsiteX8" fmla="*/ 35097 w 60511"/>
                          <a:gd name="connsiteY8" fmla="*/ 17664 h 34578"/>
                          <a:gd name="connsiteX9" fmla="*/ 63710 w 60511"/>
                          <a:gd name="connsiteY9" fmla="*/ 19047 h 34578"/>
                          <a:gd name="connsiteX10" fmla="*/ 61808 w 60511"/>
                          <a:gd name="connsiteY10" fmla="*/ 22937 h 34578"/>
                          <a:gd name="connsiteX11" fmla="*/ 34319 w 60511"/>
                          <a:gd name="connsiteY11" fmla="*/ 21381 h 34578"/>
                          <a:gd name="connsiteX12" fmla="*/ 30948 w 60511"/>
                          <a:gd name="connsiteY12" fmla="*/ 28038 h 34578"/>
                          <a:gd name="connsiteX13" fmla="*/ 27749 w 60511"/>
                          <a:gd name="connsiteY13" fmla="*/ 26395 h 34578"/>
                          <a:gd name="connsiteX14" fmla="*/ 30169 w 60511"/>
                          <a:gd name="connsiteY14" fmla="*/ 21554 h 34578"/>
                          <a:gd name="connsiteX15" fmla="*/ 30861 w 60511"/>
                          <a:gd name="connsiteY15" fmla="*/ 12823 h 34578"/>
                          <a:gd name="connsiteX16" fmla="*/ 23513 w 60511"/>
                          <a:gd name="connsiteY16" fmla="*/ 5994 h 34578"/>
                          <a:gd name="connsiteX17" fmla="*/ 13745 w 60511"/>
                          <a:gd name="connsiteY17" fmla="*/ 4438 h 34578"/>
                          <a:gd name="connsiteX18" fmla="*/ 7089 w 60511"/>
                          <a:gd name="connsiteY18" fmla="*/ 11354 h 34578"/>
                          <a:gd name="connsiteX19" fmla="*/ 5187 w 60511"/>
                          <a:gd name="connsiteY19" fmla="*/ 15244 h 34578"/>
                          <a:gd name="connsiteX20" fmla="*/ 27749 w 60511"/>
                          <a:gd name="connsiteY20" fmla="*/ 26395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30948" y="28038"/>
                            </a:moveTo>
                            <a:lnTo>
                              <a:pt x="53596" y="39275"/>
                            </a:lnTo>
                            <a:lnTo>
                              <a:pt x="51867" y="42733"/>
                            </a:lnTo>
                            <a:lnTo>
                              <a:pt x="0" y="16972"/>
                            </a:lnTo>
                            <a:lnTo>
                              <a:pt x="3544" y="9884"/>
                            </a:lnTo>
                            <a:cubicBezTo>
                              <a:pt x="6051" y="4870"/>
                              <a:pt x="9077" y="1758"/>
                              <a:pt x="12621" y="548"/>
                            </a:cubicBezTo>
                            <a:cubicBezTo>
                              <a:pt x="16165" y="-576"/>
                              <a:pt x="20315" y="29"/>
                              <a:pt x="25069" y="2363"/>
                            </a:cubicBezTo>
                            <a:cubicBezTo>
                              <a:pt x="28700" y="4179"/>
                              <a:pt x="31293" y="6253"/>
                              <a:pt x="33022" y="8674"/>
                            </a:cubicBezTo>
                            <a:cubicBezTo>
                              <a:pt x="34751" y="11094"/>
                              <a:pt x="35356" y="14120"/>
                              <a:pt x="35097" y="17664"/>
                            </a:cubicBezTo>
                            <a:lnTo>
                              <a:pt x="63710" y="19047"/>
                            </a:lnTo>
                            <a:lnTo>
                              <a:pt x="61808" y="22937"/>
                            </a:lnTo>
                            <a:lnTo>
                              <a:pt x="34319" y="21381"/>
                            </a:lnTo>
                            <a:lnTo>
                              <a:pt x="30948" y="28038"/>
                            </a:lnTo>
                            <a:close/>
                            <a:moveTo>
                              <a:pt x="27749" y="26395"/>
                            </a:moveTo>
                            <a:lnTo>
                              <a:pt x="30169" y="21554"/>
                            </a:lnTo>
                            <a:cubicBezTo>
                              <a:pt x="31726" y="18442"/>
                              <a:pt x="31985" y="15503"/>
                              <a:pt x="30861" y="12823"/>
                            </a:cubicBezTo>
                            <a:cubicBezTo>
                              <a:pt x="29737" y="10143"/>
                              <a:pt x="27317" y="7896"/>
                              <a:pt x="23513" y="5994"/>
                            </a:cubicBezTo>
                            <a:cubicBezTo>
                              <a:pt x="19623" y="4092"/>
                              <a:pt x="16338" y="3487"/>
                              <a:pt x="13745" y="4438"/>
                            </a:cubicBezTo>
                            <a:cubicBezTo>
                              <a:pt x="11152" y="5302"/>
                              <a:pt x="8904" y="7636"/>
                              <a:pt x="7089" y="11354"/>
                            </a:cubicBezTo>
                            <a:lnTo>
                              <a:pt x="5187" y="15244"/>
                            </a:lnTo>
                            <a:lnTo>
                              <a:pt x="27749" y="26395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8" name="Freihandform: Form 597">
                        <a:extLst>
                          <a:ext uri="{FF2B5EF4-FFF2-40B4-BE49-F238E27FC236}">
                            <a16:creationId xmlns:a16="http://schemas.microsoft.com/office/drawing/2014/main" id="{22081C74-11C1-4CEB-A6AA-60872CBBE3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5945" y="1363647"/>
                        <a:ext cx="60512" cy="34578"/>
                      </a:xfrm>
                      <a:custGeom>
                        <a:avLst/>
                        <a:gdLst>
                          <a:gd name="connsiteX0" fmla="*/ 30948 w 60511"/>
                          <a:gd name="connsiteY0" fmla="*/ 28038 h 34578"/>
                          <a:gd name="connsiteX1" fmla="*/ 53596 w 60511"/>
                          <a:gd name="connsiteY1" fmla="*/ 39275 h 34578"/>
                          <a:gd name="connsiteX2" fmla="*/ 51867 w 60511"/>
                          <a:gd name="connsiteY2" fmla="*/ 42733 h 34578"/>
                          <a:gd name="connsiteX3" fmla="*/ 0 w 60511"/>
                          <a:gd name="connsiteY3" fmla="*/ 16973 h 34578"/>
                          <a:gd name="connsiteX4" fmla="*/ 3544 w 60511"/>
                          <a:gd name="connsiteY4" fmla="*/ 9884 h 34578"/>
                          <a:gd name="connsiteX5" fmla="*/ 12621 w 60511"/>
                          <a:gd name="connsiteY5" fmla="*/ 548 h 34578"/>
                          <a:gd name="connsiteX6" fmla="*/ 25069 w 60511"/>
                          <a:gd name="connsiteY6" fmla="*/ 2363 h 34578"/>
                          <a:gd name="connsiteX7" fmla="*/ 33022 w 60511"/>
                          <a:gd name="connsiteY7" fmla="*/ 8674 h 34578"/>
                          <a:gd name="connsiteX8" fmla="*/ 35011 w 60511"/>
                          <a:gd name="connsiteY8" fmla="*/ 17664 h 34578"/>
                          <a:gd name="connsiteX9" fmla="*/ 63624 w 60511"/>
                          <a:gd name="connsiteY9" fmla="*/ 19047 h 34578"/>
                          <a:gd name="connsiteX10" fmla="*/ 61722 w 60511"/>
                          <a:gd name="connsiteY10" fmla="*/ 22937 h 34578"/>
                          <a:gd name="connsiteX11" fmla="*/ 34233 w 60511"/>
                          <a:gd name="connsiteY11" fmla="*/ 21381 h 34578"/>
                          <a:gd name="connsiteX12" fmla="*/ 30948 w 60511"/>
                          <a:gd name="connsiteY12" fmla="*/ 28038 h 34578"/>
                          <a:gd name="connsiteX13" fmla="*/ 27835 w 60511"/>
                          <a:gd name="connsiteY13" fmla="*/ 26481 h 34578"/>
                          <a:gd name="connsiteX14" fmla="*/ 30256 w 60511"/>
                          <a:gd name="connsiteY14" fmla="*/ 21641 h 34578"/>
                          <a:gd name="connsiteX15" fmla="*/ 30948 w 60511"/>
                          <a:gd name="connsiteY15" fmla="*/ 12910 h 34578"/>
                          <a:gd name="connsiteX16" fmla="*/ 23513 w 60511"/>
                          <a:gd name="connsiteY16" fmla="*/ 6080 h 34578"/>
                          <a:gd name="connsiteX17" fmla="*/ 13745 w 60511"/>
                          <a:gd name="connsiteY17" fmla="*/ 4524 h 34578"/>
                          <a:gd name="connsiteX18" fmla="*/ 7089 w 60511"/>
                          <a:gd name="connsiteY18" fmla="*/ 11440 h 34578"/>
                          <a:gd name="connsiteX19" fmla="*/ 5187 w 60511"/>
                          <a:gd name="connsiteY19" fmla="*/ 15330 h 34578"/>
                          <a:gd name="connsiteX20" fmla="*/ 27835 w 60511"/>
                          <a:gd name="connsiteY20" fmla="*/ 26481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30948" y="28038"/>
                            </a:moveTo>
                            <a:lnTo>
                              <a:pt x="53596" y="39275"/>
                            </a:lnTo>
                            <a:lnTo>
                              <a:pt x="51867" y="42733"/>
                            </a:lnTo>
                            <a:lnTo>
                              <a:pt x="0" y="16973"/>
                            </a:lnTo>
                            <a:lnTo>
                              <a:pt x="3544" y="9884"/>
                            </a:lnTo>
                            <a:cubicBezTo>
                              <a:pt x="6051" y="4784"/>
                              <a:pt x="9077" y="1672"/>
                              <a:pt x="12621" y="548"/>
                            </a:cubicBezTo>
                            <a:cubicBezTo>
                              <a:pt x="16166" y="-576"/>
                              <a:pt x="20315" y="29"/>
                              <a:pt x="25069" y="2363"/>
                            </a:cubicBezTo>
                            <a:cubicBezTo>
                              <a:pt x="28700" y="4179"/>
                              <a:pt x="31293" y="6253"/>
                              <a:pt x="33022" y="8674"/>
                            </a:cubicBezTo>
                            <a:cubicBezTo>
                              <a:pt x="34751" y="11094"/>
                              <a:pt x="35356" y="14120"/>
                              <a:pt x="35011" y="17664"/>
                            </a:cubicBezTo>
                            <a:lnTo>
                              <a:pt x="63624" y="19047"/>
                            </a:lnTo>
                            <a:lnTo>
                              <a:pt x="61722" y="22937"/>
                            </a:lnTo>
                            <a:lnTo>
                              <a:pt x="34233" y="21381"/>
                            </a:lnTo>
                            <a:lnTo>
                              <a:pt x="30948" y="28038"/>
                            </a:lnTo>
                            <a:close/>
                            <a:moveTo>
                              <a:pt x="27835" y="26481"/>
                            </a:moveTo>
                            <a:lnTo>
                              <a:pt x="30256" y="21641"/>
                            </a:lnTo>
                            <a:cubicBezTo>
                              <a:pt x="31812" y="18529"/>
                              <a:pt x="32071" y="15589"/>
                              <a:pt x="30948" y="12910"/>
                            </a:cubicBezTo>
                            <a:cubicBezTo>
                              <a:pt x="29824" y="10230"/>
                              <a:pt x="27403" y="7982"/>
                              <a:pt x="23513" y="6080"/>
                            </a:cubicBezTo>
                            <a:cubicBezTo>
                              <a:pt x="19623" y="4179"/>
                              <a:pt x="16338" y="3574"/>
                              <a:pt x="13745" y="4524"/>
                            </a:cubicBezTo>
                            <a:cubicBezTo>
                              <a:pt x="11152" y="5389"/>
                              <a:pt x="8904" y="7723"/>
                              <a:pt x="7089" y="11440"/>
                            </a:cubicBezTo>
                            <a:lnTo>
                              <a:pt x="5187" y="15330"/>
                            </a:lnTo>
                            <a:lnTo>
                              <a:pt x="27835" y="26481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9" name="Freihandform: Form 598">
                        <a:extLst>
                          <a:ext uri="{FF2B5EF4-FFF2-40B4-BE49-F238E27FC236}">
                            <a16:creationId xmlns:a16="http://schemas.microsoft.com/office/drawing/2014/main" id="{892474C4-9713-421B-B989-0A3623262D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419" y="1346300"/>
                        <a:ext cx="51867" cy="25934"/>
                      </a:xfrm>
                      <a:custGeom>
                        <a:avLst/>
                        <a:gdLst>
                          <a:gd name="connsiteX0" fmla="*/ 51867 w 51867"/>
                          <a:gd name="connsiteY0" fmla="*/ 29218 h 25933"/>
                          <a:gd name="connsiteX1" fmla="*/ 0 w 51867"/>
                          <a:gd name="connsiteY1" fmla="*/ 3458 h 25933"/>
                          <a:gd name="connsiteX2" fmla="*/ 1729 w 51867"/>
                          <a:gd name="connsiteY2" fmla="*/ 0 h 25933"/>
                          <a:gd name="connsiteX3" fmla="*/ 53596 w 51867"/>
                          <a:gd name="connsiteY3" fmla="*/ 25761 h 25933"/>
                          <a:gd name="connsiteX4" fmla="*/ 51867 w 51867"/>
                          <a:gd name="connsiteY4" fmla="*/ 29218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1867" y="29218"/>
                            </a:moveTo>
                            <a:lnTo>
                              <a:pt x="0" y="3458"/>
                            </a:lnTo>
                            <a:lnTo>
                              <a:pt x="1729" y="0"/>
                            </a:lnTo>
                            <a:lnTo>
                              <a:pt x="53596" y="25761"/>
                            </a:lnTo>
                            <a:lnTo>
                              <a:pt x="51867" y="29218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0" name="Freihandform: Form 599">
                        <a:extLst>
                          <a:ext uri="{FF2B5EF4-FFF2-40B4-BE49-F238E27FC236}">
                            <a16:creationId xmlns:a16="http://schemas.microsoft.com/office/drawing/2014/main" id="{0E3836B5-4363-4188-9E82-31B20B5E0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2899" y="1313515"/>
                        <a:ext cx="51867" cy="34578"/>
                      </a:xfrm>
                      <a:custGeom>
                        <a:avLst/>
                        <a:gdLst>
                          <a:gd name="connsiteX0" fmla="*/ 35719 w 51867"/>
                          <a:gd name="connsiteY0" fmla="*/ 5987 h 34578"/>
                          <a:gd name="connsiteX1" fmla="*/ 53613 w 51867"/>
                          <a:gd name="connsiteY1" fmla="*/ 19646 h 34578"/>
                          <a:gd name="connsiteX2" fmla="*/ 54996 w 51867"/>
                          <a:gd name="connsiteY2" fmla="*/ 34168 h 34578"/>
                          <a:gd name="connsiteX3" fmla="*/ 42462 w 51867"/>
                          <a:gd name="connsiteY3" fmla="*/ 41862 h 34578"/>
                          <a:gd name="connsiteX4" fmla="*/ 20764 w 51867"/>
                          <a:gd name="connsiteY4" fmla="*/ 35811 h 34578"/>
                          <a:gd name="connsiteX5" fmla="*/ 2611 w 51867"/>
                          <a:gd name="connsiteY5" fmla="*/ 22152 h 34578"/>
                          <a:gd name="connsiteX6" fmla="*/ 1660 w 51867"/>
                          <a:gd name="connsiteY6" fmla="*/ 7630 h 34578"/>
                          <a:gd name="connsiteX7" fmla="*/ 14021 w 51867"/>
                          <a:gd name="connsiteY7" fmla="*/ 22 h 34578"/>
                          <a:gd name="connsiteX8" fmla="*/ 35719 w 51867"/>
                          <a:gd name="connsiteY8" fmla="*/ 5987 h 34578"/>
                          <a:gd name="connsiteX9" fmla="*/ 22666 w 51867"/>
                          <a:gd name="connsiteY9" fmla="*/ 32353 h 34578"/>
                          <a:gd name="connsiteX10" fmla="*/ 41597 w 51867"/>
                          <a:gd name="connsiteY10" fmla="*/ 38145 h 34578"/>
                          <a:gd name="connsiteX11" fmla="*/ 51711 w 51867"/>
                          <a:gd name="connsiteY11" fmla="*/ 32612 h 34578"/>
                          <a:gd name="connsiteX12" fmla="*/ 50069 w 51867"/>
                          <a:gd name="connsiteY12" fmla="*/ 21202 h 34578"/>
                          <a:gd name="connsiteX13" fmla="*/ 33990 w 51867"/>
                          <a:gd name="connsiteY13" fmla="*/ 9618 h 34578"/>
                          <a:gd name="connsiteX14" fmla="*/ 15145 w 51867"/>
                          <a:gd name="connsiteY14" fmla="*/ 3826 h 34578"/>
                          <a:gd name="connsiteX15" fmla="*/ 5117 w 51867"/>
                          <a:gd name="connsiteY15" fmla="*/ 9359 h 34578"/>
                          <a:gd name="connsiteX16" fmla="*/ 6846 w 51867"/>
                          <a:gd name="connsiteY16" fmla="*/ 20856 h 34578"/>
                          <a:gd name="connsiteX17" fmla="*/ 22666 w 51867"/>
                          <a:gd name="connsiteY17" fmla="*/ 32353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35719" y="5987"/>
                            </a:moveTo>
                            <a:cubicBezTo>
                              <a:pt x="44277" y="10223"/>
                              <a:pt x="50242" y="14805"/>
                              <a:pt x="53613" y="19646"/>
                            </a:cubicBezTo>
                            <a:cubicBezTo>
                              <a:pt x="56985" y="24486"/>
                              <a:pt x="57417" y="29327"/>
                              <a:pt x="54996" y="34168"/>
                            </a:cubicBezTo>
                            <a:cubicBezTo>
                              <a:pt x="52576" y="39096"/>
                              <a:pt x="48426" y="41603"/>
                              <a:pt x="42462" y="41862"/>
                            </a:cubicBezTo>
                            <a:cubicBezTo>
                              <a:pt x="36583" y="42035"/>
                              <a:pt x="29322" y="40047"/>
                              <a:pt x="20764" y="35811"/>
                            </a:cubicBezTo>
                            <a:cubicBezTo>
                              <a:pt x="11860" y="31402"/>
                              <a:pt x="5809" y="26821"/>
                              <a:pt x="2611" y="22152"/>
                            </a:cubicBezTo>
                            <a:cubicBezTo>
                              <a:pt x="-501" y="17484"/>
                              <a:pt x="-847" y="12644"/>
                              <a:pt x="1660" y="7630"/>
                            </a:cubicBezTo>
                            <a:cubicBezTo>
                              <a:pt x="4080" y="2789"/>
                              <a:pt x="8143" y="282"/>
                              <a:pt x="14021" y="22"/>
                            </a:cubicBezTo>
                            <a:cubicBezTo>
                              <a:pt x="19986" y="-237"/>
                              <a:pt x="27161" y="1751"/>
                              <a:pt x="35719" y="5987"/>
                            </a:cubicBezTo>
                            <a:close/>
                            <a:moveTo>
                              <a:pt x="22666" y="32353"/>
                            </a:moveTo>
                            <a:cubicBezTo>
                              <a:pt x="30359" y="36157"/>
                              <a:pt x="36670" y="38145"/>
                              <a:pt x="41597" y="38145"/>
                            </a:cubicBezTo>
                            <a:cubicBezTo>
                              <a:pt x="46525" y="38145"/>
                              <a:pt x="49896" y="36329"/>
                              <a:pt x="51711" y="32612"/>
                            </a:cubicBezTo>
                            <a:cubicBezTo>
                              <a:pt x="53527" y="28895"/>
                              <a:pt x="53008" y="25092"/>
                              <a:pt x="50069" y="21202"/>
                            </a:cubicBezTo>
                            <a:cubicBezTo>
                              <a:pt x="47130" y="17312"/>
                              <a:pt x="41770" y="13508"/>
                              <a:pt x="33990" y="9618"/>
                            </a:cubicBezTo>
                            <a:cubicBezTo>
                              <a:pt x="26296" y="5814"/>
                              <a:pt x="19986" y="3826"/>
                              <a:pt x="15145" y="3826"/>
                            </a:cubicBezTo>
                            <a:cubicBezTo>
                              <a:pt x="10304" y="3740"/>
                              <a:pt x="6933" y="5641"/>
                              <a:pt x="5117" y="9359"/>
                            </a:cubicBezTo>
                            <a:cubicBezTo>
                              <a:pt x="3216" y="13162"/>
                              <a:pt x="3821" y="17052"/>
                              <a:pt x="6846" y="20856"/>
                            </a:cubicBezTo>
                            <a:cubicBezTo>
                              <a:pt x="9785" y="24746"/>
                              <a:pt x="15059" y="28549"/>
                              <a:pt x="22666" y="32353"/>
                            </a:cubicBez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1" name="Freihandform: Form 600">
                        <a:extLst>
                          <a:ext uri="{FF2B5EF4-FFF2-40B4-BE49-F238E27FC236}">
                            <a16:creationId xmlns:a16="http://schemas.microsoft.com/office/drawing/2014/main" id="{CF3B601F-DB03-46BE-9508-BE1874E81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7525" y="1279968"/>
                        <a:ext cx="60512" cy="34578"/>
                      </a:xfrm>
                      <a:custGeom>
                        <a:avLst/>
                        <a:gdLst>
                          <a:gd name="connsiteX0" fmla="*/ 30947 w 60511"/>
                          <a:gd name="connsiteY0" fmla="*/ 28037 h 34578"/>
                          <a:gd name="connsiteX1" fmla="*/ 53596 w 60511"/>
                          <a:gd name="connsiteY1" fmla="*/ 39275 h 34578"/>
                          <a:gd name="connsiteX2" fmla="*/ 51867 w 60511"/>
                          <a:gd name="connsiteY2" fmla="*/ 42733 h 34578"/>
                          <a:gd name="connsiteX3" fmla="*/ 0 w 60511"/>
                          <a:gd name="connsiteY3" fmla="*/ 16972 h 34578"/>
                          <a:gd name="connsiteX4" fmla="*/ 3544 w 60511"/>
                          <a:gd name="connsiteY4" fmla="*/ 9884 h 34578"/>
                          <a:gd name="connsiteX5" fmla="*/ 12621 w 60511"/>
                          <a:gd name="connsiteY5" fmla="*/ 548 h 34578"/>
                          <a:gd name="connsiteX6" fmla="*/ 25069 w 60511"/>
                          <a:gd name="connsiteY6" fmla="*/ 2363 h 34578"/>
                          <a:gd name="connsiteX7" fmla="*/ 33022 w 60511"/>
                          <a:gd name="connsiteY7" fmla="*/ 8674 h 34578"/>
                          <a:gd name="connsiteX8" fmla="*/ 35010 w 60511"/>
                          <a:gd name="connsiteY8" fmla="*/ 17664 h 34578"/>
                          <a:gd name="connsiteX9" fmla="*/ 63624 w 60511"/>
                          <a:gd name="connsiteY9" fmla="*/ 19047 h 34578"/>
                          <a:gd name="connsiteX10" fmla="*/ 61722 w 60511"/>
                          <a:gd name="connsiteY10" fmla="*/ 22937 h 34578"/>
                          <a:gd name="connsiteX11" fmla="*/ 34232 w 60511"/>
                          <a:gd name="connsiteY11" fmla="*/ 21381 h 34578"/>
                          <a:gd name="connsiteX12" fmla="*/ 30947 w 60511"/>
                          <a:gd name="connsiteY12" fmla="*/ 28037 h 34578"/>
                          <a:gd name="connsiteX13" fmla="*/ 27749 w 60511"/>
                          <a:gd name="connsiteY13" fmla="*/ 26481 h 34578"/>
                          <a:gd name="connsiteX14" fmla="*/ 30169 w 60511"/>
                          <a:gd name="connsiteY14" fmla="*/ 21641 h 34578"/>
                          <a:gd name="connsiteX15" fmla="*/ 30861 w 60511"/>
                          <a:gd name="connsiteY15" fmla="*/ 12909 h 34578"/>
                          <a:gd name="connsiteX16" fmla="*/ 23513 w 60511"/>
                          <a:gd name="connsiteY16" fmla="*/ 6080 h 34578"/>
                          <a:gd name="connsiteX17" fmla="*/ 13745 w 60511"/>
                          <a:gd name="connsiteY17" fmla="*/ 4438 h 34578"/>
                          <a:gd name="connsiteX18" fmla="*/ 7088 w 60511"/>
                          <a:gd name="connsiteY18" fmla="*/ 11354 h 34578"/>
                          <a:gd name="connsiteX19" fmla="*/ 5187 w 60511"/>
                          <a:gd name="connsiteY19" fmla="*/ 15244 h 34578"/>
                          <a:gd name="connsiteX20" fmla="*/ 27749 w 60511"/>
                          <a:gd name="connsiteY20" fmla="*/ 26481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30947" y="28037"/>
                            </a:moveTo>
                            <a:lnTo>
                              <a:pt x="53596" y="39275"/>
                            </a:lnTo>
                            <a:lnTo>
                              <a:pt x="51867" y="42733"/>
                            </a:lnTo>
                            <a:lnTo>
                              <a:pt x="0" y="16972"/>
                            </a:lnTo>
                            <a:lnTo>
                              <a:pt x="3544" y="9884"/>
                            </a:lnTo>
                            <a:cubicBezTo>
                              <a:pt x="6051" y="4784"/>
                              <a:pt x="9077" y="1672"/>
                              <a:pt x="12621" y="548"/>
                            </a:cubicBezTo>
                            <a:cubicBezTo>
                              <a:pt x="16165" y="-576"/>
                              <a:pt x="20314" y="29"/>
                              <a:pt x="25069" y="2363"/>
                            </a:cubicBezTo>
                            <a:cubicBezTo>
                              <a:pt x="28700" y="4179"/>
                              <a:pt x="31293" y="6253"/>
                              <a:pt x="33022" y="8674"/>
                            </a:cubicBezTo>
                            <a:cubicBezTo>
                              <a:pt x="34664" y="11094"/>
                              <a:pt x="35356" y="14120"/>
                              <a:pt x="35010" y="17664"/>
                            </a:cubicBezTo>
                            <a:lnTo>
                              <a:pt x="63624" y="19047"/>
                            </a:lnTo>
                            <a:lnTo>
                              <a:pt x="61722" y="22937"/>
                            </a:lnTo>
                            <a:lnTo>
                              <a:pt x="34232" y="21381"/>
                            </a:lnTo>
                            <a:lnTo>
                              <a:pt x="30947" y="28037"/>
                            </a:lnTo>
                            <a:close/>
                            <a:moveTo>
                              <a:pt x="27749" y="26481"/>
                            </a:moveTo>
                            <a:lnTo>
                              <a:pt x="30169" y="21641"/>
                            </a:lnTo>
                            <a:cubicBezTo>
                              <a:pt x="31725" y="18529"/>
                              <a:pt x="31985" y="15589"/>
                              <a:pt x="30861" y="12909"/>
                            </a:cubicBezTo>
                            <a:cubicBezTo>
                              <a:pt x="29737" y="10230"/>
                              <a:pt x="27317" y="7982"/>
                              <a:pt x="23513" y="6080"/>
                            </a:cubicBezTo>
                            <a:cubicBezTo>
                              <a:pt x="19623" y="4179"/>
                              <a:pt x="16338" y="3573"/>
                              <a:pt x="13745" y="4438"/>
                            </a:cubicBezTo>
                            <a:cubicBezTo>
                              <a:pt x="11151" y="5302"/>
                              <a:pt x="8904" y="7636"/>
                              <a:pt x="7088" y="11354"/>
                            </a:cubicBezTo>
                            <a:lnTo>
                              <a:pt x="5187" y="15244"/>
                            </a:lnTo>
                            <a:lnTo>
                              <a:pt x="27749" y="26481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87" name="Grafik 3536">
                      <a:extLst>
                        <a:ext uri="{FF2B5EF4-FFF2-40B4-BE49-F238E27FC236}">
                          <a16:creationId xmlns:a16="http://schemas.microsoft.com/office/drawing/2014/main" id="{09A3553B-E108-4294-A107-AC4BABC22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59275" y="1229772"/>
                      <a:ext cx="121024" cy="216113"/>
                      <a:chOff x="4959275" y="1229772"/>
                      <a:chExt cx="121024" cy="216113"/>
                    </a:xfrm>
                    <a:solidFill>
                      <a:srgbClr val="DB4C55"/>
                    </a:solidFill>
                  </p:grpSpPr>
                  <p:sp>
                    <p:nvSpPr>
                      <p:cNvPr id="588" name="Freihandform: Form 587">
                        <a:extLst>
                          <a:ext uri="{FF2B5EF4-FFF2-40B4-BE49-F238E27FC236}">
                            <a16:creationId xmlns:a16="http://schemas.microsoft.com/office/drawing/2014/main" id="{32E014CA-473F-4216-990C-E64F41966F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9275" y="1414074"/>
                        <a:ext cx="60512" cy="34578"/>
                      </a:xfrm>
                      <a:custGeom>
                        <a:avLst/>
                        <a:gdLst>
                          <a:gd name="connsiteX0" fmla="*/ 59129 w 60511"/>
                          <a:gd name="connsiteY0" fmla="*/ 11670 h 34578"/>
                          <a:gd name="connsiteX1" fmla="*/ 37690 w 60511"/>
                          <a:gd name="connsiteY1" fmla="*/ 8731 h 34578"/>
                          <a:gd name="connsiteX2" fmla="*/ 32590 w 60511"/>
                          <a:gd name="connsiteY2" fmla="*/ 21784 h 34578"/>
                          <a:gd name="connsiteX3" fmla="*/ 50311 w 60511"/>
                          <a:gd name="connsiteY3" fmla="*/ 34146 h 34578"/>
                          <a:gd name="connsiteX4" fmla="*/ 48842 w 60511"/>
                          <a:gd name="connsiteY4" fmla="*/ 37863 h 34578"/>
                          <a:gd name="connsiteX5" fmla="*/ 0 w 60511"/>
                          <a:gd name="connsiteY5" fmla="*/ 3717 h 34578"/>
                          <a:gd name="connsiteX6" fmla="*/ 1470 w 60511"/>
                          <a:gd name="connsiteY6" fmla="*/ 0 h 34578"/>
                          <a:gd name="connsiteX7" fmla="*/ 60598 w 60511"/>
                          <a:gd name="connsiteY7" fmla="*/ 7867 h 34578"/>
                          <a:gd name="connsiteX8" fmla="*/ 59129 w 60511"/>
                          <a:gd name="connsiteY8" fmla="*/ 11670 h 34578"/>
                          <a:gd name="connsiteX9" fmla="*/ 33714 w 60511"/>
                          <a:gd name="connsiteY9" fmla="*/ 8212 h 34578"/>
                          <a:gd name="connsiteX10" fmla="*/ 11757 w 60511"/>
                          <a:gd name="connsiteY10" fmla="*/ 5100 h 34578"/>
                          <a:gd name="connsiteX11" fmla="*/ 4927 w 60511"/>
                          <a:gd name="connsiteY11" fmla="*/ 3717 h 34578"/>
                          <a:gd name="connsiteX12" fmla="*/ 10979 w 60511"/>
                          <a:gd name="connsiteY12" fmla="*/ 7261 h 34578"/>
                          <a:gd name="connsiteX13" fmla="*/ 29305 w 60511"/>
                          <a:gd name="connsiteY13" fmla="*/ 19796 h 34578"/>
                          <a:gd name="connsiteX14" fmla="*/ 33714 w 60511"/>
                          <a:gd name="connsiteY14" fmla="*/ 821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9129" y="11670"/>
                            </a:moveTo>
                            <a:lnTo>
                              <a:pt x="37690" y="8731"/>
                            </a:lnTo>
                            <a:lnTo>
                              <a:pt x="32590" y="21784"/>
                            </a:lnTo>
                            <a:lnTo>
                              <a:pt x="50311" y="34146"/>
                            </a:lnTo>
                            <a:lnTo>
                              <a:pt x="48842" y="37863"/>
                            </a:lnTo>
                            <a:lnTo>
                              <a:pt x="0" y="3717"/>
                            </a:lnTo>
                            <a:lnTo>
                              <a:pt x="1470" y="0"/>
                            </a:lnTo>
                            <a:lnTo>
                              <a:pt x="60598" y="7867"/>
                            </a:lnTo>
                            <a:lnTo>
                              <a:pt x="59129" y="11670"/>
                            </a:lnTo>
                            <a:close/>
                            <a:moveTo>
                              <a:pt x="33714" y="8212"/>
                            </a:moveTo>
                            <a:lnTo>
                              <a:pt x="11757" y="5100"/>
                            </a:lnTo>
                            <a:cubicBezTo>
                              <a:pt x="9336" y="4668"/>
                              <a:pt x="7002" y="4236"/>
                              <a:pt x="4927" y="3717"/>
                            </a:cubicBezTo>
                            <a:cubicBezTo>
                              <a:pt x="7002" y="4755"/>
                              <a:pt x="8990" y="5965"/>
                              <a:pt x="10979" y="7261"/>
                            </a:cubicBezTo>
                            <a:lnTo>
                              <a:pt x="29305" y="19796"/>
                            </a:lnTo>
                            <a:lnTo>
                              <a:pt x="33714" y="8212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9" name="Freihandform: Form 588">
                        <a:extLst>
                          <a:ext uri="{FF2B5EF4-FFF2-40B4-BE49-F238E27FC236}">
                            <a16:creationId xmlns:a16="http://schemas.microsoft.com/office/drawing/2014/main" id="{B5AD2F89-6C47-4672-8B6D-30EBF71395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66104" y="1375173"/>
                        <a:ext cx="51867" cy="34578"/>
                      </a:xfrm>
                      <a:custGeom>
                        <a:avLst/>
                        <a:gdLst>
                          <a:gd name="connsiteX0" fmla="*/ 59561 w 51867"/>
                          <a:gd name="connsiteY0" fmla="*/ 31898 h 34578"/>
                          <a:gd name="connsiteX1" fmla="*/ 58178 w 51867"/>
                          <a:gd name="connsiteY1" fmla="*/ 35529 h 34578"/>
                          <a:gd name="connsiteX2" fmla="*/ 7694 w 51867"/>
                          <a:gd name="connsiteY2" fmla="*/ 15733 h 34578"/>
                          <a:gd name="connsiteX3" fmla="*/ 3458 w 51867"/>
                          <a:gd name="connsiteY3" fmla="*/ 26452 h 34578"/>
                          <a:gd name="connsiteX4" fmla="*/ 0 w 51867"/>
                          <a:gd name="connsiteY4" fmla="*/ 25069 h 34578"/>
                          <a:gd name="connsiteX5" fmla="*/ 9855 w 51867"/>
                          <a:gd name="connsiteY5" fmla="*/ 0 h 34578"/>
                          <a:gd name="connsiteX6" fmla="*/ 13313 w 51867"/>
                          <a:gd name="connsiteY6" fmla="*/ 1383 h 34578"/>
                          <a:gd name="connsiteX7" fmla="*/ 9077 w 51867"/>
                          <a:gd name="connsiteY7" fmla="*/ 12102 h 34578"/>
                          <a:gd name="connsiteX8" fmla="*/ 59561 w 51867"/>
                          <a:gd name="connsiteY8" fmla="*/ 31898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59561" y="31898"/>
                            </a:moveTo>
                            <a:lnTo>
                              <a:pt x="58178" y="35529"/>
                            </a:lnTo>
                            <a:lnTo>
                              <a:pt x="7694" y="15733"/>
                            </a:lnTo>
                            <a:lnTo>
                              <a:pt x="3458" y="26452"/>
                            </a:lnTo>
                            <a:lnTo>
                              <a:pt x="0" y="25069"/>
                            </a:lnTo>
                            <a:lnTo>
                              <a:pt x="9855" y="0"/>
                            </a:lnTo>
                            <a:lnTo>
                              <a:pt x="13313" y="1383"/>
                            </a:lnTo>
                            <a:lnTo>
                              <a:pt x="9077" y="12102"/>
                            </a:lnTo>
                            <a:lnTo>
                              <a:pt x="59561" y="31898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0" name="Freihandform: Form 589">
                        <a:extLst>
                          <a:ext uri="{FF2B5EF4-FFF2-40B4-BE49-F238E27FC236}">
                            <a16:creationId xmlns:a16="http://schemas.microsoft.com/office/drawing/2014/main" id="{AE64E4FF-483C-4E06-AB16-E1004EC91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8466" y="1342756"/>
                        <a:ext cx="60512" cy="43223"/>
                      </a:xfrm>
                      <a:custGeom>
                        <a:avLst/>
                        <a:gdLst>
                          <a:gd name="connsiteX0" fmla="*/ 64143 w 60511"/>
                          <a:gd name="connsiteY0" fmla="*/ 21179 h 43222"/>
                          <a:gd name="connsiteX1" fmla="*/ 62759 w 60511"/>
                          <a:gd name="connsiteY1" fmla="*/ 24810 h 43222"/>
                          <a:gd name="connsiteX2" fmla="*/ 36221 w 60511"/>
                          <a:gd name="connsiteY2" fmla="*/ 14436 h 43222"/>
                          <a:gd name="connsiteX3" fmla="*/ 28873 w 60511"/>
                          <a:gd name="connsiteY3" fmla="*/ 33281 h 43222"/>
                          <a:gd name="connsiteX4" fmla="*/ 55412 w 60511"/>
                          <a:gd name="connsiteY4" fmla="*/ 43655 h 43222"/>
                          <a:gd name="connsiteX5" fmla="*/ 53942 w 60511"/>
                          <a:gd name="connsiteY5" fmla="*/ 47286 h 43222"/>
                          <a:gd name="connsiteX6" fmla="*/ 0 w 60511"/>
                          <a:gd name="connsiteY6" fmla="*/ 26107 h 43222"/>
                          <a:gd name="connsiteX7" fmla="*/ 1383 w 60511"/>
                          <a:gd name="connsiteY7" fmla="*/ 22476 h 43222"/>
                          <a:gd name="connsiteX8" fmla="*/ 25329 w 60511"/>
                          <a:gd name="connsiteY8" fmla="*/ 31898 h 43222"/>
                          <a:gd name="connsiteX9" fmla="*/ 32676 w 60511"/>
                          <a:gd name="connsiteY9" fmla="*/ 13053 h 43222"/>
                          <a:gd name="connsiteX10" fmla="*/ 8731 w 60511"/>
                          <a:gd name="connsiteY10" fmla="*/ 3631 h 43222"/>
                          <a:gd name="connsiteX11" fmla="*/ 10201 w 60511"/>
                          <a:gd name="connsiteY11" fmla="*/ 0 h 43222"/>
                          <a:gd name="connsiteX12" fmla="*/ 64143 w 60511"/>
                          <a:gd name="connsiteY12" fmla="*/ 21179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64143" y="21179"/>
                            </a:moveTo>
                            <a:lnTo>
                              <a:pt x="62759" y="24810"/>
                            </a:lnTo>
                            <a:lnTo>
                              <a:pt x="36221" y="14436"/>
                            </a:lnTo>
                            <a:lnTo>
                              <a:pt x="28873" y="33281"/>
                            </a:lnTo>
                            <a:lnTo>
                              <a:pt x="55412" y="43655"/>
                            </a:lnTo>
                            <a:lnTo>
                              <a:pt x="53942" y="47286"/>
                            </a:lnTo>
                            <a:lnTo>
                              <a:pt x="0" y="26107"/>
                            </a:lnTo>
                            <a:lnTo>
                              <a:pt x="1383" y="22476"/>
                            </a:lnTo>
                            <a:lnTo>
                              <a:pt x="25329" y="31898"/>
                            </a:lnTo>
                            <a:lnTo>
                              <a:pt x="32676" y="13053"/>
                            </a:lnTo>
                            <a:lnTo>
                              <a:pt x="8731" y="3631"/>
                            </a:lnTo>
                            <a:lnTo>
                              <a:pt x="10201" y="0"/>
                            </a:lnTo>
                            <a:lnTo>
                              <a:pt x="64143" y="21179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1" name="Freihandform: Form 590">
                        <a:extLst>
                          <a:ext uri="{FF2B5EF4-FFF2-40B4-BE49-F238E27FC236}">
                            <a16:creationId xmlns:a16="http://schemas.microsoft.com/office/drawing/2014/main" id="{DD0BD64C-6D11-41D2-B75E-3CFB8F9252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3248" y="1327369"/>
                        <a:ext cx="60512" cy="17289"/>
                      </a:xfrm>
                      <a:custGeom>
                        <a:avLst/>
                        <a:gdLst>
                          <a:gd name="connsiteX0" fmla="*/ 53942 w 60511"/>
                          <a:gd name="connsiteY0" fmla="*/ 24810 h 17289"/>
                          <a:gd name="connsiteX1" fmla="*/ 0 w 60511"/>
                          <a:gd name="connsiteY1" fmla="*/ 3631 h 17289"/>
                          <a:gd name="connsiteX2" fmla="*/ 1383 w 60511"/>
                          <a:gd name="connsiteY2" fmla="*/ 0 h 17289"/>
                          <a:gd name="connsiteX3" fmla="*/ 51867 w 60511"/>
                          <a:gd name="connsiteY3" fmla="*/ 19796 h 17289"/>
                          <a:gd name="connsiteX4" fmla="*/ 57832 w 60511"/>
                          <a:gd name="connsiteY4" fmla="*/ 4582 h 17289"/>
                          <a:gd name="connsiteX5" fmla="*/ 61290 w 60511"/>
                          <a:gd name="connsiteY5" fmla="*/ 5965 h 17289"/>
                          <a:gd name="connsiteX6" fmla="*/ 53942 w 60511"/>
                          <a:gd name="connsiteY6" fmla="*/ 24810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511" h="17289">
                            <a:moveTo>
                              <a:pt x="53942" y="24810"/>
                            </a:moveTo>
                            <a:lnTo>
                              <a:pt x="0" y="3631"/>
                            </a:lnTo>
                            <a:lnTo>
                              <a:pt x="1383" y="0"/>
                            </a:lnTo>
                            <a:lnTo>
                              <a:pt x="51867" y="19796"/>
                            </a:lnTo>
                            <a:lnTo>
                              <a:pt x="57832" y="4582"/>
                            </a:lnTo>
                            <a:lnTo>
                              <a:pt x="61290" y="5965"/>
                            </a:lnTo>
                            <a:lnTo>
                              <a:pt x="53942" y="24810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2" name="Freihandform: Form 591">
                        <a:extLst>
                          <a:ext uri="{FF2B5EF4-FFF2-40B4-BE49-F238E27FC236}">
                            <a16:creationId xmlns:a16="http://schemas.microsoft.com/office/drawing/2014/main" id="{1761DA2F-6274-44EE-A5A3-EF780893A9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3535" y="1285183"/>
                        <a:ext cx="60512" cy="34578"/>
                      </a:xfrm>
                      <a:custGeom>
                        <a:avLst/>
                        <a:gdLst>
                          <a:gd name="connsiteX0" fmla="*/ 61635 w 60511"/>
                          <a:gd name="connsiteY0" fmla="*/ 21179 h 34578"/>
                          <a:gd name="connsiteX1" fmla="*/ 53942 w 60511"/>
                          <a:gd name="connsiteY1" fmla="*/ 40716 h 34578"/>
                          <a:gd name="connsiteX2" fmla="*/ 0 w 60511"/>
                          <a:gd name="connsiteY2" fmla="*/ 19537 h 34578"/>
                          <a:gd name="connsiteX3" fmla="*/ 7694 w 60511"/>
                          <a:gd name="connsiteY3" fmla="*/ 0 h 34578"/>
                          <a:gd name="connsiteX4" fmla="*/ 11151 w 60511"/>
                          <a:gd name="connsiteY4" fmla="*/ 1383 h 34578"/>
                          <a:gd name="connsiteX5" fmla="*/ 4927 w 60511"/>
                          <a:gd name="connsiteY5" fmla="*/ 17289 h 34578"/>
                          <a:gd name="connsiteX6" fmla="*/ 25415 w 60511"/>
                          <a:gd name="connsiteY6" fmla="*/ 25329 h 34578"/>
                          <a:gd name="connsiteX7" fmla="*/ 31293 w 60511"/>
                          <a:gd name="connsiteY7" fmla="*/ 10287 h 34578"/>
                          <a:gd name="connsiteX8" fmla="*/ 34751 w 60511"/>
                          <a:gd name="connsiteY8" fmla="*/ 11670 h 34578"/>
                          <a:gd name="connsiteX9" fmla="*/ 28873 w 60511"/>
                          <a:gd name="connsiteY9" fmla="*/ 26712 h 34578"/>
                          <a:gd name="connsiteX10" fmla="*/ 51953 w 60511"/>
                          <a:gd name="connsiteY10" fmla="*/ 35788 h 34578"/>
                          <a:gd name="connsiteX11" fmla="*/ 58178 w 60511"/>
                          <a:gd name="connsiteY11" fmla="*/ 19882 h 34578"/>
                          <a:gd name="connsiteX12" fmla="*/ 61635 w 60511"/>
                          <a:gd name="connsiteY12" fmla="*/ 21179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61635" y="21179"/>
                            </a:moveTo>
                            <a:lnTo>
                              <a:pt x="53942" y="40716"/>
                            </a:lnTo>
                            <a:lnTo>
                              <a:pt x="0" y="19537"/>
                            </a:lnTo>
                            <a:lnTo>
                              <a:pt x="7694" y="0"/>
                            </a:lnTo>
                            <a:lnTo>
                              <a:pt x="11151" y="1383"/>
                            </a:lnTo>
                            <a:lnTo>
                              <a:pt x="4927" y="17289"/>
                            </a:lnTo>
                            <a:lnTo>
                              <a:pt x="25415" y="25329"/>
                            </a:lnTo>
                            <a:lnTo>
                              <a:pt x="31293" y="10287"/>
                            </a:lnTo>
                            <a:lnTo>
                              <a:pt x="34751" y="11670"/>
                            </a:lnTo>
                            <a:lnTo>
                              <a:pt x="28873" y="26712"/>
                            </a:lnTo>
                            <a:lnTo>
                              <a:pt x="51953" y="35788"/>
                            </a:lnTo>
                            <a:lnTo>
                              <a:pt x="58178" y="19882"/>
                            </a:lnTo>
                            <a:lnTo>
                              <a:pt x="61635" y="21179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3" name="Freihandform: Form 592">
                        <a:extLst>
                          <a:ext uri="{FF2B5EF4-FFF2-40B4-BE49-F238E27FC236}">
                            <a16:creationId xmlns:a16="http://schemas.microsoft.com/office/drawing/2014/main" id="{7A5C295F-E55B-42A2-9853-E96C89DF4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871" y="1255878"/>
                        <a:ext cx="51867" cy="34578"/>
                      </a:xfrm>
                      <a:custGeom>
                        <a:avLst/>
                        <a:gdLst>
                          <a:gd name="connsiteX0" fmla="*/ 59561 w 51867"/>
                          <a:gd name="connsiteY0" fmla="*/ 31898 h 34578"/>
                          <a:gd name="connsiteX1" fmla="*/ 58178 w 51867"/>
                          <a:gd name="connsiteY1" fmla="*/ 35529 h 34578"/>
                          <a:gd name="connsiteX2" fmla="*/ 7694 w 51867"/>
                          <a:gd name="connsiteY2" fmla="*/ 15733 h 34578"/>
                          <a:gd name="connsiteX3" fmla="*/ 3458 w 51867"/>
                          <a:gd name="connsiteY3" fmla="*/ 26452 h 34578"/>
                          <a:gd name="connsiteX4" fmla="*/ 0 w 51867"/>
                          <a:gd name="connsiteY4" fmla="*/ 25069 h 34578"/>
                          <a:gd name="connsiteX5" fmla="*/ 9855 w 51867"/>
                          <a:gd name="connsiteY5" fmla="*/ 0 h 34578"/>
                          <a:gd name="connsiteX6" fmla="*/ 13313 w 51867"/>
                          <a:gd name="connsiteY6" fmla="*/ 1383 h 34578"/>
                          <a:gd name="connsiteX7" fmla="*/ 9077 w 51867"/>
                          <a:gd name="connsiteY7" fmla="*/ 12102 h 34578"/>
                          <a:gd name="connsiteX8" fmla="*/ 59561 w 51867"/>
                          <a:gd name="connsiteY8" fmla="*/ 31898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59561" y="31898"/>
                            </a:moveTo>
                            <a:lnTo>
                              <a:pt x="58178" y="35529"/>
                            </a:lnTo>
                            <a:lnTo>
                              <a:pt x="7694" y="15733"/>
                            </a:lnTo>
                            <a:lnTo>
                              <a:pt x="3458" y="26452"/>
                            </a:lnTo>
                            <a:lnTo>
                              <a:pt x="0" y="25069"/>
                            </a:lnTo>
                            <a:lnTo>
                              <a:pt x="9855" y="0"/>
                            </a:lnTo>
                            <a:lnTo>
                              <a:pt x="13313" y="1383"/>
                            </a:lnTo>
                            <a:lnTo>
                              <a:pt x="9077" y="12102"/>
                            </a:lnTo>
                            <a:lnTo>
                              <a:pt x="59561" y="31898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4" name="Freihandform: Form 593">
                        <a:extLst>
                          <a:ext uri="{FF2B5EF4-FFF2-40B4-BE49-F238E27FC236}">
                            <a16:creationId xmlns:a16="http://schemas.microsoft.com/office/drawing/2014/main" id="{84F32BA3-1641-45D6-A4C8-658F034C9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5319" y="1229772"/>
                        <a:ext cx="60512" cy="34578"/>
                      </a:xfrm>
                      <a:custGeom>
                        <a:avLst/>
                        <a:gdLst>
                          <a:gd name="connsiteX0" fmla="*/ 61636 w 60511"/>
                          <a:gd name="connsiteY0" fmla="*/ 21179 h 34578"/>
                          <a:gd name="connsiteX1" fmla="*/ 53942 w 60511"/>
                          <a:gd name="connsiteY1" fmla="*/ 40716 h 34578"/>
                          <a:gd name="connsiteX2" fmla="*/ 0 w 60511"/>
                          <a:gd name="connsiteY2" fmla="*/ 19537 h 34578"/>
                          <a:gd name="connsiteX3" fmla="*/ 7694 w 60511"/>
                          <a:gd name="connsiteY3" fmla="*/ 0 h 34578"/>
                          <a:gd name="connsiteX4" fmla="*/ 11152 w 60511"/>
                          <a:gd name="connsiteY4" fmla="*/ 1383 h 34578"/>
                          <a:gd name="connsiteX5" fmla="*/ 4927 w 60511"/>
                          <a:gd name="connsiteY5" fmla="*/ 17289 h 34578"/>
                          <a:gd name="connsiteX6" fmla="*/ 25415 w 60511"/>
                          <a:gd name="connsiteY6" fmla="*/ 25329 h 34578"/>
                          <a:gd name="connsiteX7" fmla="*/ 31293 w 60511"/>
                          <a:gd name="connsiteY7" fmla="*/ 10287 h 34578"/>
                          <a:gd name="connsiteX8" fmla="*/ 34751 w 60511"/>
                          <a:gd name="connsiteY8" fmla="*/ 11670 h 34578"/>
                          <a:gd name="connsiteX9" fmla="*/ 28873 w 60511"/>
                          <a:gd name="connsiteY9" fmla="*/ 26712 h 34578"/>
                          <a:gd name="connsiteX10" fmla="*/ 51954 w 60511"/>
                          <a:gd name="connsiteY10" fmla="*/ 35788 h 34578"/>
                          <a:gd name="connsiteX11" fmla="*/ 58178 w 60511"/>
                          <a:gd name="connsiteY11" fmla="*/ 19882 h 34578"/>
                          <a:gd name="connsiteX12" fmla="*/ 61636 w 60511"/>
                          <a:gd name="connsiteY12" fmla="*/ 21179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61636" y="21179"/>
                            </a:moveTo>
                            <a:lnTo>
                              <a:pt x="53942" y="40716"/>
                            </a:lnTo>
                            <a:lnTo>
                              <a:pt x="0" y="19537"/>
                            </a:lnTo>
                            <a:lnTo>
                              <a:pt x="7694" y="0"/>
                            </a:lnTo>
                            <a:lnTo>
                              <a:pt x="11152" y="1383"/>
                            </a:lnTo>
                            <a:lnTo>
                              <a:pt x="4927" y="17289"/>
                            </a:lnTo>
                            <a:lnTo>
                              <a:pt x="25415" y="25329"/>
                            </a:lnTo>
                            <a:lnTo>
                              <a:pt x="31293" y="10287"/>
                            </a:lnTo>
                            <a:lnTo>
                              <a:pt x="34751" y="11670"/>
                            </a:lnTo>
                            <a:lnTo>
                              <a:pt x="28873" y="26712"/>
                            </a:lnTo>
                            <a:lnTo>
                              <a:pt x="51954" y="35788"/>
                            </a:lnTo>
                            <a:lnTo>
                              <a:pt x="58178" y="19882"/>
                            </a:lnTo>
                            <a:lnTo>
                              <a:pt x="61636" y="21179"/>
                            </a:lnTo>
                            <a:close/>
                          </a:path>
                        </a:pathLst>
                      </a:custGeom>
                      <a:solidFill>
                        <a:srgbClr val="DB4C55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309" name="Grafik 3536">
                    <a:extLst>
                      <a:ext uri="{FF2B5EF4-FFF2-40B4-BE49-F238E27FC236}">
                        <a16:creationId xmlns:a16="http://schemas.microsoft.com/office/drawing/2014/main" id="{F9A45DE6-BB13-4EC9-BF73-2E922430AFE1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1" y="728296"/>
                    <a:ext cx="907677" cy="781363"/>
                    <a:chOff x="4114271" y="728296"/>
                    <a:chExt cx="907677" cy="781363"/>
                  </a:xfrm>
                  <a:solidFill>
                    <a:schemeClr val="accent1"/>
                  </a:solidFill>
                </p:grpSpPr>
                <p:sp>
                  <p:nvSpPr>
                    <p:cNvPr id="525" name="Freihandform: Form 524">
                      <a:extLst>
                        <a:ext uri="{FF2B5EF4-FFF2-40B4-BE49-F238E27FC236}">
                          <a16:creationId xmlns:a16="http://schemas.microsoft.com/office/drawing/2014/main" id="{D640F441-C3E2-4F46-A5A8-FFEB75609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271" y="728296"/>
                      <a:ext cx="907677" cy="337137"/>
                    </a:xfrm>
                    <a:custGeom>
                      <a:avLst/>
                      <a:gdLst>
                        <a:gd name="connsiteX0" fmla="*/ 74948 w 907676"/>
                        <a:gd name="connsiteY0" fmla="*/ 336798 h 337136"/>
                        <a:gd name="connsiteX1" fmla="*/ 836705 w 907676"/>
                        <a:gd name="connsiteY1" fmla="*/ 337230 h 337136"/>
                        <a:gd name="connsiteX2" fmla="*/ 911653 w 907676"/>
                        <a:gd name="connsiteY2" fmla="*/ 57579 h 337136"/>
                        <a:gd name="connsiteX3" fmla="*/ 0 w 907676"/>
                        <a:gd name="connsiteY3" fmla="*/ 57061 h 337136"/>
                        <a:gd name="connsiteX4" fmla="*/ 74948 w 907676"/>
                        <a:gd name="connsiteY4" fmla="*/ 336798 h 3371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7676" h="337136">
                          <a:moveTo>
                            <a:pt x="74948" y="336798"/>
                          </a:moveTo>
                          <a:cubicBezTo>
                            <a:pt x="328406" y="272569"/>
                            <a:pt x="590163" y="274903"/>
                            <a:pt x="836705" y="337230"/>
                          </a:cubicBezTo>
                          <a:lnTo>
                            <a:pt x="911653" y="57579"/>
                          </a:lnTo>
                          <a:cubicBezTo>
                            <a:pt x="616788" y="-17715"/>
                            <a:pt x="303250" y="-20481"/>
                            <a:pt x="0" y="57061"/>
                          </a:cubicBezTo>
                          <a:lnTo>
                            <a:pt x="74948" y="336798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26" name="Grafik 3536">
                      <a:extLst>
                        <a:ext uri="{FF2B5EF4-FFF2-40B4-BE49-F238E27FC236}">
                          <a16:creationId xmlns:a16="http://schemas.microsoft.com/office/drawing/2014/main" id="{BFB73C9A-3F11-42AD-B54F-1E8920B64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1851" y="825986"/>
                      <a:ext cx="397649" cy="103734"/>
                      <a:chOff x="4361851" y="825986"/>
                      <a:chExt cx="397649" cy="103734"/>
                    </a:xfrm>
                    <a:solidFill>
                      <a:srgbClr val="FFFFFF"/>
                    </a:solidFill>
                  </p:grpSpPr>
                  <p:sp>
                    <p:nvSpPr>
                      <p:cNvPr id="575" name="Freihandform: Form 574">
                        <a:extLst>
                          <a:ext uri="{FF2B5EF4-FFF2-40B4-BE49-F238E27FC236}">
                            <a16:creationId xmlns:a16="http://schemas.microsoft.com/office/drawing/2014/main" id="{F5606C3B-9837-475A-99E9-2AA2CBA64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1851" y="831172"/>
                        <a:ext cx="95090" cy="95090"/>
                      </a:xfrm>
                      <a:custGeom>
                        <a:avLst/>
                        <a:gdLst>
                          <a:gd name="connsiteX0" fmla="*/ 42704 w 95089"/>
                          <a:gd name="connsiteY0" fmla="*/ 98980 h 95089"/>
                          <a:gd name="connsiteX1" fmla="*/ 17030 w 95089"/>
                          <a:gd name="connsiteY1" fmla="*/ 20833 h 95089"/>
                          <a:gd name="connsiteX2" fmla="*/ 16338 w 95089"/>
                          <a:gd name="connsiteY2" fmla="*/ 20920 h 95089"/>
                          <a:gd name="connsiteX3" fmla="*/ 19191 w 95089"/>
                          <a:gd name="connsiteY3" fmla="*/ 37777 h 95089"/>
                          <a:gd name="connsiteX4" fmla="*/ 25328 w 95089"/>
                          <a:gd name="connsiteY4" fmla="*/ 100709 h 95089"/>
                          <a:gd name="connsiteX5" fmla="*/ 9163 w 95089"/>
                          <a:gd name="connsiteY5" fmla="*/ 102265 h 95089"/>
                          <a:gd name="connsiteX6" fmla="*/ 0 w 95089"/>
                          <a:gd name="connsiteY6" fmla="*/ 8472 h 95089"/>
                          <a:gd name="connsiteX7" fmla="*/ 26798 w 95089"/>
                          <a:gd name="connsiteY7" fmla="*/ 5878 h 95089"/>
                          <a:gd name="connsiteX8" fmla="*/ 50052 w 95089"/>
                          <a:gd name="connsiteY8" fmla="*/ 78060 h 95089"/>
                          <a:gd name="connsiteX9" fmla="*/ 50571 w 95089"/>
                          <a:gd name="connsiteY9" fmla="*/ 77974 h 95089"/>
                          <a:gd name="connsiteX10" fmla="*/ 59301 w 95089"/>
                          <a:gd name="connsiteY10" fmla="*/ 2680 h 95089"/>
                          <a:gd name="connsiteX11" fmla="*/ 86532 w 95089"/>
                          <a:gd name="connsiteY11" fmla="*/ 0 h 95089"/>
                          <a:gd name="connsiteX12" fmla="*/ 95695 w 95089"/>
                          <a:gd name="connsiteY12" fmla="*/ 93793 h 95089"/>
                          <a:gd name="connsiteX13" fmla="*/ 79097 w 95089"/>
                          <a:gd name="connsiteY13" fmla="*/ 95436 h 95089"/>
                          <a:gd name="connsiteX14" fmla="*/ 72873 w 95089"/>
                          <a:gd name="connsiteY14" fmla="*/ 31898 h 95089"/>
                          <a:gd name="connsiteX15" fmla="*/ 72182 w 95089"/>
                          <a:gd name="connsiteY15" fmla="*/ 15647 h 95089"/>
                          <a:gd name="connsiteX16" fmla="*/ 71663 w 95089"/>
                          <a:gd name="connsiteY16" fmla="*/ 15733 h 95089"/>
                          <a:gd name="connsiteX17" fmla="*/ 61636 w 95089"/>
                          <a:gd name="connsiteY17" fmla="*/ 97251 h 95089"/>
                          <a:gd name="connsiteX18" fmla="*/ 42704 w 95089"/>
                          <a:gd name="connsiteY18" fmla="*/ 98980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95089" h="95089">
                            <a:moveTo>
                              <a:pt x="42704" y="98980"/>
                            </a:moveTo>
                            <a:lnTo>
                              <a:pt x="17030" y="20833"/>
                            </a:lnTo>
                            <a:lnTo>
                              <a:pt x="16338" y="20920"/>
                            </a:lnTo>
                            <a:cubicBezTo>
                              <a:pt x="17721" y="26971"/>
                              <a:pt x="18672" y="32590"/>
                              <a:pt x="19191" y="37777"/>
                            </a:cubicBezTo>
                            <a:lnTo>
                              <a:pt x="25328" y="100709"/>
                            </a:lnTo>
                            <a:lnTo>
                              <a:pt x="9163" y="102265"/>
                            </a:lnTo>
                            <a:lnTo>
                              <a:pt x="0" y="8472"/>
                            </a:lnTo>
                            <a:lnTo>
                              <a:pt x="26798" y="5878"/>
                            </a:lnTo>
                            <a:lnTo>
                              <a:pt x="50052" y="78060"/>
                            </a:lnTo>
                            <a:lnTo>
                              <a:pt x="50571" y="77974"/>
                            </a:lnTo>
                            <a:lnTo>
                              <a:pt x="59301" y="2680"/>
                            </a:lnTo>
                            <a:lnTo>
                              <a:pt x="86532" y="0"/>
                            </a:lnTo>
                            <a:lnTo>
                              <a:pt x="95695" y="93793"/>
                            </a:lnTo>
                            <a:lnTo>
                              <a:pt x="79097" y="95436"/>
                            </a:lnTo>
                            <a:lnTo>
                              <a:pt x="72873" y="31898"/>
                            </a:lnTo>
                            <a:cubicBezTo>
                              <a:pt x="72355" y="26625"/>
                              <a:pt x="72095" y="21179"/>
                              <a:pt x="72182" y="15647"/>
                            </a:cubicBezTo>
                            <a:lnTo>
                              <a:pt x="71663" y="15733"/>
                            </a:lnTo>
                            <a:lnTo>
                              <a:pt x="61636" y="97251"/>
                            </a:lnTo>
                            <a:lnTo>
                              <a:pt x="42704" y="9898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6" name="Freihandform: Form 575">
                        <a:extLst>
                          <a:ext uri="{FF2B5EF4-FFF2-40B4-BE49-F238E27FC236}">
                            <a16:creationId xmlns:a16="http://schemas.microsoft.com/office/drawing/2014/main" id="{44A7888B-A919-45E9-A751-43EA097C1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4634" y="828233"/>
                        <a:ext cx="69156" cy="95090"/>
                      </a:xfrm>
                      <a:custGeom>
                        <a:avLst/>
                        <a:gdLst>
                          <a:gd name="connsiteX0" fmla="*/ 52905 w 69156"/>
                          <a:gd name="connsiteY0" fmla="*/ 94312 h 95089"/>
                          <a:gd name="connsiteX1" fmla="*/ 46508 w 69156"/>
                          <a:gd name="connsiteY1" fmla="*/ 70799 h 95089"/>
                          <a:gd name="connsiteX2" fmla="*/ 21957 w 69156"/>
                          <a:gd name="connsiteY2" fmla="*/ 71836 h 95089"/>
                          <a:gd name="connsiteX3" fmla="*/ 17548 w 69156"/>
                          <a:gd name="connsiteY3" fmla="*/ 95868 h 95089"/>
                          <a:gd name="connsiteX4" fmla="*/ 0 w 69156"/>
                          <a:gd name="connsiteY4" fmla="*/ 96646 h 95089"/>
                          <a:gd name="connsiteX5" fmla="*/ 19191 w 69156"/>
                          <a:gd name="connsiteY5" fmla="*/ 1037 h 95089"/>
                          <a:gd name="connsiteX6" fmla="*/ 42963 w 69156"/>
                          <a:gd name="connsiteY6" fmla="*/ 0 h 95089"/>
                          <a:gd name="connsiteX7" fmla="*/ 70453 w 69156"/>
                          <a:gd name="connsiteY7" fmla="*/ 93534 h 95089"/>
                          <a:gd name="connsiteX8" fmla="*/ 52905 w 69156"/>
                          <a:gd name="connsiteY8" fmla="*/ 94312 h 95089"/>
                          <a:gd name="connsiteX9" fmla="*/ 42445 w 69156"/>
                          <a:gd name="connsiteY9" fmla="*/ 55325 h 95089"/>
                          <a:gd name="connsiteX10" fmla="*/ 36480 w 69156"/>
                          <a:gd name="connsiteY10" fmla="*/ 33627 h 95089"/>
                          <a:gd name="connsiteX11" fmla="*/ 34060 w 69156"/>
                          <a:gd name="connsiteY11" fmla="*/ 23686 h 95089"/>
                          <a:gd name="connsiteX12" fmla="*/ 31726 w 69156"/>
                          <a:gd name="connsiteY12" fmla="*/ 13053 h 95089"/>
                          <a:gd name="connsiteX13" fmla="*/ 30083 w 69156"/>
                          <a:gd name="connsiteY13" fmla="*/ 25328 h 95089"/>
                          <a:gd name="connsiteX14" fmla="*/ 24724 w 69156"/>
                          <a:gd name="connsiteY14" fmla="*/ 56017 h 95089"/>
                          <a:gd name="connsiteX15" fmla="*/ 42445 w 69156"/>
                          <a:gd name="connsiteY15" fmla="*/ 55325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69156" h="95089">
                            <a:moveTo>
                              <a:pt x="52905" y="94312"/>
                            </a:moveTo>
                            <a:lnTo>
                              <a:pt x="46508" y="70799"/>
                            </a:lnTo>
                            <a:lnTo>
                              <a:pt x="21957" y="71836"/>
                            </a:lnTo>
                            <a:lnTo>
                              <a:pt x="17548" y="95868"/>
                            </a:lnTo>
                            <a:lnTo>
                              <a:pt x="0" y="96646"/>
                            </a:lnTo>
                            <a:lnTo>
                              <a:pt x="19191" y="1037"/>
                            </a:lnTo>
                            <a:lnTo>
                              <a:pt x="42963" y="0"/>
                            </a:lnTo>
                            <a:lnTo>
                              <a:pt x="70453" y="93534"/>
                            </a:lnTo>
                            <a:lnTo>
                              <a:pt x="52905" y="94312"/>
                            </a:lnTo>
                            <a:close/>
                            <a:moveTo>
                              <a:pt x="42445" y="55325"/>
                            </a:moveTo>
                            <a:lnTo>
                              <a:pt x="36480" y="33627"/>
                            </a:lnTo>
                            <a:cubicBezTo>
                              <a:pt x="36134" y="32331"/>
                              <a:pt x="35270" y="29046"/>
                              <a:pt x="34060" y="23686"/>
                            </a:cubicBezTo>
                            <a:cubicBezTo>
                              <a:pt x="32763" y="18413"/>
                              <a:pt x="31985" y="14869"/>
                              <a:pt x="31726" y="13053"/>
                            </a:cubicBezTo>
                            <a:cubicBezTo>
                              <a:pt x="31293" y="16770"/>
                              <a:pt x="30775" y="20920"/>
                              <a:pt x="30083" y="25328"/>
                            </a:cubicBezTo>
                            <a:cubicBezTo>
                              <a:pt x="29392" y="29824"/>
                              <a:pt x="27663" y="40024"/>
                              <a:pt x="24724" y="56017"/>
                            </a:cubicBezTo>
                            <a:lnTo>
                              <a:pt x="42445" y="5532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7" name="Freihandform: Form 576">
                        <a:extLst>
                          <a:ext uri="{FF2B5EF4-FFF2-40B4-BE49-F238E27FC236}">
                            <a16:creationId xmlns:a16="http://schemas.microsoft.com/office/drawing/2014/main" id="{95731D13-25AC-4A5C-BDE2-68ECA6CEC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39496" y="825986"/>
                        <a:ext cx="51867" cy="95090"/>
                      </a:xfrm>
                      <a:custGeom>
                        <a:avLst/>
                        <a:gdLst>
                          <a:gd name="connsiteX0" fmla="*/ 31380 w 51867"/>
                          <a:gd name="connsiteY0" fmla="*/ 43396 h 95089"/>
                          <a:gd name="connsiteX1" fmla="*/ 60166 w 51867"/>
                          <a:gd name="connsiteY1" fmla="*/ 43396 h 95089"/>
                          <a:gd name="connsiteX2" fmla="*/ 60252 w 51867"/>
                          <a:gd name="connsiteY2" fmla="*/ 91719 h 95089"/>
                          <a:gd name="connsiteX3" fmla="*/ 34233 w 51867"/>
                          <a:gd name="connsiteY3" fmla="*/ 96992 h 95089"/>
                          <a:gd name="connsiteX4" fmla="*/ 8904 w 51867"/>
                          <a:gd name="connsiteY4" fmla="*/ 84457 h 95089"/>
                          <a:gd name="connsiteX5" fmla="*/ 0 w 51867"/>
                          <a:gd name="connsiteY5" fmla="*/ 48409 h 95089"/>
                          <a:gd name="connsiteX6" fmla="*/ 10114 w 51867"/>
                          <a:gd name="connsiteY6" fmla="*/ 12880 h 95089"/>
                          <a:gd name="connsiteX7" fmla="*/ 38468 w 51867"/>
                          <a:gd name="connsiteY7" fmla="*/ 0 h 95089"/>
                          <a:gd name="connsiteX8" fmla="*/ 59993 w 51867"/>
                          <a:gd name="connsiteY8" fmla="*/ 5792 h 95089"/>
                          <a:gd name="connsiteX9" fmla="*/ 54461 w 51867"/>
                          <a:gd name="connsiteY9" fmla="*/ 20142 h 95089"/>
                          <a:gd name="connsiteX10" fmla="*/ 39506 w 51867"/>
                          <a:gd name="connsiteY10" fmla="*/ 15474 h 95089"/>
                          <a:gd name="connsiteX11" fmla="*/ 23686 w 51867"/>
                          <a:gd name="connsiteY11" fmla="*/ 24464 h 95089"/>
                          <a:gd name="connsiteX12" fmla="*/ 17894 w 51867"/>
                          <a:gd name="connsiteY12" fmla="*/ 48842 h 95089"/>
                          <a:gd name="connsiteX13" fmla="*/ 22130 w 51867"/>
                          <a:gd name="connsiteY13" fmla="*/ 73133 h 95089"/>
                          <a:gd name="connsiteX14" fmla="*/ 34405 w 51867"/>
                          <a:gd name="connsiteY14" fmla="*/ 81604 h 95089"/>
                          <a:gd name="connsiteX15" fmla="*/ 43050 w 51867"/>
                          <a:gd name="connsiteY15" fmla="*/ 80481 h 95089"/>
                          <a:gd name="connsiteX16" fmla="*/ 43050 w 51867"/>
                          <a:gd name="connsiteY16" fmla="*/ 58869 h 95089"/>
                          <a:gd name="connsiteX17" fmla="*/ 31380 w 51867"/>
                          <a:gd name="connsiteY17" fmla="*/ 58869 h 95089"/>
                          <a:gd name="connsiteX18" fmla="*/ 31380 w 51867"/>
                          <a:gd name="connsiteY18" fmla="*/ 43396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51867" h="95089">
                            <a:moveTo>
                              <a:pt x="31380" y="43396"/>
                            </a:moveTo>
                            <a:lnTo>
                              <a:pt x="60166" y="43396"/>
                            </a:lnTo>
                            <a:lnTo>
                              <a:pt x="60252" y="91719"/>
                            </a:lnTo>
                            <a:cubicBezTo>
                              <a:pt x="52127" y="95176"/>
                              <a:pt x="43396" y="96992"/>
                              <a:pt x="34233" y="96992"/>
                            </a:cubicBezTo>
                            <a:cubicBezTo>
                              <a:pt x="23254" y="96992"/>
                              <a:pt x="14869" y="92842"/>
                              <a:pt x="8904" y="84457"/>
                            </a:cubicBezTo>
                            <a:cubicBezTo>
                              <a:pt x="3026" y="76158"/>
                              <a:pt x="0" y="64142"/>
                              <a:pt x="0" y="48409"/>
                            </a:cubicBezTo>
                            <a:cubicBezTo>
                              <a:pt x="0" y="33281"/>
                              <a:pt x="3371" y="21438"/>
                              <a:pt x="10114" y="12880"/>
                            </a:cubicBezTo>
                            <a:cubicBezTo>
                              <a:pt x="16857" y="4322"/>
                              <a:pt x="26366" y="86"/>
                              <a:pt x="38468" y="0"/>
                            </a:cubicBezTo>
                            <a:cubicBezTo>
                              <a:pt x="45989" y="0"/>
                              <a:pt x="53164" y="1902"/>
                              <a:pt x="59993" y="5792"/>
                            </a:cubicBezTo>
                            <a:lnTo>
                              <a:pt x="54461" y="20142"/>
                            </a:lnTo>
                            <a:cubicBezTo>
                              <a:pt x="49101" y="17030"/>
                              <a:pt x="44087" y="15560"/>
                              <a:pt x="39506" y="15474"/>
                            </a:cubicBezTo>
                            <a:cubicBezTo>
                              <a:pt x="32849" y="15474"/>
                              <a:pt x="27576" y="18499"/>
                              <a:pt x="23686" y="24464"/>
                            </a:cubicBezTo>
                            <a:cubicBezTo>
                              <a:pt x="19796" y="30429"/>
                              <a:pt x="17894" y="38555"/>
                              <a:pt x="17894" y="48842"/>
                            </a:cubicBezTo>
                            <a:cubicBezTo>
                              <a:pt x="17894" y="59388"/>
                              <a:pt x="19364" y="67514"/>
                              <a:pt x="22130" y="73133"/>
                            </a:cubicBezTo>
                            <a:cubicBezTo>
                              <a:pt x="24983" y="78752"/>
                              <a:pt x="29046" y="81604"/>
                              <a:pt x="34405" y="81604"/>
                            </a:cubicBezTo>
                            <a:cubicBezTo>
                              <a:pt x="37258" y="81604"/>
                              <a:pt x="40111" y="81259"/>
                              <a:pt x="43050" y="80481"/>
                            </a:cubicBezTo>
                            <a:lnTo>
                              <a:pt x="43050" y="58869"/>
                            </a:lnTo>
                            <a:lnTo>
                              <a:pt x="31380" y="58869"/>
                            </a:lnTo>
                            <a:lnTo>
                              <a:pt x="31380" y="4339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8" name="Freihandform: Form 577">
                        <a:extLst>
                          <a:ext uri="{FF2B5EF4-FFF2-40B4-BE49-F238E27FC236}">
                            <a16:creationId xmlns:a16="http://schemas.microsoft.com/office/drawing/2014/main" id="{494FBDD1-FBFD-4FD3-9DED-8F6E4C141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6605" y="828060"/>
                        <a:ext cx="17289" cy="86445"/>
                      </a:xfrm>
                      <a:custGeom>
                        <a:avLst/>
                        <a:gdLst>
                          <a:gd name="connsiteX0" fmla="*/ 0 w 17289"/>
                          <a:gd name="connsiteY0" fmla="*/ 94225 h 86445"/>
                          <a:gd name="connsiteX1" fmla="*/ 3026 w 17289"/>
                          <a:gd name="connsiteY1" fmla="*/ 0 h 86445"/>
                          <a:gd name="connsiteX2" fmla="*/ 19537 w 17289"/>
                          <a:gd name="connsiteY2" fmla="*/ 519 h 86445"/>
                          <a:gd name="connsiteX3" fmla="*/ 16511 w 17289"/>
                          <a:gd name="connsiteY3" fmla="*/ 94744 h 86445"/>
                          <a:gd name="connsiteX4" fmla="*/ 0 w 17289"/>
                          <a:gd name="connsiteY4" fmla="*/ 94225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289" h="86445">
                            <a:moveTo>
                              <a:pt x="0" y="94225"/>
                            </a:moveTo>
                            <a:lnTo>
                              <a:pt x="3026" y="0"/>
                            </a:lnTo>
                            <a:lnTo>
                              <a:pt x="19537" y="519"/>
                            </a:lnTo>
                            <a:lnTo>
                              <a:pt x="16511" y="94744"/>
                            </a:lnTo>
                            <a:lnTo>
                              <a:pt x="0" y="9422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9" name="Freihandform: Form 578">
                        <a:extLst>
                          <a:ext uri="{FF2B5EF4-FFF2-40B4-BE49-F238E27FC236}">
                            <a16:creationId xmlns:a16="http://schemas.microsoft.com/office/drawing/2014/main" id="{A6308583-1213-4E8D-A692-F4EABC426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2567" y="829530"/>
                        <a:ext cx="43223" cy="95090"/>
                      </a:xfrm>
                      <a:custGeom>
                        <a:avLst/>
                        <a:gdLst>
                          <a:gd name="connsiteX0" fmla="*/ 42445 w 43222"/>
                          <a:gd name="connsiteY0" fmla="*/ 96646 h 95089"/>
                          <a:gd name="connsiteX1" fmla="*/ 0 w 43222"/>
                          <a:gd name="connsiteY1" fmla="*/ 94053 h 95089"/>
                          <a:gd name="connsiteX2" fmla="*/ 5705 w 43222"/>
                          <a:gd name="connsiteY2" fmla="*/ 0 h 95089"/>
                          <a:gd name="connsiteX3" fmla="*/ 48150 w 43222"/>
                          <a:gd name="connsiteY3" fmla="*/ 2593 h 95089"/>
                          <a:gd name="connsiteX4" fmla="*/ 47199 w 43222"/>
                          <a:gd name="connsiteY4" fmla="*/ 17635 h 95089"/>
                          <a:gd name="connsiteX5" fmla="*/ 22303 w 43222"/>
                          <a:gd name="connsiteY5" fmla="*/ 16079 h 95089"/>
                          <a:gd name="connsiteX6" fmla="*/ 20920 w 43222"/>
                          <a:gd name="connsiteY6" fmla="*/ 38468 h 95089"/>
                          <a:gd name="connsiteX7" fmla="*/ 44001 w 43222"/>
                          <a:gd name="connsiteY7" fmla="*/ 39851 h 95089"/>
                          <a:gd name="connsiteX8" fmla="*/ 43050 w 43222"/>
                          <a:gd name="connsiteY8" fmla="*/ 55066 h 95089"/>
                          <a:gd name="connsiteX9" fmla="*/ 19969 w 43222"/>
                          <a:gd name="connsiteY9" fmla="*/ 53683 h 95089"/>
                          <a:gd name="connsiteX10" fmla="*/ 18413 w 43222"/>
                          <a:gd name="connsiteY10" fmla="*/ 79703 h 95089"/>
                          <a:gd name="connsiteX11" fmla="*/ 43309 w 43222"/>
                          <a:gd name="connsiteY11" fmla="*/ 81259 h 95089"/>
                          <a:gd name="connsiteX12" fmla="*/ 42445 w 43222"/>
                          <a:gd name="connsiteY12" fmla="*/ 96646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95089">
                            <a:moveTo>
                              <a:pt x="42445" y="96646"/>
                            </a:moveTo>
                            <a:lnTo>
                              <a:pt x="0" y="94053"/>
                            </a:lnTo>
                            <a:lnTo>
                              <a:pt x="5705" y="0"/>
                            </a:lnTo>
                            <a:lnTo>
                              <a:pt x="48150" y="2593"/>
                            </a:lnTo>
                            <a:lnTo>
                              <a:pt x="47199" y="17635"/>
                            </a:lnTo>
                            <a:lnTo>
                              <a:pt x="22303" y="16079"/>
                            </a:lnTo>
                            <a:lnTo>
                              <a:pt x="20920" y="38468"/>
                            </a:lnTo>
                            <a:lnTo>
                              <a:pt x="44001" y="39851"/>
                            </a:lnTo>
                            <a:lnTo>
                              <a:pt x="43050" y="55066"/>
                            </a:lnTo>
                            <a:lnTo>
                              <a:pt x="19969" y="53683"/>
                            </a:lnTo>
                            <a:lnTo>
                              <a:pt x="18413" y="79703"/>
                            </a:lnTo>
                            <a:lnTo>
                              <a:pt x="43309" y="81259"/>
                            </a:lnTo>
                            <a:lnTo>
                              <a:pt x="42445" y="9664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0" name="Freihandform: Form 579">
                        <a:extLst>
                          <a:ext uri="{FF2B5EF4-FFF2-40B4-BE49-F238E27FC236}">
                            <a16:creationId xmlns:a16="http://schemas.microsoft.com/office/drawing/2014/main" id="{0D7BE953-AB64-4873-A4EB-21E220D57C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7719" y="833247"/>
                        <a:ext cx="51867" cy="95090"/>
                      </a:xfrm>
                      <a:custGeom>
                        <a:avLst/>
                        <a:gdLst>
                          <a:gd name="connsiteX0" fmla="*/ 21006 w 51867"/>
                          <a:gd name="connsiteY0" fmla="*/ 59042 h 95089"/>
                          <a:gd name="connsiteX1" fmla="*/ 17462 w 51867"/>
                          <a:gd name="connsiteY1" fmla="*/ 95522 h 95089"/>
                          <a:gd name="connsiteX2" fmla="*/ 0 w 51867"/>
                          <a:gd name="connsiteY2" fmla="*/ 93793 h 95089"/>
                          <a:gd name="connsiteX3" fmla="*/ 9163 w 51867"/>
                          <a:gd name="connsiteY3" fmla="*/ 0 h 95089"/>
                          <a:gd name="connsiteX4" fmla="*/ 31985 w 51867"/>
                          <a:gd name="connsiteY4" fmla="*/ 2248 h 95089"/>
                          <a:gd name="connsiteX5" fmla="*/ 52731 w 51867"/>
                          <a:gd name="connsiteY5" fmla="*/ 11238 h 95089"/>
                          <a:gd name="connsiteX6" fmla="*/ 57572 w 51867"/>
                          <a:gd name="connsiteY6" fmla="*/ 32849 h 95089"/>
                          <a:gd name="connsiteX7" fmla="*/ 43136 w 51867"/>
                          <a:gd name="connsiteY7" fmla="*/ 56535 h 95089"/>
                          <a:gd name="connsiteX8" fmla="*/ 57140 w 51867"/>
                          <a:gd name="connsiteY8" fmla="*/ 99412 h 95089"/>
                          <a:gd name="connsiteX9" fmla="*/ 38468 w 51867"/>
                          <a:gd name="connsiteY9" fmla="*/ 97597 h 95089"/>
                          <a:gd name="connsiteX10" fmla="*/ 27230 w 51867"/>
                          <a:gd name="connsiteY10" fmla="*/ 59647 h 95089"/>
                          <a:gd name="connsiteX11" fmla="*/ 21006 w 51867"/>
                          <a:gd name="connsiteY11" fmla="*/ 59042 h 95089"/>
                          <a:gd name="connsiteX12" fmla="*/ 22476 w 51867"/>
                          <a:gd name="connsiteY12" fmla="*/ 44001 h 95089"/>
                          <a:gd name="connsiteX13" fmla="*/ 26971 w 51867"/>
                          <a:gd name="connsiteY13" fmla="*/ 44433 h 95089"/>
                          <a:gd name="connsiteX14" fmla="*/ 36134 w 51867"/>
                          <a:gd name="connsiteY14" fmla="*/ 41840 h 95089"/>
                          <a:gd name="connsiteX15" fmla="*/ 39851 w 51867"/>
                          <a:gd name="connsiteY15" fmla="*/ 31639 h 95089"/>
                          <a:gd name="connsiteX16" fmla="*/ 38036 w 51867"/>
                          <a:gd name="connsiteY16" fmla="*/ 21093 h 95089"/>
                          <a:gd name="connsiteX17" fmla="*/ 29478 w 51867"/>
                          <a:gd name="connsiteY17" fmla="*/ 17203 h 95089"/>
                          <a:gd name="connsiteX18" fmla="*/ 25069 w 51867"/>
                          <a:gd name="connsiteY18" fmla="*/ 16770 h 95089"/>
                          <a:gd name="connsiteX19" fmla="*/ 22476 w 51867"/>
                          <a:gd name="connsiteY19" fmla="*/ 44001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1867" h="95089">
                            <a:moveTo>
                              <a:pt x="21006" y="59042"/>
                            </a:moveTo>
                            <a:lnTo>
                              <a:pt x="17462" y="95522"/>
                            </a:lnTo>
                            <a:lnTo>
                              <a:pt x="0" y="93793"/>
                            </a:lnTo>
                            <a:lnTo>
                              <a:pt x="9163" y="0"/>
                            </a:lnTo>
                            <a:lnTo>
                              <a:pt x="31985" y="2248"/>
                            </a:lnTo>
                            <a:cubicBezTo>
                              <a:pt x="41666" y="3199"/>
                              <a:pt x="48582" y="6138"/>
                              <a:pt x="52731" y="11238"/>
                            </a:cubicBezTo>
                            <a:cubicBezTo>
                              <a:pt x="56881" y="16252"/>
                              <a:pt x="58523" y="23513"/>
                              <a:pt x="57572" y="32849"/>
                            </a:cubicBezTo>
                            <a:cubicBezTo>
                              <a:pt x="56449" y="44692"/>
                              <a:pt x="51608" y="52559"/>
                              <a:pt x="43136" y="56535"/>
                            </a:cubicBezTo>
                            <a:lnTo>
                              <a:pt x="57140" y="99412"/>
                            </a:lnTo>
                            <a:lnTo>
                              <a:pt x="38468" y="97597"/>
                            </a:lnTo>
                            <a:lnTo>
                              <a:pt x="27230" y="59647"/>
                            </a:lnTo>
                            <a:lnTo>
                              <a:pt x="21006" y="59042"/>
                            </a:lnTo>
                            <a:close/>
                            <a:moveTo>
                              <a:pt x="22476" y="44001"/>
                            </a:moveTo>
                            <a:lnTo>
                              <a:pt x="26971" y="44433"/>
                            </a:lnTo>
                            <a:cubicBezTo>
                              <a:pt x="31034" y="44865"/>
                              <a:pt x="34146" y="44001"/>
                              <a:pt x="36134" y="41840"/>
                            </a:cubicBezTo>
                            <a:cubicBezTo>
                              <a:pt x="38122" y="39678"/>
                              <a:pt x="39419" y="36307"/>
                              <a:pt x="39851" y="31639"/>
                            </a:cubicBezTo>
                            <a:cubicBezTo>
                              <a:pt x="40283" y="26885"/>
                              <a:pt x="39678" y="23340"/>
                              <a:pt x="38036" y="21093"/>
                            </a:cubicBezTo>
                            <a:cubicBezTo>
                              <a:pt x="36307" y="18845"/>
                              <a:pt x="33454" y="17548"/>
                              <a:pt x="29478" y="17203"/>
                            </a:cubicBezTo>
                            <a:lnTo>
                              <a:pt x="25069" y="16770"/>
                            </a:lnTo>
                            <a:lnTo>
                              <a:pt x="22476" y="4400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27" name="Grafik 3536">
                      <a:extLst>
                        <a:ext uri="{FF2B5EF4-FFF2-40B4-BE49-F238E27FC236}">
                          <a16:creationId xmlns:a16="http://schemas.microsoft.com/office/drawing/2014/main" id="{BFB93234-60D4-4D75-BD68-553BFB2804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417" y="1172522"/>
                      <a:ext cx="121024" cy="337137"/>
                      <a:chOff x="4730417" y="1172522"/>
                      <a:chExt cx="121024" cy="337137"/>
                    </a:xfrm>
                    <a:solidFill>
                      <a:srgbClr val="CD326D"/>
                    </a:solidFill>
                  </p:grpSpPr>
                  <p:sp>
                    <p:nvSpPr>
                      <p:cNvPr id="564" name="Freihandform: Form 563">
                        <a:extLst>
                          <a:ext uri="{FF2B5EF4-FFF2-40B4-BE49-F238E27FC236}">
                            <a16:creationId xmlns:a16="http://schemas.microsoft.com/office/drawing/2014/main" id="{5BE01153-FAB2-4C02-A796-4F7E92D89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0417" y="1478130"/>
                        <a:ext cx="51867" cy="34578"/>
                      </a:xfrm>
                      <a:custGeom>
                        <a:avLst/>
                        <a:gdLst>
                          <a:gd name="connsiteX0" fmla="*/ 45248 w 51867"/>
                          <a:gd name="connsiteY0" fmla="*/ 7521 h 34578"/>
                          <a:gd name="connsiteX1" fmla="*/ 55794 w 51867"/>
                          <a:gd name="connsiteY1" fmla="*/ 13658 h 34578"/>
                          <a:gd name="connsiteX2" fmla="*/ 58128 w 51867"/>
                          <a:gd name="connsiteY2" fmla="*/ 24378 h 34578"/>
                          <a:gd name="connsiteX3" fmla="*/ 53979 w 51867"/>
                          <a:gd name="connsiteY3" fmla="*/ 34924 h 34578"/>
                          <a:gd name="connsiteX4" fmla="*/ 49830 w 51867"/>
                          <a:gd name="connsiteY4" fmla="*/ 34059 h 34578"/>
                          <a:gd name="connsiteX5" fmla="*/ 52596 w 51867"/>
                          <a:gd name="connsiteY5" fmla="*/ 29391 h 34578"/>
                          <a:gd name="connsiteX6" fmla="*/ 54411 w 51867"/>
                          <a:gd name="connsiteY6" fmla="*/ 23600 h 34578"/>
                          <a:gd name="connsiteX7" fmla="*/ 52596 w 51867"/>
                          <a:gd name="connsiteY7" fmla="*/ 15820 h 34578"/>
                          <a:gd name="connsiteX8" fmla="*/ 44816 w 51867"/>
                          <a:gd name="connsiteY8" fmla="*/ 11324 h 34578"/>
                          <a:gd name="connsiteX9" fmla="*/ 36949 w 51867"/>
                          <a:gd name="connsiteY9" fmla="*/ 11757 h 34578"/>
                          <a:gd name="connsiteX10" fmla="*/ 29861 w 51867"/>
                          <a:gd name="connsiteY10" fmla="*/ 18240 h 34578"/>
                          <a:gd name="connsiteX11" fmla="*/ 24242 w 51867"/>
                          <a:gd name="connsiteY11" fmla="*/ 23945 h 34578"/>
                          <a:gd name="connsiteX12" fmla="*/ 18796 w 51867"/>
                          <a:gd name="connsiteY12" fmla="*/ 26193 h 34578"/>
                          <a:gd name="connsiteX13" fmla="*/ 11967 w 51867"/>
                          <a:gd name="connsiteY13" fmla="*/ 25934 h 34578"/>
                          <a:gd name="connsiteX14" fmla="*/ 4878 w 51867"/>
                          <a:gd name="connsiteY14" fmla="*/ 22735 h 34578"/>
                          <a:gd name="connsiteX15" fmla="*/ 729 w 51867"/>
                          <a:gd name="connsiteY15" fmla="*/ 16943 h 34578"/>
                          <a:gd name="connsiteX16" fmla="*/ 296 w 51867"/>
                          <a:gd name="connsiteY16" fmla="*/ 9855 h 34578"/>
                          <a:gd name="connsiteX17" fmla="*/ 2285 w 51867"/>
                          <a:gd name="connsiteY17" fmla="*/ 3976 h 34578"/>
                          <a:gd name="connsiteX18" fmla="*/ 4705 w 51867"/>
                          <a:gd name="connsiteY18" fmla="*/ 0 h 34578"/>
                          <a:gd name="connsiteX19" fmla="*/ 8077 w 51867"/>
                          <a:gd name="connsiteY19" fmla="*/ 2248 h 34578"/>
                          <a:gd name="connsiteX20" fmla="*/ 4100 w 51867"/>
                          <a:gd name="connsiteY20" fmla="*/ 10546 h 34578"/>
                          <a:gd name="connsiteX21" fmla="*/ 5570 w 51867"/>
                          <a:gd name="connsiteY21" fmla="*/ 17894 h 34578"/>
                          <a:gd name="connsiteX22" fmla="*/ 12572 w 51867"/>
                          <a:gd name="connsiteY22" fmla="*/ 22043 h 34578"/>
                          <a:gd name="connsiteX23" fmla="*/ 20352 w 51867"/>
                          <a:gd name="connsiteY23" fmla="*/ 21611 h 34578"/>
                          <a:gd name="connsiteX24" fmla="*/ 27354 w 51867"/>
                          <a:gd name="connsiteY24" fmla="*/ 15301 h 34578"/>
                          <a:gd name="connsiteX25" fmla="*/ 35566 w 51867"/>
                          <a:gd name="connsiteY25" fmla="*/ 8212 h 34578"/>
                          <a:gd name="connsiteX26" fmla="*/ 45248 w 51867"/>
                          <a:gd name="connsiteY26" fmla="*/ 7521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45248" y="7521"/>
                            </a:moveTo>
                            <a:cubicBezTo>
                              <a:pt x="49916" y="8472"/>
                              <a:pt x="53461" y="10546"/>
                              <a:pt x="55794" y="13658"/>
                            </a:cubicBezTo>
                            <a:cubicBezTo>
                              <a:pt x="58128" y="16857"/>
                              <a:pt x="58907" y="20401"/>
                              <a:pt x="58128" y="24378"/>
                            </a:cubicBezTo>
                            <a:cubicBezTo>
                              <a:pt x="57178" y="28873"/>
                              <a:pt x="55794" y="32417"/>
                              <a:pt x="53979" y="34924"/>
                            </a:cubicBezTo>
                            <a:lnTo>
                              <a:pt x="49830" y="34059"/>
                            </a:lnTo>
                            <a:cubicBezTo>
                              <a:pt x="50867" y="32849"/>
                              <a:pt x="51818" y="31293"/>
                              <a:pt x="52596" y="29391"/>
                            </a:cubicBezTo>
                            <a:cubicBezTo>
                              <a:pt x="53461" y="27490"/>
                              <a:pt x="54065" y="25588"/>
                              <a:pt x="54411" y="23600"/>
                            </a:cubicBezTo>
                            <a:cubicBezTo>
                              <a:pt x="55016" y="20660"/>
                              <a:pt x="54411" y="18067"/>
                              <a:pt x="52596" y="15820"/>
                            </a:cubicBezTo>
                            <a:cubicBezTo>
                              <a:pt x="50781" y="13485"/>
                              <a:pt x="48187" y="12016"/>
                              <a:pt x="44816" y="11324"/>
                            </a:cubicBezTo>
                            <a:cubicBezTo>
                              <a:pt x="41704" y="10719"/>
                              <a:pt x="39024" y="10806"/>
                              <a:pt x="36949" y="11757"/>
                            </a:cubicBezTo>
                            <a:cubicBezTo>
                              <a:pt x="34875" y="12707"/>
                              <a:pt x="32454" y="14869"/>
                              <a:pt x="29861" y="18240"/>
                            </a:cubicBezTo>
                            <a:cubicBezTo>
                              <a:pt x="27786" y="20833"/>
                              <a:pt x="25971" y="22735"/>
                              <a:pt x="24242" y="23945"/>
                            </a:cubicBezTo>
                            <a:cubicBezTo>
                              <a:pt x="22599" y="25156"/>
                              <a:pt x="20784" y="25847"/>
                              <a:pt x="18796" y="26193"/>
                            </a:cubicBezTo>
                            <a:cubicBezTo>
                              <a:pt x="16808" y="26539"/>
                              <a:pt x="14560" y="26452"/>
                              <a:pt x="11967" y="25934"/>
                            </a:cubicBezTo>
                            <a:cubicBezTo>
                              <a:pt x="9201" y="25415"/>
                              <a:pt x="6780" y="24291"/>
                              <a:pt x="4878" y="22735"/>
                            </a:cubicBezTo>
                            <a:cubicBezTo>
                              <a:pt x="2890" y="21179"/>
                              <a:pt x="1593" y="19191"/>
                              <a:pt x="729" y="16943"/>
                            </a:cubicBezTo>
                            <a:cubicBezTo>
                              <a:pt x="-49" y="14696"/>
                              <a:pt x="-222" y="12275"/>
                              <a:pt x="296" y="9855"/>
                            </a:cubicBezTo>
                            <a:cubicBezTo>
                              <a:pt x="729" y="7694"/>
                              <a:pt x="1420" y="5705"/>
                              <a:pt x="2285" y="3976"/>
                            </a:cubicBezTo>
                            <a:cubicBezTo>
                              <a:pt x="3149" y="2248"/>
                              <a:pt x="3927" y="951"/>
                              <a:pt x="4705" y="0"/>
                            </a:cubicBezTo>
                            <a:lnTo>
                              <a:pt x="8077" y="2248"/>
                            </a:lnTo>
                            <a:cubicBezTo>
                              <a:pt x="6002" y="4841"/>
                              <a:pt x="4705" y="7607"/>
                              <a:pt x="4100" y="10546"/>
                            </a:cubicBezTo>
                            <a:cubicBezTo>
                              <a:pt x="3581" y="13313"/>
                              <a:pt x="4014" y="15820"/>
                              <a:pt x="5570" y="17894"/>
                            </a:cubicBezTo>
                            <a:cubicBezTo>
                              <a:pt x="7126" y="20055"/>
                              <a:pt x="9460" y="21438"/>
                              <a:pt x="12572" y="22043"/>
                            </a:cubicBezTo>
                            <a:cubicBezTo>
                              <a:pt x="15770" y="22649"/>
                              <a:pt x="18364" y="22562"/>
                              <a:pt x="20352" y="21611"/>
                            </a:cubicBezTo>
                            <a:cubicBezTo>
                              <a:pt x="22340" y="20660"/>
                              <a:pt x="24674" y="18586"/>
                              <a:pt x="27354" y="15301"/>
                            </a:cubicBezTo>
                            <a:cubicBezTo>
                              <a:pt x="30034" y="11843"/>
                              <a:pt x="32713" y="9509"/>
                              <a:pt x="35566" y="8212"/>
                            </a:cubicBezTo>
                            <a:cubicBezTo>
                              <a:pt x="38419" y="7088"/>
                              <a:pt x="41704" y="6829"/>
                              <a:pt x="45248" y="7521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5" name="Freihandform: Form 564">
                        <a:extLst>
                          <a:ext uri="{FF2B5EF4-FFF2-40B4-BE49-F238E27FC236}">
                            <a16:creationId xmlns:a16="http://schemas.microsoft.com/office/drawing/2014/main" id="{013A8C2D-19D7-460C-A152-A28171F36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4603" y="1446663"/>
                        <a:ext cx="51867" cy="25934"/>
                      </a:xfrm>
                      <a:custGeom>
                        <a:avLst/>
                        <a:gdLst>
                          <a:gd name="connsiteX0" fmla="*/ 59820 w 51867"/>
                          <a:gd name="connsiteY0" fmla="*/ 22822 h 25933"/>
                          <a:gd name="connsiteX1" fmla="*/ 59042 w 51867"/>
                          <a:gd name="connsiteY1" fmla="*/ 26625 h 25933"/>
                          <a:gd name="connsiteX2" fmla="*/ 5878 w 51867"/>
                          <a:gd name="connsiteY2" fmla="*/ 15906 h 25933"/>
                          <a:gd name="connsiteX3" fmla="*/ 3631 w 51867"/>
                          <a:gd name="connsiteY3" fmla="*/ 27230 h 25933"/>
                          <a:gd name="connsiteX4" fmla="*/ 0 w 51867"/>
                          <a:gd name="connsiteY4" fmla="*/ 26452 h 25933"/>
                          <a:gd name="connsiteX5" fmla="*/ 5360 w 51867"/>
                          <a:gd name="connsiteY5" fmla="*/ 0 h 25933"/>
                          <a:gd name="connsiteX6" fmla="*/ 8990 w 51867"/>
                          <a:gd name="connsiteY6" fmla="*/ 778 h 25933"/>
                          <a:gd name="connsiteX7" fmla="*/ 6743 w 51867"/>
                          <a:gd name="connsiteY7" fmla="*/ 12102 h 25933"/>
                          <a:gd name="connsiteX8" fmla="*/ 59820 w 51867"/>
                          <a:gd name="connsiteY8" fmla="*/ 22822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9820" y="22822"/>
                            </a:moveTo>
                            <a:lnTo>
                              <a:pt x="59042" y="26625"/>
                            </a:lnTo>
                            <a:lnTo>
                              <a:pt x="5878" y="15906"/>
                            </a:lnTo>
                            <a:lnTo>
                              <a:pt x="3631" y="27230"/>
                            </a:lnTo>
                            <a:lnTo>
                              <a:pt x="0" y="26452"/>
                            </a:lnTo>
                            <a:lnTo>
                              <a:pt x="5360" y="0"/>
                            </a:lnTo>
                            <a:lnTo>
                              <a:pt x="8990" y="778"/>
                            </a:lnTo>
                            <a:lnTo>
                              <a:pt x="6743" y="12102"/>
                            </a:lnTo>
                            <a:lnTo>
                              <a:pt x="59820" y="22822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6" name="Freihandform: Form 565">
                        <a:extLst>
                          <a:ext uri="{FF2B5EF4-FFF2-40B4-BE49-F238E27FC236}">
                            <a16:creationId xmlns:a16="http://schemas.microsoft.com/office/drawing/2014/main" id="{D50B5E10-448A-4FA7-9A82-B9413A0FA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067" y="1413271"/>
                        <a:ext cx="51867" cy="34578"/>
                      </a:xfrm>
                      <a:custGeom>
                        <a:avLst/>
                        <a:gdLst>
                          <a:gd name="connsiteX0" fmla="*/ 32770 w 51867"/>
                          <a:gd name="connsiteY0" fmla="*/ 1494 h 34578"/>
                          <a:gd name="connsiteX1" fmla="*/ 53604 w 51867"/>
                          <a:gd name="connsiteY1" fmla="*/ 10052 h 34578"/>
                          <a:gd name="connsiteX2" fmla="*/ 58704 w 51867"/>
                          <a:gd name="connsiteY2" fmla="*/ 23797 h 34578"/>
                          <a:gd name="connsiteX3" fmla="*/ 48590 w 51867"/>
                          <a:gd name="connsiteY3" fmla="*/ 34430 h 34578"/>
                          <a:gd name="connsiteX4" fmla="*/ 26028 w 51867"/>
                          <a:gd name="connsiteY4" fmla="*/ 34171 h 34578"/>
                          <a:gd name="connsiteX5" fmla="*/ 5021 w 51867"/>
                          <a:gd name="connsiteY5" fmla="*/ 25613 h 34578"/>
                          <a:gd name="connsiteX6" fmla="*/ 353 w 51867"/>
                          <a:gd name="connsiteY6" fmla="*/ 11781 h 34578"/>
                          <a:gd name="connsiteX7" fmla="*/ 10381 w 51867"/>
                          <a:gd name="connsiteY7" fmla="*/ 1235 h 34578"/>
                          <a:gd name="connsiteX8" fmla="*/ 32770 w 51867"/>
                          <a:gd name="connsiteY8" fmla="*/ 1494 h 34578"/>
                          <a:gd name="connsiteX9" fmla="*/ 26979 w 51867"/>
                          <a:gd name="connsiteY9" fmla="*/ 30281 h 34578"/>
                          <a:gd name="connsiteX10" fmla="*/ 46775 w 51867"/>
                          <a:gd name="connsiteY10" fmla="*/ 30972 h 34578"/>
                          <a:gd name="connsiteX11" fmla="*/ 55073 w 51867"/>
                          <a:gd name="connsiteY11" fmla="*/ 23019 h 34578"/>
                          <a:gd name="connsiteX12" fmla="*/ 50492 w 51867"/>
                          <a:gd name="connsiteY12" fmla="*/ 12473 h 34578"/>
                          <a:gd name="connsiteX13" fmla="*/ 31906 w 51867"/>
                          <a:gd name="connsiteY13" fmla="*/ 5471 h 34578"/>
                          <a:gd name="connsiteX14" fmla="*/ 12197 w 51867"/>
                          <a:gd name="connsiteY14" fmla="*/ 4693 h 34578"/>
                          <a:gd name="connsiteX15" fmla="*/ 3898 w 51867"/>
                          <a:gd name="connsiteY15" fmla="*/ 12646 h 34578"/>
                          <a:gd name="connsiteX16" fmla="*/ 8479 w 51867"/>
                          <a:gd name="connsiteY16" fmla="*/ 23365 h 34578"/>
                          <a:gd name="connsiteX17" fmla="*/ 26979 w 51867"/>
                          <a:gd name="connsiteY17" fmla="*/ 30281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32770" y="1494"/>
                            </a:moveTo>
                            <a:cubicBezTo>
                              <a:pt x="42193" y="3396"/>
                              <a:pt x="49109" y="6249"/>
                              <a:pt x="53604" y="10052"/>
                            </a:cubicBezTo>
                            <a:cubicBezTo>
                              <a:pt x="58099" y="13856"/>
                              <a:pt x="59742" y="18438"/>
                              <a:pt x="58704" y="23797"/>
                            </a:cubicBezTo>
                            <a:cubicBezTo>
                              <a:pt x="57580" y="29157"/>
                              <a:pt x="54295" y="32701"/>
                              <a:pt x="48590" y="34430"/>
                            </a:cubicBezTo>
                            <a:cubicBezTo>
                              <a:pt x="42971" y="36159"/>
                              <a:pt x="35450" y="36072"/>
                              <a:pt x="26028" y="34171"/>
                            </a:cubicBezTo>
                            <a:cubicBezTo>
                              <a:pt x="16260" y="32182"/>
                              <a:pt x="9257" y="29330"/>
                              <a:pt x="5021" y="25613"/>
                            </a:cubicBezTo>
                            <a:cubicBezTo>
                              <a:pt x="786" y="21895"/>
                              <a:pt x="-770" y="17314"/>
                              <a:pt x="353" y="11781"/>
                            </a:cubicBezTo>
                            <a:cubicBezTo>
                              <a:pt x="1391" y="6508"/>
                              <a:pt x="4762" y="2964"/>
                              <a:pt x="10381" y="1235"/>
                            </a:cubicBezTo>
                            <a:cubicBezTo>
                              <a:pt x="15914" y="-494"/>
                              <a:pt x="23434" y="-407"/>
                              <a:pt x="32770" y="1494"/>
                            </a:cubicBezTo>
                            <a:close/>
                            <a:moveTo>
                              <a:pt x="26979" y="30281"/>
                            </a:moveTo>
                            <a:cubicBezTo>
                              <a:pt x="35450" y="32010"/>
                              <a:pt x="42020" y="32182"/>
                              <a:pt x="46775" y="30972"/>
                            </a:cubicBezTo>
                            <a:cubicBezTo>
                              <a:pt x="51529" y="29762"/>
                              <a:pt x="54295" y="27082"/>
                              <a:pt x="55073" y="23019"/>
                            </a:cubicBezTo>
                            <a:cubicBezTo>
                              <a:pt x="55938" y="18956"/>
                              <a:pt x="54382" y="15412"/>
                              <a:pt x="50492" y="12473"/>
                            </a:cubicBezTo>
                            <a:cubicBezTo>
                              <a:pt x="46688" y="9534"/>
                              <a:pt x="40464" y="7113"/>
                              <a:pt x="31906" y="5471"/>
                            </a:cubicBezTo>
                            <a:cubicBezTo>
                              <a:pt x="23521" y="3742"/>
                              <a:pt x="16951" y="3569"/>
                              <a:pt x="12197" y="4693"/>
                            </a:cubicBezTo>
                            <a:cubicBezTo>
                              <a:pt x="7528" y="5903"/>
                              <a:pt x="4762" y="8583"/>
                              <a:pt x="3898" y="12646"/>
                            </a:cubicBezTo>
                            <a:cubicBezTo>
                              <a:pt x="3033" y="16795"/>
                              <a:pt x="4589" y="20339"/>
                              <a:pt x="8479" y="23365"/>
                            </a:cubicBezTo>
                            <a:cubicBezTo>
                              <a:pt x="12542" y="26304"/>
                              <a:pt x="18593" y="28638"/>
                              <a:pt x="26979" y="30281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7" name="Freihandform: Form 566">
                        <a:extLst>
                          <a:ext uri="{FF2B5EF4-FFF2-40B4-BE49-F238E27FC236}">
                            <a16:creationId xmlns:a16="http://schemas.microsoft.com/office/drawing/2014/main" id="{DBFC9C84-66D8-4758-AA83-DDF2EFBF3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9645" y="1377245"/>
                        <a:ext cx="60512" cy="25934"/>
                      </a:xfrm>
                      <a:custGeom>
                        <a:avLst/>
                        <a:gdLst>
                          <a:gd name="connsiteX0" fmla="*/ 32763 w 60511"/>
                          <a:gd name="connsiteY0" fmla="*/ 23862 h 25933"/>
                          <a:gd name="connsiteX1" fmla="*/ 57573 w 60511"/>
                          <a:gd name="connsiteY1" fmla="*/ 28876 h 25933"/>
                          <a:gd name="connsiteX2" fmla="*/ 56795 w 60511"/>
                          <a:gd name="connsiteY2" fmla="*/ 32680 h 25933"/>
                          <a:gd name="connsiteX3" fmla="*/ 0 w 60511"/>
                          <a:gd name="connsiteY3" fmla="*/ 21182 h 25933"/>
                          <a:gd name="connsiteX4" fmla="*/ 1556 w 60511"/>
                          <a:gd name="connsiteY4" fmla="*/ 13402 h 25933"/>
                          <a:gd name="connsiteX5" fmla="*/ 7953 w 60511"/>
                          <a:gd name="connsiteY5" fmla="*/ 1992 h 25933"/>
                          <a:gd name="connsiteX6" fmla="*/ 20488 w 60511"/>
                          <a:gd name="connsiteY6" fmla="*/ 522 h 25933"/>
                          <a:gd name="connsiteX7" fmla="*/ 29824 w 60511"/>
                          <a:gd name="connsiteY7" fmla="*/ 4585 h 25933"/>
                          <a:gd name="connsiteX8" fmla="*/ 34146 w 60511"/>
                          <a:gd name="connsiteY8" fmla="*/ 12797 h 25933"/>
                          <a:gd name="connsiteX9" fmla="*/ 62154 w 60511"/>
                          <a:gd name="connsiteY9" fmla="*/ 6746 h 25933"/>
                          <a:gd name="connsiteX10" fmla="*/ 61290 w 60511"/>
                          <a:gd name="connsiteY10" fmla="*/ 10982 h 25933"/>
                          <a:gd name="connsiteX11" fmla="*/ 34319 w 60511"/>
                          <a:gd name="connsiteY11" fmla="*/ 16601 h 25933"/>
                          <a:gd name="connsiteX12" fmla="*/ 32763 w 60511"/>
                          <a:gd name="connsiteY12" fmla="*/ 23862 h 25933"/>
                          <a:gd name="connsiteX13" fmla="*/ 29219 w 60511"/>
                          <a:gd name="connsiteY13" fmla="*/ 23171 h 25933"/>
                          <a:gd name="connsiteX14" fmla="*/ 30256 w 60511"/>
                          <a:gd name="connsiteY14" fmla="*/ 17811 h 25933"/>
                          <a:gd name="connsiteX15" fmla="*/ 28700 w 60511"/>
                          <a:gd name="connsiteY15" fmla="*/ 9166 h 25933"/>
                          <a:gd name="connsiteX16" fmla="*/ 19796 w 60511"/>
                          <a:gd name="connsiteY16" fmla="*/ 4498 h 25933"/>
                          <a:gd name="connsiteX17" fmla="*/ 9941 w 60511"/>
                          <a:gd name="connsiteY17" fmla="*/ 5449 h 25933"/>
                          <a:gd name="connsiteX18" fmla="*/ 5273 w 60511"/>
                          <a:gd name="connsiteY18" fmla="*/ 13834 h 25933"/>
                          <a:gd name="connsiteX19" fmla="*/ 4409 w 60511"/>
                          <a:gd name="connsiteY19" fmla="*/ 18070 h 25933"/>
                          <a:gd name="connsiteX20" fmla="*/ 29219 w 60511"/>
                          <a:gd name="connsiteY20" fmla="*/ 23171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25933">
                            <a:moveTo>
                              <a:pt x="32763" y="23862"/>
                            </a:moveTo>
                            <a:lnTo>
                              <a:pt x="57573" y="28876"/>
                            </a:lnTo>
                            <a:lnTo>
                              <a:pt x="56795" y="32680"/>
                            </a:lnTo>
                            <a:lnTo>
                              <a:pt x="0" y="21182"/>
                            </a:lnTo>
                            <a:lnTo>
                              <a:pt x="1556" y="13402"/>
                            </a:lnTo>
                            <a:cubicBezTo>
                              <a:pt x="2680" y="7870"/>
                              <a:pt x="4841" y="4066"/>
                              <a:pt x="7953" y="1992"/>
                            </a:cubicBezTo>
                            <a:cubicBezTo>
                              <a:pt x="11065" y="3"/>
                              <a:pt x="15214" y="-515"/>
                              <a:pt x="20488" y="522"/>
                            </a:cubicBezTo>
                            <a:cubicBezTo>
                              <a:pt x="24464" y="1300"/>
                              <a:pt x="27490" y="2683"/>
                              <a:pt x="29824" y="4585"/>
                            </a:cubicBezTo>
                            <a:cubicBezTo>
                              <a:pt x="32071" y="6487"/>
                              <a:pt x="33541" y="9253"/>
                              <a:pt x="34146" y="12797"/>
                            </a:cubicBezTo>
                            <a:lnTo>
                              <a:pt x="62154" y="6746"/>
                            </a:lnTo>
                            <a:lnTo>
                              <a:pt x="61290" y="10982"/>
                            </a:lnTo>
                            <a:lnTo>
                              <a:pt x="34319" y="16601"/>
                            </a:lnTo>
                            <a:lnTo>
                              <a:pt x="32763" y="23862"/>
                            </a:lnTo>
                            <a:close/>
                            <a:moveTo>
                              <a:pt x="29219" y="23171"/>
                            </a:moveTo>
                            <a:lnTo>
                              <a:pt x="30256" y="17811"/>
                            </a:lnTo>
                            <a:cubicBezTo>
                              <a:pt x="30948" y="14353"/>
                              <a:pt x="30429" y="11500"/>
                              <a:pt x="28700" y="9166"/>
                            </a:cubicBezTo>
                            <a:cubicBezTo>
                              <a:pt x="26971" y="6919"/>
                              <a:pt x="23946" y="5276"/>
                              <a:pt x="19796" y="4498"/>
                            </a:cubicBezTo>
                            <a:cubicBezTo>
                              <a:pt x="15474" y="3634"/>
                              <a:pt x="12275" y="3980"/>
                              <a:pt x="9941" y="5449"/>
                            </a:cubicBezTo>
                            <a:cubicBezTo>
                              <a:pt x="7694" y="7005"/>
                              <a:pt x="6138" y="9772"/>
                              <a:pt x="5273" y="13834"/>
                            </a:cubicBezTo>
                            <a:lnTo>
                              <a:pt x="4409" y="18070"/>
                            </a:lnTo>
                            <a:lnTo>
                              <a:pt x="29219" y="23171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8" name="Freihandform: Form 567">
                        <a:extLst>
                          <a:ext uri="{FF2B5EF4-FFF2-40B4-BE49-F238E27FC236}">
                            <a16:creationId xmlns:a16="http://schemas.microsoft.com/office/drawing/2014/main" id="{463F470F-167E-4B06-8F61-F90538F565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5177" y="1344312"/>
                        <a:ext cx="51867" cy="25934"/>
                      </a:xfrm>
                      <a:custGeom>
                        <a:avLst/>
                        <a:gdLst>
                          <a:gd name="connsiteX0" fmla="*/ 32071 w 51867"/>
                          <a:gd name="connsiteY0" fmla="*/ 19191 h 25933"/>
                          <a:gd name="connsiteX1" fmla="*/ 4582 w 51867"/>
                          <a:gd name="connsiteY1" fmla="*/ 4063 h 25933"/>
                          <a:gd name="connsiteX2" fmla="*/ 5446 w 51867"/>
                          <a:gd name="connsiteY2" fmla="*/ 0 h 25933"/>
                          <a:gd name="connsiteX3" fmla="*/ 37777 w 51867"/>
                          <a:gd name="connsiteY3" fmla="*/ 18413 h 25933"/>
                          <a:gd name="connsiteX4" fmla="*/ 59907 w 51867"/>
                          <a:gd name="connsiteY4" fmla="*/ 22908 h 25933"/>
                          <a:gd name="connsiteX5" fmla="*/ 59129 w 51867"/>
                          <a:gd name="connsiteY5" fmla="*/ 26712 h 25933"/>
                          <a:gd name="connsiteX6" fmla="*/ 36912 w 51867"/>
                          <a:gd name="connsiteY6" fmla="*/ 22217 h 25933"/>
                          <a:gd name="connsiteX7" fmla="*/ 0 w 51867"/>
                          <a:gd name="connsiteY7" fmla="*/ 26625 h 25933"/>
                          <a:gd name="connsiteX8" fmla="*/ 865 w 51867"/>
                          <a:gd name="connsiteY8" fmla="*/ 22562 h 25933"/>
                          <a:gd name="connsiteX9" fmla="*/ 32071 w 51867"/>
                          <a:gd name="connsiteY9" fmla="*/ 19191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32071" y="19191"/>
                            </a:moveTo>
                            <a:lnTo>
                              <a:pt x="4582" y="4063"/>
                            </a:lnTo>
                            <a:lnTo>
                              <a:pt x="5446" y="0"/>
                            </a:lnTo>
                            <a:lnTo>
                              <a:pt x="37777" y="18413"/>
                            </a:lnTo>
                            <a:lnTo>
                              <a:pt x="59907" y="22908"/>
                            </a:lnTo>
                            <a:lnTo>
                              <a:pt x="59129" y="26712"/>
                            </a:lnTo>
                            <a:lnTo>
                              <a:pt x="36912" y="22217"/>
                            </a:lnTo>
                            <a:lnTo>
                              <a:pt x="0" y="26625"/>
                            </a:lnTo>
                            <a:lnTo>
                              <a:pt x="865" y="22562"/>
                            </a:lnTo>
                            <a:lnTo>
                              <a:pt x="32071" y="19191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9" name="Freihandform: Form 568">
                        <a:extLst>
                          <a:ext uri="{FF2B5EF4-FFF2-40B4-BE49-F238E27FC236}">
                            <a16:creationId xmlns:a16="http://schemas.microsoft.com/office/drawing/2014/main" id="{245B1F56-2E79-46D3-8D57-8D914B712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0710" y="1317082"/>
                        <a:ext cx="51867" cy="25934"/>
                      </a:xfrm>
                      <a:custGeom>
                        <a:avLst/>
                        <a:gdLst>
                          <a:gd name="connsiteX0" fmla="*/ 59820 w 51867"/>
                          <a:gd name="connsiteY0" fmla="*/ 22822 h 25933"/>
                          <a:gd name="connsiteX1" fmla="*/ 59042 w 51867"/>
                          <a:gd name="connsiteY1" fmla="*/ 26625 h 25933"/>
                          <a:gd name="connsiteX2" fmla="*/ 5878 w 51867"/>
                          <a:gd name="connsiteY2" fmla="*/ 15906 h 25933"/>
                          <a:gd name="connsiteX3" fmla="*/ 3631 w 51867"/>
                          <a:gd name="connsiteY3" fmla="*/ 27230 h 25933"/>
                          <a:gd name="connsiteX4" fmla="*/ 0 w 51867"/>
                          <a:gd name="connsiteY4" fmla="*/ 26452 h 25933"/>
                          <a:gd name="connsiteX5" fmla="*/ 5360 w 51867"/>
                          <a:gd name="connsiteY5" fmla="*/ 0 h 25933"/>
                          <a:gd name="connsiteX6" fmla="*/ 8990 w 51867"/>
                          <a:gd name="connsiteY6" fmla="*/ 778 h 25933"/>
                          <a:gd name="connsiteX7" fmla="*/ 6743 w 51867"/>
                          <a:gd name="connsiteY7" fmla="*/ 12102 h 25933"/>
                          <a:gd name="connsiteX8" fmla="*/ 59820 w 51867"/>
                          <a:gd name="connsiteY8" fmla="*/ 22822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9820" y="22822"/>
                            </a:moveTo>
                            <a:lnTo>
                              <a:pt x="59042" y="26625"/>
                            </a:lnTo>
                            <a:lnTo>
                              <a:pt x="5878" y="15906"/>
                            </a:lnTo>
                            <a:lnTo>
                              <a:pt x="3631" y="27230"/>
                            </a:lnTo>
                            <a:lnTo>
                              <a:pt x="0" y="26452"/>
                            </a:lnTo>
                            <a:lnTo>
                              <a:pt x="5360" y="0"/>
                            </a:lnTo>
                            <a:lnTo>
                              <a:pt x="8990" y="778"/>
                            </a:lnTo>
                            <a:lnTo>
                              <a:pt x="6743" y="12102"/>
                            </a:lnTo>
                            <a:lnTo>
                              <a:pt x="59820" y="22822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0" name="Freihandform: Form 569">
                        <a:extLst>
                          <a:ext uri="{FF2B5EF4-FFF2-40B4-BE49-F238E27FC236}">
                            <a16:creationId xmlns:a16="http://schemas.microsoft.com/office/drawing/2014/main" id="{F11ED4FC-2E35-4C68-8A4C-F809C67FD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52" y="1289765"/>
                        <a:ext cx="60512" cy="25934"/>
                      </a:xfrm>
                      <a:custGeom>
                        <a:avLst/>
                        <a:gdLst>
                          <a:gd name="connsiteX0" fmla="*/ 60944 w 60511"/>
                          <a:gd name="connsiteY0" fmla="*/ 11497 h 25933"/>
                          <a:gd name="connsiteX1" fmla="*/ 56795 w 60511"/>
                          <a:gd name="connsiteY1" fmla="*/ 32071 h 25933"/>
                          <a:gd name="connsiteX2" fmla="*/ 0 w 60511"/>
                          <a:gd name="connsiteY2" fmla="*/ 20574 h 25933"/>
                          <a:gd name="connsiteX3" fmla="*/ 4149 w 60511"/>
                          <a:gd name="connsiteY3" fmla="*/ 0 h 25933"/>
                          <a:gd name="connsiteX4" fmla="*/ 7780 w 60511"/>
                          <a:gd name="connsiteY4" fmla="*/ 778 h 25933"/>
                          <a:gd name="connsiteX5" fmla="*/ 4409 w 60511"/>
                          <a:gd name="connsiteY5" fmla="*/ 17548 h 25933"/>
                          <a:gd name="connsiteX6" fmla="*/ 25934 w 60511"/>
                          <a:gd name="connsiteY6" fmla="*/ 21871 h 25933"/>
                          <a:gd name="connsiteX7" fmla="*/ 29132 w 60511"/>
                          <a:gd name="connsiteY7" fmla="*/ 6051 h 25933"/>
                          <a:gd name="connsiteX8" fmla="*/ 32763 w 60511"/>
                          <a:gd name="connsiteY8" fmla="*/ 6829 h 25933"/>
                          <a:gd name="connsiteX9" fmla="*/ 29564 w 60511"/>
                          <a:gd name="connsiteY9" fmla="*/ 22649 h 25933"/>
                          <a:gd name="connsiteX10" fmla="*/ 53856 w 60511"/>
                          <a:gd name="connsiteY10" fmla="*/ 27576 h 25933"/>
                          <a:gd name="connsiteX11" fmla="*/ 57227 w 60511"/>
                          <a:gd name="connsiteY11" fmla="*/ 10806 h 25933"/>
                          <a:gd name="connsiteX12" fmla="*/ 60944 w 60511"/>
                          <a:gd name="connsiteY12" fmla="*/ 11497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25933">
                            <a:moveTo>
                              <a:pt x="60944" y="11497"/>
                            </a:moveTo>
                            <a:lnTo>
                              <a:pt x="56795" y="32071"/>
                            </a:lnTo>
                            <a:lnTo>
                              <a:pt x="0" y="20574"/>
                            </a:lnTo>
                            <a:lnTo>
                              <a:pt x="4149" y="0"/>
                            </a:lnTo>
                            <a:lnTo>
                              <a:pt x="7780" y="778"/>
                            </a:lnTo>
                            <a:lnTo>
                              <a:pt x="4409" y="17548"/>
                            </a:lnTo>
                            <a:lnTo>
                              <a:pt x="25934" y="21871"/>
                            </a:lnTo>
                            <a:lnTo>
                              <a:pt x="29132" y="6051"/>
                            </a:lnTo>
                            <a:lnTo>
                              <a:pt x="32763" y="6829"/>
                            </a:lnTo>
                            <a:lnTo>
                              <a:pt x="29564" y="22649"/>
                            </a:lnTo>
                            <a:lnTo>
                              <a:pt x="53856" y="27576"/>
                            </a:lnTo>
                            <a:lnTo>
                              <a:pt x="57227" y="10806"/>
                            </a:lnTo>
                            <a:lnTo>
                              <a:pt x="60944" y="1149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1" name="Freihandform: Form 570">
                        <a:extLst>
                          <a:ext uri="{FF2B5EF4-FFF2-40B4-BE49-F238E27FC236}">
                            <a16:creationId xmlns:a16="http://schemas.microsoft.com/office/drawing/2014/main" id="{0B2F31B0-67D9-4A9E-8C8A-3E2387E91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3590" y="1270574"/>
                        <a:ext cx="60512" cy="17289"/>
                      </a:xfrm>
                      <a:custGeom>
                        <a:avLst/>
                        <a:gdLst>
                          <a:gd name="connsiteX0" fmla="*/ 56795 w 60511"/>
                          <a:gd name="connsiteY0" fmla="*/ 20574 h 17289"/>
                          <a:gd name="connsiteX1" fmla="*/ 0 w 60511"/>
                          <a:gd name="connsiteY1" fmla="*/ 9077 h 17289"/>
                          <a:gd name="connsiteX2" fmla="*/ 778 w 60511"/>
                          <a:gd name="connsiteY2" fmla="*/ 5273 h 17289"/>
                          <a:gd name="connsiteX3" fmla="*/ 53942 w 60511"/>
                          <a:gd name="connsiteY3" fmla="*/ 15992 h 17289"/>
                          <a:gd name="connsiteX4" fmla="*/ 57140 w 60511"/>
                          <a:gd name="connsiteY4" fmla="*/ 0 h 17289"/>
                          <a:gd name="connsiteX5" fmla="*/ 60771 w 60511"/>
                          <a:gd name="connsiteY5" fmla="*/ 692 h 17289"/>
                          <a:gd name="connsiteX6" fmla="*/ 56795 w 60511"/>
                          <a:gd name="connsiteY6" fmla="*/ 20574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511" h="17289">
                            <a:moveTo>
                              <a:pt x="56795" y="20574"/>
                            </a:moveTo>
                            <a:lnTo>
                              <a:pt x="0" y="9077"/>
                            </a:lnTo>
                            <a:lnTo>
                              <a:pt x="778" y="5273"/>
                            </a:lnTo>
                            <a:lnTo>
                              <a:pt x="53942" y="15992"/>
                            </a:lnTo>
                            <a:lnTo>
                              <a:pt x="57140" y="0"/>
                            </a:lnTo>
                            <a:lnTo>
                              <a:pt x="60771" y="692"/>
                            </a:lnTo>
                            <a:lnTo>
                              <a:pt x="56795" y="20574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2" name="Freihandform: Form 571">
                        <a:extLst>
                          <a:ext uri="{FF2B5EF4-FFF2-40B4-BE49-F238E27FC236}">
                            <a16:creationId xmlns:a16="http://schemas.microsoft.com/office/drawing/2014/main" id="{2CBD9702-9764-4649-AAD4-FF47D7DCF5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9209" y="1243085"/>
                        <a:ext cx="60512" cy="17289"/>
                      </a:xfrm>
                      <a:custGeom>
                        <a:avLst/>
                        <a:gdLst>
                          <a:gd name="connsiteX0" fmla="*/ 56795 w 60511"/>
                          <a:gd name="connsiteY0" fmla="*/ 20574 h 17289"/>
                          <a:gd name="connsiteX1" fmla="*/ 0 w 60511"/>
                          <a:gd name="connsiteY1" fmla="*/ 9077 h 17289"/>
                          <a:gd name="connsiteX2" fmla="*/ 778 w 60511"/>
                          <a:gd name="connsiteY2" fmla="*/ 5273 h 17289"/>
                          <a:gd name="connsiteX3" fmla="*/ 53942 w 60511"/>
                          <a:gd name="connsiteY3" fmla="*/ 15992 h 17289"/>
                          <a:gd name="connsiteX4" fmla="*/ 57140 w 60511"/>
                          <a:gd name="connsiteY4" fmla="*/ 0 h 17289"/>
                          <a:gd name="connsiteX5" fmla="*/ 60771 w 60511"/>
                          <a:gd name="connsiteY5" fmla="*/ 692 h 17289"/>
                          <a:gd name="connsiteX6" fmla="*/ 56795 w 60511"/>
                          <a:gd name="connsiteY6" fmla="*/ 20574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511" h="17289">
                            <a:moveTo>
                              <a:pt x="56795" y="20574"/>
                            </a:moveTo>
                            <a:lnTo>
                              <a:pt x="0" y="9077"/>
                            </a:lnTo>
                            <a:lnTo>
                              <a:pt x="778" y="5273"/>
                            </a:lnTo>
                            <a:lnTo>
                              <a:pt x="53942" y="15992"/>
                            </a:lnTo>
                            <a:lnTo>
                              <a:pt x="57140" y="0"/>
                            </a:lnTo>
                            <a:lnTo>
                              <a:pt x="60771" y="692"/>
                            </a:lnTo>
                            <a:lnTo>
                              <a:pt x="56795" y="20574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3" name="Freihandform: Form 572">
                        <a:extLst>
                          <a:ext uri="{FF2B5EF4-FFF2-40B4-BE49-F238E27FC236}">
                            <a16:creationId xmlns:a16="http://schemas.microsoft.com/office/drawing/2014/main" id="{A384424A-C6F6-4F69-9584-25847E177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4741" y="1203925"/>
                        <a:ext cx="60512" cy="25934"/>
                      </a:xfrm>
                      <a:custGeom>
                        <a:avLst/>
                        <a:gdLst>
                          <a:gd name="connsiteX0" fmla="*/ 60944 w 60511"/>
                          <a:gd name="connsiteY0" fmla="*/ 11497 h 25933"/>
                          <a:gd name="connsiteX1" fmla="*/ 56795 w 60511"/>
                          <a:gd name="connsiteY1" fmla="*/ 32071 h 25933"/>
                          <a:gd name="connsiteX2" fmla="*/ 0 w 60511"/>
                          <a:gd name="connsiteY2" fmla="*/ 20574 h 25933"/>
                          <a:gd name="connsiteX3" fmla="*/ 4149 w 60511"/>
                          <a:gd name="connsiteY3" fmla="*/ 0 h 25933"/>
                          <a:gd name="connsiteX4" fmla="*/ 7780 w 60511"/>
                          <a:gd name="connsiteY4" fmla="*/ 692 h 25933"/>
                          <a:gd name="connsiteX5" fmla="*/ 4409 w 60511"/>
                          <a:gd name="connsiteY5" fmla="*/ 17462 h 25933"/>
                          <a:gd name="connsiteX6" fmla="*/ 25934 w 60511"/>
                          <a:gd name="connsiteY6" fmla="*/ 21784 h 25933"/>
                          <a:gd name="connsiteX7" fmla="*/ 29132 w 60511"/>
                          <a:gd name="connsiteY7" fmla="*/ 5965 h 25933"/>
                          <a:gd name="connsiteX8" fmla="*/ 32763 w 60511"/>
                          <a:gd name="connsiteY8" fmla="*/ 6743 h 25933"/>
                          <a:gd name="connsiteX9" fmla="*/ 29564 w 60511"/>
                          <a:gd name="connsiteY9" fmla="*/ 22562 h 25933"/>
                          <a:gd name="connsiteX10" fmla="*/ 53856 w 60511"/>
                          <a:gd name="connsiteY10" fmla="*/ 27490 h 25933"/>
                          <a:gd name="connsiteX11" fmla="*/ 57227 w 60511"/>
                          <a:gd name="connsiteY11" fmla="*/ 10719 h 25933"/>
                          <a:gd name="connsiteX12" fmla="*/ 60944 w 60511"/>
                          <a:gd name="connsiteY12" fmla="*/ 11497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25933">
                            <a:moveTo>
                              <a:pt x="60944" y="11497"/>
                            </a:moveTo>
                            <a:lnTo>
                              <a:pt x="56795" y="32071"/>
                            </a:lnTo>
                            <a:lnTo>
                              <a:pt x="0" y="20574"/>
                            </a:lnTo>
                            <a:lnTo>
                              <a:pt x="4149" y="0"/>
                            </a:lnTo>
                            <a:lnTo>
                              <a:pt x="7780" y="692"/>
                            </a:lnTo>
                            <a:lnTo>
                              <a:pt x="4409" y="17462"/>
                            </a:lnTo>
                            <a:lnTo>
                              <a:pt x="25934" y="21784"/>
                            </a:lnTo>
                            <a:lnTo>
                              <a:pt x="29132" y="5965"/>
                            </a:lnTo>
                            <a:lnTo>
                              <a:pt x="32763" y="6743"/>
                            </a:lnTo>
                            <a:lnTo>
                              <a:pt x="29564" y="22562"/>
                            </a:lnTo>
                            <a:lnTo>
                              <a:pt x="53856" y="27490"/>
                            </a:lnTo>
                            <a:lnTo>
                              <a:pt x="57227" y="10719"/>
                            </a:lnTo>
                            <a:lnTo>
                              <a:pt x="60944" y="1149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4" name="Freihandform: Form 573">
                        <a:extLst>
                          <a:ext uri="{FF2B5EF4-FFF2-40B4-BE49-F238E27FC236}">
                            <a16:creationId xmlns:a16="http://schemas.microsoft.com/office/drawing/2014/main" id="{E72F7F2F-7D78-4A3B-A956-0AE5C9DFA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0966" y="1172522"/>
                        <a:ext cx="60512" cy="25934"/>
                      </a:xfrm>
                      <a:custGeom>
                        <a:avLst/>
                        <a:gdLst>
                          <a:gd name="connsiteX0" fmla="*/ 32763 w 60511"/>
                          <a:gd name="connsiteY0" fmla="*/ 23882 h 25933"/>
                          <a:gd name="connsiteX1" fmla="*/ 57573 w 60511"/>
                          <a:gd name="connsiteY1" fmla="*/ 28896 h 25933"/>
                          <a:gd name="connsiteX2" fmla="*/ 56795 w 60511"/>
                          <a:gd name="connsiteY2" fmla="*/ 32699 h 25933"/>
                          <a:gd name="connsiteX3" fmla="*/ 0 w 60511"/>
                          <a:gd name="connsiteY3" fmla="*/ 21202 h 25933"/>
                          <a:gd name="connsiteX4" fmla="*/ 1556 w 60511"/>
                          <a:gd name="connsiteY4" fmla="*/ 13422 h 25933"/>
                          <a:gd name="connsiteX5" fmla="*/ 7953 w 60511"/>
                          <a:gd name="connsiteY5" fmla="*/ 2011 h 25933"/>
                          <a:gd name="connsiteX6" fmla="*/ 20488 w 60511"/>
                          <a:gd name="connsiteY6" fmla="*/ 542 h 25933"/>
                          <a:gd name="connsiteX7" fmla="*/ 29824 w 60511"/>
                          <a:gd name="connsiteY7" fmla="*/ 4605 h 25933"/>
                          <a:gd name="connsiteX8" fmla="*/ 34146 w 60511"/>
                          <a:gd name="connsiteY8" fmla="*/ 12817 h 25933"/>
                          <a:gd name="connsiteX9" fmla="*/ 62154 w 60511"/>
                          <a:gd name="connsiteY9" fmla="*/ 6766 h 25933"/>
                          <a:gd name="connsiteX10" fmla="*/ 61290 w 60511"/>
                          <a:gd name="connsiteY10" fmla="*/ 11002 h 25933"/>
                          <a:gd name="connsiteX11" fmla="*/ 34319 w 60511"/>
                          <a:gd name="connsiteY11" fmla="*/ 16621 h 25933"/>
                          <a:gd name="connsiteX12" fmla="*/ 32763 w 60511"/>
                          <a:gd name="connsiteY12" fmla="*/ 23882 h 25933"/>
                          <a:gd name="connsiteX13" fmla="*/ 29219 w 60511"/>
                          <a:gd name="connsiteY13" fmla="*/ 23191 h 25933"/>
                          <a:gd name="connsiteX14" fmla="*/ 30256 w 60511"/>
                          <a:gd name="connsiteY14" fmla="*/ 17917 h 25933"/>
                          <a:gd name="connsiteX15" fmla="*/ 28700 w 60511"/>
                          <a:gd name="connsiteY15" fmla="*/ 9273 h 25933"/>
                          <a:gd name="connsiteX16" fmla="*/ 19796 w 60511"/>
                          <a:gd name="connsiteY16" fmla="*/ 4518 h 25933"/>
                          <a:gd name="connsiteX17" fmla="*/ 9941 w 60511"/>
                          <a:gd name="connsiteY17" fmla="*/ 5469 h 25933"/>
                          <a:gd name="connsiteX18" fmla="*/ 5273 w 60511"/>
                          <a:gd name="connsiteY18" fmla="*/ 13854 h 25933"/>
                          <a:gd name="connsiteX19" fmla="*/ 4409 w 60511"/>
                          <a:gd name="connsiteY19" fmla="*/ 18090 h 25933"/>
                          <a:gd name="connsiteX20" fmla="*/ 29219 w 60511"/>
                          <a:gd name="connsiteY20" fmla="*/ 23191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25933">
                            <a:moveTo>
                              <a:pt x="32763" y="23882"/>
                            </a:moveTo>
                            <a:lnTo>
                              <a:pt x="57573" y="28896"/>
                            </a:lnTo>
                            <a:lnTo>
                              <a:pt x="56795" y="32699"/>
                            </a:lnTo>
                            <a:lnTo>
                              <a:pt x="0" y="21202"/>
                            </a:lnTo>
                            <a:lnTo>
                              <a:pt x="1556" y="13422"/>
                            </a:lnTo>
                            <a:cubicBezTo>
                              <a:pt x="2680" y="7890"/>
                              <a:pt x="4841" y="4086"/>
                              <a:pt x="7953" y="2011"/>
                            </a:cubicBezTo>
                            <a:cubicBezTo>
                              <a:pt x="11065" y="-63"/>
                              <a:pt x="15301" y="-496"/>
                              <a:pt x="20488" y="542"/>
                            </a:cubicBezTo>
                            <a:cubicBezTo>
                              <a:pt x="24464" y="1320"/>
                              <a:pt x="27490" y="2703"/>
                              <a:pt x="29824" y="4605"/>
                            </a:cubicBezTo>
                            <a:cubicBezTo>
                              <a:pt x="32071" y="6507"/>
                              <a:pt x="33541" y="9273"/>
                              <a:pt x="34146" y="12817"/>
                            </a:cubicBezTo>
                            <a:lnTo>
                              <a:pt x="62154" y="6766"/>
                            </a:lnTo>
                            <a:lnTo>
                              <a:pt x="61290" y="11002"/>
                            </a:lnTo>
                            <a:lnTo>
                              <a:pt x="34319" y="16621"/>
                            </a:lnTo>
                            <a:lnTo>
                              <a:pt x="32763" y="23882"/>
                            </a:lnTo>
                            <a:close/>
                            <a:moveTo>
                              <a:pt x="29219" y="23191"/>
                            </a:moveTo>
                            <a:lnTo>
                              <a:pt x="30256" y="17917"/>
                            </a:lnTo>
                            <a:cubicBezTo>
                              <a:pt x="30948" y="14459"/>
                              <a:pt x="30429" y="11607"/>
                              <a:pt x="28700" y="9273"/>
                            </a:cubicBezTo>
                            <a:cubicBezTo>
                              <a:pt x="26971" y="7025"/>
                              <a:pt x="23946" y="5383"/>
                              <a:pt x="19796" y="4518"/>
                            </a:cubicBezTo>
                            <a:cubicBezTo>
                              <a:pt x="15560" y="3654"/>
                              <a:pt x="12275" y="4000"/>
                              <a:pt x="9941" y="5469"/>
                            </a:cubicBezTo>
                            <a:cubicBezTo>
                              <a:pt x="7694" y="7025"/>
                              <a:pt x="6138" y="9791"/>
                              <a:pt x="5273" y="13854"/>
                            </a:cubicBezTo>
                            <a:lnTo>
                              <a:pt x="4409" y="18090"/>
                            </a:lnTo>
                            <a:lnTo>
                              <a:pt x="29219" y="23191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28" name="Grafik 3536">
                      <a:extLst>
                        <a:ext uri="{FF2B5EF4-FFF2-40B4-BE49-F238E27FC236}">
                          <a16:creationId xmlns:a16="http://schemas.microsoft.com/office/drawing/2014/main" id="{6F0FC5EE-849B-4C62-BC50-25621A6E8F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7694" y="1158368"/>
                      <a:ext cx="77801" cy="224758"/>
                      <a:chOff x="4647694" y="1158368"/>
                      <a:chExt cx="77801" cy="224758"/>
                    </a:xfrm>
                    <a:solidFill>
                      <a:srgbClr val="CD326D"/>
                    </a:solidFill>
                  </p:grpSpPr>
                  <p:sp>
                    <p:nvSpPr>
                      <p:cNvPr id="558" name="Freihandform: Form 557">
                        <a:extLst>
                          <a:ext uri="{FF2B5EF4-FFF2-40B4-BE49-F238E27FC236}">
                            <a16:creationId xmlns:a16="http://schemas.microsoft.com/office/drawing/2014/main" id="{BF0D8A38-1AFB-4D9B-8E2C-700E85958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7694" y="1358835"/>
                        <a:ext cx="51867" cy="25934"/>
                      </a:xfrm>
                      <a:custGeom>
                        <a:avLst/>
                        <a:gdLst>
                          <a:gd name="connsiteX0" fmla="*/ 44638 w 51867"/>
                          <a:gd name="connsiteY0" fmla="*/ 3804 h 25933"/>
                          <a:gd name="connsiteX1" fmla="*/ 55703 w 51867"/>
                          <a:gd name="connsiteY1" fmla="*/ 9077 h 25933"/>
                          <a:gd name="connsiteX2" fmla="*/ 58987 w 51867"/>
                          <a:gd name="connsiteY2" fmla="*/ 19537 h 25933"/>
                          <a:gd name="connsiteX3" fmla="*/ 55703 w 51867"/>
                          <a:gd name="connsiteY3" fmla="*/ 30342 h 25933"/>
                          <a:gd name="connsiteX4" fmla="*/ 51553 w 51867"/>
                          <a:gd name="connsiteY4" fmla="*/ 29910 h 25933"/>
                          <a:gd name="connsiteX5" fmla="*/ 53974 w 51867"/>
                          <a:gd name="connsiteY5" fmla="*/ 25069 h 25933"/>
                          <a:gd name="connsiteX6" fmla="*/ 55270 w 51867"/>
                          <a:gd name="connsiteY6" fmla="*/ 19191 h 25933"/>
                          <a:gd name="connsiteX7" fmla="*/ 52763 w 51867"/>
                          <a:gd name="connsiteY7" fmla="*/ 11584 h 25933"/>
                          <a:gd name="connsiteX8" fmla="*/ 44551 w 51867"/>
                          <a:gd name="connsiteY8" fmla="*/ 7780 h 25933"/>
                          <a:gd name="connsiteX9" fmla="*/ 36771 w 51867"/>
                          <a:gd name="connsiteY9" fmla="*/ 8904 h 25933"/>
                          <a:gd name="connsiteX10" fmla="*/ 30288 w 51867"/>
                          <a:gd name="connsiteY10" fmla="*/ 15992 h 25933"/>
                          <a:gd name="connsiteX11" fmla="*/ 25188 w 51867"/>
                          <a:gd name="connsiteY11" fmla="*/ 22130 h 25933"/>
                          <a:gd name="connsiteX12" fmla="*/ 19914 w 51867"/>
                          <a:gd name="connsiteY12" fmla="*/ 24810 h 25933"/>
                          <a:gd name="connsiteX13" fmla="*/ 13085 w 51867"/>
                          <a:gd name="connsiteY13" fmla="*/ 25156 h 25933"/>
                          <a:gd name="connsiteX14" fmla="*/ 5737 w 51867"/>
                          <a:gd name="connsiteY14" fmla="*/ 22562 h 25933"/>
                          <a:gd name="connsiteX15" fmla="*/ 1156 w 51867"/>
                          <a:gd name="connsiteY15" fmla="*/ 17116 h 25933"/>
                          <a:gd name="connsiteX16" fmla="*/ 118 w 51867"/>
                          <a:gd name="connsiteY16" fmla="*/ 10114 h 25933"/>
                          <a:gd name="connsiteX17" fmla="*/ 1588 w 51867"/>
                          <a:gd name="connsiteY17" fmla="*/ 4149 h 25933"/>
                          <a:gd name="connsiteX18" fmla="*/ 3662 w 51867"/>
                          <a:gd name="connsiteY18" fmla="*/ 0 h 25933"/>
                          <a:gd name="connsiteX19" fmla="*/ 7207 w 51867"/>
                          <a:gd name="connsiteY19" fmla="*/ 1902 h 25933"/>
                          <a:gd name="connsiteX20" fmla="*/ 3922 w 51867"/>
                          <a:gd name="connsiteY20" fmla="*/ 10546 h 25933"/>
                          <a:gd name="connsiteX21" fmla="*/ 6083 w 51867"/>
                          <a:gd name="connsiteY21" fmla="*/ 17808 h 25933"/>
                          <a:gd name="connsiteX22" fmla="*/ 13431 w 51867"/>
                          <a:gd name="connsiteY22" fmla="*/ 21352 h 25933"/>
                          <a:gd name="connsiteX23" fmla="*/ 21125 w 51867"/>
                          <a:gd name="connsiteY23" fmla="*/ 20228 h 25933"/>
                          <a:gd name="connsiteX24" fmla="*/ 27521 w 51867"/>
                          <a:gd name="connsiteY24" fmla="*/ 13313 h 25933"/>
                          <a:gd name="connsiteX25" fmla="*/ 35129 w 51867"/>
                          <a:gd name="connsiteY25" fmla="*/ 5532 h 25933"/>
                          <a:gd name="connsiteX26" fmla="*/ 44638 w 51867"/>
                          <a:gd name="connsiteY26" fmla="*/ 3804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44638" y="3804"/>
                            </a:moveTo>
                            <a:cubicBezTo>
                              <a:pt x="49392" y="4322"/>
                              <a:pt x="53023" y="6051"/>
                              <a:pt x="55703" y="9077"/>
                            </a:cubicBezTo>
                            <a:cubicBezTo>
                              <a:pt x="58296" y="12016"/>
                              <a:pt x="59420" y="15560"/>
                              <a:pt x="58987" y="19537"/>
                            </a:cubicBezTo>
                            <a:cubicBezTo>
                              <a:pt x="58469" y="24118"/>
                              <a:pt x="57345" y="27749"/>
                              <a:pt x="55703" y="30342"/>
                            </a:cubicBezTo>
                            <a:lnTo>
                              <a:pt x="51553" y="29910"/>
                            </a:lnTo>
                            <a:cubicBezTo>
                              <a:pt x="52504" y="28613"/>
                              <a:pt x="53282" y="26971"/>
                              <a:pt x="53974" y="25069"/>
                            </a:cubicBezTo>
                            <a:cubicBezTo>
                              <a:pt x="54665" y="23081"/>
                              <a:pt x="55098" y="21093"/>
                              <a:pt x="55270" y="19191"/>
                            </a:cubicBezTo>
                            <a:cubicBezTo>
                              <a:pt x="55616" y="16252"/>
                              <a:pt x="54752" y="13745"/>
                              <a:pt x="52763" y="11584"/>
                            </a:cubicBezTo>
                            <a:cubicBezTo>
                              <a:pt x="50775" y="9423"/>
                              <a:pt x="48009" y="8212"/>
                              <a:pt x="44551" y="7780"/>
                            </a:cubicBezTo>
                            <a:cubicBezTo>
                              <a:pt x="41353" y="7434"/>
                              <a:pt x="38759" y="7780"/>
                              <a:pt x="36771" y="8904"/>
                            </a:cubicBezTo>
                            <a:cubicBezTo>
                              <a:pt x="34783" y="10028"/>
                              <a:pt x="32622" y="12362"/>
                              <a:pt x="30288" y="15992"/>
                            </a:cubicBezTo>
                            <a:cubicBezTo>
                              <a:pt x="28472" y="18759"/>
                              <a:pt x="26744" y="20833"/>
                              <a:pt x="25188" y="22130"/>
                            </a:cubicBezTo>
                            <a:cubicBezTo>
                              <a:pt x="23631" y="23427"/>
                              <a:pt x="21903" y="24378"/>
                              <a:pt x="19914" y="24810"/>
                            </a:cubicBezTo>
                            <a:cubicBezTo>
                              <a:pt x="17926" y="25328"/>
                              <a:pt x="15679" y="25415"/>
                              <a:pt x="13085" y="25156"/>
                            </a:cubicBezTo>
                            <a:cubicBezTo>
                              <a:pt x="10232" y="24810"/>
                              <a:pt x="7812" y="23945"/>
                              <a:pt x="5737" y="22562"/>
                            </a:cubicBezTo>
                            <a:cubicBezTo>
                              <a:pt x="3662" y="21179"/>
                              <a:pt x="2107" y="19364"/>
                              <a:pt x="1156" y="17116"/>
                            </a:cubicBezTo>
                            <a:cubicBezTo>
                              <a:pt x="205" y="14869"/>
                              <a:pt x="-227" y="12535"/>
                              <a:pt x="118" y="10114"/>
                            </a:cubicBezTo>
                            <a:cubicBezTo>
                              <a:pt x="378" y="7867"/>
                              <a:pt x="810" y="5878"/>
                              <a:pt x="1588" y="4149"/>
                            </a:cubicBezTo>
                            <a:cubicBezTo>
                              <a:pt x="2279" y="2334"/>
                              <a:pt x="2971" y="1037"/>
                              <a:pt x="3662" y="0"/>
                            </a:cubicBezTo>
                            <a:lnTo>
                              <a:pt x="7207" y="1902"/>
                            </a:lnTo>
                            <a:cubicBezTo>
                              <a:pt x="5391" y="4668"/>
                              <a:pt x="4268" y="7521"/>
                              <a:pt x="3922" y="10546"/>
                            </a:cubicBezTo>
                            <a:cubicBezTo>
                              <a:pt x="3576" y="13399"/>
                              <a:pt x="4268" y="15820"/>
                              <a:pt x="6083" y="17808"/>
                            </a:cubicBezTo>
                            <a:cubicBezTo>
                              <a:pt x="7812" y="19796"/>
                              <a:pt x="10232" y="21006"/>
                              <a:pt x="13431" y="21352"/>
                            </a:cubicBezTo>
                            <a:cubicBezTo>
                              <a:pt x="16629" y="21698"/>
                              <a:pt x="19223" y="21352"/>
                              <a:pt x="21125" y="20228"/>
                            </a:cubicBezTo>
                            <a:cubicBezTo>
                              <a:pt x="23026" y="19104"/>
                              <a:pt x="25188" y="16857"/>
                              <a:pt x="27521" y="13313"/>
                            </a:cubicBezTo>
                            <a:cubicBezTo>
                              <a:pt x="29855" y="9595"/>
                              <a:pt x="32362" y="7002"/>
                              <a:pt x="35129" y="5532"/>
                            </a:cubicBezTo>
                            <a:cubicBezTo>
                              <a:pt x="37895" y="3976"/>
                              <a:pt x="41007" y="3458"/>
                              <a:pt x="44638" y="3804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9" name="Freihandform: Form 558">
                        <a:extLst>
                          <a:ext uri="{FF2B5EF4-FFF2-40B4-BE49-F238E27FC236}">
                            <a16:creationId xmlns:a16="http://schemas.microsoft.com/office/drawing/2014/main" id="{58C97AD4-F41A-4E17-8628-0606389DD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0924" y="1320194"/>
                        <a:ext cx="60512" cy="25934"/>
                      </a:xfrm>
                      <a:custGeom>
                        <a:avLst/>
                        <a:gdLst>
                          <a:gd name="connsiteX0" fmla="*/ 60771 w 60511"/>
                          <a:gd name="connsiteY0" fmla="*/ 6483 h 25933"/>
                          <a:gd name="connsiteX1" fmla="*/ 60339 w 60511"/>
                          <a:gd name="connsiteY1" fmla="*/ 10373 h 25933"/>
                          <a:gd name="connsiteX2" fmla="*/ 31985 w 60511"/>
                          <a:gd name="connsiteY2" fmla="*/ 7175 h 25933"/>
                          <a:gd name="connsiteX3" fmla="*/ 29737 w 60511"/>
                          <a:gd name="connsiteY3" fmla="*/ 27230 h 25933"/>
                          <a:gd name="connsiteX4" fmla="*/ 58005 w 60511"/>
                          <a:gd name="connsiteY4" fmla="*/ 30429 h 25933"/>
                          <a:gd name="connsiteX5" fmla="*/ 57573 w 60511"/>
                          <a:gd name="connsiteY5" fmla="*/ 34319 h 25933"/>
                          <a:gd name="connsiteX6" fmla="*/ 0 w 60511"/>
                          <a:gd name="connsiteY6" fmla="*/ 27835 h 25933"/>
                          <a:gd name="connsiteX7" fmla="*/ 432 w 60511"/>
                          <a:gd name="connsiteY7" fmla="*/ 23945 h 25933"/>
                          <a:gd name="connsiteX8" fmla="*/ 26020 w 60511"/>
                          <a:gd name="connsiteY8" fmla="*/ 26798 h 25933"/>
                          <a:gd name="connsiteX9" fmla="*/ 28268 w 60511"/>
                          <a:gd name="connsiteY9" fmla="*/ 6743 h 25933"/>
                          <a:gd name="connsiteX10" fmla="*/ 2680 w 60511"/>
                          <a:gd name="connsiteY10" fmla="*/ 3890 h 25933"/>
                          <a:gd name="connsiteX11" fmla="*/ 3112 w 60511"/>
                          <a:gd name="connsiteY11" fmla="*/ 0 h 25933"/>
                          <a:gd name="connsiteX12" fmla="*/ 60771 w 60511"/>
                          <a:gd name="connsiteY12" fmla="*/ 6483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60511" h="25933">
                            <a:moveTo>
                              <a:pt x="60771" y="6483"/>
                            </a:moveTo>
                            <a:lnTo>
                              <a:pt x="60339" y="10373"/>
                            </a:lnTo>
                            <a:lnTo>
                              <a:pt x="31985" y="7175"/>
                            </a:lnTo>
                            <a:lnTo>
                              <a:pt x="29737" y="27230"/>
                            </a:lnTo>
                            <a:lnTo>
                              <a:pt x="58005" y="30429"/>
                            </a:lnTo>
                            <a:lnTo>
                              <a:pt x="57573" y="34319"/>
                            </a:lnTo>
                            <a:lnTo>
                              <a:pt x="0" y="27835"/>
                            </a:lnTo>
                            <a:lnTo>
                              <a:pt x="432" y="23945"/>
                            </a:lnTo>
                            <a:lnTo>
                              <a:pt x="26020" y="26798"/>
                            </a:lnTo>
                            <a:lnTo>
                              <a:pt x="28268" y="6743"/>
                            </a:lnTo>
                            <a:lnTo>
                              <a:pt x="2680" y="3890"/>
                            </a:lnTo>
                            <a:lnTo>
                              <a:pt x="3112" y="0"/>
                            </a:lnTo>
                            <a:lnTo>
                              <a:pt x="60771" y="6483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0" name="Freihandform: Form 559">
                        <a:extLst>
                          <a:ext uri="{FF2B5EF4-FFF2-40B4-BE49-F238E27FC236}">
                            <a16:creationId xmlns:a16="http://schemas.microsoft.com/office/drawing/2014/main" id="{5D613C86-970D-4582-99CF-1F1502FE8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6370" y="1288468"/>
                        <a:ext cx="51867" cy="25934"/>
                      </a:xfrm>
                      <a:custGeom>
                        <a:avLst/>
                        <a:gdLst>
                          <a:gd name="connsiteX0" fmla="*/ 59129 w 51867"/>
                          <a:gd name="connsiteY0" fmla="*/ 3890 h 25933"/>
                          <a:gd name="connsiteX1" fmla="*/ 37690 w 51867"/>
                          <a:gd name="connsiteY1" fmla="*/ 6656 h 25933"/>
                          <a:gd name="connsiteX2" fmla="*/ 36134 w 51867"/>
                          <a:gd name="connsiteY2" fmla="*/ 20660 h 25933"/>
                          <a:gd name="connsiteX3" fmla="*/ 56449 w 51867"/>
                          <a:gd name="connsiteY3" fmla="*/ 28008 h 25933"/>
                          <a:gd name="connsiteX4" fmla="*/ 56016 w 51867"/>
                          <a:gd name="connsiteY4" fmla="*/ 31985 h 25933"/>
                          <a:gd name="connsiteX5" fmla="*/ 0 w 51867"/>
                          <a:gd name="connsiteY5" fmla="*/ 11670 h 25933"/>
                          <a:gd name="connsiteX6" fmla="*/ 432 w 51867"/>
                          <a:gd name="connsiteY6" fmla="*/ 7694 h 25933"/>
                          <a:gd name="connsiteX7" fmla="*/ 59647 w 51867"/>
                          <a:gd name="connsiteY7" fmla="*/ 0 h 25933"/>
                          <a:gd name="connsiteX8" fmla="*/ 59129 w 51867"/>
                          <a:gd name="connsiteY8" fmla="*/ 3890 h 25933"/>
                          <a:gd name="connsiteX9" fmla="*/ 33714 w 51867"/>
                          <a:gd name="connsiteY9" fmla="*/ 7088 h 25933"/>
                          <a:gd name="connsiteX10" fmla="*/ 11670 w 51867"/>
                          <a:gd name="connsiteY10" fmla="*/ 9768 h 25933"/>
                          <a:gd name="connsiteX11" fmla="*/ 4668 w 51867"/>
                          <a:gd name="connsiteY11" fmla="*/ 10200 h 25933"/>
                          <a:gd name="connsiteX12" fmla="*/ 11411 w 51867"/>
                          <a:gd name="connsiteY12" fmla="*/ 12102 h 25933"/>
                          <a:gd name="connsiteX13" fmla="*/ 32330 w 51867"/>
                          <a:gd name="connsiteY13" fmla="*/ 19450 h 25933"/>
                          <a:gd name="connsiteX14" fmla="*/ 33714 w 51867"/>
                          <a:gd name="connsiteY14" fmla="*/ 7088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9129" y="3890"/>
                            </a:moveTo>
                            <a:lnTo>
                              <a:pt x="37690" y="6656"/>
                            </a:lnTo>
                            <a:lnTo>
                              <a:pt x="36134" y="20660"/>
                            </a:lnTo>
                            <a:lnTo>
                              <a:pt x="56449" y="28008"/>
                            </a:lnTo>
                            <a:lnTo>
                              <a:pt x="56016" y="31985"/>
                            </a:lnTo>
                            <a:lnTo>
                              <a:pt x="0" y="11670"/>
                            </a:lnTo>
                            <a:lnTo>
                              <a:pt x="432" y="7694"/>
                            </a:lnTo>
                            <a:lnTo>
                              <a:pt x="59647" y="0"/>
                            </a:lnTo>
                            <a:lnTo>
                              <a:pt x="59129" y="3890"/>
                            </a:lnTo>
                            <a:close/>
                            <a:moveTo>
                              <a:pt x="33714" y="7088"/>
                            </a:moveTo>
                            <a:lnTo>
                              <a:pt x="11670" y="9768"/>
                            </a:lnTo>
                            <a:cubicBezTo>
                              <a:pt x="9163" y="10028"/>
                              <a:pt x="6916" y="10200"/>
                              <a:pt x="4668" y="10200"/>
                            </a:cubicBezTo>
                            <a:cubicBezTo>
                              <a:pt x="6916" y="10719"/>
                              <a:pt x="9163" y="11324"/>
                              <a:pt x="11411" y="12102"/>
                            </a:cubicBezTo>
                            <a:lnTo>
                              <a:pt x="32330" y="19450"/>
                            </a:lnTo>
                            <a:lnTo>
                              <a:pt x="33714" y="7088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1" name="Freihandform: Form 560">
                        <a:extLst>
                          <a:ext uri="{FF2B5EF4-FFF2-40B4-BE49-F238E27FC236}">
                            <a16:creationId xmlns:a16="http://schemas.microsoft.com/office/drawing/2014/main" id="{CE1D55CD-ABF5-441B-88F5-9297F25A2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9136" y="1233403"/>
                        <a:ext cx="60512" cy="43223"/>
                      </a:xfrm>
                      <a:custGeom>
                        <a:avLst/>
                        <a:gdLst>
                          <a:gd name="connsiteX0" fmla="*/ 59648 w 60511"/>
                          <a:gd name="connsiteY0" fmla="*/ 29737 h 43222"/>
                          <a:gd name="connsiteX1" fmla="*/ 5533 w 60511"/>
                          <a:gd name="connsiteY1" fmla="*/ 39160 h 43222"/>
                          <a:gd name="connsiteX2" fmla="*/ 5533 w 60511"/>
                          <a:gd name="connsiteY2" fmla="*/ 39506 h 43222"/>
                          <a:gd name="connsiteX3" fmla="*/ 16079 w 60511"/>
                          <a:gd name="connsiteY3" fmla="*/ 40284 h 43222"/>
                          <a:gd name="connsiteX4" fmla="*/ 58005 w 60511"/>
                          <a:gd name="connsiteY4" fmla="*/ 45038 h 43222"/>
                          <a:gd name="connsiteX5" fmla="*/ 57573 w 60511"/>
                          <a:gd name="connsiteY5" fmla="*/ 48755 h 43222"/>
                          <a:gd name="connsiteX6" fmla="*/ 0 w 60511"/>
                          <a:gd name="connsiteY6" fmla="*/ 42272 h 43222"/>
                          <a:gd name="connsiteX7" fmla="*/ 605 w 60511"/>
                          <a:gd name="connsiteY7" fmla="*/ 36566 h 43222"/>
                          <a:gd name="connsiteX8" fmla="*/ 46076 w 60511"/>
                          <a:gd name="connsiteY8" fmla="*/ 28614 h 43222"/>
                          <a:gd name="connsiteX9" fmla="*/ 56276 w 60511"/>
                          <a:gd name="connsiteY9" fmla="*/ 27490 h 43222"/>
                          <a:gd name="connsiteX10" fmla="*/ 56276 w 60511"/>
                          <a:gd name="connsiteY10" fmla="*/ 27144 h 43222"/>
                          <a:gd name="connsiteX11" fmla="*/ 46681 w 60511"/>
                          <a:gd name="connsiteY11" fmla="*/ 23600 h 43222"/>
                          <a:gd name="connsiteX12" fmla="*/ 3977 w 60511"/>
                          <a:gd name="connsiteY12" fmla="*/ 5878 h 43222"/>
                          <a:gd name="connsiteX13" fmla="*/ 4668 w 60511"/>
                          <a:gd name="connsiteY13" fmla="*/ 0 h 43222"/>
                          <a:gd name="connsiteX14" fmla="*/ 62241 w 60511"/>
                          <a:gd name="connsiteY14" fmla="*/ 6483 h 43222"/>
                          <a:gd name="connsiteX15" fmla="*/ 61809 w 60511"/>
                          <a:gd name="connsiteY15" fmla="*/ 10374 h 43222"/>
                          <a:gd name="connsiteX16" fmla="*/ 20142 w 60511"/>
                          <a:gd name="connsiteY16" fmla="*/ 5705 h 43222"/>
                          <a:gd name="connsiteX17" fmla="*/ 9509 w 60511"/>
                          <a:gd name="connsiteY17" fmla="*/ 4149 h 43222"/>
                          <a:gd name="connsiteX18" fmla="*/ 9509 w 60511"/>
                          <a:gd name="connsiteY18" fmla="*/ 4495 h 43222"/>
                          <a:gd name="connsiteX19" fmla="*/ 60166 w 60511"/>
                          <a:gd name="connsiteY19" fmla="*/ 25588 h 43222"/>
                          <a:gd name="connsiteX20" fmla="*/ 59648 w 60511"/>
                          <a:gd name="connsiteY20" fmla="*/ 29737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43222">
                            <a:moveTo>
                              <a:pt x="59648" y="29737"/>
                            </a:moveTo>
                            <a:lnTo>
                              <a:pt x="5533" y="39160"/>
                            </a:lnTo>
                            <a:lnTo>
                              <a:pt x="5533" y="39506"/>
                            </a:lnTo>
                            <a:cubicBezTo>
                              <a:pt x="11065" y="39851"/>
                              <a:pt x="14609" y="40111"/>
                              <a:pt x="16079" y="40284"/>
                            </a:cubicBezTo>
                            <a:lnTo>
                              <a:pt x="58005" y="45038"/>
                            </a:lnTo>
                            <a:lnTo>
                              <a:pt x="57573" y="48755"/>
                            </a:lnTo>
                            <a:lnTo>
                              <a:pt x="0" y="42272"/>
                            </a:lnTo>
                            <a:lnTo>
                              <a:pt x="605" y="36566"/>
                            </a:lnTo>
                            <a:lnTo>
                              <a:pt x="46076" y="28614"/>
                            </a:lnTo>
                            <a:cubicBezTo>
                              <a:pt x="50138" y="27922"/>
                              <a:pt x="53510" y="27490"/>
                              <a:pt x="56276" y="27490"/>
                            </a:cubicBezTo>
                            <a:lnTo>
                              <a:pt x="56276" y="27144"/>
                            </a:lnTo>
                            <a:cubicBezTo>
                              <a:pt x="54374" y="26625"/>
                              <a:pt x="51176" y="25501"/>
                              <a:pt x="46681" y="23600"/>
                            </a:cubicBezTo>
                            <a:lnTo>
                              <a:pt x="3977" y="5878"/>
                            </a:lnTo>
                            <a:lnTo>
                              <a:pt x="4668" y="0"/>
                            </a:lnTo>
                            <a:lnTo>
                              <a:pt x="62241" y="6483"/>
                            </a:lnTo>
                            <a:lnTo>
                              <a:pt x="61809" y="10374"/>
                            </a:lnTo>
                            <a:lnTo>
                              <a:pt x="20142" y="5705"/>
                            </a:lnTo>
                            <a:cubicBezTo>
                              <a:pt x="18499" y="5533"/>
                              <a:pt x="14955" y="5014"/>
                              <a:pt x="9509" y="4149"/>
                            </a:cubicBezTo>
                            <a:lnTo>
                              <a:pt x="9509" y="4495"/>
                            </a:lnTo>
                            <a:lnTo>
                              <a:pt x="60166" y="25588"/>
                            </a:lnTo>
                            <a:lnTo>
                              <a:pt x="59648" y="2973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2" name="Freihandform: Form 561">
                        <a:extLst>
                          <a:ext uri="{FF2B5EF4-FFF2-40B4-BE49-F238E27FC236}">
                            <a16:creationId xmlns:a16="http://schemas.microsoft.com/office/drawing/2014/main" id="{464B4775-6DA0-432F-B3C5-A4BE6D193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6225" y="1201418"/>
                        <a:ext cx="51867" cy="25934"/>
                      </a:xfrm>
                      <a:custGeom>
                        <a:avLst/>
                        <a:gdLst>
                          <a:gd name="connsiteX0" fmla="*/ 59129 w 51867"/>
                          <a:gd name="connsiteY0" fmla="*/ 3890 h 25933"/>
                          <a:gd name="connsiteX1" fmla="*/ 37690 w 51867"/>
                          <a:gd name="connsiteY1" fmla="*/ 6656 h 25933"/>
                          <a:gd name="connsiteX2" fmla="*/ 36134 w 51867"/>
                          <a:gd name="connsiteY2" fmla="*/ 20660 h 25933"/>
                          <a:gd name="connsiteX3" fmla="*/ 56449 w 51867"/>
                          <a:gd name="connsiteY3" fmla="*/ 28008 h 25933"/>
                          <a:gd name="connsiteX4" fmla="*/ 56017 w 51867"/>
                          <a:gd name="connsiteY4" fmla="*/ 31985 h 25933"/>
                          <a:gd name="connsiteX5" fmla="*/ 0 w 51867"/>
                          <a:gd name="connsiteY5" fmla="*/ 11670 h 25933"/>
                          <a:gd name="connsiteX6" fmla="*/ 432 w 51867"/>
                          <a:gd name="connsiteY6" fmla="*/ 7694 h 25933"/>
                          <a:gd name="connsiteX7" fmla="*/ 59647 w 51867"/>
                          <a:gd name="connsiteY7" fmla="*/ 0 h 25933"/>
                          <a:gd name="connsiteX8" fmla="*/ 59129 w 51867"/>
                          <a:gd name="connsiteY8" fmla="*/ 3890 h 25933"/>
                          <a:gd name="connsiteX9" fmla="*/ 33714 w 51867"/>
                          <a:gd name="connsiteY9" fmla="*/ 7089 h 25933"/>
                          <a:gd name="connsiteX10" fmla="*/ 11670 w 51867"/>
                          <a:gd name="connsiteY10" fmla="*/ 9768 h 25933"/>
                          <a:gd name="connsiteX11" fmla="*/ 4668 w 51867"/>
                          <a:gd name="connsiteY11" fmla="*/ 10201 h 25933"/>
                          <a:gd name="connsiteX12" fmla="*/ 11411 w 51867"/>
                          <a:gd name="connsiteY12" fmla="*/ 12102 h 25933"/>
                          <a:gd name="connsiteX13" fmla="*/ 32331 w 51867"/>
                          <a:gd name="connsiteY13" fmla="*/ 19450 h 25933"/>
                          <a:gd name="connsiteX14" fmla="*/ 33714 w 51867"/>
                          <a:gd name="connsiteY14" fmla="*/ 7089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9129" y="3890"/>
                            </a:moveTo>
                            <a:lnTo>
                              <a:pt x="37690" y="6656"/>
                            </a:lnTo>
                            <a:lnTo>
                              <a:pt x="36134" y="20660"/>
                            </a:lnTo>
                            <a:lnTo>
                              <a:pt x="56449" y="28008"/>
                            </a:lnTo>
                            <a:lnTo>
                              <a:pt x="56017" y="31985"/>
                            </a:lnTo>
                            <a:lnTo>
                              <a:pt x="0" y="11670"/>
                            </a:lnTo>
                            <a:lnTo>
                              <a:pt x="432" y="7694"/>
                            </a:lnTo>
                            <a:lnTo>
                              <a:pt x="59647" y="0"/>
                            </a:lnTo>
                            <a:lnTo>
                              <a:pt x="59129" y="3890"/>
                            </a:lnTo>
                            <a:close/>
                            <a:moveTo>
                              <a:pt x="33714" y="7089"/>
                            </a:moveTo>
                            <a:lnTo>
                              <a:pt x="11670" y="9768"/>
                            </a:lnTo>
                            <a:cubicBezTo>
                              <a:pt x="9163" y="10028"/>
                              <a:pt x="6829" y="10201"/>
                              <a:pt x="4668" y="10201"/>
                            </a:cubicBezTo>
                            <a:cubicBezTo>
                              <a:pt x="6916" y="10719"/>
                              <a:pt x="9163" y="11324"/>
                              <a:pt x="11411" y="12102"/>
                            </a:cubicBezTo>
                            <a:lnTo>
                              <a:pt x="32331" y="19450"/>
                            </a:lnTo>
                            <a:lnTo>
                              <a:pt x="33714" y="7089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3" name="Freihandform: Form 562">
                        <a:extLst>
                          <a:ext uri="{FF2B5EF4-FFF2-40B4-BE49-F238E27FC236}">
                            <a16:creationId xmlns:a16="http://schemas.microsoft.com/office/drawing/2014/main" id="{199548A6-D070-429E-A3A5-0D0995FE6E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818" y="1158368"/>
                        <a:ext cx="60512" cy="34578"/>
                      </a:xfrm>
                      <a:custGeom>
                        <a:avLst/>
                        <a:gdLst>
                          <a:gd name="connsiteX0" fmla="*/ 61030 w 60511"/>
                          <a:gd name="connsiteY0" fmla="*/ 6397 h 34578"/>
                          <a:gd name="connsiteX1" fmla="*/ 60425 w 60511"/>
                          <a:gd name="connsiteY1" fmla="*/ 11324 h 34578"/>
                          <a:gd name="connsiteX2" fmla="*/ 6310 w 60511"/>
                          <a:gd name="connsiteY2" fmla="*/ 27317 h 34578"/>
                          <a:gd name="connsiteX3" fmla="*/ 6310 w 60511"/>
                          <a:gd name="connsiteY3" fmla="*/ 27662 h 34578"/>
                          <a:gd name="connsiteX4" fmla="*/ 16684 w 60511"/>
                          <a:gd name="connsiteY4" fmla="*/ 28354 h 34578"/>
                          <a:gd name="connsiteX5" fmla="*/ 58005 w 60511"/>
                          <a:gd name="connsiteY5" fmla="*/ 33022 h 34578"/>
                          <a:gd name="connsiteX6" fmla="*/ 57572 w 60511"/>
                          <a:gd name="connsiteY6" fmla="*/ 36826 h 34578"/>
                          <a:gd name="connsiteX7" fmla="*/ 0 w 60511"/>
                          <a:gd name="connsiteY7" fmla="*/ 30342 h 34578"/>
                          <a:gd name="connsiteX8" fmla="*/ 519 w 60511"/>
                          <a:gd name="connsiteY8" fmla="*/ 25328 h 34578"/>
                          <a:gd name="connsiteX9" fmla="*/ 54028 w 60511"/>
                          <a:gd name="connsiteY9" fmla="*/ 9423 h 34578"/>
                          <a:gd name="connsiteX10" fmla="*/ 54028 w 60511"/>
                          <a:gd name="connsiteY10" fmla="*/ 9163 h 34578"/>
                          <a:gd name="connsiteX11" fmla="*/ 43223 w 60511"/>
                          <a:gd name="connsiteY11" fmla="*/ 8299 h 34578"/>
                          <a:gd name="connsiteX12" fmla="*/ 2939 w 60511"/>
                          <a:gd name="connsiteY12" fmla="*/ 3804 h 34578"/>
                          <a:gd name="connsiteX13" fmla="*/ 3371 w 60511"/>
                          <a:gd name="connsiteY13" fmla="*/ 0 h 34578"/>
                          <a:gd name="connsiteX14" fmla="*/ 61030 w 60511"/>
                          <a:gd name="connsiteY14" fmla="*/ 6397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61030" y="6397"/>
                            </a:moveTo>
                            <a:lnTo>
                              <a:pt x="60425" y="11324"/>
                            </a:lnTo>
                            <a:lnTo>
                              <a:pt x="6310" y="27317"/>
                            </a:lnTo>
                            <a:lnTo>
                              <a:pt x="6310" y="27662"/>
                            </a:lnTo>
                            <a:cubicBezTo>
                              <a:pt x="9941" y="27749"/>
                              <a:pt x="13399" y="28008"/>
                              <a:pt x="16684" y="28354"/>
                            </a:cubicBezTo>
                            <a:lnTo>
                              <a:pt x="58005" y="33022"/>
                            </a:lnTo>
                            <a:lnTo>
                              <a:pt x="57572" y="36826"/>
                            </a:lnTo>
                            <a:lnTo>
                              <a:pt x="0" y="30342"/>
                            </a:lnTo>
                            <a:lnTo>
                              <a:pt x="519" y="25328"/>
                            </a:lnTo>
                            <a:lnTo>
                              <a:pt x="54028" y="9423"/>
                            </a:lnTo>
                            <a:lnTo>
                              <a:pt x="54028" y="9163"/>
                            </a:lnTo>
                            <a:cubicBezTo>
                              <a:pt x="49706" y="8904"/>
                              <a:pt x="46075" y="8558"/>
                              <a:pt x="43223" y="8299"/>
                            </a:cubicBezTo>
                            <a:lnTo>
                              <a:pt x="2939" y="3804"/>
                            </a:lnTo>
                            <a:lnTo>
                              <a:pt x="3371" y="0"/>
                            </a:lnTo>
                            <a:lnTo>
                              <a:pt x="61030" y="639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29" name="Grafik 3536">
                      <a:extLst>
                        <a:ext uri="{FF2B5EF4-FFF2-40B4-BE49-F238E27FC236}">
                          <a16:creationId xmlns:a16="http://schemas.microsoft.com/office/drawing/2014/main" id="{6168EEE5-C6A6-4F12-B3AB-1AC131C8F1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2176" y="1154997"/>
                      <a:ext cx="60512" cy="259336"/>
                      <a:chOff x="4542176" y="1154997"/>
                      <a:chExt cx="60512" cy="259336"/>
                    </a:xfrm>
                    <a:solidFill>
                      <a:srgbClr val="CD326D"/>
                    </a:solidFill>
                  </p:grpSpPr>
                  <p:sp>
                    <p:nvSpPr>
                      <p:cNvPr id="550" name="Freihandform: Form 549">
                        <a:extLst>
                          <a:ext uri="{FF2B5EF4-FFF2-40B4-BE49-F238E27FC236}">
                            <a16:creationId xmlns:a16="http://schemas.microsoft.com/office/drawing/2014/main" id="{6E833E75-805E-478F-AF70-8FD4F4CDB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2176" y="1372234"/>
                        <a:ext cx="51867" cy="43223"/>
                      </a:xfrm>
                      <a:custGeom>
                        <a:avLst/>
                        <a:gdLst>
                          <a:gd name="connsiteX0" fmla="*/ 58351 w 51867"/>
                          <a:gd name="connsiteY0" fmla="*/ 25069 h 43222"/>
                          <a:gd name="connsiteX1" fmla="*/ 5273 w 51867"/>
                          <a:gd name="connsiteY1" fmla="*/ 39160 h 43222"/>
                          <a:gd name="connsiteX2" fmla="*/ 5273 w 51867"/>
                          <a:gd name="connsiteY2" fmla="*/ 39505 h 43222"/>
                          <a:gd name="connsiteX3" fmla="*/ 15820 w 51867"/>
                          <a:gd name="connsiteY3" fmla="*/ 39333 h 43222"/>
                          <a:gd name="connsiteX4" fmla="*/ 58005 w 51867"/>
                          <a:gd name="connsiteY4" fmla="*/ 40370 h 43222"/>
                          <a:gd name="connsiteX5" fmla="*/ 57919 w 51867"/>
                          <a:gd name="connsiteY5" fmla="*/ 44087 h 43222"/>
                          <a:gd name="connsiteX6" fmla="*/ 0 w 51867"/>
                          <a:gd name="connsiteY6" fmla="*/ 42618 h 43222"/>
                          <a:gd name="connsiteX7" fmla="*/ 173 w 51867"/>
                          <a:gd name="connsiteY7" fmla="*/ 36912 h 43222"/>
                          <a:gd name="connsiteX8" fmla="*/ 44779 w 51867"/>
                          <a:gd name="connsiteY8" fmla="*/ 24983 h 43222"/>
                          <a:gd name="connsiteX9" fmla="*/ 54807 w 51867"/>
                          <a:gd name="connsiteY9" fmla="*/ 22994 h 43222"/>
                          <a:gd name="connsiteX10" fmla="*/ 54807 w 51867"/>
                          <a:gd name="connsiteY10" fmla="*/ 22649 h 43222"/>
                          <a:gd name="connsiteX11" fmla="*/ 44952 w 51867"/>
                          <a:gd name="connsiteY11" fmla="*/ 19969 h 43222"/>
                          <a:gd name="connsiteX12" fmla="*/ 951 w 51867"/>
                          <a:gd name="connsiteY12" fmla="*/ 5965 h 43222"/>
                          <a:gd name="connsiteX13" fmla="*/ 1124 w 51867"/>
                          <a:gd name="connsiteY13" fmla="*/ 0 h 43222"/>
                          <a:gd name="connsiteX14" fmla="*/ 59042 w 51867"/>
                          <a:gd name="connsiteY14" fmla="*/ 1470 h 43222"/>
                          <a:gd name="connsiteX15" fmla="*/ 58956 w 51867"/>
                          <a:gd name="connsiteY15" fmla="*/ 5360 h 43222"/>
                          <a:gd name="connsiteX16" fmla="*/ 17116 w 51867"/>
                          <a:gd name="connsiteY16" fmla="*/ 4322 h 43222"/>
                          <a:gd name="connsiteX17" fmla="*/ 6397 w 51867"/>
                          <a:gd name="connsiteY17" fmla="*/ 3631 h 43222"/>
                          <a:gd name="connsiteX18" fmla="*/ 6397 w 51867"/>
                          <a:gd name="connsiteY18" fmla="*/ 3976 h 43222"/>
                          <a:gd name="connsiteX19" fmla="*/ 58696 w 51867"/>
                          <a:gd name="connsiteY19" fmla="*/ 20660 h 43222"/>
                          <a:gd name="connsiteX20" fmla="*/ 58351 w 51867"/>
                          <a:gd name="connsiteY20" fmla="*/ 25069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8351" y="25069"/>
                            </a:moveTo>
                            <a:lnTo>
                              <a:pt x="5273" y="39160"/>
                            </a:lnTo>
                            <a:lnTo>
                              <a:pt x="5273" y="39505"/>
                            </a:lnTo>
                            <a:cubicBezTo>
                              <a:pt x="10806" y="39419"/>
                              <a:pt x="14350" y="39333"/>
                              <a:pt x="15820" y="39333"/>
                            </a:cubicBezTo>
                            <a:lnTo>
                              <a:pt x="58005" y="40370"/>
                            </a:lnTo>
                            <a:lnTo>
                              <a:pt x="57919" y="44087"/>
                            </a:lnTo>
                            <a:lnTo>
                              <a:pt x="0" y="42618"/>
                            </a:lnTo>
                            <a:lnTo>
                              <a:pt x="173" y="36912"/>
                            </a:lnTo>
                            <a:lnTo>
                              <a:pt x="44779" y="24983"/>
                            </a:lnTo>
                            <a:cubicBezTo>
                              <a:pt x="48755" y="23945"/>
                              <a:pt x="52040" y="23254"/>
                              <a:pt x="54807" y="22994"/>
                            </a:cubicBezTo>
                            <a:lnTo>
                              <a:pt x="54807" y="22649"/>
                            </a:lnTo>
                            <a:cubicBezTo>
                              <a:pt x="52818" y="22303"/>
                              <a:pt x="49533" y="21438"/>
                              <a:pt x="44952" y="19969"/>
                            </a:cubicBezTo>
                            <a:lnTo>
                              <a:pt x="951" y="5965"/>
                            </a:lnTo>
                            <a:lnTo>
                              <a:pt x="1124" y="0"/>
                            </a:lnTo>
                            <a:lnTo>
                              <a:pt x="59042" y="1470"/>
                            </a:lnTo>
                            <a:lnTo>
                              <a:pt x="58956" y="5360"/>
                            </a:lnTo>
                            <a:lnTo>
                              <a:pt x="17116" y="4322"/>
                            </a:lnTo>
                            <a:cubicBezTo>
                              <a:pt x="15474" y="4322"/>
                              <a:pt x="11843" y="4063"/>
                              <a:pt x="6397" y="3631"/>
                            </a:cubicBezTo>
                            <a:lnTo>
                              <a:pt x="6397" y="3976"/>
                            </a:lnTo>
                            <a:lnTo>
                              <a:pt x="58696" y="20660"/>
                            </a:lnTo>
                            <a:lnTo>
                              <a:pt x="58351" y="25069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1" name="Freihandform: Form 550">
                        <a:extLst>
                          <a:ext uri="{FF2B5EF4-FFF2-40B4-BE49-F238E27FC236}">
                            <a16:creationId xmlns:a16="http://schemas.microsoft.com/office/drawing/2014/main" id="{7B804819-63A2-4B9E-8E6E-537E8774A2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3732" y="1335149"/>
                        <a:ext cx="51867" cy="25934"/>
                      </a:xfrm>
                      <a:custGeom>
                        <a:avLst/>
                        <a:gdLst>
                          <a:gd name="connsiteX0" fmla="*/ 58264 w 51867"/>
                          <a:gd name="connsiteY0" fmla="*/ 3890 h 25933"/>
                          <a:gd name="connsiteX1" fmla="*/ 37171 w 51867"/>
                          <a:gd name="connsiteY1" fmla="*/ 8472 h 25933"/>
                          <a:gd name="connsiteX2" fmla="*/ 36826 w 51867"/>
                          <a:gd name="connsiteY2" fmla="*/ 22562 h 25933"/>
                          <a:gd name="connsiteX3" fmla="*/ 57659 w 51867"/>
                          <a:gd name="connsiteY3" fmla="*/ 28095 h 25933"/>
                          <a:gd name="connsiteX4" fmla="*/ 57573 w 51867"/>
                          <a:gd name="connsiteY4" fmla="*/ 32158 h 25933"/>
                          <a:gd name="connsiteX5" fmla="*/ 0 w 51867"/>
                          <a:gd name="connsiteY5" fmla="*/ 16770 h 25933"/>
                          <a:gd name="connsiteX6" fmla="*/ 86 w 51867"/>
                          <a:gd name="connsiteY6" fmla="*/ 12794 h 25933"/>
                          <a:gd name="connsiteX7" fmla="*/ 58351 w 51867"/>
                          <a:gd name="connsiteY7" fmla="*/ 0 h 25933"/>
                          <a:gd name="connsiteX8" fmla="*/ 58264 w 51867"/>
                          <a:gd name="connsiteY8" fmla="*/ 3890 h 25933"/>
                          <a:gd name="connsiteX9" fmla="*/ 33195 w 51867"/>
                          <a:gd name="connsiteY9" fmla="*/ 9336 h 25933"/>
                          <a:gd name="connsiteX10" fmla="*/ 11497 w 51867"/>
                          <a:gd name="connsiteY10" fmla="*/ 13918 h 25933"/>
                          <a:gd name="connsiteX11" fmla="*/ 4582 w 51867"/>
                          <a:gd name="connsiteY11" fmla="*/ 14955 h 25933"/>
                          <a:gd name="connsiteX12" fmla="*/ 11411 w 51867"/>
                          <a:gd name="connsiteY12" fmla="*/ 16252 h 25933"/>
                          <a:gd name="connsiteX13" fmla="*/ 32849 w 51867"/>
                          <a:gd name="connsiteY13" fmla="*/ 21698 h 25933"/>
                          <a:gd name="connsiteX14" fmla="*/ 33195 w 51867"/>
                          <a:gd name="connsiteY14" fmla="*/ 9336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8264" y="3890"/>
                            </a:moveTo>
                            <a:lnTo>
                              <a:pt x="37171" y="8472"/>
                            </a:lnTo>
                            <a:lnTo>
                              <a:pt x="36826" y="22562"/>
                            </a:lnTo>
                            <a:lnTo>
                              <a:pt x="57659" y="28095"/>
                            </a:lnTo>
                            <a:lnTo>
                              <a:pt x="57573" y="32158"/>
                            </a:lnTo>
                            <a:lnTo>
                              <a:pt x="0" y="16770"/>
                            </a:lnTo>
                            <a:lnTo>
                              <a:pt x="86" y="12794"/>
                            </a:lnTo>
                            <a:lnTo>
                              <a:pt x="58351" y="0"/>
                            </a:lnTo>
                            <a:lnTo>
                              <a:pt x="58264" y="3890"/>
                            </a:lnTo>
                            <a:close/>
                            <a:moveTo>
                              <a:pt x="33195" y="9336"/>
                            </a:moveTo>
                            <a:lnTo>
                              <a:pt x="11497" y="13918"/>
                            </a:lnTo>
                            <a:cubicBezTo>
                              <a:pt x="9077" y="14350"/>
                              <a:pt x="6743" y="14696"/>
                              <a:pt x="4582" y="14955"/>
                            </a:cubicBezTo>
                            <a:cubicBezTo>
                              <a:pt x="6829" y="15214"/>
                              <a:pt x="9163" y="15647"/>
                              <a:pt x="11411" y="16252"/>
                            </a:cubicBezTo>
                            <a:lnTo>
                              <a:pt x="32849" y="21698"/>
                            </a:lnTo>
                            <a:lnTo>
                              <a:pt x="33195" y="9336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2" name="Freihandform: Form 551">
                        <a:extLst>
                          <a:ext uri="{FF2B5EF4-FFF2-40B4-BE49-F238E27FC236}">
                            <a16:creationId xmlns:a16="http://schemas.microsoft.com/office/drawing/2014/main" id="{98CD5E39-4A3D-42DF-915C-0A856952AE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3903" y="1296421"/>
                        <a:ext cx="51867" cy="25934"/>
                      </a:xfrm>
                      <a:custGeom>
                        <a:avLst/>
                        <a:gdLst>
                          <a:gd name="connsiteX0" fmla="*/ 29567 w 51867"/>
                          <a:gd name="connsiteY0" fmla="*/ 12707 h 25933"/>
                          <a:gd name="connsiteX1" fmla="*/ 29912 w 51867"/>
                          <a:gd name="connsiteY1" fmla="*/ 0 h 25933"/>
                          <a:gd name="connsiteX2" fmla="*/ 57316 w 51867"/>
                          <a:gd name="connsiteY2" fmla="*/ 692 h 25933"/>
                          <a:gd name="connsiteX3" fmla="*/ 59563 w 51867"/>
                          <a:gd name="connsiteY3" fmla="*/ 14523 h 25933"/>
                          <a:gd name="connsiteX4" fmla="*/ 51264 w 51867"/>
                          <a:gd name="connsiteY4" fmla="*/ 29046 h 25933"/>
                          <a:gd name="connsiteX5" fmla="*/ 29134 w 51867"/>
                          <a:gd name="connsiteY5" fmla="*/ 33714 h 25933"/>
                          <a:gd name="connsiteX6" fmla="*/ 7436 w 51867"/>
                          <a:gd name="connsiteY6" fmla="*/ 27749 h 25933"/>
                          <a:gd name="connsiteX7" fmla="*/ 2 w 51867"/>
                          <a:gd name="connsiteY7" fmla="*/ 12362 h 25933"/>
                          <a:gd name="connsiteX8" fmla="*/ 4065 w 51867"/>
                          <a:gd name="connsiteY8" fmla="*/ 86 h 25933"/>
                          <a:gd name="connsiteX9" fmla="*/ 7436 w 51867"/>
                          <a:gd name="connsiteY9" fmla="*/ 2075 h 25933"/>
                          <a:gd name="connsiteX10" fmla="*/ 3719 w 51867"/>
                          <a:gd name="connsiteY10" fmla="*/ 12535 h 25933"/>
                          <a:gd name="connsiteX11" fmla="*/ 10116 w 51867"/>
                          <a:gd name="connsiteY11" fmla="*/ 24983 h 25933"/>
                          <a:gd name="connsiteX12" fmla="*/ 29394 w 51867"/>
                          <a:gd name="connsiteY12" fmla="*/ 29651 h 25933"/>
                          <a:gd name="connsiteX13" fmla="*/ 48758 w 51867"/>
                          <a:gd name="connsiteY13" fmla="*/ 25934 h 25933"/>
                          <a:gd name="connsiteX14" fmla="*/ 55846 w 51867"/>
                          <a:gd name="connsiteY14" fmla="*/ 14177 h 25933"/>
                          <a:gd name="connsiteX15" fmla="*/ 54636 w 51867"/>
                          <a:gd name="connsiteY15" fmla="*/ 4668 h 25933"/>
                          <a:gd name="connsiteX16" fmla="*/ 33543 w 51867"/>
                          <a:gd name="connsiteY16" fmla="*/ 4149 h 25933"/>
                          <a:gd name="connsiteX17" fmla="*/ 33284 w 51867"/>
                          <a:gd name="connsiteY17" fmla="*/ 12880 h 25933"/>
                          <a:gd name="connsiteX18" fmla="*/ 29567 w 51867"/>
                          <a:gd name="connsiteY18" fmla="*/ 12707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29567" y="12707"/>
                            </a:moveTo>
                            <a:lnTo>
                              <a:pt x="29912" y="0"/>
                            </a:lnTo>
                            <a:lnTo>
                              <a:pt x="57316" y="692"/>
                            </a:lnTo>
                            <a:cubicBezTo>
                              <a:pt x="58958" y="5100"/>
                              <a:pt x="59650" y="9768"/>
                              <a:pt x="59563" y="14523"/>
                            </a:cubicBezTo>
                            <a:cubicBezTo>
                              <a:pt x="59390" y="20833"/>
                              <a:pt x="56624" y="25674"/>
                              <a:pt x="51264" y="29046"/>
                            </a:cubicBezTo>
                            <a:cubicBezTo>
                              <a:pt x="45905" y="32417"/>
                              <a:pt x="38557" y="33973"/>
                              <a:pt x="29134" y="33714"/>
                            </a:cubicBezTo>
                            <a:cubicBezTo>
                              <a:pt x="19712" y="33454"/>
                              <a:pt x="12450" y="31466"/>
                              <a:pt x="7436" y="27749"/>
                            </a:cubicBezTo>
                            <a:cubicBezTo>
                              <a:pt x="2336" y="24032"/>
                              <a:pt x="-84" y="18932"/>
                              <a:pt x="2" y="12362"/>
                            </a:cubicBezTo>
                            <a:cubicBezTo>
                              <a:pt x="89" y="7953"/>
                              <a:pt x="1472" y="3890"/>
                              <a:pt x="4065" y="86"/>
                            </a:cubicBezTo>
                            <a:lnTo>
                              <a:pt x="7436" y="2075"/>
                            </a:lnTo>
                            <a:cubicBezTo>
                              <a:pt x="5016" y="5619"/>
                              <a:pt x="3806" y="9163"/>
                              <a:pt x="3719" y="12535"/>
                            </a:cubicBezTo>
                            <a:cubicBezTo>
                              <a:pt x="3547" y="17981"/>
                              <a:pt x="5708" y="22130"/>
                              <a:pt x="10116" y="24983"/>
                            </a:cubicBezTo>
                            <a:cubicBezTo>
                              <a:pt x="14525" y="27835"/>
                              <a:pt x="20922" y="29478"/>
                              <a:pt x="29394" y="29651"/>
                            </a:cubicBezTo>
                            <a:cubicBezTo>
                              <a:pt x="37692" y="29824"/>
                              <a:pt x="44176" y="28613"/>
                              <a:pt x="48758" y="25934"/>
                            </a:cubicBezTo>
                            <a:cubicBezTo>
                              <a:pt x="53425" y="23254"/>
                              <a:pt x="55760" y="19277"/>
                              <a:pt x="55846" y="14177"/>
                            </a:cubicBezTo>
                            <a:cubicBezTo>
                              <a:pt x="55932" y="10460"/>
                              <a:pt x="55500" y="7348"/>
                              <a:pt x="54636" y="4668"/>
                            </a:cubicBezTo>
                            <a:lnTo>
                              <a:pt x="33543" y="4149"/>
                            </a:lnTo>
                            <a:lnTo>
                              <a:pt x="33284" y="12880"/>
                            </a:lnTo>
                            <a:lnTo>
                              <a:pt x="29567" y="1270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3" name="Freihandform: Form 552">
                        <a:extLst>
                          <a:ext uri="{FF2B5EF4-FFF2-40B4-BE49-F238E27FC236}">
                            <a16:creationId xmlns:a16="http://schemas.microsoft.com/office/drawing/2014/main" id="{12361E56-9AFB-497E-AD72-3A88A0604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5374" y="1280861"/>
                        <a:ext cx="51867" cy="8645"/>
                      </a:xfrm>
                      <a:custGeom>
                        <a:avLst/>
                        <a:gdLst>
                          <a:gd name="connsiteX0" fmla="*/ 57918 w 51867"/>
                          <a:gd name="connsiteY0" fmla="*/ 5360 h 0"/>
                          <a:gd name="connsiteX1" fmla="*/ 0 w 51867"/>
                          <a:gd name="connsiteY1" fmla="*/ 3890 h 0"/>
                          <a:gd name="connsiteX2" fmla="*/ 86 w 51867"/>
                          <a:gd name="connsiteY2" fmla="*/ 0 h 0"/>
                          <a:gd name="connsiteX3" fmla="*/ 58005 w 51867"/>
                          <a:gd name="connsiteY3" fmla="*/ 1470 h 0"/>
                          <a:gd name="connsiteX4" fmla="*/ 57918 w 51867"/>
                          <a:gd name="connsiteY4" fmla="*/ 5360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867">
                            <a:moveTo>
                              <a:pt x="57918" y="5360"/>
                            </a:moveTo>
                            <a:lnTo>
                              <a:pt x="0" y="3890"/>
                            </a:lnTo>
                            <a:lnTo>
                              <a:pt x="86" y="0"/>
                            </a:lnTo>
                            <a:lnTo>
                              <a:pt x="58005" y="1470"/>
                            </a:lnTo>
                            <a:lnTo>
                              <a:pt x="57918" y="536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4" name="Freihandform: Form 553">
                        <a:extLst>
                          <a:ext uri="{FF2B5EF4-FFF2-40B4-BE49-F238E27FC236}">
                            <a16:creationId xmlns:a16="http://schemas.microsoft.com/office/drawing/2014/main" id="{6CE2CF4E-0B52-40A8-BE0E-B1C5B804F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5372" y="1242652"/>
                        <a:ext cx="51867" cy="25934"/>
                      </a:xfrm>
                      <a:custGeom>
                        <a:avLst/>
                        <a:gdLst>
                          <a:gd name="connsiteX0" fmla="*/ 3633 w 51867"/>
                          <a:gd name="connsiteY0" fmla="*/ 9423 h 25933"/>
                          <a:gd name="connsiteX1" fmla="*/ 10289 w 51867"/>
                          <a:gd name="connsiteY1" fmla="*/ 19969 h 25933"/>
                          <a:gd name="connsiteX2" fmla="*/ 29394 w 51867"/>
                          <a:gd name="connsiteY2" fmla="*/ 24291 h 25933"/>
                          <a:gd name="connsiteX3" fmla="*/ 43311 w 51867"/>
                          <a:gd name="connsiteY3" fmla="*/ 22822 h 25933"/>
                          <a:gd name="connsiteX4" fmla="*/ 52561 w 51867"/>
                          <a:gd name="connsiteY4" fmla="*/ 17894 h 25933"/>
                          <a:gd name="connsiteX5" fmla="*/ 55932 w 51867"/>
                          <a:gd name="connsiteY5" fmla="*/ 10287 h 25933"/>
                          <a:gd name="connsiteX6" fmla="*/ 54549 w 51867"/>
                          <a:gd name="connsiteY6" fmla="*/ 2507 h 25933"/>
                          <a:gd name="connsiteX7" fmla="*/ 58093 w 51867"/>
                          <a:gd name="connsiteY7" fmla="*/ 2593 h 25933"/>
                          <a:gd name="connsiteX8" fmla="*/ 59649 w 51867"/>
                          <a:gd name="connsiteY8" fmla="*/ 10806 h 25933"/>
                          <a:gd name="connsiteX9" fmla="*/ 55846 w 51867"/>
                          <a:gd name="connsiteY9" fmla="*/ 20401 h 25933"/>
                          <a:gd name="connsiteX10" fmla="*/ 45386 w 51867"/>
                          <a:gd name="connsiteY10" fmla="*/ 26539 h 25933"/>
                          <a:gd name="connsiteX11" fmla="*/ 29307 w 51867"/>
                          <a:gd name="connsiteY11" fmla="*/ 28354 h 25933"/>
                          <a:gd name="connsiteX12" fmla="*/ 7609 w 51867"/>
                          <a:gd name="connsiteY12" fmla="*/ 22908 h 25933"/>
                          <a:gd name="connsiteX13" fmla="*/ 2 w 51867"/>
                          <a:gd name="connsiteY13" fmla="*/ 9250 h 25933"/>
                          <a:gd name="connsiteX14" fmla="*/ 2682 w 51867"/>
                          <a:gd name="connsiteY14" fmla="*/ 0 h 25933"/>
                          <a:gd name="connsiteX15" fmla="*/ 6053 w 51867"/>
                          <a:gd name="connsiteY15" fmla="*/ 1902 h 25933"/>
                          <a:gd name="connsiteX16" fmla="*/ 3633 w 51867"/>
                          <a:gd name="connsiteY16" fmla="*/ 9423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3633" y="9423"/>
                            </a:moveTo>
                            <a:cubicBezTo>
                              <a:pt x="3546" y="13745"/>
                              <a:pt x="5707" y="17289"/>
                              <a:pt x="10289" y="19969"/>
                            </a:cubicBezTo>
                            <a:cubicBezTo>
                              <a:pt x="14871" y="22649"/>
                              <a:pt x="21181" y="24118"/>
                              <a:pt x="29394" y="24291"/>
                            </a:cubicBezTo>
                            <a:cubicBezTo>
                              <a:pt x="34667" y="24378"/>
                              <a:pt x="39335" y="23945"/>
                              <a:pt x="43311" y="22822"/>
                            </a:cubicBezTo>
                            <a:cubicBezTo>
                              <a:pt x="47288" y="21698"/>
                              <a:pt x="50313" y="20055"/>
                              <a:pt x="52561" y="17894"/>
                            </a:cubicBezTo>
                            <a:cubicBezTo>
                              <a:pt x="54722" y="15733"/>
                              <a:pt x="55846" y="13226"/>
                              <a:pt x="55932" y="10287"/>
                            </a:cubicBezTo>
                            <a:cubicBezTo>
                              <a:pt x="56019" y="7261"/>
                              <a:pt x="55500" y="4668"/>
                              <a:pt x="54549" y="2507"/>
                            </a:cubicBezTo>
                            <a:lnTo>
                              <a:pt x="58093" y="2593"/>
                            </a:lnTo>
                            <a:cubicBezTo>
                              <a:pt x="59217" y="4668"/>
                              <a:pt x="59736" y="7434"/>
                              <a:pt x="59649" y="10806"/>
                            </a:cubicBezTo>
                            <a:cubicBezTo>
                              <a:pt x="59563" y="14436"/>
                              <a:pt x="58266" y="17635"/>
                              <a:pt x="55846" y="20401"/>
                            </a:cubicBezTo>
                            <a:cubicBezTo>
                              <a:pt x="53425" y="23081"/>
                              <a:pt x="49881" y="25156"/>
                              <a:pt x="45386" y="26539"/>
                            </a:cubicBezTo>
                            <a:cubicBezTo>
                              <a:pt x="40804" y="27922"/>
                              <a:pt x="35445" y="28527"/>
                              <a:pt x="29307" y="28354"/>
                            </a:cubicBezTo>
                            <a:cubicBezTo>
                              <a:pt x="20057" y="28095"/>
                              <a:pt x="12796" y="26279"/>
                              <a:pt x="7609" y="22908"/>
                            </a:cubicBezTo>
                            <a:cubicBezTo>
                              <a:pt x="2423" y="19537"/>
                              <a:pt x="-84" y="14955"/>
                              <a:pt x="2" y="9250"/>
                            </a:cubicBezTo>
                            <a:cubicBezTo>
                              <a:pt x="88" y="5705"/>
                              <a:pt x="953" y="2680"/>
                              <a:pt x="2682" y="0"/>
                            </a:cubicBezTo>
                            <a:lnTo>
                              <a:pt x="6053" y="1902"/>
                            </a:lnTo>
                            <a:cubicBezTo>
                              <a:pt x="4411" y="4063"/>
                              <a:pt x="3719" y="6570"/>
                              <a:pt x="3633" y="9423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5" name="Freihandform: Form 554">
                        <a:extLst>
                          <a:ext uri="{FF2B5EF4-FFF2-40B4-BE49-F238E27FC236}">
                            <a16:creationId xmlns:a16="http://schemas.microsoft.com/office/drawing/2014/main" id="{26F6D801-0877-4522-BA39-D6C7A75681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6585" y="1230118"/>
                        <a:ext cx="51867" cy="8645"/>
                      </a:xfrm>
                      <a:custGeom>
                        <a:avLst/>
                        <a:gdLst>
                          <a:gd name="connsiteX0" fmla="*/ 57919 w 51867"/>
                          <a:gd name="connsiteY0" fmla="*/ 5360 h 0"/>
                          <a:gd name="connsiteX1" fmla="*/ 0 w 51867"/>
                          <a:gd name="connsiteY1" fmla="*/ 3890 h 0"/>
                          <a:gd name="connsiteX2" fmla="*/ 87 w 51867"/>
                          <a:gd name="connsiteY2" fmla="*/ 0 h 0"/>
                          <a:gd name="connsiteX3" fmla="*/ 58005 w 51867"/>
                          <a:gd name="connsiteY3" fmla="*/ 1470 h 0"/>
                          <a:gd name="connsiteX4" fmla="*/ 57919 w 51867"/>
                          <a:gd name="connsiteY4" fmla="*/ 5360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867">
                            <a:moveTo>
                              <a:pt x="57919" y="5360"/>
                            </a:moveTo>
                            <a:lnTo>
                              <a:pt x="0" y="3890"/>
                            </a:lnTo>
                            <a:lnTo>
                              <a:pt x="87" y="0"/>
                            </a:lnTo>
                            <a:lnTo>
                              <a:pt x="58005" y="1470"/>
                            </a:lnTo>
                            <a:lnTo>
                              <a:pt x="57919" y="536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6" name="Freihandform: Form 555">
                        <a:extLst>
                          <a:ext uri="{FF2B5EF4-FFF2-40B4-BE49-F238E27FC236}">
                            <a16:creationId xmlns:a16="http://schemas.microsoft.com/office/drawing/2014/main" id="{8E69D5FE-4729-4A43-B7DD-3EC4D3F18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7190" y="1193206"/>
                        <a:ext cx="51867" cy="25934"/>
                      </a:xfrm>
                      <a:custGeom>
                        <a:avLst/>
                        <a:gdLst>
                          <a:gd name="connsiteX0" fmla="*/ 58264 w 51867"/>
                          <a:gd name="connsiteY0" fmla="*/ 3890 h 25933"/>
                          <a:gd name="connsiteX1" fmla="*/ 37171 w 51867"/>
                          <a:gd name="connsiteY1" fmla="*/ 8472 h 25933"/>
                          <a:gd name="connsiteX2" fmla="*/ 36826 w 51867"/>
                          <a:gd name="connsiteY2" fmla="*/ 22562 h 25933"/>
                          <a:gd name="connsiteX3" fmla="*/ 57659 w 51867"/>
                          <a:gd name="connsiteY3" fmla="*/ 28095 h 25933"/>
                          <a:gd name="connsiteX4" fmla="*/ 57573 w 51867"/>
                          <a:gd name="connsiteY4" fmla="*/ 32158 h 25933"/>
                          <a:gd name="connsiteX5" fmla="*/ 0 w 51867"/>
                          <a:gd name="connsiteY5" fmla="*/ 16770 h 25933"/>
                          <a:gd name="connsiteX6" fmla="*/ 87 w 51867"/>
                          <a:gd name="connsiteY6" fmla="*/ 12794 h 25933"/>
                          <a:gd name="connsiteX7" fmla="*/ 58351 w 51867"/>
                          <a:gd name="connsiteY7" fmla="*/ 0 h 25933"/>
                          <a:gd name="connsiteX8" fmla="*/ 58264 w 51867"/>
                          <a:gd name="connsiteY8" fmla="*/ 3890 h 25933"/>
                          <a:gd name="connsiteX9" fmla="*/ 33195 w 51867"/>
                          <a:gd name="connsiteY9" fmla="*/ 9250 h 25933"/>
                          <a:gd name="connsiteX10" fmla="*/ 11497 w 51867"/>
                          <a:gd name="connsiteY10" fmla="*/ 13831 h 25933"/>
                          <a:gd name="connsiteX11" fmla="*/ 4582 w 51867"/>
                          <a:gd name="connsiteY11" fmla="*/ 14869 h 25933"/>
                          <a:gd name="connsiteX12" fmla="*/ 11411 w 51867"/>
                          <a:gd name="connsiteY12" fmla="*/ 16165 h 25933"/>
                          <a:gd name="connsiteX13" fmla="*/ 32849 w 51867"/>
                          <a:gd name="connsiteY13" fmla="*/ 21611 h 25933"/>
                          <a:gd name="connsiteX14" fmla="*/ 33195 w 51867"/>
                          <a:gd name="connsiteY14" fmla="*/ 9250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8264" y="3890"/>
                            </a:moveTo>
                            <a:lnTo>
                              <a:pt x="37171" y="8472"/>
                            </a:lnTo>
                            <a:lnTo>
                              <a:pt x="36826" y="22562"/>
                            </a:lnTo>
                            <a:lnTo>
                              <a:pt x="57659" y="28095"/>
                            </a:lnTo>
                            <a:lnTo>
                              <a:pt x="57573" y="32158"/>
                            </a:lnTo>
                            <a:lnTo>
                              <a:pt x="0" y="16770"/>
                            </a:lnTo>
                            <a:lnTo>
                              <a:pt x="87" y="12794"/>
                            </a:lnTo>
                            <a:lnTo>
                              <a:pt x="58351" y="0"/>
                            </a:lnTo>
                            <a:lnTo>
                              <a:pt x="58264" y="3890"/>
                            </a:lnTo>
                            <a:close/>
                            <a:moveTo>
                              <a:pt x="33195" y="9250"/>
                            </a:moveTo>
                            <a:lnTo>
                              <a:pt x="11497" y="13831"/>
                            </a:lnTo>
                            <a:cubicBezTo>
                              <a:pt x="9077" y="14263"/>
                              <a:pt x="6743" y="14609"/>
                              <a:pt x="4582" y="14869"/>
                            </a:cubicBezTo>
                            <a:cubicBezTo>
                              <a:pt x="6829" y="15128"/>
                              <a:pt x="9163" y="15560"/>
                              <a:pt x="11411" y="16165"/>
                            </a:cubicBezTo>
                            <a:lnTo>
                              <a:pt x="32849" y="21611"/>
                            </a:lnTo>
                            <a:lnTo>
                              <a:pt x="33195" y="925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57" name="Freihandform: Form 556">
                        <a:extLst>
                          <a:ext uri="{FF2B5EF4-FFF2-40B4-BE49-F238E27FC236}">
                            <a16:creationId xmlns:a16="http://schemas.microsoft.com/office/drawing/2014/main" id="{E334BCA7-794D-4075-8476-58FD62489F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7795" y="1154997"/>
                        <a:ext cx="51867" cy="25934"/>
                      </a:xfrm>
                      <a:custGeom>
                        <a:avLst/>
                        <a:gdLst>
                          <a:gd name="connsiteX0" fmla="*/ 58696 w 51867"/>
                          <a:gd name="connsiteY0" fmla="*/ 1383 h 25933"/>
                          <a:gd name="connsiteX1" fmla="*/ 58523 w 51867"/>
                          <a:gd name="connsiteY1" fmla="*/ 6310 h 25933"/>
                          <a:gd name="connsiteX2" fmla="*/ 6051 w 51867"/>
                          <a:gd name="connsiteY2" fmla="*/ 26971 h 25933"/>
                          <a:gd name="connsiteX3" fmla="*/ 6051 w 51867"/>
                          <a:gd name="connsiteY3" fmla="*/ 27317 h 25933"/>
                          <a:gd name="connsiteX4" fmla="*/ 16425 w 51867"/>
                          <a:gd name="connsiteY4" fmla="*/ 27144 h 25933"/>
                          <a:gd name="connsiteX5" fmla="*/ 58005 w 51867"/>
                          <a:gd name="connsiteY5" fmla="*/ 28181 h 25933"/>
                          <a:gd name="connsiteX6" fmla="*/ 57918 w 51867"/>
                          <a:gd name="connsiteY6" fmla="*/ 31985 h 25933"/>
                          <a:gd name="connsiteX7" fmla="*/ 0 w 51867"/>
                          <a:gd name="connsiteY7" fmla="*/ 30515 h 25933"/>
                          <a:gd name="connsiteX8" fmla="*/ 86 w 51867"/>
                          <a:gd name="connsiteY8" fmla="*/ 25501 h 25933"/>
                          <a:gd name="connsiteX9" fmla="*/ 51953 w 51867"/>
                          <a:gd name="connsiteY9" fmla="*/ 5014 h 25933"/>
                          <a:gd name="connsiteX10" fmla="*/ 51953 w 51867"/>
                          <a:gd name="connsiteY10" fmla="*/ 4755 h 25933"/>
                          <a:gd name="connsiteX11" fmla="*/ 41062 w 51867"/>
                          <a:gd name="connsiteY11" fmla="*/ 4841 h 25933"/>
                          <a:gd name="connsiteX12" fmla="*/ 605 w 51867"/>
                          <a:gd name="connsiteY12" fmla="*/ 3804 h 25933"/>
                          <a:gd name="connsiteX13" fmla="*/ 691 w 51867"/>
                          <a:gd name="connsiteY13" fmla="*/ 0 h 25933"/>
                          <a:gd name="connsiteX14" fmla="*/ 58696 w 51867"/>
                          <a:gd name="connsiteY14" fmla="*/ 1383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8696" y="1383"/>
                            </a:moveTo>
                            <a:lnTo>
                              <a:pt x="58523" y="6310"/>
                            </a:lnTo>
                            <a:lnTo>
                              <a:pt x="6051" y="26971"/>
                            </a:lnTo>
                            <a:lnTo>
                              <a:pt x="6051" y="27317"/>
                            </a:lnTo>
                            <a:cubicBezTo>
                              <a:pt x="9682" y="27057"/>
                              <a:pt x="13140" y="27057"/>
                              <a:pt x="16425" y="27144"/>
                            </a:cubicBezTo>
                            <a:lnTo>
                              <a:pt x="58005" y="28181"/>
                            </a:lnTo>
                            <a:lnTo>
                              <a:pt x="57918" y="31985"/>
                            </a:lnTo>
                            <a:lnTo>
                              <a:pt x="0" y="30515"/>
                            </a:lnTo>
                            <a:lnTo>
                              <a:pt x="86" y="25501"/>
                            </a:lnTo>
                            <a:lnTo>
                              <a:pt x="51953" y="5014"/>
                            </a:lnTo>
                            <a:lnTo>
                              <a:pt x="51953" y="4755"/>
                            </a:lnTo>
                            <a:cubicBezTo>
                              <a:pt x="47631" y="4841"/>
                              <a:pt x="44001" y="4841"/>
                              <a:pt x="41062" y="4841"/>
                            </a:cubicBezTo>
                            <a:lnTo>
                              <a:pt x="605" y="3804"/>
                            </a:lnTo>
                            <a:lnTo>
                              <a:pt x="691" y="0"/>
                            </a:lnTo>
                            <a:lnTo>
                              <a:pt x="58696" y="1383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30" name="Grafik 3536">
                      <a:extLst>
                        <a:ext uri="{FF2B5EF4-FFF2-40B4-BE49-F238E27FC236}">
                          <a16:creationId xmlns:a16="http://schemas.microsoft.com/office/drawing/2014/main" id="{A2EED79E-71C4-40CE-8DB7-3A1F3482A6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696" y="1156466"/>
                      <a:ext cx="69156" cy="293914"/>
                      <a:chOff x="4424696" y="1156466"/>
                      <a:chExt cx="69156" cy="293914"/>
                    </a:xfrm>
                    <a:solidFill>
                      <a:srgbClr val="CD326D"/>
                    </a:solidFill>
                  </p:grpSpPr>
                  <p:sp>
                    <p:nvSpPr>
                      <p:cNvPr id="541" name="Freihandform: Form 540">
                        <a:extLst>
                          <a:ext uri="{FF2B5EF4-FFF2-40B4-BE49-F238E27FC236}">
                            <a16:creationId xmlns:a16="http://schemas.microsoft.com/office/drawing/2014/main" id="{3B9B664C-B606-4DFA-98A2-121AC4432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2159" y="1418223"/>
                        <a:ext cx="51867" cy="25934"/>
                      </a:xfrm>
                      <a:custGeom>
                        <a:avLst/>
                        <a:gdLst>
                          <a:gd name="connsiteX0" fmla="*/ 57227 w 51867"/>
                          <a:gd name="connsiteY0" fmla="*/ 3977 h 25933"/>
                          <a:gd name="connsiteX1" fmla="*/ 36566 w 51867"/>
                          <a:gd name="connsiteY1" fmla="*/ 10373 h 25933"/>
                          <a:gd name="connsiteX2" fmla="*/ 37431 w 51867"/>
                          <a:gd name="connsiteY2" fmla="*/ 24378 h 25933"/>
                          <a:gd name="connsiteX3" fmla="*/ 58696 w 51867"/>
                          <a:gd name="connsiteY3" fmla="*/ 28095 h 25933"/>
                          <a:gd name="connsiteX4" fmla="*/ 58956 w 51867"/>
                          <a:gd name="connsiteY4" fmla="*/ 32158 h 25933"/>
                          <a:gd name="connsiteX5" fmla="*/ 259 w 51867"/>
                          <a:gd name="connsiteY5" fmla="*/ 21871 h 25933"/>
                          <a:gd name="connsiteX6" fmla="*/ 0 w 51867"/>
                          <a:gd name="connsiteY6" fmla="*/ 17894 h 25933"/>
                          <a:gd name="connsiteX7" fmla="*/ 56967 w 51867"/>
                          <a:gd name="connsiteY7" fmla="*/ 0 h 25933"/>
                          <a:gd name="connsiteX8" fmla="*/ 57227 w 51867"/>
                          <a:gd name="connsiteY8" fmla="*/ 3977 h 25933"/>
                          <a:gd name="connsiteX9" fmla="*/ 32676 w 51867"/>
                          <a:gd name="connsiteY9" fmla="*/ 11584 h 25933"/>
                          <a:gd name="connsiteX10" fmla="*/ 11411 w 51867"/>
                          <a:gd name="connsiteY10" fmla="*/ 18067 h 25933"/>
                          <a:gd name="connsiteX11" fmla="*/ 4582 w 51867"/>
                          <a:gd name="connsiteY11" fmla="*/ 19710 h 25933"/>
                          <a:gd name="connsiteX12" fmla="*/ 11497 w 51867"/>
                          <a:gd name="connsiteY12" fmla="*/ 20401 h 25933"/>
                          <a:gd name="connsiteX13" fmla="*/ 33368 w 51867"/>
                          <a:gd name="connsiteY13" fmla="*/ 24032 h 25933"/>
                          <a:gd name="connsiteX14" fmla="*/ 32676 w 51867"/>
                          <a:gd name="connsiteY14" fmla="*/ 11584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7227" y="3977"/>
                            </a:moveTo>
                            <a:lnTo>
                              <a:pt x="36566" y="10373"/>
                            </a:lnTo>
                            <a:lnTo>
                              <a:pt x="37431" y="24378"/>
                            </a:lnTo>
                            <a:lnTo>
                              <a:pt x="58696" y="28095"/>
                            </a:lnTo>
                            <a:lnTo>
                              <a:pt x="58956" y="32158"/>
                            </a:lnTo>
                            <a:lnTo>
                              <a:pt x="259" y="21871"/>
                            </a:lnTo>
                            <a:lnTo>
                              <a:pt x="0" y="17894"/>
                            </a:lnTo>
                            <a:lnTo>
                              <a:pt x="56967" y="0"/>
                            </a:lnTo>
                            <a:lnTo>
                              <a:pt x="57227" y="3977"/>
                            </a:lnTo>
                            <a:close/>
                            <a:moveTo>
                              <a:pt x="32676" y="11584"/>
                            </a:moveTo>
                            <a:lnTo>
                              <a:pt x="11411" y="18067"/>
                            </a:lnTo>
                            <a:cubicBezTo>
                              <a:pt x="8990" y="18759"/>
                              <a:pt x="6743" y="19277"/>
                              <a:pt x="4582" y="19710"/>
                            </a:cubicBezTo>
                            <a:cubicBezTo>
                              <a:pt x="6916" y="19796"/>
                              <a:pt x="9163" y="20055"/>
                              <a:pt x="11497" y="20401"/>
                            </a:cubicBezTo>
                            <a:lnTo>
                              <a:pt x="33368" y="24032"/>
                            </a:lnTo>
                            <a:lnTo>
                              <a:pt x="32676" y="11584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2" name="Freihandform: Form 541">
                        <a:extLst>
                          <a:ext uri="{FF2B5EF4-FFF2-40B4-BE49-F238E27FC236}">
                            <a16:creationId xmlns:a16="http://schemas.microsoft.com/office/drawing/2014/main" id="{4C0A69EB-0A41-4EB2-8E50-E0554FCC6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0602" y="1391771"/>
                        <a:ext cx="51867" cy="17289"/>
                      </a:xfrm>
                      <a:custGeom>
                        <a:avLst/>
                        <a:gdLst>
                          <a:gd name="connsiteX0" fmla="*/ 58091 w 51867"/>
                          <a:gd name="connsiteY0" fmla="*/ 20142 h 17289"/>
                          <a:gd name="connsiteX1" fmla="*/ 259 w 51867"/>
                          <a:gd name="connsiteY1" fmla="*/ 23772 h 17289"/>
                          <a:gd name="connsiteX2" fmla="*/ 0 w 51867"/>
                          <a:gd name="connsiteY2" fmla="*/ 19882 h 17289"/>
                          <a:gd name="connsiteX3" fmla="*/ 54115 w 51867"/>
                          <a:gd name="connsiteY3" fmla="*/ 16511 h 17289"/>
                          <a:gd name="connsiteX4" fmla="*/ 53078 w 51867"/>
                          <a:gd name="connsiteY4" fmla="*/ 259 h 17289"/>
                          <a:gd name="connsiteX5" fmla="*/ 56795 w 51867"/>
                          <a:gd name="connsiteY5" fmla="*/ 0 h 17289"/>
                          <a:gd name="connsiteX6" fmla="*/ 58091 w 51867"/>
                          <a:gd name="connsiteY6" fmla="*/ 20142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1867" h="17289">
                            <a:moveTo>
                              <a:pt x="58091" y="20142"/>
                            </a:moveTo>
                            <a:lnTo>
                              <a:pt x="259" y="23772"/>
                            </a:lnTo>
                            <a:lnTo>
                              <a:pt x="0" y="19882"/>
                            </a:lnTo>
                            <a:lnTo>
                              <a:pt x="54115" y="16511"/>
                            </a:lnTo>
                            <a:lnTo>
                              <a:pt x="53078" y="259"/>
                            </a:lnTo>
                            <a:lnTo>
                              <a:pt x="56795" y="0"/>
                            </a:lnTo>
                            <a:lnTo>
                              <a:pt x="58091" y="20142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3" name="Freihandform: Form 542">
                        <a:extLst>
                          <a:ext uri="{FF2B5EF4-FFF2-40B4-BE49-F238E27FC236}">
                            <a16:creationId xmlns:a16="http://schemas.microsoft.com/office/drawing/2014/main" id="{92ED05B0-F92A-4C64-915F-E618F1E83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7202" y="1359181"/>
                        <a:ext cx="51867" cy="25934"/>
                      </a:xfrm>
                      <a:custGeom>
                        <a:avLst/>
                        <a:gdLst>
                          <a:gd name="connsiteX0" fmla="*/ 3746 w 51867"/>
                          <a:gd name="connsiteY0" fmla="*/ 11670 h 25933"/>
                          <a:gd name="connsiteX1" fmla="*/ 11266 w 51867"/>
                          <a:gd name="connsiteY1" fmla="*/ 21611 h 25933"/>
                          <a:gd name="connsiteX2" fmla="*/ 30630 w 51867"/>
                          <a:gd name="connsiteY2" fmla="*/ 24291 h 25933"/>
                          <a:gd name="connsiteX3" fmla="*/ 44375 w 51867"/>
                          <a:gd name="connsiteY3" fmla="*/ 21611 h 25933"/>
                          <a:gd name="connsiteX4" fmla="*/ 53106 w 51867"/>
                          <a:gd name="connsiteY4" fmla="*/ 15906 h 25933"/>
                          <a:gd name="connsiteX5" fmla="*/ 55786 w 51867"/>
                          <a:gd name="connsiteY5" fmla="*/ 7953 h 25933"/>
                          <a:gd name="connsiteX6" fmla="*/ 53711 w 51867"/>
                          <a:gd name="connsiteY6" fmla="*/ 259 h 25933"/>
                          <a:gd name="connsiteX7" fmla="*/ 57255 w 51867"/>
                          <a:gd name="connsiteY7" fmla="*/ 0 h 25933"/>
                          <a:gd name="connsiteX8" fmla="*/ 59503 w 51867"/>
                          <a:gd name="connsiteY8" fmla="*/ 8039 h 25933"/>
                          <a:gd name="connsiteX9" fmla="*/ 56564 w 51867"/>
                          <a:gd name="connsiteY9" fmla="*/ 17894 h 25933"/>
                          <a:gd name="connsiteX10" fmla="*/ 46623 w 51867"/>
                          <a:gd name="connsiteY10" fmla="*/ 24896 h 25933"/>
                          <a:gd name="connsiteX11" fmla="*/ 30803 w 51867"/>
                          <a:gd name="connsiteY11" fmla="*/ 28181 h 25933"/>
                          <a:gd name="connsiteX12" fmla="*/ 8760 w 51867"/>
                          <a:gd name="connsiteY12" fmla="*/ 24637 h 25933"/>
                          <a:gd name="connsiteX13" fmla="*/ 29 w 51867"/>
                          <a:gd name="connsiteY13" fmla="*/ 11670 h 25933"/>
                          <a:gd name="connsiteX14" fmla="*/ 1930 w 51867"/>
                          <a:gd name="connsiteY14" fmla="*/ 2248 h 25933"/>
                          <a:gd name="connsiteX15" fmla="*/ 5475 w 51867"/>
                          <a:gd name="connsiteY15" fmla="*/ 3804 h 25933"/>
                          <a:gd name="connsiteX16" fmla="*/ 3746 w 51867"/>
                          <a:gd name="connsiteY16" fmla="*/ 11670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3746" y="11670"/>
                            </a:moveTo>
                            <a:cubicBezTo>
                              <a:pt x="4005" y="15992"/>
                              <a:pt x="6512" y="19364"/>
                              <a:pt x="11266" y="21611"/>
                            </a:cubicBezTo>
                            <a:cubicBezTo>
                              <a:pt x="16021" y="23859"/>
                              <a:pt x="22505" y="24810"/>
                              <a:pt x="30630" y="24291"/>
                            </a:cubicBezTo>
                            <a:cubicBezTo>
                              <a:pt x="35903" y="23945"/>
                              <a:pt x="40485" y="23081"/>
                              <a:pt x="44375" y="21611"/>
                            </a:cubicBezTo>
                            <a:cubicBezTo>
                              <a:pt x="48265" y="20228"/>
                              <a:pt x="51118" y="18327"/>
                              <a:pt x="53106" y="15906"/>
                            </a:cubicBezTo>
                            <a:cubicBezTo>
                              <a:pt x="55094" y="13572"/>
                              <a:pt x="55959" y="10892"/>
                              <a:pt x="55786" y="7953"/>
                            </a:cubicBezTo>
                            <a:cubicBezTo>
                              <a:pt x="55613" y="4927"/>
                              <a:pt x="54922" y="2420"/>
                              <a:pt x="53711" y="259"/>
                            </a:cubicBezTo>
                            <a:lnTo>
                              <a:pt x="57255" y="0"/>
                            </a:lnTo>
                            <a:cubicBezTo>
                              <a:pt x="58552" y="1988"/>
                              <a:pt x="59330" y="4668"/>
                              <a:pt x="59503" y="8039"/>
                            </a:cubicBezTo>
                            <a:cubicBezTo>
                              <a:pt x="59762" y="11670"/>
                              <a:pt x="58725" y="14955"/>
                              <a:pt x="56564" y="17894"/>
                            </a:cubicBezTo>
                            <a:cubicBezTo>
                              <a:pt x="54403" y="20833"/>
                              <a:pt x="51031" y="23167"/>
                              <a:pt x="46623" y="24896"/>
                            </a:cubicBezTo>
                            <a:cubicBezTo>
                              <a:pt x="42214" y="26712"/>
                              <a:pt x="36941" y="27749"/>
                              <a:pt x="30803" y="28181"/>
                            </a:cubicBezTo>
                            <a:cubicBezTo>
                              <a:pt x="21553" y="28786"/>
                              <a:pt x="14206" y="27576"/>
                              <a:pt x="8760" y="24637"/>
                            </a:cubicBezTo>
                            <a:cubicBezTo>
                              <a:pt x="3314" y="21698"/>
                              <a:pt x="375" y="17376"/>
                              <a:pt x="29" y="11670"/>
                            </a:cubicBezTo>
                            <a:cubicBezTo>
                              <a:pt x="-144" y="8126"/>
                              <a:pt x="461" y="5014"/>
                              <a:pt x="1930" y="2248"/>
                            </a:cubicBezTo>
                            <a:lnTo>
                              <a:pt x="5475" y="3804"/>
                            </a:lnTo>
                            <a:cubicBezTo>
                              <a:pt x="4092" y="6311"/>
                              <a:pt x="3573" y="8817"/>
                              <a:pt x="3746" y="11670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4" name="Freihandform: Form 543">
                        <a:extLst>
                          <a:ext uri="{FF2B5EF4-FFF2-40B4-BE49-F238E27FC236}">
                            <a16:creationId xmlns:a16="http://schemas.microsoft.com/office/drawing/2014/main" id="{9F102C76-4F7B-4A96-8CB1-ACC89FD6B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5243" y="1321577"/>
                        <a:ext cx="51867" cy="25934"/>
                      </a:xfrm>
                      <a:custGeom>
                        <a:avLst/>
                        <a:gdLst>
                          <a:gd name="connsiteX0" fmla="*/ 57832 w 51867"/>
                          <a:gd name="connsiteY0" fmla="*/ 0 h 25933"/>
                          <a:gd name="connsiteX1" fmla="*/ 58091 w 51867"/>
                          <a:gd name="connsiteY1" fmla="*/ 3890 h 25933"/>
                          <a:gd name="connsiteX2" fmla="*/ 29651 w 51867"/>
                          <a:gd name="connsiteY2" fmla="*/ 5705 h 25933"/>
                          <a:gd name="connsiteX3" fmla="*/ 30948 w 51867"/>
                          <a:gd name="connsiteY3" fmla="*/ 25847 h 25933"/>
                          <a:gd name="connsiteX4" fmla="*/ 59388 w 51867"/>
                          <a:gd name="connsiteY4" fmla="*/ 24032 h 25933"/>
                          <a:gd name="connsiteX5" fmla="*/ 59647 w 51867"/>
                          <a:gd name="connsiteY5" fmla="*/ 27922 h 25933"/>
                          <a:gd name="connsiteX6" fmla="*/ 1816 w 51867"/>
                          <a:gd name="connsiteY6" fmla="*/ 31553 h 25933"/>
                          <a:gd name="connsiteX7" fmla="*/ 1556 w 51867"/>
                          <a:gd name="connsiteY7" fmla="*/ 27662 h 25933"/>
                          <a:gd name="connsiteX8" fmla="*/ 27230 w 51867"/>
                          <a:gd name="connsiteY8" fmla="*/ 26020 h 25933"/>
                          <a:gd name="connsiteX9" fmla="*/ 25934 w 51867"/>
                          <a:gd name="connsiteY9" fmla="*/ 5878 h 25933"/>
                          <a:gd name="connsiteX10" fmla="*/ 259 w 51867"/>
                          <a:gd name="connsiteY10" fmla="*/ 7521 h 25933"/>
                          <a:gd name="connsiteX11" fmla="*/ 0 w 51867"/>
                          <a:gd name="connsiteY11" fmla="*/ 3631 h 25933"/>
                          <a:gd name="connsiteX12" fmla="*/ 57832 w 51867"/>
                          <a:gd name="connsiteY12" fmla="*/ 0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7832" y="0"/>
                            </a:moveTo>
                            <a:lnTo>
                              <a:pt x="58091" y="3890"/>
                            </a:lnTo>
                            <a:lnTo>
                              <a:pt x="29651" y="5705"/>
                            </a:lnTo>
                            <a:lnTo>
                              <a:pt x="30948" y="25847"/>
                            </a:lnTo>
                            <a:lnTo>
                              <a:pt x="59388" y="24032"/>
                            </a:lnTo>
                            <a:lnTo>
                              <a:pt x="59647" y="27922"/>
                            </a:lnTo>
                            <a:lnTo>
                              <a:pt x="1816" y="31553"/>
                            </a:lnTo>
                            <a:lnTo>
                              <a:pt x="1556" y="27662"/>
                            </a:lnTo>
                            <a:lnTo>
                              <a:pt x="27230" y="26020"/>
                            </a:lnTo>
                            <a:lnTo>
                              <a:pt x="25934" y="5878"/>
                            </a:lnTo>
                            <a:lnTo>
                              <a:pt x="259" y="7521"/>
                            </a:lnTo>
                            <a:lnTo>
                              <a:pt x="0" y="3631"/>
                            </a:lnTo>
                            <a:lnTo>
                              <a:pt x="57832" y="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5" name="Freihandform: Form 544">
                        <a:extLst>
                          <a:ext uri="{FF2B5EF4-FFF2-40B4-BE49-F238E27FC236}">
                            <a16:creationId xmlns:a16="http://schemas.microsoft.com/office/drawing/2014/main" id="{D6FCBF88-7E8A-47B1-ACE4-4976A8C38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3082" y="1288123"/>
                        <a:ext cx="51867" cy="17289"/>
                      </a:xfrm>
                      <a:custGeom>
                        <a:avLst/>
                        <a:gdLst>
                          <a:gd name="connsiteX0" fmla="*/ 57832 w 51867"/>
                          <a:gd name="connsiteY0" fmla="*/ 0 h 17289"/>
                          <a:gd name="connsiteX1" fmla="*/ 59129 w 51867"/>
                          <a:gd name="connsiteY1" fmla="*/ 21006 h 17289"/>
                          <a:gd name="connsiteX2" fmla="*/ 1297 w 51867"/>
                          <a:gd name="connsiteY2" fmla="*/ 24637 h 17289"/>
                          <a:gd name="connsiteX3" fmla="*/ 0 w 51867"/>
                          <a:gd name="connsiteY3" fmla="*/ 3717 h 17289"/>
                          <a:gd name="connsiteX4" fmla="*/ 3717 w 51867"/>
                          <a:gd name="connsiteY4" fmla="*/ 3458 h 17289"/>
                          <a:gd name="connsiteX5" fmla="*/ 4755 w 51867"/>
                          <a:gd name="connsiteY5" fmla="*/ 20574 h 17289"/>
                          <a:gd name="connsiteX6" fmla="*/ 26712 w 51867"/>
                          <a:gd name="connsiteY6" fmla="*/ 19191 h 17289"/>
                          <a:gd name="connsiteX7" fmla="*/ 25674 w 51867"/>
                          <a:gd name="connsiteY7" fmla="*/ 3026 h 17289"/>
                          <a:gd name="connsiteX8" fmla="*/ 29391 w 51867"/>
                          <a:gd name="connsiteY8" fmla="*/ 2766 h 17289"/>
                          <a:gd name="connsiteX9" fmla="*/ 30429 w 51867"/>
                          <a:gd name="connsiteY9" fmla="*/ 18932 h 17289"/>
                          <a:gd name="connsiteX10" fmla="*/ 55152 w 51867"/>
                          <a:gd name="connsiteY10" fmla="*/ 17376 h 17289"/>
                          <a:gd name="connsiteX11" fmla="*/ 54115 w 51867"/>
                          <a:gd name="connsiteY11" fmla="*/ 259 h 17289"/>
                          <a:gd name="connsiteX12" fmla="*/ 57832 w 51867"/>
                          <a:gd name="connsiteY12" fmla="*/ 0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17289">
                            <a:moveTo>
                              <a:pt x="57832" y="0"/>
                            </a:moveTo>
                            <a:lnTo>
                              <a:pt x="59129" y="21006"/>
                            </a:lnTo>
                            <a:lnTo>
                              <a:pt x="1297" y="24637"/>
                            </a:lnTo>
                            <a:lnTo>
                              <a:pt x="0" y="3717"/>
                            </a:lnTo>
                            <a:lnTo>
                              <a:pt x="3717" y="3458"/>
                            </a:lnTo>
                            <a:lnTo>
                              <a:pt x="4755" y="20574"/>
                            </a:lnTo>
                            <a:lnTo>
                              <a:pt x="26712" y="19191"/>
                            </a:lnTo>
                            <a:lnTo>
                              <a:pt x="25674" y="3026"/>
                            </a:lnTo>
                            <a:lnTo>
                              <a:pt x="29391" y="2766"/>
                            </a:lnTo>
                            <a:lnTo>
                              <a:pt x="30429" y="18932"/>
                            </a:lnTo>
                            <a:lnTo>
                              <a:pt x="55152" y="17376"/>
                            </a:lnTo>
                            <a:lnTo>
                              <a:pt x="54115" y="259"/>
                            </a:lnTo>
                            <a:lnTo>
                              <a:pt x="57832" y="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6" name="Freihandform: Form 545">
                        <a:extLst>
                          <a:ext uri="{FF2B5EF4-FFF2-40B4-BE49-F238E27FC236}">
                            <a16:creationId xmlns:a16="http://schemas.microsoft.com/office/drawing/2014/main" id="{23D1C1A7-9324-4267-B009-6DD237CAB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9797" y="1235477"/>
                        <a:ext cx="51867" cy="43223"/>
                      </a:xfrm>
                      <a:custGeom>
                        <a:avLst/>
                        <a:gdLst>
                          <a:gd name="connsiteX0" fmla="*/ 59302 w 51867"/>
                          <a:gd name="connsiteY0" fmla="*/ 23427 h 43222"/>
                          <a:gd name="connsiteX1" fmla="*/ 7607 w 51867"/>
                          <a:gd name="connsiteY1" fmla="*/ 42099 h 43222"/>
                          <a:gd name="connsiteX2" fmla="*/ 7607 w 51867"/>
                          <a:gd name="connsiteY2" fmla="*/ 42445 h 43222"/>
                          <a:gd name="connsiteX3" fmla="*/ 18067 w 51867"/>
                          <a:gd name="connsiteY3" fmla="*/ 41407 h 43222"/>
                          <a:gd name="connsiteX4" fmla="*/ 60166 w 51867"/>
                          <a:gd name="connsiteY4" fmla="*/ 38814 h 43222"/>
                          <a:gd name="connsiteX5" fmla="*/ 60426 w 51867"/>
                          <a:gd name="connsiteY5" fmla="*/ 42531 h 43222"/>
                          <a:gd name="connsiteX6" fmla="*/ 2594 w 51867"/>
                          <a:gd name="connsiteY6" fmla="*/ 46162 h 43222"/>
                          <a:gd name="connsiteX7" fmla="*/ 2248 w 51867"/>
                          <a:gd name="connsiteY7" fmla="*/ 40457 h 43222"/>
                          <a:gd name="connsiteX8" fmla="*/ 45643 w 51867"/>
                          <a:gd name="connsiteY8" fmla="*/ 24723 h 43222"/>
                          <a:gd name="connsiteX9" fmla="*/ 55498 w 51867"/>
                          <a:gd name="connsiteY9" fmla="*/ 21871 h 43222"/>
                          <a:gd name="connsiteX10" fmla="*/ 55498 w 51867"/>
                          <a:gd name="connsiteY10" fmla="*/ 21525 h 43222"/>
                          <a:gd name="connsiteX11" fmla="*/ 45470 w 51867"/>
                          <a:gd name="connsiteY11" fmla="*/ 19710 h 43222"/>
                          <a:gd name="connsiteX12" fmla="*/ 346 w 51867"/>
                          <a:gd name="connsiteY12" fmla="*/ 9595 h 43222"/>
                          <a:gd name="connsiteX13" fmla="*/ 0 w 51867"/>
                          <a:gd name="connsiteY13" fmla="*/ 3631 h 43222"/>
                          <a:gd name="connsiteX14" fmla="*/ 57832 w 51867"/>
                          <a:gd name="connsiteY14" fmla="*/ 0 h 43222"/>
                          <a:gd name="connsiteX15" fmla="*/ 58091 w 51867"/>
                          <a:gd name="connsiteY15" fmla="*/ 3890 h 43222"/>
                          <a:gd name="connsiteX16" fmla="*/ 16252 w 51867"/>
                          <a:gd name="connsiteY16" fmla="*/ 6483 h 43222"/>
                          <a:gd name="connsiteX17" fmla="*/ 5446 w 51867"/>
                          <a:gd name="connsiteY17" fmla="*/ 6743 h 43222"/>
                          <a:gd name="connsiteX18" fmla="*/ 5446 w 51867"/>
                          <a:gd name="connsiteY18" fmla="*/ 7089 h 43222"/>
                          <a:gd name="connsiteX19" fmla="*/ 58956 w 51867"/>
                          <a:gd name="connsiteY19" fmla="*/ 19104 h 43222"/>
                          <a:gd name="connsiteX20" fmla="*/ 59302 w 51867"/>
                          <a:gd name="connsiteY20" fmla="*/ 23427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43222">
                            <a:moveTo>
                              <a:pt x="59302" y="23427"/>
                            </a:moveTo>
                            <a:lnTo>
                              <a:pt x="7607" y="42099"/>
                            </a:lnTo>
                            <a:lnTo>
                              <a:pt x="7607" y="42445"/>
                            </a:lnTo>
                            <a:cubicBezTo>
                              <a:pt x="13140" y="41840"/>
                              <a:pt x="16598" y="41494"/>
                              <a:pt x="18067" y="41407"/>
                            </a:cubicBezTo>
                            <a:lnTo>
                              <a:pt x="60166" y="38814"/>
                            </a:lnTo>
                            <a:lnTo>
                              <a:pt x="60426" y="42531"/>
                            </a:lnTo>
                            <a:lnTo>
                              <a:pt x="2594" y="46162"/>
                            </a:lnTo>
                            <a:lnTo>
                              <a:pt x="2248" y="40457"/>
                            </a:lnTo>
                            <a:lnTo>
                              <a:pt x="45643" y="24723"/>
                            </a:lnTo>
                            <a:cubicBezTo>
                              <a:pt x="49447" y="23340"/>
                              <a:pt x="52732" y="22389"/>
                              <a:pt x="55498" y="21871"/>
                            </a:cubicBezTo>
                            <a:lnTo>
                              <a:pt x="55498" y="21525"/>
                            </a:lnTo>
                            <a:cubicBezTo>
                              <a:pt x="53510" y="21352"/>
                              <a:pt x="50225" y="20747"/>
                              <a:pt x="45470" y="19710"/>
                            </a:cubicBezTo>
                            <a:lnTo>
                              <a:pt x="346" y="9595"/>
                            </a:lnTo>
                            <a:lnTo>
                              <a:pt x="0" y="3631"/>
                            </a:lnTo>
                            <a:lnTo>
                              <a:pt x="57832" y="0"/>
                            </a:lnTo>
                            <a:lnTo>
                              <a:pt x="58091" y="3890"/>
                            </a:lnTo>
                            <a:lnTo>
                              <a:pt x="16252" y="6483"/>
                            </a:lnTo>
                            <a:cubicBezTo>
                              <a:pt x="14609" y="6570"/>
                              <a:pt x="11065" y="6656"/>
                              <a:pt x="5446" y="6743"/>
                            </a:cubicBezTo>
                            <a:lnTo>
                              <a:pt x="5446" y="7089"/>
                            </a:lnTo>
                            <a:lnTo>
                              <a:pt x="58956" y="19104"/>
                            </a:lnTo>
                            <a:lnTo>
                              <a:pt x="59302" y="23427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7" name="Freihandform: Form 546">
                        <a:extLst>
                          <a:ext uri="{FF2B5EF4-FFF2-40B4-BE49-F238E27FC236}">
                            <a16:creationId xmlns:a16="http://schemas.microsoft.com/office/drawing/2014/main" id="{2DD8E7F9-ECA6-46E5-B18D-6B673FEFEA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8759" y="1218880"/>
                        <a:ext cx="51867" cy="8645"/>
                      </a:xfrm>
                      <a:custGeom>
                        <a:avLst/>
                        <a:gdLst>
                          <a:gd name="connsiteX0" fmla="*/ 58091 w 51867"/>
                          <a:gd name="connsiteY0" fmla="*/ 3890 h 0"/>
                          <a:gd name="connsiteX1" fmla="*/ 259 w 51867"/>
                          <a:gd name="connsiteY1" fmla="*/ 7521 h 0"/>
                          <a:gd name="connsiteX2" fmla="*/ 0 w 51867"/>
                          <a:gd name="connsiteY2" fmla="*/ 3631 h 0"/>
                          <a:gd name="connsiteX3" fmla="*/ 57832 w 51867"/>
                          <a:gd name="connsiteY3" fmla="*/ 0 h 0"/>
                          <a:gd name="connsiteX4" fmla="*/ 58091 w 51867"/>
                          <a:gd name="connsiteY4" fmla="*/ 3890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867">
                            <a:moveTo>
                              <a:pt x="58091" y="3890"/>
                            </a:moveTo>
                            <a:lnTo>
                              <a:pt x="259" y="7521"/>
                            </a:lnTo>
                            <a:lnTo>
                              <a:pt x="0" y="3631"/>
                            </a:lnTo>
                            <a:lnTo>
                              <a:pt x="57832" y="0"/>
                            </a:lnTo>
                            <a:lnTo>
                              <a:pt x="58091" y="389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8" name="Freihandform: Form 547">
                        <a:extLst>
                          <a:ext uri="{FF2B5EF4-FFF2-40B4-BE49-F238E27FC236}">
                            <a16:creationId xmlns:a16="http://schemas.microsoft.com/office/drawing/2014/main" id="{23BD7246-E1D3-4F6C-A20A-8D593704B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6444" y="1184782"/>
                        <a:ext cx="51867" cy="25934"/>
                      </a:xfrm>
                      <a:custGeom>
                        <a:avLst/>
                        <a:gdLst>
                          <a:gd name="connsiteX0" fmla="*/ 42858 w 51867"/>
                          <a:gd name="connsiteY0" fmla="*/ 39 h 25933"/>
                          <a:gd name="connsiteX1" fmla="*/ 54615 w 51867"/>
                          <a:gd name="connsiteY1" fmla="*/ 3237 h 25933"/>
                          <a:gd name="connsiteX2" fmla="*/ 59629 w 51867"/>
                          <a:gd name="connsiteY2" fmla="*/ 13006 h 25933"/>
                          <a:gd name="connsiteX3" fmla="*/ 58332 w 51867"/>
                          <a:gd name="connsiteY3" fmla="*/ 24244 h 25933"/>
                          <a:gd name="connsiteX4" fmla="*/ 54183 w 51867"/>
                          <a:gd name="connsiteY4" fmla="*/ 24503 h 25933"/>
                          <a:gd name="connsiteX5" fmla="*/ 55652 w 51867"/>
                          <a:gd name="connsiteY5" fmla="*/ 19316 h 25933"/>
                          <a:gd name="connsiteX6" fmla="*/ 55912 w 51867"/>
                          <a:gd name="connsiteY6" fmla="*/ 13265 h 25933"/>
                          <a:gd name="connsiteX7" fmla="*/ 52108 w 51867"/>
                          <a:gd name="connsiteY7" fmla="*/ 6176 h 25933"/>
                          <a:gd name="connsiteX8" fmla="*/ 43377 w 51867"/>
                          <a:gd name="connsiteY8" fmla="*/ 3842 h 25933"/>
                          <a:gd name="connsiteX9" fmla="*/ 35943 w 51867"/>
                          <a:gd name="connsiteY9" fmla="*/ 6349 h 25933"/>
                          <a:gd name="connsiteX10" fmla="*/ 30842 w 51867"/>
                          <a:gd name="connsiteY10" fmla="*/ 14389 h 25933"/>
                          <a:gd name="connsiteX11" fmla="*/ 26866 w 51867"/>
                          <a:gd name="connsiteY11" fmla="*/ 21304 h 25933"/>
                          <a:gd name="connsiteX12" fmla="*/ 22111 w 51867"/>
                          <a:gd name="connsiteY12" fmla="*/ 24935 h 25933"/>
                          <a:gd name="connsiteX13" fmla="*/ 15455 w 51867"/>
                          <a:gd name="connsiteY13" fmla="*/ 26405 h 25933"/>
                          <a:gd name="connsiteX14" fmla="*/ 7761 w 51867"/>
                          <a:gd name="connsiteY14" fmla="*/ 25108 h 25933"/>
                          <a:gd name="connsiteX15" fmla="*/ 2315 w 51867"/>
                          <a:gd name="connsiteY15" fmla="*/ 20526 h 25933"/>
                          <a:gd name="connsiteX16" fmla="*/ 68 w 51867"/>
                          <a:gd name="connsiteY16" fmla="*/ 13784 h 25933"/>
                          <a:gd name="connsiteX17" fmla="*/ 413 w 51867"/>
                          <a:gd name="connsiteY17" fmla="*/ 7646 h 25933"/>
                          <a:gd name="connsiteX18" fmla="*/ 1797 w 51867"/>
                          <a:gd name="connsiteY18" fmla="*/ 3237 h 25933"/>
                          <a:gd name="connsiteX19" fmla="*/ 5600 w 51867"/>
                          <a:gd name="connsiteY19" fmla="*/ 4534 h 25933"/>
                          <a:gd name="connsiteX20" fmla="*/ 3871 w 51867"/>
                          <a:gd name="connsiteY20" fmla="*/ 13611 h 25933"/>
                          <a:gd name="connsiteX21" fmla="*/ 7243 w 51867"/>
                          <a:gd name="connsiteY21" fmla="*/ 20354 h 25933"/>
                          <a:gd name="connsiteX22" fmla="*/ 15109 w 51867"/>
                          <a:gd name="connsiteY22" fmla="*/ 22515 h 25933"/>
                          <a:gd name="connsiteX23" fmla="*/ 22543 w 51867"/>
                          <a:gd name="connsiteY23" fmla="*/ 20094 h 25933"/>
                          <a:gd name="connsiteX24" fmla="*/ 27644 w 51867"/>
                          <a:gd name="connsiteY24" fmla="*/ 12141 h 25933"/>
                          <a:gd name="connsiteX25" fmla="*/ 33782 w 51867"/>
                          <a:gd name="connsiteY25" fmla="*/ 3151 h 25933"/>
                          <a:gd name="connsiteX26" fmla="*/ 42858 w 51867"/>
                          <a:gd name="connsiteY26" fmla="*/ 39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42858" y="39"/>
                            </a:moveTo>
                            <a:cubicBezTo>
                              <a:pt x="47613" y="-221"/>
                              <a:pt x="51503" y="817"/>
                              <a:pt x="54615" y="3237"/>
                            </a:cubicBezTo>
                            <a:cubicBezTo>
                              <a:pt x="57727" y="5658"/>
                              <a:pt x="59369" y="8943"/>
                              <a:pt x="59629" y="13006"/>
                            </a:cubicBezTo>
                            <a:cubicBezTo>
                              <a:pt x="59888" y="17587"/>
                              <a:pt x="59456" y="21391"/>
                              <a:pt x="58332" y="24244"/>
                            </a:cubicBezTo>
                            <a:lnTo>
                              <a:pt x="54183" y="24503"/>
                            </a:lnTo>
                            <a:cubicBezTo>
                              <a:pt x="54874" y="23120"/>
                              <a:pt x="55393" y="21304"/>
                              <a:pt x="55652" y="19316"/>
                            </a:cubicBezTo>
                            <a:cubicBezTo>
                              <a:pt x="55998" y="17241"/>
                              <a:pt x="56084" y="15253"/>
                              <a:pt x="55912" y="13265"/>
                            </a:cubicBezTo>
                            <a:cubicBezTo>
                              <a:pt x="55738" y="10326"/>
                              <a:pt x="54442" y="7992"/>
                              <a:pt x="52108" y="6176"/>
                            </a:cubicBezTo>
                            <a:cubicBezTo>
                              <a:pt x="49774" y="4448"/>
                              <a:pt x="46835" y="3670"/>
                              <a:pt x="43377" y="3842"/>
                            </a:cubicBezTo>
                            <a:cubicBezTo>
                              <a:pt x="40178" y="4015"/>
                              <a:pt x="37671" y="4880"/>
                              <a:pt x="35943" y="6349"/>
                            </a:cubicBezTo>
                            <a:cubicBezTo>
                              <a:pt x="34127" y="7819"/>
                              <a:pt x="32485" y="10499"/>
                              <a:pt x="30842" y="14389"/>
                            </a:cubicBezTo>
                            <a:cubicBezTo>
                              <a:pt x="29546" y="17414"/>
                              <a:pt x="28249" y="19748"/>
                              <a:pt x="26866" y="21304"/>
                            </a:cubicBezTo>
                            <a:cubicBezTo>
                              <a:pt x="25569" y="22860"/>
                              <a:pt x="24013" y="24071"/>
                              <a:pt x="22111" y="24935"/>
                            </a:cubicBezTo>
                            <a:cubicBezTo>
                              <a:pt x="20296" y="25799"/>
                              <a:pt x="18048" y="26232"/>
                              <a:pt x="15455" y="26405"/>
                            </a:cubicBezTo>
                            <a:cubicBezTo>
                              <a:pt x="12602" y="26578"/>
                              <a:pt x="10009" y="26145"/>
                              <a:pt x="7761" y="25108"/>
                            </a:cubicBezTo>
                            <a:cubicBezTo>
                              <a:pt x="5514" y="24071"/>
                              <a:pt x="3612" y="22601"/>
                              <a:pt x="2315" y="20526"/>
                            </a:cubicBezTo>
                            <a:cubicBezTo>
                              <a:pt x="932" y="18538"/>
                              <a:pt x="241" y="16291"/>
                              <a:pt x="68" y="13784"/>
                            </a:cubicBezTo>
                            <a:cubicBezTo>
                              <a:pt x="-105" y="11536"/>
                              <a:pt x="68" y="9461"/>
                              <a:pt x="413" y="7646"/>
                            </a:cubicBezTo>
                            <a:cubicBezTo>
                              <a:pt x="846" y="5744"/>
                              <a:pt x="1278" y="4275"/>
                              <a:pt x="1797" y="3237"/>
                            </a:cubicBezTo>
                            <a:lnTo>
                              <a:pt x="5600" y="4534"/>
                            </a:lnTo>
                            <a:cubicBezTo>
                              <a:pt x="4304" y="7560"/>
                              <a:pt x="3698" y="10585"/>
                              <a:pt x="3871" y="13611"/>
                            </a:cubicBezTo>
                            <a:cubicBezTo>
                              <a:pt x="4044" y="16464"/>
                              <a:pt x="5168" y="18711"/>
                              <a:pt x="7243" y="20354"/>
                            </a:cubicBezTo>
                            <a:cubicBezTo>
                              <a:pt x="9317" y="21996"/>
                              <a:pt x="11911" y="22774"/>
                              <a:pt x="15109" y="22515"/>
                            </a:cubicBezTo>
                            <a:cubicBezTo>
                              <a:pt x="18394" y="22342"/>
                              <a:pt x="20815" y="21477"/>
                              <a:pt x="22543" y="20094"/>
                            </a:cubicBezTo>
                            <a:cubicBezTo>
                              <a:pt x="24273" y="18711"/>
                              <a:pt x="25915" y="16031"/>
                              <a:pt x="27644" y="12141"/>
                            </a:cubicBezTo>
                            <a:cubicBezTo>
                              <a:pt x="29286" y="8165"/>
                              <a:pt x="31361" y="5139"/>
                              <a:pt x="33782" y="3151"/>
                            </a:cubicBezTo>
                            <a:cubicBezTo>
                              <a:pt x="36115" y="1336"/>
                              <a:pt x="39228" y="298"/>
                              <a:pt x="42858" y="39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9" name="Freihandform: Form 548">
                        <a:extLst>
                          <a:ext uri="{FF2B5EF4-FFF2-40B4-BE49-F238E27FC236}">
                            <a16:creationId xmlns:a16="http://schemas.microsoft.com/office/drawing/2014/main" id="{47F37BEC-4A13-435E-9025-7C65E2F38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4696" y="1156466"/>
                        <a:ext cx="51867" cy="25934"/>
                      </a:xfrm>
                      <a:custGeom>
                        <a:avLst/>
                        <a:gdLst>
                          <a:gd name="connsiteX0" fmla="*/ 58524 w 51867"/>
                          <a:gd name="connsiteY0" fmla="*/ 8126 h 25933"/>
                          <a:gd name="connsiteX1" fmla="*/ 58783 w 51867"/>
                          <a:gd name="connsiteY1" fmla="*/ 12016 h 25933"/>
                          <a:gd name="connsiteX2" fmla="*/ 4668 w 51867"/>
                          <a:gd name="connsiteY2" fmla="*/ 15387 h 25933"/>
                          <a:gd name="connsiteX3" fmla="*/ 5360 w 51867"/>
                          <a:gd name="connsiteY3" fmla="*/ 26885 h 25933"/>
                          <a:gd name="connsiteX4" fmla="*/ 1642 w 51867"/>
                          <a:gd name="connsiteY4" fmla="*/ 27144 h 25933"/>
                          <a:gd name="connsiteX5" fmla="*/ 0 w 51867"/>
                          <a:gd name="connsiteY5" fmla="*/ 259 h 25933"/>
                          <a:gd name="connsiteX6" fmla="*/ 3717 w 51867"/>
                          <a:gd name="connsiteY6" fmla="*/ 0 h 25933"/>
                          <a:gd name="connsiteX7" fmla="*/ 4409 w 51867"/>
                          <a:gd name="connsiteY7" fmla="*/ 11497 h 25933"/>
                          <a:gd name="connsiteX8" fmla="*/ 58524 w 51867"/>
                          <a:gd name="connsiteY8" fmla="*/ 8126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8524" y="8126"/>
                            </a:moveTo>
                            <a:lnTo>
                              <a:pt x="58783" y="12016"/>
                            </a:lnTo>
                            <a:lnTo>
                              <a:pt x="4668" y="15387"/>
                            </a:lnTo>
                            <a:lnTo>
                              <a:pt x="5360" y="26885"/>
                            </a:lnTo>
                            <a:lnTo>
                              <a:pt x="1642" y="27144"/>
                            </a:lnTo>
                            <a:lnTo>
                              <a:pt x="0" y="259"/>
                            </a:lnTo>
                            <a:lnTo>
                              <a:pt x="3717" y="0"/>
                            </a:lnTo>
                            <a:lnTo>
                              <a:pt x="4409" y="11497"/>
                            </a:lnTo>
                            <a:lnTo>
                              <a:pt x="58524" y="8126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531" name="Grafik 3536">
                      <a:extLst>
                        <a:ext uri="{FF2B5EF4-FFF2-40B4-BE49-F238E27FC236}">
                          <a16:creationId xmlns:a16="http://schemas.microsoft.com/office/drawing/2014/main" id="{C89F3BD9-D606-4A29-9472-B82F0C9B6A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4264" y="1167013"/>
                      <a:ext cx="95090" cy="311203"/>
                      <a:chOff x="4304264" y="1167013"/>
                      <a:chExt cx="95090" cy="311203"/>
                    </a:xfrm>
                    <a:solidFill>
                      <a:srgbClr val="CD326D"/>
                    </a:solidFill>
                  </p:grpSpPr>
                  <p:sp>
                    <p:nvSpPr>
                      <p:cNvPr id="532" name="Freihandform: Form 531">
                        <a:extLst>
                          <a:ext uri="{FF2B5EF4-FFF2-40B4-BE49-F238E27FC236}">
                            <a16:creationId xmlns:a16="http://schemas.microsoft.com/office/drawing/2014/main" id="{ACADF0E8-7BAD-4081-ADA1-1B994691A6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6896" y="1465854"/>
                        <a:ext cx="51867" cy="8645"/>
                      </a:xfrm>
                      <a:custGeom>
                        <a:avLst/>
                        <a:gdLst>
                          <a:gd name="connsiteX0" fmla="*/ 57919 w 51867"/>
                          <a:gd name="connsiteY0" fmla="*/ 3803 h 8644"/>
                          <a:gd name="connsiteX1" fmla="*/ 605 w 51867"/>
                          <a:gd name="connsiteY1" fmla="*/ 12448 h 8644"/>
                          <a:gd name="connsiteX2" fmla="*/ 0 w 51867"/>
                          <a:gd name="connsiteY2" fmla="*/ 8645 h 8644"/>
                          <a:gd name="connsiteX3" fmla="*/ 57313 w 51867"/>
                          <a:gd name="connsiteY3" fmla="*/ 0 h 8644"/>
                          <a:gd name="connsiteX4" fmla="*/ 57919 w 51867"/>
                          <a:gd name="connsiteY4" fmla="*/ 3803 h 8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867" h="8644">
                            <a:moveTo>
                              <a:pt x="57919" y="3803"/>
                            </a:moveTo>
                            <a:lnTo>
                              <a:pt x="605" y="12448"/>
                            </a:lnTo>
                            <a:lnTo>
                              <a:pt x="0" y="8645"/>
                            </a:lnTo>
                            <a:lnTo>
                              <a:pt x="57313" y="0"/>
                            </a:lnTo>
                            <a:lnTo>
                              <a:pt x="57919" y="3803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3" name="Freihandform: Form 532">
                        <a:extLst>
                          <a:ext uri="{FF2B5EF4-FFF2-40B4-BE49-F238E27FC236}">
                            <a16:creationId xmlns:a16="http://schemas.microsoft.com/office/drawing/2014/main" id="{79BA5E38-D0FF-486C-AEA6-DABD24043A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0672" y="1423150"/>
                        <a:ext cx="60512" cy="34578"/>
                      </a:xfrm>
                      <a:custGeom>
                        <a:avLst/>
                        <a:gdLst>
                          <a:gd name="connsiteX0" fmla="*/ 57141 w 60511"/>
                          <a:gd name="connsiteY0" fmla="*/ 0 h 34578"/>
                          <a:gd name="connsiteX1" fmla="*/ 57919 w 60511"/>
                          <a:gd name="connsiteY1" fmla="*/ 4927 h 34578"/>
                          <a:gd name="connsiteX2" fmla="*/ 9855 w 60511"/>
                          <a:gd name="connsiteY2" fmla="*/ 34319 h 34578"/>
                          <a:gd name="connsiteX3" fmla="*/ 9941 w 60511"/>
                          <a:gd name="connsiteY3" fmla="*/ 34665 h 34578"/>
                          <a:gd name="connsiteX4" fmla="*/ 20142 w 60511"/>
                          <a:gd name="connsiteY4" fmla="*/ 32676 h 34578"/>
                          <a:gd name="connsiteX5" fmla="*/ 61290 w 60511"/>
                          <a:gd name="connsiteY5" fmla="*/ 26452 h 34578"/>
                          <a:gd name="connsiteX6" fmla="*/ 61895 w 60511"/>
                          <a:gd name="connsiteY6" fmla="*/ 30169 h 34578"/>
                          <a:gd name="connsiteX7" fmla="*/ 4582 w 60511"/>
                          <a:gd name="connsiteY7" fmla="*/ 38814 h 34578"/>
                          <a:gd name="connsiteX8" fmla="*/ 3804 w 60511"/>
                          <a:gd name="connsiteY8" fmla="*/ 33887 h 34578"/>
                          <a:gd name="connsiteX9" fmla="*/ 51349 w 60511"/>
                          <a:gd name="connsiteY9" fmla="*/ 4668 h 34578"/>
                          <a:gd name="connsiteX10" fmla="*/ 51349 w 60511"/>
                          <a:gd name="connsiteY10" fmla="*/ 4409 h 34578"/>
                          <a:gd name="connsiteX11" fmla="*/ 40629 w 60511"/>
                          <a:gd name="connsiteY11" fmla="*/ 6310 h 34578"/>
                          <a:gd name="connsiteX12" fmla="*/ 605 w 60511"/>
                          <a:gd name="connsiteY12" fmla="*/ 12362 h 34578"/>
                          <a:gd name="connsiteX13" fmla="*/ 0 w 60511"/>
                          <a:gd name="connsiteY13" fmla="*/ 8558 h 34578"/>
                          <a:gd name="connsiteX14" fmla="*/ 57141 w 60511"/>
                          <a:gd name="connsiteY14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7141" y="0"/>
                            </a:moveTo>
                            <a:lnTo>
                              <a:pt x="57919" y="4927"/>
                            </a:lnTo>
                            <a:lnTo>
                              <a:pt x="9855" y="34319"/>
                            </a:lnTo>
                            <a:lnTo>
                              <a:pt x="9941" y="34665"/>
                            </a:lnTo>
                            <a:cubicBezTo>
                              <a:pt x="13399" y="33800"/>
                              <a:pt x="16857" y="33109"/>
                              <a:pt x="20142" y="32676"/>
                            </a:cubicBezTo>
                            <a:lnTo>
                              <a:pt x="61290" y="26452"/>
                            </a:lnTo>
                            <a:lnTo>
                              <a:pt x="61895" y="30169"/>
                            </a:lnTo>
                            <a:lnTo>
                              <a:pt x="4582" y="38814"/>
                            </a:lnTo>
                            <a:lnTo>
                              <a:pt x="3804" y="33887"/>
                            </a:lnTo>
                            <a:lnTo>
                              <a:pt x="51349" y="4668"/>
                            </a:lnTo>
                            <a:lnTo>
                              <a:pt x="51349" y="4409"/>
                            </a:lnTo>
                            <a:cubicBezTo>
                              <a:pt x="47113" y="5273"/>
                              <a:pt x="43569" y="5878"/>
                              <a:pt x="40629" y="6310"/>
                            </a:cubicBezTo>
                            <a:lnTo>
                              <a:pt x="605" y="12362"/>
                            </a:lnTo>
                            <a:lnTo>
                              <a:pt x="0" y="8558"/>
                            </a:lnTo>
                            <a:lnTo>
                              <a:pt x="57141" y="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4" name="Freihandform: Form 533">
                        <a:extLst>
                          <a:ext uri="{FF2B5EF4-FFF2-40B4-BE49-F238E27FC236}">
                            <a16:creationId xmlns:a16="http://schemas.microsoft.com/office/drawing/2014/main" id="{9E356D31-FA50-4376-B584-3E8A917293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34102" y="1380533"/>
                        <a:ext cx="60512" cy="34578"/>
                      </a:xfrm>
                      <a:custGeom>
                        <a:avLst/>
                        <a:gdLst>
                          <a:gd name="connsiteX0" fmla="*/ 57313 w 60511"/>
                          <a:gd name="connsiteY0" fmla="*/ 0 h 34578"/>
                          <a:gd name="connsiteX1" fmla="*/ 58005 w 60511"/>
                          <a:gd name="connsiteY1" fmla="*/ 4927 h 34578"/>
                          <a:gd name="connsiteX2" fmla="*/ 9941 w 60511"/>
                          <a:gd name="connsiteY2" fmla="*/ 34319 h 34578"/>
                          <a:gd name="connsiteX3" fmla="*/ 10028 w 60511"/>
                          <a:gd name="connsiteY3" fmla="*/ 34665 h 34578"/>
                          <a:gd name="connsiteX4" fmla="*/ 20228 w 60511"/>
                          <a:gd name="connsiteY4" fmla="*/ 32676 h 34578"/>
                          <a:gd name="connsiteX5" fmla="*/ 61376 w 60511"/>
                          <a:gd name="connsiteY5" fmla="*/ 26452 h 34578"/>
                          <a:gd name="connsiteX6" fmla="*/ 61895 w 60511"/>
                          <a:gd name="connsiteY6" fmla="*/ 30256 h 34578"/>
                          <a:gd name="connsiteX7" fmla="*/ 4582 w 60511"/>
                          <a:gd name="connsiteY7" fmla="*/ 38900 h 34578"/>
                          <a:gd name="connsiteX8" fmla="*/ 3804 w 60511"/>
                          <a:gd name="connsiteY8" fmla="*/ 33973 h 34578"/>
                          <a:gd name="connsiteX9" fmla="*/ 51349 w 60511"/>
                          <a:gd name="connsiteY9" fmla="*/ 4755 h 34578"/>
                          <a:gd name="connsiteX10" fmla="*/ 51349 w 60511"/>
                          <a:gd name="connsiteY10" fmla="*/ 4495 h 34578"/>
                          <a:gd name="connsiteX11" fmla="*/ 40629 w 60511"/>
                          <a:gd name="connsiteY11" fmla="*/ 6397 h 34578"/>
                          <a:gd name="connsiteX12" fmla="*/ 605 w 60511"/>
                          <a:gd name="connsiteY12" fmla="*/ 12448 h 34578"/>
                          <a:gd name="connsiteX13" fmla="*/ 0 w 60511"/>
                          <a:gd name="connsiteY13" fmla="*/ 8645 h 34578"/>
                          <a:gd name="connsiteX14" fmla="*/ 57313 w 60511"/>
                          <a:gd name="connsiteY14" fmla="*/ 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511" h="34578">
                            <a:moveTo>
                              <a:pt x="57313" y="0"/>
                            </a:moveTo>
                            <a:lnTo>
                              <a:pt x="58005" y="4927"/>
                            </a:lnTo>
                            <a:lnTo>
                              <a:pt x="9941" y="34319"/>
                            </a:lnTo>
                            <a:lnTo>
                              <a:pt x="10028" y="34665"/>
                            </a:lnTo>
                            <a:cubicBezTo>
                              <a:pt x="13572" y="33800"/>
                              <a:pt x="16943" y="33109"/>
                              <a:pt x="20228" y="32676"/>
                            </a:cubicBezTo>
                            <a:lnTo>
                              <a:pt x="61376" y="26452"/>
                            </a:lnTo>
                            <a:lnTo>
                              <a:pt x="61895" y="30256"/>
                            </a:lnTo>
                            <a:lnTo>
                              <a:pt x="4582" y="38900"/>
                            </a:lnTo>
                            <a:lnTo>
                              <a:pt x="3804" y="33973"/>
                            </a:lnTo>
                            <a:lnTo>
                              <a:pt x="51349" y="4755"/>
                            </a:lnTo>
                            <a:lnTo>
                              <a:pt x="51349" y="4495"/>
                            </a:lnTo>
                            <a:cubicBezTo>
                              <a:pt x="47113" y="5360"/>
                              <a:pt x="43568" y="5965"/>
                              <a:pt x="40629" y="6397"/>
                            </a:cubicBezTo>
                            <a:lnTo>
                              <a:pt x="605" y="12448"/>
                            </a:lnTo>
                            <a:lnTo>
                              <a:pt x="0" y="8645"/>
                            </a:lnTo>
                            <a:lnTo>
                              <a:pt x="57313" y="0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5" name="Freihandform: Form 534">
                        <a:extLst>
                          <a:ext uri="{FF2B5EF4-FFF2-40B4-BE49-F238E27FC236}">
                            <a16:creationId xmlns:a16="http://schemas.microsoft.com/office/drawing/2014/main" id="{A44F82DC-58C9-4ACD-9629-116E131B4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8832" y="1340129"/>
                        <a:ext cx="51867" cy="34578"/>
                      </a:xfrm>
                      <a:custGeom>
                        <a:avLst/>
                        <a:gdLst>
                          <a:gd name="connsiteX0" fmla="*/ 27226 w 51867"/>
                          <a:gd name="connsiteY0" fmla="*/ 898 h 34578"/>
                          <a:gd name="connsiteX1" fmla="*/ 49702 w 51867"/>
                          <a:gd name="connsiteY1" fmla="*/ 1849 h 34578"/>
                          <a:gd name="connsiteX2" fmla="*/ 59211 w 51867"/>
                          <a:gd name="connsiteY2" fmla="*/ 13000 h 34578"/>
                          <a:gd name="connsiteX3" fmla="*/ 53333 w 51867"/>
                          <a:gd name="connsiteY3" fmla="*/ 26486 h 34578"/>
                          <a:gd name="connsiteX4" fmla="*/ 32067 w 51867"/>
                          <a:gd name="connsiteY4" fmla="*/ 34007 h 34578"/>
                          <a:gd name="connsiteX5" fmla="*/ 9332 w 51867"/>
                          <a:gd name="connsiteY5" fmla="*/ 33142 h 34578"/>
                          <a:gd name="connsiteX6" fmla="*/ 169 w 51867"/>
                          <a:gd name="connsiteY6" fmla="*/ 21818 h 34578"/>
                          <a:gd name="connsiteX7" fmla="*/ 5961 w 51867"/>
                          <a:gd name="connsiteY7" fmla="*/ 8505 h 34578"/>
                          <a:gd name="connsiteX8" fmla="*/ 27226 w 51867"/>
                          <a:gd name="connsiteY8" fmla="*/ 898 h 34578"/>
                          <a:gd name="connsiteX9" fmla="*/ 31549 w 51867"/>
                          <a:gd name="connsiteY9" fmla="*/ 29944 h 34578"/>
                          <a:gd name="connsiteX10" fmla="*/ 50394 w 51867"/>
                          <a:gd name="connsiteY10" fmla="*/ 23806 h 34578"/>
                          <a:gd name="connsiteX11" fmla="*/ 55494 w 51867"/>
                          <a:gd name="connsiteY11" fmla="*/ 13519 h 34578"/>
                          <a:gd name="connsiteX12" fmla="*/ 47628 w 51867"/>
                          <a:gd name="connsiteY12" fmla="*/ 5134 h 34578"/>
                          <a:gd name="connsiteX13" fmla="*/ 27745 w 51867"/>
                          <a:gd name="connsiteY13" fmla="*/ 4874 h 34578"/>
                          <a:gd name="connsiteX14" fmla="*/ 8987 w 51867"/>
                          <a:gd name="connsiteY14" fmla="*/ 10926 h 34578"/>
                          <a:gd name="connsiteX15" fmla="*/ 3886 w 51867"/>
                          <a:gd name="connsiteY15" fmla="*/ 21213 h 34578"/>
                          <a:gd name="connsiteX16" fmla="*/ 11839 w 51867"/>
                          <a:gd name="connsiteY16" fmla="*/ 29684 h 34578"/>
                          <a:gd name="connsiteX17" fmla="*/ 31549 w 51867"/>
                          <a:gd name="connsiteY17" fmla="*/ 29944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27226" y="898"/>
                            </a:moveTo>
                            <a:cubicBezTo>
                              <a:pt x="36735" y="-571"/>
                              <a:pt x="44170" y="-226"/>
                              <a:pt x="49702" y="1849"/>
                            </a:cubicBezTo>
                            <a:cubicBezTo>
                              <a:pt x="55235" y="3924"/>
                              <a:pt x="58347" y="7641"/>
                              <a:pt x="59211" y="13000"/>
                            </a:cubicBezTo>
                            <a:cubicBezTo>
                              <a:pt x="59989" y="18446"/>
                              <a:pt x="58087" y="22942"/>
                              <a:pt x="53333" y="26486"/>
                            </a:cubicBezTo>
                            <a:cubicBezTo>
                              <a:pt x="48578" y="30030"/>
                              <a:pt x="41490" y="32537"/>
                              <a:pt x="32067" y="34007"/>
                            </a:cubicBezTo>
                            <a:cubicBezTo>
                              <a:pt x="22213" y="35476"/>
                              <a:pt x="14605" y="35217"/>
                              <a:pt x="9332" y="33142"/>
                            </a:cubicBezTo>
                            <a:cubicBezTo>
                              <a:pt x="4059" y="31067"/>
                              <a:pt x="1033" y="27350"/>
                              <a:pt x="169" y="21818"/>
                            </a:cubicBezTo>
                            <a:cubicBezTo>
                              <a:pt x="-609" y="16458"/>
                              <a:pt x="1293" y="12049"/>
                              <a:pt x="5961" y="8505"/>
                            </a:cubicBezTo>
                            <a:cubicBezTo>
                              <a:pt x="10715" y="4874"/>
                              <a:pt x="17804" y="2368"/>
                              <a:pt x="27226" y="898"/>
                            </a:cubicBezTo>
                            <a:close/>
                            <a:moveTo>
                              <a:pt x="31549" y="29944"/>
                            </a:moveTo>
                            <a:cubicBezTo>
                              <a:pt x="40107" y="28647"/>
                              <a:pt x="46331" y="26659"/>
                              <a:pt x="50394" y="23806"/>
                            </a:cubicBezTo>
                            <a:cubicBezTo>
                              <a:pt x="54457" y="21040"/>
                              <a:pt x="56099" y="17582"/>
                              <a:pt x="55494" y="13519"/>
                            </a:cubicBezTo>
                            <a:cubicBezTo>
                              <a:pt x="54889" y="9370"/>
                              <a:pt x="52209" y="6603"/>
                              <a:pt x="47628" y="5134"/>
                            </a:cubicBezTo>
                            <a:cubicBezTo>
                              <a:pt x="43046" y="3664"/>
                              <a:pt x="36390" y="3578"/>
                              <a:pt x="27745" y="4874"/>
                            </a:cubicBezTo>
                            <a:cubicBezTo>
                              <a:pt x="19274" y="6171"/>
                              <a:pt x="13050" y="8159"/>
                              <a:pt x="8987" y="10926"/>
                            </a:cubicBezTo>
                            <a:cubicBezTo>
                              <a:pt x="5010" y="13692"/>
                              <a:pt x="3281" y="17063"/>
                              <a:pt x="3886" y="21213"/>
                            </a:cubicBezTo>
                            <a:cubicBezTo>
                              <a:pt x="4491" y="25449"/>
                              <a:pt x="7171" y="28215"/>
                              <a:pt x="11839" y="29684"/>
                            </a:cubicBezTo>
                            <a:cubicBezTo>
                              <a:pt x="16680" y="31154"/>
                              <a:pt x="23163" y="31240"/>
                              <a:pt x="31549" y="29944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6" name="Freihandform: Form 535">
                        <a:extLst>
                          <a:ext uri="{FF2B5EF4-FFF2-40B4-BE49-F238E27FC236}">
                            <a16:creationId xmlns:a16="http://schemas.microsoft.com/office/drawing/2014/main" id="{D15A75FC-53E1-4C86-8D66-861B21425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2086" y="1309734"/>
                        <a:ext cx="51867" cy="25934"/>
                      </a:xfrm>
                      <a:custGeom>
                        <a:avLst/>
                        <a:gdLst>
                          <a:gd name="connsiteX0" fmla="*/ 605 w 51867"/>
                          <a:gd name="connsiteY0" fmla="*/ 3977 h 25933"/>
                          <a:gd name="connsiteX1" fmla="*/ 0 w 51867"/>
                          <a:gd name="connsiteY1" fmla="*/ 0 h 25933"/>
                          <a:gd name="connsiteX2" fmla="*/ 59302 w 51867"/>
                          <a:gd name="connsiteY2" fmla="*/ 4927 h 25933"/>
                          <a:gd name="connsiteX3" fmla="*/ 59907 w 51867"/>
                          <a:gd name="connsiteY3" fmla="*/ 9163 h 25933"/>
                          <a:gd name="connsiteX4" fmla="*/ 4668 w 51867"/>
                          <a:gd name="connsiteY4" fmla="*/ 31293 h 25933"/>
                          <a:gd name="connsiteX5" fmla="*/ 4063 w 51867"/>
                          <a:gd name="connsiteY5" fmla="*/ 27317 h 25933"/>
                          <a:gd name="connsiteX6" fmla="*/ 42963 w 51867"/>
                          <a:gd name="connsiteY6" fmla="*/ 11930 h 25933"/>
                          <a:gd name="connsiteX7" fmla="*/ 49533 w 51867"/>
                          <a:gd name="connsiteY7" fmla="*/ 9423 h 25933"/>
                          <a:gd name="connsiteX8" fmla="*/ 54893 w 51867"/>
                          <a:gd name="connsiteY8" fmla="*/ 7867 h 25933"/>
                          <a:gd name="connsiteX9" fmla="*/ 50311 w 51867"/>
                          <a:gd name="connsiteY9" fmla="*/ 7867 h 25933"/>
                          <a:gd name="connsiteX10" fmla="*/ 46508 w 51867"/>
                          <a:gd name="connsiteY10" fmla="*/ 7780 h 25933"/>
                          <a:gd name="connsiteX11" fmla="*/ 605 w 51867"/>
                          <a:gd name="connsiteY11" fmla="*/ 3977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605" y="3977"/>
                            </a:moveTo>
                            <a:lnTo>
                              <a:pt x="0" y="0"/>
                            </a:lnTo>
                            <a:lnTo>
                              <a:pt x="59302" y="4927"/>
                            </a:lnTo>
                            <a:lnTo>
                              <a:pt x="59907" y="9163"/>
                            </a:lnTo>
                            <a:lnTo>
                              <a:pt x="4668" y="31293"/>
                            </a:lnTo>
                            <a:lnTo>
                              <a:pt x="4063" y="27317"/>
                            </a:lnTo>
                            <a:lnTo>
                              <a:pt x="42963" y="11930"/>
                            </a:lnTo>
                            <a:cubicBezTo>
                              <a:pt x="45902" y="10719"/>
                              <a:pt x="48150" y="9941"/>
                              <a:pt x="49533" y="9423"/>
                            </a:cubicBezTo>
                            <a:cubicBezTo>
                              <a:pt x="50916" y="8990"/>
                              <a:pt x="52732" y="8472"/>
                              <a:pt x="54893" y="7867"/>
                            </a:cubicBezTo>
                            <a:cubicBezTo>
                              <a:pt x="53337" y="7867"/>
                              <a:pt x="51781" y="7867"/>
                              <a:pt x="50311" y="7867"/>
                            </a:cubicBezTo>
                            <a:cubicBezTo>
                              <a:pt x="48842" y="7867"/>
                              <a:pt x="47545" y="7780"/>
                              <a:pt x="46508" y="7780"/>
                            </a:cubicBezTo>
                            <a:cubicBezTo>
                              <a:pt x="45557" y="7694"/>
                              <a:pt x="30256" y="6397"/>
                              <a:pt x="605" y="3977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7" name="Freihandform: Form 536">
                        <a:extLst>
                          <a:ext uri="{FF2B5EF4-FFF2-40B4-BE49-F238E27FC236}">
                            <a16:creationId xmlns:a16="http://schemas.microsoft.com/office/drawing/2014/main" id="{993560A1-B1F7-4C7D-BDED-8C078F326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9320" y="1269364"/>
                        <a:ext cx="51867" cy="25934"/>
                      </a:xfrm>
                      <a:custGeom>
                        <a:avLst/>
                        <a:gdLst>
                          <a:gd name="connsiteX0" fmla="*/ 55844 w 51867"/>
                          <a:gd name="connsiteY0" fmla="*/ 3804 h 25933"/>
                          <a:gd name="connsiteX1" fmla="*/ 35789 w 51867"/>
                          <a:gd name="connsiteY1" fmla="*/ 12016 h 25933"/>
                          <a:gd name="connsiteX2" fmla="*/ 37863 w 51867"/>
                          <a:gd name="connsiteY2" fmla="*/ 25934 h 25933"/>
                          <a:gd name="connsiteX3" fmla="*/ 59388 w 51867"/>
                          <a:gd name="connsiteY3" fmla="*/ 27835 h 25933"/>
                          <a:gd name="connsiteX4" fmla="*/ 59993 w 51867"/>
                          <a:gd name="connsiteY4" fmla="*/ 31812 h 25933"/>
                          <a:gd name="connsiteX5" fmla="*/ 605 w 51867"/>
                          <a:gd name="connsiteY5" fmla="*/ 26712 h 25933"/>
                          <a:gd name="connsiteX6" fmla="*/ 0 w 51867"/>
                          <a:gd name="connsiteY6" fmla="*/ 22735 h 25933"/>
                          <a:gd name="connsiteX7" fmla="*/ 55152 w 51867"/>
                          <a:gd name="connsiteY7" fmla="*/ 0 h 25933"/>
                          <a:gd name="connsiteX8" fmla="*/ 55844 w 51867"/>
                          <a:gd name="connsiteY8" fmla="*/ 3804 h 25933"/>
                          <a:gd name="connsiteX9" fmla="*/ 32071 w 51867"/>
                          <a:gd name="connsiteY9" fmla="*/ 13485 h 25933"/>
                          <a:gd name="connsiteX10" fmla="*/ 11497 w 51867"/>
                          <a:gd name="connsiteY10" fmla="*/ 21784 h 25933"/>
                          <a:gd name="connsiteX11" fmla="*/ 4841 w 51867"/>
                          <a:gd name="connsiteY11" fmla="*/ 24032 h 25933"/>
                          <a:gd name="connsiteX12" fmla="*/ 11843 w 51867"/>
                          <a:gd name="connsiteY12" fmla="*/ 24118 h 25933"/>
                          <a:gd name="connsiteX13" fmla="*/ 33973 w 51867"/>
                          <a:gd name="connsiteY13" fmla="*/ 25761 h 25933"/>
                          <a:gd name="connsiteX14" fmla="*/ 32071 w 51867"/>
                          <a:gd name="connsiteY14" fmla="*/ 13485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5844" y="3804"/>
                            </a:moveTo>
                            <a:lnTo>
                              <a:pt x="35789" y="12016"/>
                            </a:lnTo>
                            <a:lnTo>
                              <a:pt x="37863" y="25934"/>
                            </a:lnTo>
                            <a:lnTo>
                              <a:pt x="59388" y="27835"/>
                            </a:lnTo>
                            <a:lnTo>
                              <a:pt x="59993" y="31812"/>
                            </a:lnTo>
                            <a:lnTo>
                              <a:pt x="605" y="26712"/>
                            </a:lnTo>
                            <a:lnTo>
                              <a:pt x="0" y="22735"/>
                            </a:lnTo>
                            <a:lnTo>
                              <a:pt x="55152" y="0"/>
                            </a:lnTo>
                            <a:lnTo>
                              <a:pt x="55844" y="3804"/>
                            </a:lnTo>
                            <a:close/>
                            <a:moveTo>
                              <a:pt x="32071" y="13485"/>
                            </a:moveTo>
                            <a:lnTo>
                              <a:pt x="11497" y="21784"/>
                            </a:lnTo>
                            <a:cubicBezTo>
                              <a:pt x="9163" y="22649"/>
                              <a:pt x="7002" y="23427"/>
                              <a:pt x="4841" y="24032"/>
                            </a:cubicBezTo>
                            <a:cubicBezTo>
                              <a:pt x="7175" y="23945"/>
                              <a:pt x="9509" y="23945"/>
                              <a:pt x="11843" y="24118"/>
                            </a:cubicBezTo>
                            <a:lnTo>
                              <a:pt x="33973" y="25761"/>
                            </a:lnTo>
                            <a:lnTo>
                              <a:pt x="32071" y="1348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8" name="Freihandform: Form 537">
                        <a:extLst>
                          <a:ext uri="{FF2B5EF4-FFF2-40B4-BE49-F238E27FC236}">
                            <a16:creationId xmlns:a16="http://schemas.microsoft.com/office/drawing/2014/main" id="{7A453C41-9534-47C9-9961-E385004D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3182" y="1250000"/>
                        <a:ext cx="51867" cy="25934"/>
                      </a:xfrm>
                      <a:custGeom>
                        <a:avLst/>
                        <a:gdLst>
                          <a:gd name="connsiteX0" fmla="*/ 59042 w 51867"/>
                          <a:gd name="connsiteY0" fmla="*/ 3285 h 25933"/>
                          <a:gd name="connsiteX1" fmla="*/ 59647 w 51867"/>
                          <a:gd name="connsiteY1" fmla="*/ 7088 h 25933"/>
                          <a:gd name="connsiteX2" fmla="*/ 6051 w 51867"/>
                          <a:gd name="connsiteY2" fmla="*/ 15214 h 25933"/>
                          <a:gd name="connsiteX3" fmla="*/ 7780 w 51867"/>
                          <a:gd name="connsiteY3" fmla="*/ 26625 h 25933"/>
                          <a:gd name="connsiteX4" fmla="*/ 4063 w 51867"/>
                          <a:gd name="connsiteY4" fmla="*/ 27144 h 25933"/>
                          <a:gd name="connsiteX5" fmla="*/ 0 w 51867"/>
                          <a:gd name="connsiteY5" fmla="*/ 519 h 25933"/>
                          <a:gd name="connsiteX6" fmla="*/ 3717 w 51867"/>
                          <a:gd name="connsiteY6" fmla="*/ 0 h 25933"/>
                          <a:gd name="connsiteX7" fmla="*/ 5446 w 51867"/>
                          <a:gd name="connsiteY7" fmla="*/ 11411 h 25933"/>
                          <a:gd name="connsiteX8" fmla="*/ 59042 w 51867"/>
                          <a:gd name="connsiteY8" fmla="*/ 3285 h 259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1867" h="25933">
                            <a:moveTo>
                              <a:pt x="59042" y="3285"/>
                            </a:moveTo>
                            <a:lnTo>
                              <a:pt x="59647" y="7088"/>
                            </a:lnTo>
                            <a:lnTo>
                              <a:pt x="6051" y="15214"/>
                            </a:lnTo>
                            <a:lnTo>
                              <a:pt x="7780" y="26625"/>
                            </a:lnTo>
                            <a:lnTo>
                              <a:pt x="4063" y="27144"/>
                            </a:lnTo>
                            <a:lnTo>
                              <a:pt x="0" y="519"/>
                            </a:lnTo>
                            <a:lnTo>
                              <a:pt x="3717" y="0"/>
                            </a:lnTo>
                            <a:lnTo>
                              <a:pt x="5446" y="11411"/>
                            </a:lnTo>
                            <a:lnTo>
                              <a:pt x="59042" y="3285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39" name="Freihandform: Form 538">
                        <a:extLst>
                          <a:ext uri="{FF2B5EF4-FFF2-40B4-BE49-F238E27FC236}">
                            <a16:creationId xmlns:a16="http://schemas.microsoft.com/office/drawing/2014/main" id="{8B68596F-0474-4859-8BA9-2C3829BF7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08863" y="1207386"/>
                        <a:ext cx="51867" cy="34578"/>
                      </a:xfrm>
                      <a:custGeom>
                        <a:avLst/>
                        <a:gdLst>
                          <a:gd name="connsiteX0" fmla="*/ 27140 w 51867"/>
                          <a:gd name="connsiteY0" fmla="*/ 861 h 34578"/>
                          <a:gd name="connsiteX1" fmla="*/ 49616 w 51867"/>
                          <a:gd name="connsiteY1" fmla="*/ 1812 h 34578"/>
                          <a:gd name="connsiteX2" fmla="*/ 59125 w 51867"/>
                          <a:gd name="connsiteY2" fmla="*/ 12963 h 34578"/>
                          <a:gd name="connsiteX3" fmla="*/ 53247 w 51867"/>
                          <a:gd name="connsiteY3" fmla="*/ 26449 h 34578"/>
                          <a:gd name="connsiteX4" fmla="*/ 31981 w 51867"/>
                          <a:gd name="connsiteY4" fmla="*/ 33970 h 34578"/>
                          <a:gd name="connsiteX5" fmla="*/ 9333 w 51867"/>
                          <a:gd name="connsiteY5" fmla="*/ 33105 h 34578"/>
                          <a:gd name="connsiteX6" fmla="*/ 169 w 51867"/>
                          <a:gd name="connsiteY6" fmla="*/ 21781 h 34578"/>
                          <a:gd name="connsiteX7" fmla="*/ 5961 w 51867"/>
                          <a:gd name="connsiteY7" fmla="*/ 8382 h 34578"/>
                          <a:gd name="connsiteX8" fmla="*/ 27140 w 51867"/>
                          <a:gd name="connsiteY8" fmla="*/ 861 h 34578"/>
                          <a:gd name="connsiteX9" fmla="*/ 31549 w 51867"/>
                          <a:gd name="connsiteY9" fmla="*/ 29907 h 34578"/>
                          <a:gd name="connsiteX10" fmla="*/ 50394 w 51867"/>
                          <a:gd name="connsiteY10" fmla="*/ 23769 h 34578"/>
                          <a:gd name="connsiteX11" fmla="*/ 55494 w 51867"/>
                          <a:gd name="connsiteY11" fmla="*/ 13482 h 34578"/>
                          <a:gd name="connsiteX12" fmla="*/ 47628 w 51867"/>
                          <a:gd name="connsiteY12" fmla="*/ 5097 h 34578"/>
                          <a:gd name="connsiteX13" fmla="*/ 27745 w 51867"/>
                          <a:gd name="connsiteY13" fmla="*/ 4837 h 34578"/>
                          <a:gd name="connsiteX14" fmla="*/ 8987 w 51867"/>
                          <a:gd name="connsiteY14" fmla="*/ 10889 h 34578"/>
                          <a:gd name="connsiteX15" fmla="*/ 3886 w 51867"/>
                          <a:gd name="connsiteY15" fmla="*/ 21176 h 34578"/>
                          <a:gd name="connsiteX16" fmla="*/ 11839 w 51867"/>
                          <a:gd name="connsiteY16" fmla="*/ 29647 h 34578"/>
                          <a:gd name="connsiteX17" fmla="*/ 31549 w 51867"/>
                          <a:gd name="connsiteY17" fmla="*/ 29907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27140" y="861"/>
                            </a:moveTo>
                            <a:cubicBezTo>
                              <a:pt x="36649" y="-522"/>
                              <a:pt x="44084" y="-263"/>
                              <a:pt x="49616" y="1812"/>
                            </a:cubicBezTo>
                            <a:cubicBezTo>
                              <a:pt x="55149" y="3887"/>
                              <a:pt x="58347" y="7604"/>
                              <a:pt x="59125" y="12963"/>
                            </a:cubicBezTo>
                            <a:cubicBezTo>
                              <a:pt x="59903" y="18409"/>
                              <a:pt x="58001" y="22818"/>
                              <a:pt x="53247" y="26449"/>
                            </a:cubicBezTo>
                            <a:cubicBezTo>
                              <a:pt x="48492" y="29993"/>
                              <a:pt x="41490" y="32500"/>
                              <a:pt x="31981" y="33970"/>
                            </a:cubicBezTo>
                            <a:cubicBezTo>
                              <a:pt x="22126" y="35439"/>
                              <a:pt x="14519" y="35180"/>
                              <a:pt x="9333" y="33105"/>
                            </a:cubicBezTo>
                            <a:cubicBezTo>
                              <a:pt x="4059" y="31117"/>
                              <a:pt x="1034" y="27313"/>
                              <a:pt x="169" y="21781"/>
                            </a:cubicBezTo>
                            <a:cubicBezTo>
                              <a:pt x="-609" y="16421"/>
                              <a:pt x="1293" y="12012"/>
                              <a:pt x="5961" y="8382"/>
                            </a:cubicBezTo>
                            <a:cubicBezTo>
                              <a:pt x="10629" y="4751"/>
                              <a:pt x="17718" y="2244"/>
                              <a:pt x="27140" y="861"/>
                            </a:cubicBezTo>
                            <a:close/>
                            <a:moveTo>
                              <a:pt x="31549" y="29907"/>
                            </a:moveTo>
                            <a:cubicBezTo>
                              <a:pt x="40107" y="28610"/>
                              <a:pt x="46331" y="26622"/>
                              <a:pt x="50394" y="23769"/>
                            </a:cubicBezTo>
                            <a:cubicBezTo>
                              <a:pt x="54457" y="21003"/>
                              <a:pt x="56099" y="17545"/>
                              <a:pt x="55494" y="13482"/>
                            </a:cubicBezTo>
                            <a:cubicBezTo>
                              <a:pt x="54889" y="9333"/>
                              <a:pt x="52209" y="6566"/>
                              <a:pt x="47628" y="5097"/>
                            </a:cubicBezTo>
                            <a:cubicBezTo>
                              <a:pt x="42960" y="3627"/>
                              <a:pt x="36390" y="3541"/>
                              <a:pt x="27745" y="4837"/>
                            </a:cubicBezTo>
                            <a:cubicBezTo>
                              <a:pt x="19274" y="6134"/>
                              <a:pt x="12963" y="8122"/>
                              <a:pt x="8987" y="10889"/>
                            </a:cubicBezTo>
                            <a:cubicBezTo>
                              <a:pt x="5010" y="13655"/>
                              <a:pt x="3281" y="17026"/>
                              <a:pt x="3886" y="21176"/>
                            </a:cubicBezTo>
                            <a:cubicBezTo>
                              <a:pt x="4491" y="25412"/>
                              <a:pt x="7171" y="28178"/>
                              <a:pt x="11839" y="29647"/>
                            </a:cubicBezTo>
                            <a:cubicBezTo>
                              <a:pt x="16594" y="31030"/>
                              <a:pt x="23077" y="31117"/>
                              <a:pt x="31549" y="29907"/>
                            </a:cubicBez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40" name="Freihandform: Form 539">
                        <a:extLst>
                          <a:ext uri="{FF2B5EF4-FFF2-40B4-BE49-F238E27FC236}">
                            <a16:creationId xmlns:a16="http://schemas.microsoft.com/office/drawing/2014/main" id="{82CD7214-0A76-4066-BB31-BE2B3B8E7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04264" y="1167013"/>
                        <a:ext cx="51867" cy="34578"/>
                      </a:xfrm>
                      <a:custGeom>
                        <a:avLst/>
                        <a:gdLst>
                          <a:gd name="connsiteX0" fmla="*/ 33209 w 51867"/>
                          <a:gd name="connsiteY0" fmla="*/ 26193 h 34578"/>
                          <a:gd name="connsiteX1" fmla="*/ 58278 w 51867"/>
                          <a:gd name="connsiteY1" fmla="*/ 22389 h 34578"/>
                          <a:gd name="connsiteX2" fmla="*/ 58884 w 51867"/>
                          <a:gd name="connsiteY2" fmla="*/ 26193 h 34578"/>
                          <a:gd name="connsiteX3" fmla="*/ 1570 w 51867"/>
                          <a:gd name="connsiteY3" fmla="*/ 34837 h 34578"/>
                          <a:gd name="connsiteX4" fmla="*/ 360 w 51867"/>
                          <a:gd name="connsiteY4" fmla="*/ 26971 h 34578"/>
                          <a:gd name="connsiteX5" fmla="*/ 2435 w 51867"/>
                          <a:gd name="connsiteY5" fmla="*/ 14091 h 34578"/>
                          <a:gd name="connsiteX6" fmla="*/ 13673 w 51867"/>
                          <a:gd name="connsiteY6" fmla="*/ 8472 h 34578"/>
                          <a:gd name="connsiteX7" fmla="*/ 23787 w 51867"/>
                          <a:gd name="connsiteY7" fmla="*/ 9077 h 34578"/>
                          <a:gd name="connsiteX8" fmla="*/ 30616 w 51867"/>
                          <a:gd name="connsiteY8" fmla="*/ 15301 h 34578"/>
                          <a:gd name="connsiteX9" fmla="*/ 54821 w 51867"/>
                          <a:gd name="connsiteY9" fmla="*/ 0 h 34578"/>
                          <a:gd name="connsiteX10" fmla="*/ 55426 w 51867"/>
                          <a:gd name="connsiteY10" fmla="*/ 4322 h 34578"/>
                          <a:gd name="connsiteX11" fmla="*/ 31999 w 51867"/>
                          <a:gd name="connsiteY11" fmla="*/ 18845 h 34578"/>
                          <a:gd name="connsiteX12" fmla="*/ 33209 w 51867"/>
                          <a:gd name="connsiteY12" fmla="*/ 26193 h 34578"/>
                          <a:gd name="connsiteX13" fmla="*/ 29665 w 51867"/>
                          <a:gd name="connsiteY13" fmla="*/ 26712 h 34578"/>
                          <a:gd name="connsiteX14" fmla="*/ 28887 w 51867"/>
                          <a:gd name="connsiteY14" fmla="*/ 21352 h 34578"/>
                          <a:gd name="connsiteX15" fmla="*/ 24478 w 51867"/>
                          <a:gd name="connsiteY15" fmla="*/ 13831 h 34578"/>
                          <a:gd name="connsiteX16" fmla="*/ 14537 w 51867"/>
                          <a:gd name="connsiteY16" fmla="*/ 12448 h 34578"/>
                          <a:gd name="connsiteX17" fmla="*/ 5633 w 51867"/>
                          <a:gd name="connsiteY17" fmla="*/ 16770 h 34578"/>
                          <a:gd name="connsiteX18" fmla="*/ 4164 w 51867"/>
                          <a:gd name="connsiteY18" fmla="*/ 26279 h 34578"/>
                          <a:gd name="connsiteX19" fmla="*/ 4769 w 51867"/>
                          <a:gd name="connsiteY19" fmla="*/ 30515 h 34578"/>
                          <a:gd name="connsiteX20" fmla="*/ 29665 w 51867"/>
                          <a:gd name="connsiteY20" fmla="*/ 26712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34578">
                            <a:moveTo>
                              <a:pt x="33209" y="26193"/>
                            </a:moveTo>
                            <a:lnTo>
                              <a:pt x="58278" y="22389"/>
                            </a:lnTo>
                            <a:lnTo>
                              <a:pt x="58884" y="26193"/>
                            </a:lnTo>
                            <a:lnTo>
                              <a:pt x="1570" y="34837"/>
                            </a:lnTo>
                            <a:lnTo>
                              <a:pt x="360" y="26971"/>
                            </a:lnTo>
                            <a:cubicBezTo>
                              <a:pt x="-504" y="21352"/>
                              <a:pt x="187" y="17116"/>
                              <a:pt x="2435" y="14091"/>
                            </a:cubicBezTo>
                            <a:cubicBezTo>
                              <a:pt x="4683" y="11151"/>
                              <a:pt x="8400" y="9250"/>
                              <a:pt x="13673" y="8472"/>
                            </a:cubicBezTo>
                            <a:cubicBezTo>
                              <a:pt x="17649" y="7867"/>
                              <a:pt x="21021" y="8039"/>
                              <a:pt x="23787" y="9077"/>
                            </a:cubicBezTo>
                            <a:cubicBezTo>
                              <a:pt x="26553" y="10114"/>
                              <a:pt x="28801" y="12189"/>
                              <a:pt x="30616" y="15301"/>
                            </a:cubicBezTo>
                            <a:lnTo>
                              <a:pt x="54821" y="0"/>
                            </a:lnTo>
                            <a:lnTo>
                              <a:pt x="55426" y="4322"/>
                            </a:lnTo>
                            <a:lnTo>
                              <a:pt x="31999" y="18845"/>
                            </a:lnTo>
                            <a:lnTo>
                              <a:pt x="33209" y="26193"/>
                            </a:lnTo>
                            <a:close/>
                            <a:moveTo>
                              <a:pt x="29665" y="26712"/>
                            </a:moveTo>
                            <a:lnTo>
                              <a:pt x="28887" y="21352"/>
                            </a:lnTo>
                            <a:cubicBezTo>
                              <a:pt x="28368" y="17894"/>
                              <a:pt x="26899" y="15387"/>
                              <a:pt x="24478" y="13831"/>
                            </a:cubicBezTo>
                            <a:cubicBezTo>
                              <a:pt x="22058" y="12275"/>
                              <a:pt x="18687" y="11843"/>
                              <a:pt x="14537" y="12448"/>
                            </a:cubicBezTo>
                            <a:cubicBezTo>
                              <a:pt x="10215" y="13053"/>
                              <a:pt x="7276" y="14523"/>
                              <a:pt x="5633" y="16770"/>
                            </a:cubicBezTo>
                            <a:cubicBezTo>
                              <a:pt x="3991" y="19018"/>
                              <a:pt x="3559" y="22130"/>
                              <a:pt x="4164" y="26279"/>
                            </a:cubicBezTo>
                            <a:lnTo>
                              <a:pt x="4769" y="30515"/>
                            </a:lnTo>
                            <a:lnTo>
                              <a:pt x="29665" y="26712"/>
                            </a:lnTo>
                            <a:close/>
                          </a:path>
                        </a:pathLst>
                      </a:custGeom>
                      <a:solidFill>
                        <a:srgbClr val="CD326D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310" name="Grafik 3536">
                    <a:extLst>
                      <a:ext uri="{FF2B5EF4-FFF2-40B4-BE49-F238E27FC236}">
                        <a16:creationId xmlns:a16="http://schemas.microsoft.com/office/drawing/2014/main" id="{739F07A1-5E88-4566-84CC-93B94ADE00FB}"/>
                      </a:ext>
                    </a:extLst>
                  </p:cNvPr>
                  <p:cNvGrpSpPr/>
                  <p:nvPr/>
                </p:nvGrpSpPr>
                <p:grpSpPr>
                  <a:xfrm>
                    <a:off x="5597100" y="2116010"/>
                    <a:ext cx="816446" cy="907676"/>
                    <a:chOff x="5597100" y="2116010"/>
                    <a:chExt cx="816446" cy="907676"/>
                  </a:xfrm>
                  <a:solidFill>
                    <a:schemeClr val="accent1"/>
                  </a:solidFill>
                </p:grpSpPr>
                <p:sp>
                  <p:nvSpPr>
                    <p:cNvPr id="473" name="Freihandform: Form 472">
                      <a:extLst>
                        <a:ext uri="{FF2B5EF4-FFF2-40B4-BE49-F238E27FC236}">
                          <a16:creationId xmlns:a16="http://schemas.microsoft.com/office/drawing/2014/main" id="{DB80F42F-D570-4783-8BA3-DC1E86EE2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6409" y="2116010"/>
                      <a:ext cx="337137" cy="907676"/>
                    </a:xfrm>
                    <a:custGeom>
                      <a:avLst/>
                      <a:gdLst>
                        <a:gd name="connsiteX0" fmla="*/ 279651 w 337137"/>
                        <a:gd name="connsiteY0" fmla="*/ 0 h 907676"/>
                        <a:gd name="connsiteX1" fmla="*/ 0 w 337137"/>
                        <a:gd name="connsiteY1" fmla="*/ 74948 h 907676"/>
                        <a:gd name="connsiteX2" fmla="*/ 432 w 337137"/>
                        <a:gd name="connsiteY2" fmla="*/ 836705 h 907676"/>
                        <a:gd name="connsiteX3" fmla="*/ 280170 w 337137"/>
                        <a:gd name="connsiteY3" fmla="*/ 911653 h 907676"/>
                        <a:gd name="connsiteX4" fmla="*/ 279651 w 337137"/>
                        <a:gd name="connsiteY4" fmla="*/ 0 h 9076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7137" h="907676">
                          <a:moveTo>
                            <a:pt x="279651" y="0"/>
                          </a:moveTo>
                          <a:lnTo>
                            <a:pt x="0" y="74948"/>
                          </a:lnTo>
                          <a:cubicBezTo>
                            <a:pt x="62327" y="321404"/>
                            <a:pt x="64661" y="583247"/>
                            <a:pt x="432" y="836705"/>
                          </a:cubicBezTo>
                          <a:lnTo>
                            <a:pt x="280170" y="911653"/>
                          </a:lnTo>
                          <a:cubicBezTo>
                            <a:pt x="357711" y="608403"/>
                            <a:pt x="354945" y="294865"/>
                            <a:pt x="279651" y="0"/>
                          </a:cubicBez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474" name="Grafik 3536">
                      <a:extLst>
                        <a:ext uri="{FF2B5EF4-FFF2-40B4-BE49-F238E27FC236}">
                          <a16:creationId xmlns:a16="http://schemas.microsoft.com/office/drawing/2014/main" id="{23C4E278-9472-4B12-8442-F830D66D7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15067" y="2428856"/>
                      <a:ext cx="95090" cy="276625"/>
                      <a:chOff x="6215067" y="2428856"/>
                      <a:chExt cx="95090" cy="276625"/>
                    </a:xfrm>
                    <a:solidFill>
                      <a:srgbClr val="FFFFFF"/>
                    </a:solidFill>
                  </p:grpSpPr>
                  <p:sp>
                    <p:nvSpPr>
                      <p:cNvPr id="521" name="Freihandform: Form 520">
                        <a:extLst>
                          <a:ext uri="{FF2B5EF4-FFF2-40B4-BE49-F238E27FC236}">
                            <a16:creationId xmlns:a16="http://schemas.microsoft.com/office/drawing/2014/main" id="{1B573868-C9DB-402D-8890-CEB36F94C4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5153" y="2428856"/>
                        <a:ext cx="95090" cy="69156"/>
                      </a:xfrm>
                      <a:custGeom>
                        <a:avLst/>
                        <a:gdLst>
                          <a:gd name="connsiteX0" fmla="*/ 4236 w 95089"/>
                          <a:gd name="connsiteY0" fmla="*/ 71836 h 69156"/>
                          <a:gd name="connsiteX1" fmla="*/ 2853 w 95089"/>
                          <a:gd name="connsiteY1" fmla="*/ 50484 h 69156"/>
                          <a:gd name="connsiteX2" fmla="*/ 69156 w 95089"/>
                          <a:gd name="connsiteY2" fmla="*/ 17116 h 69156"/>
                          <a:gd name="connsiteX3" fmla="*/ 69070 w 95089"/>
                          <a:gd name="connsiteY3" fmla="*/ 16252 h 69156"/>
                          <a:gd name="connsiteX4" fmla="*/ 52472 w 95089"/>
                          <a:gd name="connsiteY4" fmla="*/ 18932 h 69156"/>
                          <a:gd name="connsiteX5" fmla="*/ 1038 w 95089"/>
                          <a:gd name="connsiteY5" fmla="*/ 22217 h 69156"/>
                          <a:gd name="connsiteX6" fmla="*/ 0 w 95089"/>
                          <a:gd name="connsiteY6" fmla="*/ 5965 h 69156"/>
                          <a:gd name="connsiteX7" fmla="*/ 94053 w 95089"/>
                          <a:gd name="connsiteY7" fmla="*/ 0 h 69156"/>
                          <a:gd name="connsiteX8" fmla="*/ 95436 w 95089"/>
                          <a:gd name="connsiteY8" fmla="*/ 21525 h 69156"/>
                          <a:gd name="connsiteX9" fmla="*/ 29824 w 95089"/>
                          <a:gd name="connsiteY9" fmla="*/ 54634 h 69156"/>
                          <a:gd name="connsiteX10" fmla="*/ 29824 w 95089"/>
                          <a:gd name="connsiteY10" fmla="*/ 55325 h 69156"/>
                          <a:gd name="connsiteX11" fmla="*/ 45816 w 95089"/>
                          <a:gd name="connsiteY11" fmla="*/ 53077 h 69156"/>
                          <a:gd name="connsiteX12" fmla="*/ 97165 w 95089"/>
                          <a:gd name="connsiteY12" fmla="*/ 49793 h 69156"/>
                          <a:gd name="connsiteX13" fmla="*/ 98202 w 95089"/>
                          <a:gd name="connsiteY13" fmla="*/ 65871 h 69156"/>
                          <a:gd name="connsiteX14" fmla="*/ 4236 w 95089"/>
                          <a:gd name="connsiteY14" fmla="*/ 71836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5089" h="69156">
                            <a:moveTo>
                              <a:pt x="4236" y="71836"/>
                            </a:moveTo>
                            <a:lnTo>
                              <a:pt x="2853" y="50484"/>
                            </a:lnTo>
                            <a:lnTo>
                              <a:pt x="69156" y="17116"/>
                            </a:lnTo>
                            <a:lnTo>
                              <a:pt x="69070" y="16252"/>
                            </a:lnTo>
                            <a:cubicBezTo>
                              <a:pt x="63970" y="17635"/>
                              <a:pt x="58437" y="18499"/>
                              <a:pt x="52472" y="18932"/>
                            </a:cubicBezTo>
                            <a:lnTo>
                              <a:pt x="1038" y="22217"/>
                            </a:lnTo>
                            <a:lnTo>
                              <a:pt x="0" y="5965"/>
                            </a:lnTo>
                            <a:lnTo>
                              <a:pt x="94053" y="0"/>
                            </a:lnTo>
                            <a:lnTo>
                              <a:pt x="95436" y="21525"/>
                            </a:lnTo>
                            <a:lnTo>
                              <a:pt x="29824" y="54634"/>
                            </a:lnTo>
                            <a:lnTo>
                              <a:pt x="29824" y="55325"/>
                            </a:lnTo>
                            <a:cubicBezTo>
                              <a:pt x="34319" y="54201"/>
                              <a:pt x="39592" y="53510"/>
                              <a:pt x="45816" y="53077"/>
                            </a:cubicBezTo>
                            <a:lnTo>
                              <a:pt x="97165" y="49793"/>
                            </a:lnTo>
                            <a:lnTo>
                              <a:pt x="98202" y="65871"/>
                            </a:lnTo>
                            <a:lnTo>
                              <a:pt x="4236" y="7183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22" name="Freihandform: Form 521">
                        <a:extLst>
                          <a:ext uri="{FF2B5EF4-FFF2-40B4-BE49-F238E27FC236}">
                            <a16:creationId xmlns:a16="http://schemas.microsoft.com/office/drawing/2014/main" id="{E826A64D-C438-49E8-9DD5-A8E1184C1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9649" y="2508040"/>
                        <a:ext cx="95090" cy="69156"/>
                      </a:xfrm>
                      <a:custGeom>
                        <a:avLst/>
                        <a:gdLst>
                          <a:gd name="connsiteX0" fmla="*/ 951 w 95089"/>
                          <a:gd name="connsiteY0" fmla="*/ 52905 h 69156"/>
                          <a:gd name="connsiteX1" fmla="*/ 24637 w 95089"/>
                          <a:gd name="connsiteY1" fmla="*/ 47113 h 69156"/>
                          <a:gd name="connsiteX2" fmla="*/ 24205 w 95089"/>
                          <a:gd name="connsiteY2" fmla="*/ 22562 h 69156"/>
                          <a:gd name="connsiteX3" fmla="*/ 346 w 95089"/>
                          <a:gd name="connsiteY3" fmla="*/ 17548 h 69156"/>
                          <a:gd name="connsiteX4" fmla="*/ 0 w 95089"/>
                          <a:gd name="connsiteY4" fmla="*/ 0 h 69156"/>
                          <a:gd name="connsiteX5" fmla="*/ 95003 w 95089"/>
                          <a:gd name="connsiteY5" fmla="*/ 21698 h 69156"/>
                          <a:gd name="connsiteX6" fmla="*/ 95436 w 95089"/>
                          <a:gd name="connsiteY6" fmla="*/ 45470 h 69156"/>
                          <a:gd name="connsiteX7" fmla="*/ 1210 w 95089"/>
                          <a:gd name="connsiteY7" fmla="*/ 70539 h 69156"/>
                          <a:gd name="connsiteX8" fmla="*/ 951 w 95089"/>
                          <a:gd name="connsiteY8" fmla="*/ 52905 h 69156"/>
                          <a:gd name="connsiteX9" fmla="*/ 40111 w 95089"/>
                          <a:gd name="connsiteY9" fmla="*/ 43482 h 69156"/>
                          <a:gd name="connsiteX10" fmla="*/ 61981 w 95089"/>
                          <a:gd name="connsiteY10" fmla="*/ 38122 h 69156"/>
                          <a:gd name="connsiteX11" fmla="*/ 72009 w 95089"/>
                          <a:gd name="connsiteY11" fmla="*/ 35875 h 69156"/>
                          <a:gd name="connsiteX12" fmla="*/ 82728 w 95089"/>
                          <a:gd name="connsiteY12" fmla="*/ 33800 h 69156"/>
                          <a:gd name="connsiteX13" fmla="*/ 70453 w 95089"/>
                          <a:gd name="connsiteY13" fmla="*/ 31898 h 69156"/>
                          <a:gd name="connsiteX14" fmla="*/ 39851 w 95089"/>
                          <a:gd name="connsiteY14" fmla="*/ 25674 h 69156"/>
                          <a:gd name="connsiteX15" fmla="*/ 40111 w 95089"/>
                          <a:gd name="connsiteY15" fmla="*/ 43482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95089" h="69156">
                            <a:moveTo>
                              <a:pt x="951" y="52905"/>
                            </a:moveTo>
                            <a:lnTo>
                              <a:pt x="24637" y="47113"/>
                            </a:lnTo>
                            <a:lnTo>
                              <a:pt x="24205" y="22562"/>
                            </a:lnTo>
                            <a:lnTo>
                              <a:pt x="346" y="17548"/>
                            </a:lnTo>
                            <a:lnTo>
                              <a:pt x="0" y="0"/>
                            </a:lnTo>
                            <a:lnTo>
                              <a:pt x="95003" y="21698"/>
                            </a:lnTo>
                            <a:lnTo>
                              <a:pt x="95436" y="45470"/>
                            </a:lnTo>
                            <a:lnTo>
                              <a:pt x="1210" y="70539"/>
                            </a:lnTo>
                            <a:lnTo>
                              <a:pt x="951" y="52905"/>
                            </a:lnTo>
                            <a:close/>
                            <a:moveTo>
                              <a:pt x="40111" y="43482"/>
                            </a:moveTo>
                            <a:lnTo>
                              <a:pt x="61981" y="38122"/>
                            </a:lnTo>
                            <a:cubicBezTo>
                              <a:pt x="63278" y="37777"/>
                              <a:pt x="66649" y="37085"/>
                              <a:pt x="72009" y="35875"/>
                            </a:cubicBezTo>
                            <a:cubicBezTo>
                              <a:pt x="77368" y="34751"/>
                              <a:pt x="80913" y="34060"/>
                              <a:pt x="82728" y="33800"/>
                            </a:cubicBezTo>
                            <a:cubicBezTo>
                              <a:pt x="79011" y="33282"/>
                              <a:pt x="74948" y="32676"/>
                              <a:pt x="70453" y="31898"/>
                            </a:cubicBezTo>
                            <a:cubicBezTo>
                              <a:pt x="65958" y="31120"/>
                              <a:pt x="55757" y="29046"/>
                              <a:pt x="39851" y="25674"/>
                            </a:cubicBezTo>
                            <a:lnTo>
                              <a:pt x="40111" y="4348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23" name="Freihandform: Form 522">
                        <a:extLst>
                          <a:ext uri="{FF2B5EF4-FFF2-40B4-BE49-F238E27FC236}">
                            <a16:creationId xmlns:a16="http://schemas.microsoft.com/office/drawing/2014/main" id="{720212FC-90C6-4FF7-B560-97B7FD6FD8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9303" y="2585841"/>
                        <a:ext cx="95090" cy="51867"/>
                      </a:xfrm>
                      <a:custGeom>
                        <a:avLst/>
                        <a:gdLst>
                          <a:gd name="connsiteX0" fmla="*/ 37604 w 95089"/>
                          <a:gd name="connsiteY0" fmla="*/ 18413 h 51867"/>
                          <a:gd name="connsiteX1" fmla="*/ 951 w 95089"/>
                          <a:gd name="connsiteY1" fmla="*/ 17548 h 51867"/>
                          <a:gd name="connsiteX2" fmla="*/ 1383 w 95089"/>
                          <a:gd name="connsiteY2" fmla="*/ 0 h 51867"/>
                          <a:gd name="connsiteX3" fmla="*/ 95609 w 95089"/>
                          <a:gd name="connsiteY3" fmla="*/ 2248 h 51867"/>
                          <a:gd name="connsiteX4" fmla="*/ 95090 w 95089"/>
                          <a:gd name="connsiteY4" fmla="*/ 25242 h 51867"/>
                          <a:gd name="connsiteX5" fmla="*/ 87656 w 95089"/>
                          <a:gd name="connsiteY5" fmla="*/ 46594 h 51867"/>
                          <a:gd name="connsiteX6" fmla="*/ 66390 w 95089"/>
                          <a:gd name="connsiteY6" fmla="*/ 52991 h 51867"/>
                          <a:gd name="connsiteX7" fmla="*/ 41753 w 95089"/>
                          <a:gd name="connsiteY7" fmla="*/ 40370 h 51867"/>
                          <a:gd name="connsiteX8" fmla="*/ 0 w 95089"/>
                          <a:gd name="connsiteY8" fmla="*/ 57486 h 51867"/>
                          <a:gd name="connsiteX9" fmla="*/ 432 w 95089"/>
                          <a:gd name="connsiteY9" fmla="*/ 38727 h 51867"/>
                          <a:gd name="connsiteX10" fmla="*/ 37431 w 95089"/>
                          <a:gd name="connsiteY10" fmla="*/ 24723 h 51867"/>
                          <a:gd name="connsiteX11" fmla="*/ 37604 w 95089"/>
                          <a:gd name="connsiteY11" fmla="*/ 18413 h 51867"/>
                          <a:gd name="connsiteX12" fmla="*/ 52732 w 95089"/>
                          <a:gd name="connsiteY12" fmla="*/ 18759 h 51867"/>
                          <a:gd name="connsiteX13" fmla="*/ 52645 w 95089"/>
                          <a:gd name="connsiteY13" fmla="*/ 23254 h 51867"/>
                          <a:gd name="connsiteX14" fmla="*/ 55930 w 95089"/>
                          <a:gd name="connsiteY14" fmla="*/ 32244 h 51867"/>
                          <a:gd name="connsiteX15" fmla="*/ 66390 w 95089"/>
                          <a:gd name="connsiteY15" fmla="*/ 35183 h 51867"/>
                          <a:gd name="connsiteX16" fmla="*/ 76764 w 95089"/>
                          <a:gd name="connsiteY16" fmla="*/ 32590 h 51867"/>
                          <a:gd name="connsiteX17" fmla="*/ 80049 w 95089"/>
                          <a:gd name="connsiteY17" fmla="*/ 23859 h 51867"/>
                          <a:gd name="connsiteX18" fmla="*/ 80135 w 95089"/>
                          <a:gd name="connsiteY18" fmla="*/ 19450 h 51867"/>
                          <a:gd name="connsiteX19" fmla="*/ 52732 w 95089"/>
                          <a:gd name="connsiteY19" fmla="*/ 1875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95089" h="51867">
                            <a:moveTo>
                              <a:pt x="37604" y="18413"/>
                            </a:moveTo>
                            <a:lnTo>
                              <a:pt x="951" y="17548"/>
                            </a:lnTo>
                            <a:lnTo>
                              <a:pt x="1383" y="0"/>
                            </a:lnTo>
                            <a:lnTo>
                              <a:pt x="95609" y="2248"/>
                            </a:lnTo>
                            <a:lnTo>
                              <a:pt x="95090" y="25242"/>
                            </a:lnTo>
                            <a:cubicBezTo>
                              <a:pt x="94831" y="34924"/>
                              <a:pt x="92410" y="42099"/>
                              <a:pt x="87656" y="46594"/>
                            </a:cubicBezTo>
                            <a:cubicBezTo>
                              <a:pt x="82988" y="51089"/>
                              <a:pt x="75899" y="53250"/>
                              <a:pt x="66390" y="52991"/>
                            </a:cubicBezTo>
                            <a:cubicBezTo>
                              <a:pt x="54460" y="52732"/>
                              <a:pt x="46248" y="48496"/>
                              <a:pt x="41753" y="40370"/>
                            </a:cubicBezTo>
                            <a:lnTo>
                              <a:pt x="0" y="57486"/>
                            </a:lnTo>
                            <a:lnTo>
                              <a:pt x="432" y="38727"/>
                            </a:lnTo>
                            <a:lnTo>
                              <a:pt x="37431" y="24723"/>
                            </a:lnTo>
                            <a:lnTo>
                              <a:pt x="37604" y="18413"/>
                            </a:lnTo>
                            <a:close/>
                            <a:moveTo>
                              <a:pt x="52732" y="18759"/>
                            </a:moveTo>
                            <a:lnTo>
                              <a:pt x="52645" y="23254"/>
                            </a:lnTo>
                            <a:cubicBezTo>
                              <a:pt x="52559" y="27403"/>
                              <a:pt x="53683" y="30342"/>
                              <a:pt x="55930" y="32244"/>
                            </a:cubicBezTo>
                            <a:cubicBezTo>
                              <a:pt x="58264" y="34146"/>
                              <a:pt x="61722" y="35097"/>
                              <a:pt x="66390" y="35183"/>
                            </a:cubicBezTo>
                            <a:cubicBezTo>
                              <a:pt x="71231" y="35270"/>
                              <a:pt x="74689" y="34405"/>
                              <a:pt x="76764" y="32590"/>
                            </a:cubicBezTo>
                            <a:cubicBezTo>
                              <a:pt x="78838" y="30775"/>
                              <a:pt x="79962" y="27835"/>
                              <a:pt x="80049" y="23859"/>
                            </a:cubicBezTo>
                            <a:lnTo>
                              <a:pt x="80135" y="19450"/>
                            </a:lnTo>
                            <a:lnTo>
                              <a:pt x="52732" y="1875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24" name="Freihandform: Form 523">
                        <a:extLst>
                          <a:ext uri="{FF2B5EF4-FFF2-40B4-BE49-F238E27FC236}">
                            <a16:creationId xmlns:a16="http://schemas.microsoft.com/office/drawing/2014/main" id="{BD795670-0131-455E-81F1-563647E82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5067" y="2651021"/>
                        <a:ext cx="95090" cy="51867"/>
                      </a:xfrm>
                      <a:custGeom>
                        <a:avLst/>
                        <a:gdLst>
                          <a:gd name="connsiteX0" fmla="*/ 39246 w 95089"/>
                          <a:gd name="connsiteY0" fmla="*/ 19796 h 51867"/>
                          <a:gd name="connsiteX1" fmla="*/ 2593 w 95089"/>
                          <a:gd name="connsiteY1" fmla="*/ 17462 h 51867"/>
                          <a:gd name="connsiteX2" fmla="*/ 3717 w 95089"/>
                          <a:gd name="connsiteY2" fmla="*/ 0 h 51867"/>
                          <a:gd name="connsiteX3" fmla="*/ 97770 w 95089"/>
                          <a:gd name="connsiteY3" fmla="*/ 5964 h 51867"/>
                          <a:gd name="connsiteX4" fmla="*/ 96300 w 95089"/>
                          <a:gd name="connsiteY4" fmla="*/ 28873 h 51867"/>
                          <a:gd name="connsiteX5" fmla="*/ 88088 w 95089"/>
                          <a:gd name="connsiteY5" fmla="*/ 49879 h 51867"/>
                          <a:gd name="connsiteX6" fmla="*/ 66563 w 95089"/>
                          <a:gd name="connsiteY6" fmla="*/ 55498 h 51867"/>
                          <a:gd name="connsiteX7" fmla="*/ 42445 w 95089"/>
                          <a:gd name="connsiteY7" fmla="*/ 41840 h 51867"/>
                          <a:gd name="connsiteX8" fmla="*/ 0 w 95089"/>
                          <a:gd name="connsiteY8" fmla="*/ 57313 h 51867"/>
                          <a:gd name="connsiteX9" fmla="*/ 1210 w 95089"/>
                          <a:gd name="connsiteY9" fmla="*/ 38555 h 51867"/>
                          <a:gd name="connsiteX10" fmla="*/ 38814 w 95089"/>
                          <a:gd name="connsiteY10" fmla="*/ 26020 h 51867"/>
                          <a:gd name="connsiteX11" fmla="*/ 39246 w 95089"/>
                          <a:gd name="connsiteY11" fmla="*/ 19796 h 51867"/>
                          <a:gd name="connsiteX12" fmla="*/ 54288 w 95089"/>
                          <a:gd name="connsiteY12" fmla="*/ 20747 h 51867"/>
                          <a:gd name="connsiteX13" fmla="*/ 54028 w 95089"/>
                          <a:gd name="connsiteY13" fmla="*/ 25242 h 51867"/>
                          <a:gd name="connsiteX14" fmla="*/ 56967 w 95089"/>
                          <a:gd name="connsiteY14" fmla="*/ 34319 h 51867"/>
                          <a:gd name="connsiteX15" fmla="*/ 67255 w 95089"/>
                          <a:gd name="connsiteY15" fmla="*/ 37690 h 51867"/>
                          <a:gd name="connsiteX16" fmla="*/ 77714 w 95089"/>
                          <a:gd name="connsiteY16" fmla="*/ 35442 h 51867"/>
                          <a:gd name="connsiteX17" fmla="*/ 81345 w 95089"/>
                          <a:gd name="connsiteY17" fmla="*/ 26798 h 51867"/>
                          <a:gd name="connsiteX18" fmla="*/ 81604 w 95089"/>
                          <a:gd name="connsiteY18" fmla="*/ 22389 h 51867"/>
                          <a:gd name="connsiteX19" fmla="*/ 54288 w 95089"/>
                          <a:gd name="connsiteY19" fmla="*/ 2074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95089" h="51867">
                            <a:moveTo>
                              <a:pt x="39246" y="19796"/>
                            </a:moveTo>
                            <a:lnTo>
                              <a:pt x="2593" y="17462"/>
                            </a:lnTo>
                            <a:lnTo>
                              <a:pt x="3717" y="0"/>
                            </a:lnTo>
                            <a:lnTo>
                              <a:pt x="97770" y="5964"/>
                            </a:lnTo>
                            <a:lnTo>
                              <a:pt x="96300" y="28873"/>
                            </a:lnTo>
                            <a:cubicBezTo>
                              <a:pt x="95695" y="38555"/>
                              <a:pt x="92929" y="45557"/>
                              <a:pt x="88088" y="49879"/>
                            </a:cubicBezTo>
                            <a:cubicBezTo>
                              <a:pt x="83160" y="54201"/>
                              <a:pt x="76072" y="56016"/>
                              <a:pt x="66563" y="55498"/>
                            </a:cubicBezTo>
                            <a:cubicBezTo>
                              <a:pt x="54720" y="54720"/>
                              <a:pt x="46680" y="50225"/>
                              <a:pt x="42445" y="41840"/>
                            </a:cubicBezTo>
                            <a:lnTo>
                              <a:pt x="0" y="57313"/>
                            </a:lnTo>
                            <a:lnTo>
                              <a:pt x="1210" y="38555"/>
                            </a:lnTo>
                            <a:lnTo>
                              <a:pt x="38814" y="26020"/>
                            </a:lnTo>
                            <a:lnTo>
                              <a:pt x="39246" y="19796"/>
                            </a:lnTo>
                            <a:close/>
                            <a:moveTo>
                              <a:pt x="54288" y="20747"/>
                            </a:moveTo>
                            <a:lnTo>
                              <a:pt x="54028" y="25242"/>
                            </a:lnTo>
                            <a:cubicBezTo>
                              <a:pt x="53769" y="29391"/>
                              <a:pt x="54720" y="32417"/>
                              <a:pt x="56967" y="34319"/>
                            </a:cubicBezTo>
                            <a:cubicBezTo>
                              <a:pt x="59215" y="36220"/>
                              <a:pt x="62586" y="37431"/>
                              <a:pt x="67255" y="37690"/>
                            </a:cubicBezTo>
                            <a:cubicBezTo>
                              <a:pt x="72095" y="38036"/>
                              <a:pt x="75553" y="37258"/>
                              <a:pt x="77714" y="35442"/>
                            </a:cubicBezTo>
                            <a:cubicBezTo>
                              <a:pt x="79875" y="33627"/>
                              <a:pt x="81086" y="30775"/>
                              <a:pt x="81345" y="26798"/>
                            </a:cubicBezTo>
                            <a:lnTo>
                              <a:pt x="81604" y="22389"/>
                            </a:lnTo>
                            <a:lnTo>
                              <a:pt x="54288" y="2074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75" name="Grafik 3536">
                      <a:extLst>
                        <a:ext uri="{FF2B5EF4-FFF2-40B4-BE49-F238E27FC236}">
                          <a16:creationId xmlns:a16="http://schemas.microsoft.com/office/drawing/2014/main" id="{DDEF4206-02D2-4E4E-A08D-4ED14010DE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867" y="2729945"/>
                      <a:ext cx="345782" cy="121024"/>
                      <a:chOff x="5623867" y="2729945"/>
                      <a:chExt cx="345782" cy="121024"/>
                    </a:xfrm>
                    <a:solidFill>
                      <a:srgbClr val="F3A806"/>
                    </a:solidFill>
                  </p:grpSpPr>
                  <p:sp>
                    <p:nvSpPr>
                      <p:cNvPr id="510" name="Freihandform: Form 509">
                        <a:extLst>
                          <a:ext uri="{FF2B5EF4-FFF2-40B4-BE49-F238E27FC236}">
                            <a16:creationId xmlns:a16="http://schemas.microsoft.com/office/drawing/2014/main" id="{18320B74-A3A4-4BCD-907C-455396DE0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3867" y="2729945"/>
                        <a:ext cx="25934" cy="60512"/>
                      </a:xfrm>
                      <a:custGeom>
                        <a:avLst/>
                        <a:gdLst>
                          <a:gd name="connsiteX0" fmla="*/ 20574 w 25933"/>
                          <a:gd name="connsiteY0" fmla="*/ 60944 h 60511"/>
                          <a:gd name="connsiteX1" fmla="*/ 0 w 25933"/>
                          <a:gd name="connsiteY1" fmla="*/ 56795 h 60511"/>
                          <a:gd name="connsiteX2" fmla="*/ 11497 w 25933"/>
                          <a:gd name="connsiteY2" fmla="*/ 0 h 60511"/>
                          <a:gd name="connsiteX3" fmla="*/ 32071 w 25933"/>
                          <a:gd name="connsiteY3" fmla="*/ 4149 h 60511"/>
                          <a:gd name="connsiteX4" fmla="*/ 31293 w 25933"/>
                          <a:gd name="connsiteY4" fmla="*/ 7780 h 60511"/>
                          <a:gd name="connsiteX5" fmla="*/ 14523 w 25933"/>
                          <a:gd name="connsiteY5" fmla="*/ 4409 h 60511"/>
                          <a:gd name="connsiteX6" fmla="*/ 10200 w 25933"/>
                          <a:gd name="connsiteY6" fmla="*/ 25934 h 60511"/>
                          <a:gd name="connsiteX7" fmla="*/ 26020 w 25933"/>
                          <a:gd name="connsiteY7" fmla="*/ 29132 h 60511"/>
                          <a:gd name="connsiteX8" fmla="*/ 25242 w 25933"/>
                          <a:gd name="connsiteY8" fmla="*/ 32763 h 60511"/>
                          <a:gd name="connsiteX9" fmla="*/ 9423 w 25933"/>
                          <a:gd name="connsiteY9" fmla="*/ 29564 h 60511"/>
                          <a:gd name="connsiteX10" fmla="*/ 4495 w 25933"/>
                          <a:gd name="connsiteY10" fmla="*/ 53856 h 60511"/>
                          <a:gd name="connsiteX11" fmla="*/ 21266 w 25933"/>
                          <a:gd name="connsiteY11" fmla="*/ 57227 h 60511"/>
                          <a:gd name="connsiteX12" fmla="*/ 20574 w 25933"/>
                          <a:gd name="connsiteY12" fmla="*/ 6094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20574" y="60944"/>
                            </a:moveTo>
                            <a:lnTo>
                              <a:pt x="0" y="56795"/>
                            </a:lnTo>
                            <a:lnTo>
                              <a:pt x="11497" y="0"/>
                            </a:lnTo>
                            <a:lnTo>
                              <a:pt x="32071" y="4149"/>
                            </a:lnTo>
                            <a:lnTo>
                              <a:pt x="31293" y="7780"/>
                            </a:lnTo>
                            <a:lnTo>
                              <a:pt x="14523" y="4409"/>
                            </a:lnTo>
                            <a:lnTo>
                              <a:pt x="10200" y="25934"/>
                            </a:lnTo>
                            <a:lnTo>
                              <a:pt x="26020" y="29132"/>
                            </a:lnTo>
                            <a:lnTo>
                              <a:pt x="25242" y="32763"/>
                            </a:lnTo>
                            <a:lnTo>
                              <a:pt x="9423" y="29564"/>
                            </a:lnTo>
                            <a:lnTo>
                              <a:pt x="4495" y="53856"/>
                            </a:lnTo>
                            <a:lnTo>
                              <a:pt x="21266" y="57227"/>
                            </a:lnTo>
                            <a:lnTo>
                              <a:pt x="20574" y="6094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1" name="Freihandform: Form 510">
                        <a:extLst>
                          <a:ext uri="{FF2B5EF4-FFF2-40B4-BE49-F238E27FC236}">
                            <a16:creationId xmlns:a16="http://schemas.microsoft.com/office/drawing/2014/main" id="{F8A66CEA-FBE2-4083-903A-E8F5CACAE7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54728" y="2736083"/>
                        <a:ext cx="34578" cy="60512"/>
                      </a:xfrm>
                      <a:custGeom>
                        <a:avLst/>
                        <a:gdLst>
                          <a:gd name="connsiteX0" fmla="*/ 29824 w 34578"/>
                          <a:gd name="connsiteY0" fmla="*/ 62846 h 60511"/>
                          <a:gd name="connsiteX1" fmla="*/ 24983 w 34578"/>
                          <a:gd name="connsiteY1" fmla="*/ 61895 h 60511"/>
                          <a:gd name="connsiteX2" fmla="*/ 13831 w 34578"/>
                          <a:gd name="connsiteY2" fmla="*/ 6656 h 60511"/>
                          <a:gd name="connsiteX3" fmla="*/ 13485 w 34578"/>
                          <a:gd name="connsiteY3" fmla="*/ 6570 h 60511"/>
                          <a:gd name="connsiteX4" fmla="*/ 11930 w 34578"/>
                          <a:gd name="connsiteY4" fmla="*/ 16857 h 60511"/>
                          <a:gd name="connsiteX5" fmla="*/ 3717 w 34578"/>
                          <a:gd name="connsiteY5" fmla="*/ 57573 h 60511"/>
                          <a:gd name="connsiteX6" fmla="*/ 0 w 34578"/>
                          <a:gd name="connsiteY6" fmla="*/ 56794 h 60511"/>
                          <a:gd name="connsiteX7" fmla="*/ 11497 w 34578"/>
                          <a:gd name="connsiteY7" fmla="*/ 0 h 60511"/>
                          <a:gd name="connsiteX8" fmla="*/ 16425 w 34578"/>
                          <a:gd name="connsiteY8" fmla="*/ 1037 h 60511"/>
                          <a:gd name="connsiteX9" fmla="*/ 27576 w 34578"/>
                          <a:gd name="connsiteY9" fmla="*/ 55671 h 60511"/>
                          <a:gd name="connsiteX10" fmla="*/ 27835 w 34578"/>
                          <a:gd name="connsiteY10" fmla="*/ 55757 h 60511"/>
                          <a:gd name="connsiteX11" fmla="*/ 29651 w 34578"/>
                          <a:gd name="connsiteY11" fmla="*/ 45038 h 60511"/>
                          <a:gd name="connsiteX12" fmla="*/ 37690 w 34578"/>
                          <a:gd name="connsiteY12" fmla="*/ 5360 h 60511"/>
                          <a:gd name="connsiteX13" fmla="*/ 41407 w 34578"/>
                          <a:gd name="connsiteY13" fmla="*/ 6138 h 60511"/>
                          <a:gd name="connsiteX14" fmla="*/ 29824 w 34578"/>
                          <a:gd name="connsiteY14" fmla="*/ 62846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29824" y="62846"/>
                            </a:moveTo>
                            <a:lnTo>
                              <a:pt x="24983" y="61895"/>
                            </a:lnTo>
                            <a:lnTo>
                              <a:pt x="13831" y="6656"/>
                            </a:lnTo>
                            <a:lnTo>
                              <a:pt x="13485" y="6570"/>
                            </a:lnTo>
                            <a:cubicBezTo>
                              <a:pt x="13053" y="10114"/>
                              <a:pt x="12535" y="13572"/>
                              <a:pt x="11930" y="16857"/>
                            </a:cubicBezTo>
                            <a:lnTo>
                              <a:pt x="3717" y="57573"/>
                            </a:lnTo>
                            <a:lnTo>
                              <a:pt x="0" y="56794"/>
                            </a:lnTo>
                            <a:lnTo>
                              <a:pt x="11497" y="0"/>
                            </a:lnTo>
                            <a:lnTo>
                              <a:pt x="16425" y="1037"/>
                            </a:lnTo>
                            <a:lnTo>
                              <a:pt x="27576" y="55671"/>
                            </a:lnTo>
                            <a:lnTo>
                              <a:pt x="27835" y="55757"/>
                            </a:lnTo>
                            <a:cubicBezTo>
                              <a:pt x="28441" y="51435"/>
                              <a:pt x="29132" y="47891"/>
                              <a:pt x="29651" y="45038"/>
                            </a:cubicBezTo>
                            <a:lnTo>
                              <a:pt x="37690" y="5360"/>
                            </a:lnTo>
                            <a:lnTo>
                              <a:pt x="41407" y="6138"/>
                            </a:lnTo>
                            <a:lnTo>
                              <a:pt x="29824" y="62846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2" name="Freihandform: Form 511">
                        <a:extLst>
                          <a:ext uri="{FF2B5EF4-FFF2-40B4-BE49-F238E27FC236}">
                            <a16:creationId xmlns:a16="http://schemas.microsoft.com/office/drawing/2014/main" id="{6B8A9EE8-1D96-4A9A-BCB2-24C7F4300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1927" y="2743517"/>
                        <a:ext cx="25934" cy="51867"/>
                      </a:xfrm>
                      <a:custGeom>
                        <a:avLst/>
                        <a:gdLst>
                          <a:gd name="connsiteX0" fmla="*/ 4409 w 25933"/>
                          <a:gd name="connsiteY0" fmla="*/ 59820 h 51867"/>
                          <a:gd name="connsiteX1" fmla="*/ 605 w 25933"/>
                          <a:gd name="connsiteY1" fmla="*/ 59042 h 51867"/>
                          <a:gd name="connsiteX2" fmla="*/ 11324 w 25933"/>
                          <a:gd name="connsiteY2" fmla="*/ 5878 h 51867"/>
                          <a:gd name="connsiteX3" fmla="*/ 0 w 25933"/>
                          <a:gd name="connsiteY3" fmla="*/ 3631 h 51867"/>
                          <a:gd name="connsiteX4" fmla="*/ 778 w 25933"/>
                          <a:gd name="connsiteY4" fmla="*/ 0 h 51867"/>
                          <a:gd name="connsiteX5" fmla="*/ 27144 w 25933"/>
                          <a:gd name="connsiteY5" fmla="*/ 5360 h 51867"/>
                          <a:gd name="connsiteX6" fmla="*/ 26366 w 25933"/>
                          <a:gd name="connsiteY6" fmla="*/ 8990 h 51867"/>
                          <a:gd name="connsiteX7" fmla="*/ 15042 w 25933"/>
                          <a:gd name="connsiteY7" fmla="*/ 6743 h 51867"/>
                          <a:gd name="connsiteX8" fmla="*/ 4409 w 25933"/>
                          <a:gd name="connsiteY8" fmla="*/ 5982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4409" y="59820"/>
                            </a:moveTo>
                            <a:lnTo>
                              <a:pt x="605" y="59042"/>
                            </a:lnTo>
                            <a:lnTo>
                              <a:pt x="11324" y="5878"/>
                            </a:lnTo>
                            <a:lnTo>
                              <a:pt x="0" y="3631"/>
                            </a:lnTo>
                            <a:lnTo>
                              <a:pt x="778" y="0"/>
                            </a:lnTo>
                            <a:lnTo>
                              <a:pt x="27144" y="5360"/>
                            </a:lnTo>
                            <a:lnTo>
                              <a:pt x="26366" y="8990"/>
                            </a:lnTo>
                            <a:lnTo>
                              <a:pt x="15042" y="6743"/>
                            </a:lnTo>
                            <a:lnTo>
                              <a:pt x="4409" y="5982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3" name="Freihandform: Form 512">
                        <a:extLst>
                          <a:ext uri="{FF2B5EF4-FFF2-40B4-BE49-F238E27FC236}">
                            <a16:creationId xmlns:a16="http://schemas.microsoft.com/office/drawing/2014/main" id="{D874D1F5-636A-4873-82EF-EB5FE58C2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4749" y="2750346"/>
                        <a:ext cx="25934" cy="60512"/>
                      </a:xfrm>
                      <a:custGeom>
                        <a:avLst/>
                        <a:gdLst>
                          <a:gd name="connsiteX0" fmla="*/ 20574 w 25933"/>
                          <a:gd name="connsiteY0" fmla="*/ 60944 h 60511"/>
                          <a:gd name="connsiteX1" fmla="*/ 0 w 25933"/>
                          <a:gd name="connsiteY1" fmla="*/ 56795 h 60511"/>
                          <a:gd name="connsiteX2" fmla="*/ 11497 w 25933"/>
                          <a:gd name="connsiteY2" fmla="*/ 0 h 60511"/>
                          <a:gd name="connsiteX3" fmla="*/ 32071 w 25933"/>
                          <a:gd name="connsiteY3" fmla="*/ 4149 h 60511"/>
                          <a:gd name="connsiteX4" fmla="*/ 31380 w 25933"/>
                          <a:gd name="connsiteY4" fmla="*/ 7780 h 60511"/>
                          <a:gd name="connsiteX5" fmla="*/ 14609 w 25933"/>
                          <a:gd name="connsiteY5" fmla="*/ 4409 h 60511"/>
                          <a:gd name="connsiteX6" fmla="*/ 10287 w 25933"/>
                          <a:gd name="connsiteY6" fmla="*/ 25934 h 60511"/>
                          <a:gd name="connsiteX7" fmla="*/ 26106 w 25933"/>
                          <a:gd name="connsiteY7" fmla="*/ 29132 h 60511"/>
                          <a:gd name="connsiteX8" fmla="*/ 25328 w 25933"/>
                          <a:gd name="connsiteY8" fmla="*/ 32763 h 60511"/>
                          <a:gd name="connsiteX9" fmla="*/ 9509 w 25933"/>
                          <a:gd name="connsiteY9" fmla="*/ 29564 h 60511"/>
                          <a:gd name="connsiteX10" fmla="*/ 4582 w 25933"/>
                          <a:gd name="connsiteY10" fmla="*/ 53856 h 60511"/>
                          <a:gd name="connsiteX11" fmla="*/ 21352 w 25933"/>
                          <a:gd name="connsiteY11" fmla="*/ 57227 h 60511"/>
                          <a:gd name="connsiteX12" fmla="*/ 20574 w 25933"/>
                          <a:gd name="connsiteY12" fmla="*/ 6094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20574" y="60944"/>
                            </a:moveTo>
                            <a:lnTo>
                              <a:pt x="0" y="56795"/>
                            </a:lnTo>
                            <a:lnTo>
                              <a:pt x="11497" y="0"/>
                            </a:lnTo>
                            <a:lnTo>
                              <a:pt x="32071" y="4149"/>
                            </a:lnTo>
                            <a:lnTo>
                              <a:pt x="31380" y="7780"/>
                            </a:lnTo>
                            <a:lnTo>
                              <a:pt x="14609" y="4409"/>
                            </a:lnTo>
                            <a:lnTo>
                              <a:pt x="10287" y="25934"/>
                            </a:lnTo>
                            <a:lnTo>
                              <a:pt x="26106" y="29132"/>
                            </a:lnTo>
                            <a:lnTo>
                              <a:pt x="25328" y="32763"/>
                            </a:lnTo>
                            <a:lnTo>
                              <a:pt x="9509" y="29564"/>
                            </a:lnTo>
                            <a:lnTo>
                              <a:pt x="4582" y="53856"/>
                            </a:lnTo>
                            <a:lnTo>
                              <a:pt x="21352" y="57227"/>
                            </a:lnTo>
                            <a:lnTo>
                              <a:pt x="20574" y="6094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4" name="Freihandform: Form 513">
                        <a:extLst>
                          <a:ext uri="{FF2B5EF4-FFF2-40B4-BE49-F238E27FC236}">
                            <a16:creationId xmlns:a16="http://schemas.microsoft.com/office/drawing/2014/main" id="{5A75EDAC-39B2-4398-A116-6CB1ED98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5091" y="2756397"/>
                        <a:ext cx="25934" cy="60512"/>
                      </a:xfrm>
                      <a:custGeom>
                        <a:avLst/>
                        <a:gdLst>
                          <a:gd name="connsiteX0" fmla="*/ 8818 w 25933"/>
                          <a:gd name="connsiteY0" fmla="*/ 32763 h 60511"/>
                          <a:gd name="connsiteX1" fmla="*/ 3804 w 25933"/>
                          <a:gd name="connsiteY1" fmla="*/ 57573 h 60511"/>
                          <a:gd name="connsiteX2" fmla="*/ 0 w 25933"/>
                          <a:gd name="connsiteY2" fmla="*/ 56795 h 60511"/>
                          <a:gd name="connsiteX3" fmla="*/ 11497 w 25933"/>
                          <a:gd name="connsiteY3" fmla="*/ 0 h 60511"/>
                          <a:gd name="connsiteX4" fmla="*/ 19277 w 25933"/>
                          <a:gd name="connsiteY4" fmla="*/ 1556 h 60511"/>
                          <a:gd name="connsiteX5" fmla="*/ 30688 w 25933"/>
                          <a:gd name="connsiteY5" fmla="*/ 7953 h 60511"/>
                          <a:gd name="connsiteX6" fmla="*/ 32158 w 25933"/>
                          <a:gd name="connsiteY6" fmla="*/ 20488 h 60511"/>
                          <a:gd name="connsiteX7" fmla="*/ 28095 w 25933"/>
                          <a:gd name="connsiteY7" fmla="*/ 29824 h 60511"/>
                          <a:gd name="connsiteX8" fmla="*/ 19883 w 25933"/>
                          <a:gd name="connsiteY8" fmla="*/ 34146 h 60511"/>
                          <a:gd name="connsiteX9" fmla="*/ 25934 w 25933"/>
                          <a:gd name="connsiteY9" fmla="*/ 62154 h 60511"/>
                          <a:gd name="connsiteX10" fmla="*/ 21698 w 25933"/>
                          <a:gd name="connsiteY10" fmla="*/ 61290 h 60511"/>
                          <a:gd name="connsiteX11" fmla="*/ 16079 w 25933"/>
                          <a:gd name="connsiteY11" fmla="*/ 34319 h 60511"/>
                          <a:gd name="connsiteX12" fmla="*/ 8818 w 25933"/>
                          <a:gd name="connsiteY12" fmla="*/ 32763 h 60511"/>
                          <a:gd name="connsiteX13" fmla="*/ 9596 w 25933"/>
                          <a:gd name="connsiteY13" fmla="*/ 29305 h 60511"/>
                          <a:gd name="connsiteX14" fmla="*/ 14955 w 25933"/>
                          <a:gd name="connsiteY14" fmla="*/ 30342 h 60511"/>
                          <a:gd name="connsiteX15" fmla="*/ 23600 w 25933"/>
                          <a:gd name="connsiteY15" fmla="*/ 28786 h 60511"/>
                          <a:gd name="connsiteX16" fmla="*/ 28268 w 25933"/>
                          <a:gd name="connsiteY16" fmla="*/ 19883 h 60511"/>
                          <a:gd name="connsiteX17" fmla="*/ 27317 w 25933"/>
                          <a:gd name="connsiteY17" fmla="*/ 10028 h 60511"/>
                          <a:gd name="connsiteX18" fmla="*/ 18932 w 25933"/>
                          <a:gd name="connsiteY18" fmla="*/ 5360 h 60511"/>
                          <a:gd name="connsiteX19" fmla="*/ 14696 w 25933"/>
                          <a:gd name="connsiteY19" fmla="*/ 4495 h 60511"/>
                          <a:gd name="connsiteX20" fmla="*/ 9596 w 25933"/>
                          <a:gd name="connsiteY20" fmla="*/ 29305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8818" y="32763"/>
                            </a:moveTo>
                            <a:lnTo>
                              <a:pt x="3804" y="57573"/>
                            </a:lnTo>
                            <a:lnTo>
                              <a:pt x="0" y="56795"/>
                            </a:lnTo>
                            <a:lnTo>
                              <a:pt x="11497" y="0"/>
                            </a:lnTo>
                            <a:lnTo>
                              <a:pt x="19277" y="1556"/>
                            </a:lnTo>
                            <a:cubicBezTo>
                              <a:pt x="24810" y="2680"/>
                              <a:pt x="28614" y="4841"/>
                              <a:pt x="30688" y="7953"/>
                            </a:cubicBezTo>
                            <a:cubicBezTo>
                              <a:pt x="32677" y="11065"/>
                              <a:pt x="33195" y="15301"/>
                              <a:pt x="32158" y="20488"/>
                            </a:cubicBezTo>
                            <a:cubicBezTo>
                              <a:pt x="31380" y="24464"/>
                              <a:pt x="29997" y="27490"/>
                              <a:pt x="28095" y="29824"/>
                            </a:cubicBezTo>
                            <a:cubicBezTo>
                              <a:pt x="26193" y="32071"/>
                              <a:pt x="23427" y="33541"/>
                              <a:pt x="19883" y="34146"/>
                            </a:cubicBezTo>
                            <a:lnTo>
                              <a:pt x="25934" y="62154"/>
                            </a:lnTo>
                            <a:lnTo>
                              <a:pt x="21698" y="61290"/>
                            </a:lnTo>
                            <a:lnTo>
                              <a:pt x="16079" y="34319"/>
                            </a:lnTo>
                            <a:lnTo>
                              <a:pt x="8818" y="32763"/>
                            </a:lnTo>
                            <a:close/>
                            <a:moveTo>
                              <a:pt x="9596" y="29305"/>
                            </a:moveTo>
                            <a:lnTo>
                              <a:pt x="14955" y="30342"/>
                            </a:lnTo>
                            <a:cubicBezTo>
                              <a:pt x="18413" y="31034"/>
                              <a:pt x="21266" y="30515"/>
                              <a:pt x="23600" y="28786"/>
                            </a:cubicBezTo>
                            <a:cubicBezTo>
                              <a:pt x="25847" y="27057"/>
                              <a:pt x="27490" y="24032"/>
                              <a:pt x="28268" y="19883"/>
                            </a:cubicBezTo>
                            <a:cubicBezTo>
                              <a:pt x="29132" y="15647"/>
                              <a:pt x="28786" y="12362"/>
                              <a:pt x="27317" y="10028"/>
                            </a:cubicBezTo>
                            <a:cubicBezTo>
                              <a:pt x="25761" y="7780"/>
                              <a:pt x="22995" y="6224"/>
                              <a:pt x="18932" y="5360"/>
                            </a:cubicBezTo>
                            <a:lnTo>
                              <a:pt x="14696" y="4495"/>
                            </a:lnTo>
                            <a:lnTo>
                              <a:pt x="9596" y="29305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5" name="Freihandform: Form 514">
                        <a:extLst>
                          <a:ext uri="{FF2B5EF4-FFF2-40B4-BE49-F238E27FC236}">
                            <a16:creationId xmlns:a16="http://schemas.microsoft.com/office/drawing/2014/main" id="{DC1DBF23-4E07-4314-A4EA-844A1472D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94078" y="2762189"/>
                        <a:ext cx="25934" cy="51867"/>
                      </a:xfrm>
                      <a:custGeom>
                        <a:avLst/>
                        <a:gdLst>
                          <a:gd name="connsiteX0" fmla="*/ 4409 w 25933"/>
                          <a:gd name="connsiteY0" fmla="*/ 59820 h 51867"/>
                          <a:gd name="connsiteX1" fmla="*/ 605 w 25933"/>
                          <a:gd name="connsiteY1" fmla="*/ 59042 h 51867"/>
                          <a:gd name="connsiteX2" fmla="*/ 11324 w 25933"/>
                          <a:gd name="connsiteY2" fmla="*/ 5878 h 51867"/>
                          <a:gd name="connsiteX3" fmla="*/ 0 w 25933"/>
                          <a:gd name="connsiteY3" fmla="*/ 3631 h 51867"/>
                          <a:gd name="connsiteX4" fmla="*/ 778 w 25933"/>
                          <a:gd name="connsiteY4" fmla="*/ 0 h 51867"/>
                          <a:gd name="connsiteX5" fmla="*/ 27230 w 25933"/>
                          <a:gd name="connsiteY5" fmla="*/ 5360 h 51867"/>
                          <a:gd name="connsiteX6" fmla="*/ 26452 w 25933"/>
                          <a:gd name="connsiteY6" fmla="*/ 8990 h 51867"/>
                          <a:gd name="connsiteX7" fmla="*/ 15128 w 25933"/>
                          <a:gd name="connsiteY7" fmla="*/ 6656 h 51867"/>
                          <a:gd name="connsiteX8" fmla="*/ 4409 w 25933"/>
                          <a:gd name="connsiteY8" fmla="*/ 5982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4409" y="59820"/>
                            </a:moveTo>
                            <a:lnTo>
                              <a:pt x="605" y="59042"/>
                            </a:lnTo>
                            <a:lnTo>
                              <a:pt x="11324" y="5878"/>
                            </a:lnTo>
                            <a:lnTo>
                              <a:pt x="0" y="3631"/>
                            </a:lnTo>
                            <a:lnTo>
                              <a:pt x="778" y="0"/>
                            </a:lnTo>
                            <a:lnTo>
                              <a:pt x="27230" y="5360"/>
                            </a:lnTo>
                            <a:lnTo>
                              <a:pt x="26452" y="8990"/>
                            </a:lnTo>
                            <a:lnTo>
                              <a:pt x="15128" y="6656"/>
                            </a:lnTo>
                            <a:lnTo>
                              <a:pt x="4409" y="5982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6" name="Freihandform: Form 515">
                        <a:extLst>
                          <a:ext uri="{FF2B5EF4-FFF2-40B4-BE49-F238E27FC236}">
                            <a16:creationId xmlns:a16="http://schemas.microsoft.com/office/drawing/2014/main" id="{485C4EF9-FEA9-4002-9DCA-12FC5999A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0330" y="2770402"/>
                        <a:ext cx="25934" cy="51867"/>
                      </a:xfrm>
                      <a:custGeom>
                        <a:avLst/>
                        <a:gdLst>
                          <a:gd name="connsiteX0" fmla="*/ 27749 w 25933"/>
                          <a:gd name="connsiteY0" fmla="*/ 59561 h 51867"/>
                          <a:gd name="connsiteX1" fmla="*/ 26884 w 25933"/>
                          <a:gd name="connsiteY1" fmla="*/ 37949 h 51867"/>
                          <a:gd name="connsiteX2" fmla="*/ 13053 w 25933"/>
                          <a:gd name="connsiteY2" fmla="*/ 35183 h 51867"/>
                          <a:gd name="connsiteX3" fmla="*/ 3976 w 25933"/>
                          <a:gd name="connsiteY3" fmla="*/ 54806 h 51867"/>
                          <a:gd name="connsiteX4" fmla="*/ 0 w 25933"/>
                          <a:gd name="connsiteY4" fmla="*/ 54028 h 51867"/>
                          <a:gd name="connsiteX5" fmla="*/ 25156 w 25933"/>
                          <a:gd name="connsiteY5" fmla="*/ 0 h 51867"/>
                          <a:gd name="connsiteX6" fmla="*/ 29046 w 25933"/>
                          <a:gd name="connsiteY6" fmla="*/ 778 h 51867"/>
                          <a:gd name="connsiteX7" fmla="*/ 31553 w 25933"/>
                          <a:gd name="connsiteY7" fmla="*/ 60425 h 51867"/>
                          <a:gd name="connsiteX8" fmla="*/ 27749 w 25933"/>
                          <a:gd name="connsiteY8" fmla="*/ 59561 h 51867"/>
                          <a:gd name="connsiteX9" fmla="*/ 26798 w 25933"/>
                          <a:gd name="connsiteY9" fmla="*/ 33973 h 51867"/>
                          <a:gd name="connsiteX10" fmla="*/ 26020 w 25933"/>
                          <a:gd name="connsiteY10" fmla="*/ 11756 h 51867"/>
                          <a:gd name="connsiteX11" fmla="*/ 26193 w 25933"/>
                          <a:gd name="connsiteY11" fmla="*/ 4754 h 51867"/>
                          <a:gd name="connsiteX12" fmla="*/ 23772 w 25933"/>
                          <a:gd name="connsiteY12" fmla="*/ 11324 h 51867"/>
                          <a:gd name="connsiteX13" fmla="*/ 14609 w 25933"/>
                          <a:gd name="connsiteY13" fmla="*/ 31553 h 51867"/>
                          <a:gd name="connsiteX14" fmla="*/ 26798 w 25933"/>
                          <a:gd name="connsiteY14" fmla="*/ 3397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7749" y="59561"/>
                            </a:moveTo>
                            <a:lnTo>
                              <a:pt x="26884" y="37949"/>
                            </a:lnTo>
                            <a:lnTo>
                              <a:pt x="13053" y="35183"/>
                            </a:lnTo>
                            <a:lnTo>
                              <a:pt x="3976" y="54806"/>
                            </a:lnTo>
                            <a:lnTo>
                              <a:pt x="0" y="54028"/>
                            </a:lnTo>
                            <a:lnTo>
                              <a:pt x="25156" y="0"/>
                            </a:lnTo>
                            <a:lnTo>
                              <a:pt x="29046" y="778"/>
                            </a:lnTo>
                            <a:lnTo>
                              <a:pt x="31553" y="60425"/>
                            </a:lnTo>
                            <a:lnTo>
                              <a:pt x="27749" y="59561"/>
                            </a:lnTo>
                            <a:close/>
                            <a:moveTo>
                              <a:pt x="26798" y="33973"/>
                            </a:moveTo>
                            <a:lnTo>
                              <a:pt x="26020" y="11756"/>
                            </a:lnTo>
                            <a:cubicBezTo>
                              <a:pt x="26020" y="9249"/>
                              <a:pt x="26020" y="6916"/>
                              <a:pt x="26193" y="4754"/>
                            </a:cubicBezTo>
                            <a:cubicBezTo>
                              <a:pt x="25501" y="6916"/>
                              <a:pt x="24723" y="9163"/>
                              <a:pt x="23772" y="11324"/>
                            </a:cubicBezTo>
                            <a:lnTo>
                              <a:pt x="14609" y="31553"/>
                            </a:lnTo>
                            <a:lnTo>
                              <a:pt x="26798" y="3397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7" name="Freihandform: Form 516">
                        <a:extLst>
                          <a:ext uri="{FF2B5EF4-FFF2-40B4-BE49-F238E27FC236}">
                            <a16:creationId xmlns:a16="http://schemas.microsoft.com/office/drawing/2014/main" id="{95029AA9-45FD-4DC1-83CB-FD0A29EC4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8279" y="2775242"/>
                        <a:ext cx="8645" cy="51867"/>
                      </a:xfrm>
                      <a:custGeom>
                        <a:avLst/>
                        <a:gdLst>
                          <a:gd name="connsiteX0" fmla="*/ 0 w 8644"/>
                          <a:gd name="connsiteY0" fmla="*/ 56794 h 51867"/>
                          <a:gd name="connsiteX1" fmla="*/ 11497 w 8644"/>
                          <a:gd name="connsiteY1" fmla="*/ 0 h 51867"/>
                          <a:gd name="connsiteX2" fmla="*/ 15301 w 8644"/>
                          <a:gd name="connsiteY2" fmla="*/ 778 h 51867"/>
                          <a:gd name="connsiteX3" fmla="*/ 3803 w 8644"/>
                          <a:gd name="connsiteY3" fmla="*/ 57573 h 51867"/>
                          <a:gd name="connsiteX4" fmla="*/ 0 w 8644"/>
                          <a:gd name="connsiteY4" fmla="*/ 5679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" h="51867">
                            <a:moveTo>
                              <a:pt x="0" y="56794"/>
                            </a:moveTo>
                            <a:lnTo>
                              <a:pt x="11497" y="0"/>
                            </a:lnTo>
                            <a:lnTo>
                              <a:pt x="15301" y="778"/>
                            </a:lnTo>
                            <a:lnTo>
                              <a:pt x="3803" y="57573"/>
                            </a:lnTo>
                            <a:lnTo>
                              <a:pt x="0" y="5679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8" name="Freihandform: Form 517">
                        <a:extLst>
                          <a:ext uri="{FF2B5EF4-FFF2-40B4-BE49-F238E27FC236}">
                            <a16:creationId xmlns:a16="http://schemas.microsoft.com/office/drawing/2014/main" id="{251F1AE1-9861-4C01-A7BC-E4BC89718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4531" y="2778527"/>
                        <a:ext cx="34578" cy="60512"/>
                      </a:xfrm>
                      <a:custGeom>
                        <a:avLst/>
                        <a:gdLst>
                          <a:gd name="connsiteX0" fmla="*/ 29824 w 34578"/>
                          <a:gd name="connsiteY0" fmla="*/ 62846 h 60511"/>
                          <a:gd name="connsiteX1" fmla="*/ 24983 w 34578"/>
                          <a:gd name="connsiteY1" fmla="*/ 61895 h 60511"/>
                          <a:gd name="connsiteX2" fmla="*/ 13831 w 34578"/>
                          <a:gd name="connsiteY2" fmla="*/ 6656 h 60511"/>
                          <a:gd name="connsiteX3" fmla="*/ 13485 w 34578"/>
                          <a:gd name="connsiteY3" fmla="*/ 6570 h 60511"/>
                          <a:gd name="connsiteX4" fmla="*/ 11930 w 34578"/>
                          <a:gd name="connsiteY4" fmla="*/ 16857 h 60511"/>
                          <a:gd name="connsiteX5" fmla="*/ 3717 w 34578"/>
                          <a:gd name="connsiteY5" fmla="*/ 57572 h 60511"/>
                          <a:gd name="connsiteX6" fmla="*/ 0 w 34578"/>
                          <a:gd name="connsiteY6" fmla="*/ 56794 h 60511"/>
                          <a:gd name="connsiteX7" fmla="*/ 11497 w 34578"/>
                          <a:gd name="connsiteY7" fmla="*/ 0 h 60511"/>
                          <a:gd name="connsiteX8" fmla="*/ 16425 w 34578"/>
                          <a:gd name="connsiteY8" fmla="*/ 951 h 60511"/>
                          <a:gd name="connsiteX9" fmla="*/ 27576 w 34578"/>
                          <a:gd name="connsiteY9" fmla="*/ 55584 h 60511"/>
                          <a:gd name="connsiteX10" fmla="*/ 27835 w 34578"/>
                          <a:gd name="connsiteY10" fmla="*/ 55671 h 60511"/>
                          <a:gd name="connsiteX11" fmla="*/ 29651 w 34578"/>
                          <a:gd name="connsiteY11" fmla="*/ 44951 h 60511"/>
                          <a:gd name="connsiteX12" fmla="*/ 37690 w 34578"/>
                          <a:gd name="connsiteY12" fmla="*/ 5273 h 60511"/>
                          <a:gd name="connsiteX13" fmla="*/ 41407 w 34578"/>
                          <a:gd name="connsiteY13" fmla="*/ 6051 h 60511"/>
                          <a:gd name="connsiteX14" fmla="*/ 29824 w 34578"/>
                          <a:gd name="connsiteY14" fmla="*/ 62846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29824" y="62846"/>
                            </a:moveTo>
                            <a:lnTo>
                              <a:pt x="24983" y="61895"/>
                            </a:lnTo>
                            <a:lnTo>
                              <a:pt x="13831" y="6656"/>
                            </a:lnTo>
                            <a:lnTo>
                              <a:pt x="13485" y="6570"/>
                            </a:lnTo>
                            <a:cubicBezTo>
                              <a:pt x="13053" y="10114"/>
                              <a:pt x="12535" y="13572"/>
                              <a:pt x="11930" y="16857"/>
                            </a:cubicBezTo>
                            <a:lnTo>
                              <a:pt x="3717" y="57572"/>
                            </a:lnTo>
                            <a:lnTo>
                              <a:pt x="0" y="56794"/>
                            </a:lnTo>
                            <a:lnTo>
                              <a:pt x="11497" y="0"/>
                            </a:lnTo>
                            <a:lnTo>
                              <a:pt x="16425" y="951"/>
                            </a:lnTo>
                            <a:lnTo>
                              <a:pt x="27576" y="55584"/>
                            </a:lnTo>
                            <a:lnTo>
                              <a:pt x="27835" y="55671"/>
                            </a:lnTo>
                            <a:cubicBezTo>
                              <a:pt x="28441" y="51348"/>
                              <a:pt x="29132" y="47804"/>
                              <a:pt x="29651" y="44951"/>
                            </a:cubicBezTo>
                            <a:lnTo>
                              <a:pt x="37690" y="5273"/>
                            </a:lnTo>
                            <a:lnTo>
                              <a:pt x="41407" y="6051"/>
                            </a:lnTo>
                            <a:lnTo>
                              <a:pt x="29824" y="62846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19" name="Freihandform: Form 518">
                        <a:extLst>
                          <a:ext uri="{FF2B5EF4-FFF2-40B4-BE49-F238E27FC236}">
                            <a16:creationId xmlns:a16="http://schemas.microsoft.com/office/drawing/2014/main" id="{001AAE22-D0C1-49B5-A431-939E497F80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6803" y="2787085"/>
                        <a:ext cx="25934" cy="60512"/>
                      </a:xfrm>
                      <a:custGeom>
                        <a:avLst/>
                        <a:gdLst>
                          <a:gd name="connsiteX0" fmla="*/ 20574 w 25933"/>
                          <a:gd name="connsiteY0" fmla="*/ 60944 h 60511"/>
                          <a:gd name="connsiteX1" fmla="*/ 0 w 25933"/>
                          <a:gd name="connsiteY1" fmla="*/ 56795 h 60511"/>
                          <a:gd name="connsiteX2" fmla="*/ 11497 w 25933"/>
                          <a:gd name="connsiteY2" fmla="*/ 0 h 60511"/>
                          <a:gd name="connsiteX3" fmla="*/ 32071 w 25933"/>
                          <a:gd name="connsiteY3" fmla="*/ 4149 h 60511"/>
                          <a:gd name="connsiteX4" fmla="*/ 31380 w 25933"/>
                          <a:gd name="connsiteY4" fmla="*/ 7780 h 60511"/>
                          <a:gd name="connsiteX5" fmla="*/ 14609 w 25933"/>
                          <a:gd name="connsiteY5" fmla="*/ 4409 h 60511"/>
                          <a:gd name="connsiteX6" fmla="*/ 10287 w 25933"/>
                          <a:gd name="connsiteY6" fmla="*/ 25934 h 60511"/>
                          <a:gd name="connsiteX7" fmla="*/ 26106 w 25933"/>
                          <a:gd name="connsiteY7" fmla="*/ 29132 h 60511"/>
                          <a:gd name="connsiteX8" fmla="*/ 25328 w 25933"/>
                          <a:gd name="connsiteY8" fmla="*/ 32763 h 60511"/>
                          <a:gd name="connsiteX9" fmla="*/ 9509 w 25933"/>
                          <a:gd name="connsiteY9" fmla="*/ 29564 h 60511"/>
                          <a:gd name="connsiteX10" fmla="*/ 4582 w 25933"/>
                          <a:gd name="connsiteY10" fmla="*/ 53856 h 60511"/>
                          <a:gd name="connsiteX11" fmla="*/ 21352 w 25933"/>
                          <a:gd name="connsiteY11" fmla="*/ 57227 h 60511"/>
                          <a:gd name="connsiteX12" fmla="*/ 20574 w 25933"/>
                          <a:gd name="connsiteY12" fmla="*/ 6094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20574" y="60944"/>
                            </a:moveTo>
                            <a:lnTo>
                              <a:pt x="0" y="56795"/>
                            </a:lnTo>
                            <a:lnTo>
                              <a:pt x="11497" y="0"/>
                            </a:lnTo>
                            <a:lnTo>
                              <a:pt x="32071" y="4149"/>
                            </a:lnTo>
                            <a:lnTo>
                              <a:pt x="31380" y="7780"/>
                            </a:lnTo>
                            <a:lnTo>
                              <a:pt x="14609" y="4409"/>
                            </a:lnTo>
                            <a:lnTo>
                              <a:pt x="10287" y="25934"/>
                            </a:lnTo>
                            <a:lnTo>
                              <a:pt x="26106" y="29132"/>
                            </a:lnTo>
                            <a:lnTo>
                              <a:pt x="25328" y="32763"/>
                            </a:lnTo>
                            <a:lnTo>
                              <a:pt x="9509" y="29564"/>
                            </a:lnTo>
                            <a:lnTo>
                              <a:pt x="4582" y="53856"/>
                            </a:lnTo>
                            <a:lnTo>
                              <a:pt x="21352" y="57227"/>
                            </a:lnTo>
                            <a:lnTo>
                              <a:pt x="20574" y="6094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20" name="Freihandform: Form 519">
                        <a:extLst>
                          <a:ext uri="{FF2B5EF4-FFF2-40B4-BE49-F238E27FC236}">
                            <a16:creationId xmlns:a16="http://schemas.microsoft.com/office/drawing/2014/main" id="{7916421B-E52B-4C71-B308-400DB9D95A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7577" y="2793223"/>
                        <a:ext cx="25934" cy="60512"/>
                      </a:xfrm>
                      <a:custGeom>
                        <a:avLst/>
                        <a:gdLst>
                          <a:gd name="connsiteX0" fmla="*/ 8817 w 25933"/>
                          <a:gd name="connsiteY0" fmla="*/ 32763 h 60511"/>
                          <a:gd name="connsiteX1" fmla="*/ 3804 w 25933"/>
                          <a:gd name="connsiteY1" fmla="*/ 57573 h 60511"/>
                          <a:gd name="connsiteX2" fmla="*/ 0 w 25933"/>
                          <a:gd name="connsiteY2" fmla="*/ 56795 h 60511"/>
                          <a:gd name="connsiteX3" fmla="*/ 11497 w 25933"/>
                          <a:gd name="connsiteY3" fmla="*/ 0 h 60511"/>
                          <a:gd name="connsiteX4" fmla="*/ 19277 w 25933"/>
                          <a:gd name="connsiteY4" fmla="*/ 1556 h 60511"/>
                          <a:gd name="connsiteX5" fmla="*/ 30688 w 25933"/>
                          <a:gd name="connsiteY5" fmla="*/ 7953 h 60511"/>
                          <a:gd name="connsiteX6" fmla="*/ 32158 w 25933"/>
                          <a:gd name="connsiteY6" fmla="*/ 20488 h 60511"/>
                          <a:gd name="connsiteX7" fmla="*/ 28095 w 25933"/>
                          <a:gd name="connsiteY7" fmla="*/ 29737 h 60511"/>
                          <a:gd name="connsiteX8" fmla="*/ 19882 w 25933"/>
                          <a:gd name="connsiteY8" fmla="*/ 34060 h 60511"/>
                          <a:gd name="connsiteX9" fmla="*/ 25934 w 25933"/>
                          <a:gd name="connsiteY9" fmla="*/ 62068 h 60511"/>
                          <a:gd name="connsiteX10" fmla="*/ 21698 w 25933"/>
                          <a:gd name="connsiteY10" fmla="*/ 61203 h 60511"/>
                          <a:gd name="connsiteX11" fmla="*/ 16079 w 25933"/>
                          <a:gd name="connsiteY11" fmla="*/ 34232 h 60511"/>
                          <a:gd name="connsiteX12" fmla="*/ 8817 w 25933"/>
                          <a:gd name="connsiteY12" fmla="*/ 32763 h 60511"/>
                          <a:gd name="connsiteX13" fmla="*/ 9509 w 25933"/>
                          <a:gd name="connsiteY13" fmla="*/ 29305 h 60511"/>
                          <a:gd name="connsiteX14" fmla="*/ 14869 w 25933"/>
                          <a:gd name="connsiteY14" fmla="*/ 30342 h 60511"/>
                          <a:gd name="connsiteX15" fmla="*/ 23513 w 25933"/>
                          <a:gd name="connsiteY15" fmla="*/ 28786 h 60511"/>
                          <a:gd name="connsiteX16" fmla="*/ 28181 w 25933"/>
                          <a:gd name="connsiteY16" fmla="*/ 19883 h 60511"/>
                          <a:gd name="connsiteX17" fmla="*/ 27230 w 25933"/>
                          <a:gd name="connsiteY17" fmla="*/ 10028 h 60511"/>
                          <a:gd name="connsiteX18" fmla="*/ 18845 w 25933"/>
                          <a:gd name="connsiteY18" fmla="*/ 5360 h 60511"/>
                          <a:gd name="connsiteX19" fmla="*/ 14609 w 25933"/>
                          <a:gd name="connsiteY19" fmla="*/ 4495 h 60511"/>
                          <a:gd name="connsiteX20" fmla="*/ 9509 w 25933"/>
                          <a:gd name="connsiteY20" fmla="*/ 29305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8817" y="32763"/>
                            </a:moveTo>
                            <a:lnTo>
                              <a:pt x="3804" y="57573"/>
                            </a:lnTo>
                            <a:lnTo>
                              <a:pt x="0" y="56795"/>
                            </a:lnTo>
                            <a:lnTo>
                              <a:pt x="11497" y="0"/>
                            </a:lnTo>
                            <a:lnTo>
                              <a:pt x="19277" y="1556"/>
                            </a:lnTo>
                            <a:cubicBezTo>
                              <a:pt x="24810" y="2680"/>
                              <a:pt x="28613" y="4841"/>
                              <a:pt x="30688" y="7953"/>
                            </a:cubicBezTo>
                            <a:cubicBezTo>
                              <a:pt x="32763" y="11065"/>
                              <a:pt x="33195" y="15301"/>
                              <a:pt x="32158" y="20488"/>
                            </a:cubicBezTo>
                            <a:cubicBezTo>
                              <a:pt x="31380" y="24464"/>
                              <a:pt x="29997" y="27490"/>
                              <a:pt x="28095" y="29737"/>
                            </a:cubicBezTo>
                            <a:cubicBezTo>
                              <a:pt x="26193" y="31985"/>
                              <a:pt x="23427" y="33454"/>
                              <a:pt x="19882" y="34060"/>
                            </a:cubicBezTo>
                            <a:lnTo>
                              <a:pt x="25934" y="62068"/>
                            </a:lnTo>
                            <a:lnTo>
                              <a:pt x="21698" y="61203"/>
                            </a:lnTo>
                            <a:lnTo>
                              <a:pt x="16079" y="34232"/>
                            </a:lnTo>
                            <a:lnTo>
                              <a:pt x="8817" y="32763"/>
                            </a:lnTo>
                            <a:close/>
                            <a:moveTo>
                              <a:pt x="9509" y="29305"/>
                            </a:moveTo>
                            <a:lnTo>
                              <a:pt x="14869" y="30342"/>
                            </a:lnTo>
                            <a:cubicBezTo>
                              <a:pt x="18326" y="31034"/>
                              <a:pt x="21179" y="30515"/>
                              <a:pt x="23513" y="28786"/>
                            </a:cubicBezTo>
                            <a:cubicBezTo>
                              <a:pt x="25761" y="27057"/>
                              <a:pt x="27403" y="24032"/>
                              <a:pt x="28181" y="19883"/>
                            </a:cubicBezTo>
                            <a:cubicBezTo>
                              <a:pt x="29046" y="15647"/>
                              <a:pt x="28700" y="12362"/>
                              <a:pt x="27230" y="10028"/>
                            </a:cubicBezTo>
                            <a:cubicBezTo>
                              <a:pt x="25674" y="7780"/>
                              <a:pt x="22908" y="6224"/>
                              <a:pt x="18845" y="5360"/>
                            </a:cubicBezTo>
                            <a:lnTo>
                              <a:pt x="14609" y="4495"/>
                            </a:lnTo>
                            <a:lnTo>
                              <a:pt x="9509" y="29305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76" name="Grafik 3536">
                      <a:extLst>
                        <a:ext uri="{FF2B5EF4-FFF2-40B4-BE49-F238E27FC236}">
                          <a16:creationId xmlns:a16="http://schemas.microsoft.com/office/drawing/2014/main" id="{0C3EBC61-31AC-4CE0-9D51-D1FFA1D0B7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9914" y="2654117"/>
                      <a:ext cx="190180" cy="77801"/>
                      <a:chOff x="5789914" y="2654117"/>
                      <a:chExt cx="190180" cy="77801"/>
                    </a:xfrm>
                    <a:solidFill>
                      <a:srgbClr val="F3A806"/>
                    </a:solidFill>
                  </p:grpSpPr>
                  <p:sp>
                    <p:nvSpPr>
                      <p:cNvPr id="505" name="Freihandform: Form 504">
                        <a:extLst>
                          <a:ext uri="{FF2B5EF4-FFF2-40B4-BE49-F238E27FC236}">
                            <a16:creationId xmlns:a16="http://schemas.microsoft.com/office/drawing/2014/main" id="{E6C9384B-577E-4D4B-9383-AB00E557CE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9914" y="2654117"/>
                        <a:ext cx="25934" cy="51867"/>
                      </a:xfrm>
                      <a:custGeom>
                        <a:avLst/>
                        <a:gdLst>
                          <a:gd name="connsiteX0" fmla="*/ 21453 w 25933"/>
                          <a:gd name="connsiteY0" fmla="*/ 3819 h 51867"/>
                          <a:gd name="connsiteX1" fmla="*/ 10388 w 25933"/>
                          <a:gd name="connsiteY1" fmla="*/ 9525 h 51867"/>
                          <a:gd name="connsiteX2" fmla="*/ 4423 w 25933"/>
                          <a:gd name="connsiteY2" fmla="*/ 28110 h 51867"/>
                          <a:gd name="connsiteX3" fmla="*/ 4683 w 25933"/>
                          <a:gd name="connsiteY3" fmla="*/ 42115 h 51867"/>
                          <a:gd name="connsiteX4" fmla="*/ 8746 w 25933"/>
                          <a:gd name="connsiteY4" fmla="*/ 51710 h 51867"/>
                          <a:gd name="connsiteX5" fmla="*/ 16094 w 25933"/>
                          <a:gd name="connsiteY5" fmla="*/ 55687 h 51867"/>
                          <a:gd name="connsiteX6" fmla="*/ 23960 w 25933"/>
                          <a:gd name="connsiteY6" fmla="*/ 54909 h 51867"/>
                          <a:gd name="connsiteX7" fmla="*/ 23528 w 25933"/>
                          <a:gd name="connsiteY7" fmla="*/ 58453 h 51867"/>
                          <a:gd name="connsiteX8" fmla="*/ 15229 w 25933"/>
                          <a:gd name="connsiteY8" fmla="*/ 59317 h 51867"/>
                          <a:gd name="connsiteX9" fmla="*/ 6066 w 25933"/>
                          <a:gd name="connsiteY9" fmla="*/ 54736 h 51867"/>
                          <a:gd name="connsiteX10" fmla="*/ 879 w 25933"/>
                          <a:gd name="connsiteY10" fmla="*/ 43757 h 51867"/>
                          <a:gd name="connsiteX11" fmla="*/ 447 w 25933"/>
                          <a:gd name="connsiteY11" fmla="*/ 27592 h 51867"/>
                          <a:gd name="connsiteX12" fmla="*/ 7795 w 25933"/>
                          <a:gd name="connsiteY12" fmla="*/ 6499 h 51867"/>
                          <a:gd name="connsiteX13" fmla="*/ 22058 w 25933"/>
                          <a:gd name="connsiteY13" fmla="*/ 102 h 51867"/>
                          <a:gd name="connsiteX14" fmla="*/ 30962 w 25933"/>
                          <a:gd name="connsiteY14" fmla="*/ 3560 h 51867"/>
                          <a:gd name="connsiteX15" fmla="*/ 28801 w 25933"/>
                          <a:gd name="connsiteY15" fmla="*/ 6758 h 51867"/>
                          <a:gd name="connsiteX16" fmla="*/ 21453 w 25933"/>
                          <a:gd name="connsiteY16" fmla="*/ 381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1453" y="3819"/>
                            </a:moveTo>
                            <a:cubicBezTo>
                              <a:pt x="17131" y="3301"/>
                              <a:pt x="13414" y="5202"/>
                              <a:pt x="10388" y="9525"/>
                            </a:cubicBezTo>
                            <a:cubicBezTo>
                              <a:pt x="7276" y="13847"/>
                              <a:pt x="5288" y="19985"/>
                              <a:pt x="4423" y="28110"/>
                            </a:cubicBezTo>
                            <a:cubicBezTo>
                              <a:pt x="3818" y="33384"/>
                              <a:pt x="3905" y="38052"/>
                              <a:pt x="4683" y="42115"/>
                            </a:cubicBezTo>
                            <a:cubicBezTo>
                              <a:pt x="5461" y="46178"/>
                              <a:pt x="6758" y="49376"/>
                              <a:pt x="8746" y="51710"/>
                            </a:cubicBezTo>
                            <a:cubicBezTo>
                              <a:pt x="10734" y="54044"/>
                              <a:pt x="13154" y="55427"/>
                              <a:pt x="16094" y="55687"/>
                            </a:cubicBezTo>
                            <a:cubicBezTo>
                              <a:pt x="19119" y="56032"/>
                              <a:pt x="21712" y="55773"/>
                              <a:pt x="23960" y="54909"/>
                            </a:cubicBezTo>
                            <a:lnTo>
                              <a:pt x="23528" y="58453"/>
                            </a:lnTo>
                            <a:cubicBezTo>
                              <a:pt x="21367" y="59404"/>
                              <a:pt x="18601" y="59663"/>
                              <a:pt x="15229" y="59317"/>
                            </a:cubicBezTo>
                            <a:cubicBezTo>
                              <a:pt x="11599" y="58885"/>
                              <a:pt x="8486" y="57329"/>
                              <a:pt x="6066" y="54736"/>
                            </a:cubicBezTo>
                            <a:cubicBezTo>
                              <a:pt x="3559" y="52056"/>
                              <a:pt x="1830" y="48425"/>
                              <a:pt x="879" y="43757"/>
                            </a:cubicBezTo>
                            <a:cubicBezTo>
                              <a:pt x="-158" y="39089"/>
                              <a:pt x="-245" y="33729"/>
                              <a:pt x="447" y="27592"/>
                            </a:cubicBezTo>
                            <a:cubicBezTo>
                              <a:pt x="1484" y="18429"/>
                              <a:pt x="3905" y="11340"/>
                              <a:pt x="7795" y="6499"/>
                            </a:cubicBezTo>
                            <a:cubicBezTo>
                              <a:pt x="11685" y="1572"/>
                              <a:pt x="16439" y="-503"/>
                              <a:pt x="22058" y="102"/>
                            </a:cubicBezTo>
                            <a:cubicBezTo>
                              <a:pt x="25603" y="534"/>
                              <a:pt x="28542" y="1658"/>
                              <a:pt x="30962" y="3560"/>
                            </a:cubicBezTo>
                            <a:lnTo>
                              <a:pt x="28801" y="6758"/>
                            </a:lnTo>
                            <a:cubicBezTo>
                              <a:pt x="26726" y="5202"/>
                              <a:pt x="24306" y="4165"/>
                              <a:pt x="21453" y="3819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6" name="Freihandform: Form 505">
                        <a:extLst>
                          <a:ext uri="{FF2B5EF4-FFF2-40B4-BE49-F238E27FC236}">
                            <a16:creationId xmlns:a16="http://schemas.microsoft.com/office/drawing/2014/main" id="{286E3188-0EB5-4134-92CF-A65E5BFA8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951" y="2657158"/>
                        <a:ext cx="17289" cy="51867"/>
                      </a:xfrm>
                      <a:custGeom>
                        <a:avLst/>
                        <a:gdLst>
                          <a:gd name="connsiteX0" fmla="*/ 0 w 17289"/>
                          <a:gd name="connsiteY0" fmla="*/ 57573 h 51867"/>
                          <a:gd name="connsiteX1" fmla="*/ 6483 w 17289"/>
                          <a:gd name="connsiteY1" fmla="*/ 0 h 51867"/>
                          <a:gd name="connsiteX2" fmla="*/ 10374 w 17289"/>
                          <a:gd name="connsiteY2" fmla="*/ 432 h 51867"/>
                          <a:gd name="connsiteX3" fmla="*/ 4322 w 17289"/>
                          <a:gd name="connsiteY3" fmla="*/ 54288 h 51867"/>
                          <a:gd name="connsiteX4" fmla="*/ 20574 w 17289"/>
                          <a:gd name="connsiteY4" fmla="*/ 56103 h 51867"/>
                          <a:gd name="connsiteX5" fmla="*/ 20142 w 17289"/>
                          <a:gd name="connsiteY5" fmla="*/ 59820 h 51867"/>
                          <a:gd name="connsiteX6" fmla="*/ 0 w 17289"/>
                          <a:gd name="connsiteY6" fmla="*/ 5757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0" y="57573"/>
                            </a:moveTo>
                            <a:lnTo>
                              <a:pt x="6483" y="0"/>
                            </a:lnTo>
                            <a:lnTo>
                              <a:pt x="10374" y="432"/>
                            </a:lnTo>
                            <a:lnTo>
                              <a:pt x="4322" y="54288"/>
                            </a:lnTo>
                            <a:lnTo>
                              <a:pt x="20574" y="56103"/>
                            </a:lnTo>
                            <a:lnTo>
                              <a:pt x="20142" y="59820"/>
                            </a:lnTo>
                            <a:lnTo>
                              <a:pt x="0" y="5757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7" name="Freihandform: Form 506">
                        <a:extLst>
                          <a:ext uri="{FF2B5EF4-FFF2-40B4-BE49-F238E27FC236}">
                            <a16:creationId xmlns:a16="http://schemas.microsoft.com/office/drawing/2014/main" id="{7D0094B4-FF01-4F23-9CF7-1458388ED6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1618" y="2661028"/>
                        <a:ext cx="25934" cy="51867"/>
                      </a:xfrm>
                      <a:custGeom>
                        <a:avLst/>
                        <a:gdLst>
                          <a:gd name="connsiteX0" fmla="*/ 33746 w 25933"/>
                          <a:gd name="connsiteY0" fmla="*/ 31486 h 51867"/>
                          <a:gd name="connsiteX1" fmla="*/ 27003 w 25933"/>
                          <a:gd name="connsiteY1" fmla="*/ 53011 h 51867"/>
                          <a:gd name="connsiteX2" fmla="*/ 13777 w 25933"/>
                          <a:gd name="connsiteY2" fmla="*/ 59321 h 51867"/>
                          <a:gd name="connsiteX3" fmla="*/ 2280 w 25933"/>
                          <a:gd name="connsiteY3" fmla="*/ 50158 h 51867"/>
                          <a:gd name="connsiteX4" fmla="*/ 551 w 25933"/>
                          <a:gd name="connsiteY4" fmla="*/ 27682 h 51867"/>
                          <a:gd name="connsiteX5" fmla="*/ 7207 w 25933"/>
                          <a:gd name="connsiteY5" fmla="*/ 5984 h 51867"/>
                          <a:gd name="connsiteX6" fmla="*/ 20520 w 25933"/>
                          <a:gd name="connsiteY6" fmla="*/ 106 h 51867"/>
                          <a:gd name="connsiteX7" fmla="*/ 31931 w 25933"/>
                          <a:gd name="connsiteY7" fmla="*/ 9183 h 51867"/>
                          <a:gd name="connsiteX8" fmla="*/ 33746 w 25933"/>
                          <a:gd name="connsiteY8" fmla="*/ 31486 h 51867"/>
                          <a:gd name="connsiteX9" fmla="*/ 4614 w 25933"/>
                          <a:gd name="connsiteY9" fmla="*/ 28201 h 51867"/>
                          <a:gd name="connsiteX10" fmla="*/ 5651 w 25933"/>
                          <a:gd name="connsiteY10" fmla="*/ 47997 h 51867"/>
                          <a:gd name="connsiteX11" fmla="*/ 14296 w 25933"/>
                          <a:gd name="connsiteY11" fmla="*/ 55604 h 51867"/>
                          <a:gd name="connsiteX12" fmla="*/ 24410 w 25933"/>
                          <a:gd name="connsiteY12" fmla="*/ 50158 h 51867"/>
                          <a:gd name="connsiteX13" fmla="*/ 29856 w 25933"/>
                          <a:gd name="connsiteY13" fmla="*/ 31054 h 51867"/>
                          <a:gd name="connsiteX14" fmla="*/ 28905 w 25933"/>
                          <a:gd name="connsiteY14" fmla="*/ 11344 h 51867"/>
                          <a:gd name="connsiteX15" fmla="*/ 20347 w 25933"/>
                          <a:gd name="connsiteY15" fmla="*/ 3737 h 51867"/>
                          <a:gd name="connsiteX16" fmla="*/ 10060 w 25933"/>
                          <a:gd name="connsiteY16" fmla="*/ 9269 h 51867"/>
                          <a:gd name="connsiteX17" fmla="*/ 4614 w 25933"/>
                          <a:gd name="connsiteY17" fmla="*/ 28201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3746" y="31486"/>
                            </a:moveTo>
                            <a:cubicBezTo>
                              <a:pt x="32709" y="40995"/>
                              <a:pt x="30461" y="48170"/>
                              <a:pt x="27003" y="53011"/>
                            </a:cubicBezTo>
                            <a:cubicBezTo>
                              <a:pt x="23545" y="57852"/>
                              <a:pt x="19137" y="59926"/>
                              <a:pt x="13777" y="59321"/>
                            </a:cubicBezTo>
                            <a:cubicBezTo>
                              <a:pt x="8331" y="58716"/>
                              <a:pt x="4527" y="55690"/>
                              <a:pt x="2280" y="50158"/>
                            </a:cubicBezTo>
                            <a:cubicBezTo>
                              <a:pt x="32" y="44712"/>
                              <a:pt x="-573" y="37191"/>
                              <a:pt x="551" y="27682"/>
                            </a:cubicBezTo>
                            <a:cubicBezTo>
                              <a:pt x="1675" y="17741"/>
                              <a:pt x="3922" y="10566"/>
                              <a:pt x="7207" y="5984"/>
                            </a:cubicBezTo>
                            <a:cubicBezTo>
                              <a:pt x="10492" y="1489"/>
                              <a:pt x="14987" y="-499"/>
                              <a:pt x="20520" y="106"/>
                            </a:cubicBezTo>
                            <a:cubicBezTo>
                              <a:pt x="25879" y="711"/>
                              <a:pt x="29683" y="3737"/>
                              <a:pt x="31931" y="9183"/>
                            </a:cubicBezTo>
                            <a:cubicBezTo>
                              <a:pt x="34265" y="14543"/>
                              <a:pt x="34870" y="22063"/>
                              <a:pt x="33746" y="31486"/>
                            </a:cubicBezTo>
                            <a:close/>
                            <a:moveTo>
                              <a:pt x="4614" y="28201"/>
                            </a:moveTo>
                            <a:cubicBezTo>
                              <a:pt x="3663" y="36759"/>
                              <a:pt x="4009" y="43329"/>
                              <a:pt x="5651" y="47997"/>
                            </a:cubicBezTo>
                            <a:cubicBezTo>
                              <a:pt x="7294" y="52578"/>
                              <a:pt x="10146" y="55172"/>
                              <a:pt x="14296" y="55604"/>
                            </a:cubicBezTo>
                            <a:cubicBezTo>
                              <a:pt x="18445" y="56036"/>
                              <a:pt x="21816" y="54221"/>
                              <a:pt x="24410" y="50158"/>
                            </a:cubicBezTo>
                            <a:cubicBezTo>
                              <a:pt x="27003" y="46095"/>
                              <a:pt x="28818" y="39698"/>
                              <a:pt x="29856" y="31054"/>
                            </a:cubicBezTo>
                            <a:cubicBezTo>
                              <a:pt x="30807" y="22495"/>
                              <a:pt x="30461" y="15926"/>
                              <a:pt x="28905" y="11344"/>
                            </a:cubicBezTo>
                            <a:cubicBezTo>
                              <a:pt x="27262" y="6762"/>
                              <a:pt x="24410" y="4256"/>
                              <a:pt x="20347" y="3737"/>
                            </a:cubicBezTo>
                            <a:cubicBezTo>
                              <a:pt x="16111" y="3304"/>
                              <a:pt x="12653" y="5120"/>
                              <a:pt x="10060" y="9269"/>
                            </a:cubicBezTo>
                            <a:cubicBezTo>
                              <a:pt x="7294" y="13505"/>
                              <a:pt x="5565" y="19816"/>
                              <a:pt x="4614" y="28201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8" name="Freihandform: Form 507">
                        <a:extLst>
                          <a:ext uri="{FF2B5EF4-FFF2-40B4-BE49-F238E27FC236}">
                            <a16:creationId xmlns:a16="http://schemas.microsoft.com/office/drawing/2014/main" id="{10E74013-BC33-4DCB-97EB-C83FB934A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3058" y="2664247"/>
                        <a:ext cx="51867" cy="60512"/>
                      </a:xfrm>
                      <a:custGeom>
                        <a:avLst/>
                        <a:gdLst>
                          <a:gd name="connsiteX0" fmla="*/ 50311 w 51867"/>
                          <a:gd name="connsiteY0" fmla="*/ 5705 h 60511"/>
                          <a:gd name="connsiteX1" fmla="*/ 54201 w 51867"/>
                          <a:gd name="connsiteY1" fmla="*/ 6138 h 60511"/>
                          <a:gd name="connsiteX2" fmla="*/ 35443 w 51867"/>
                          <a:gd name="connsiteY2" fmla="*/ 62327 h 60511"/>
                          <a:gd name="connsiteX3" fmla="*/ 30775 w 51867"/>
                          <a:gd name="connsiteY3" fmla="*/ 61808 h 60511"/>
                          <a:gd name="connsiteX4" fmla="*/ 26798 w 51867"/>
                          <a:gd name="connsiteY4" fmla="*/ 17721 h 60511"/>
                          <a:gd name="connsiteX5" fmla="*/ 26452 w 51867"/>
                          <a:gd name="connsiteY5" fmla="*/ 8126 h 60511"/>
                          <a:gd name="connsiteX6" fmla="*/ 25501 w 51867"/>
                          <a:gd name="connsiteY6" fmla="*/ 11756 h 60511"/>
                          <a:gd name="connsiteX7" fmla="*/ 23945 w 51867"/>
                          <a:gd name="connsiteY7" fmla="*/ 17289 h 60511"/>
                          <a:gd name="connsiteX8" fmla="*/ 10460 w 51867"/>
                          <a:gd name="connsiteY8" fmla="*/ 59474 h 60511"/>
                          <a:gd name="connsiteX9" fmla="*/ 5878 w 51867"/>
                          <a:gd name="connsiteY9" fmla="*/ 58956 h 60511"/>
                          <a:gd name="connsiteX10" fmla="*/ 0 w 51867"/>
                          <a:gd name="connsiteY10" fmla="*/ 0 h 60511"/>
                          <a:gd name="connsiteX11" fmla="*/ 4063 w 51867"/>
                          <a:gd name="connsiteY11" fmla="*/ 432 h 60511"/>
                          <a:gd name="connsiteX12" fmla="*/ 7694 w 51867"/>
                          <a:gd name="connsiteY12" fmla="*/ 40975 h 60511"/>
                          <a:gd name="connsiteX13" fmla="*/ 8645 w 51867"/>
                          <a:gd name="connsiteY13" fmla="*/ 54806 h 60511"/>
                          <a:gd name="connsiteX14" fmla="*/ 12362 w 51867"/>
                          <a:gd name="connsiteY14" fmla="*/ 41666 h 60511"/>
                          <a:gd name="connsiteX15" fmla="*/ 24896 w 51867"/>
                          <a:gd name="connsiteY15" fmla="*/ 2766 h 60511"/>
                          <a:gd name="connsiteX16" fmla="*/ 29305 w 51867"/>
                          <a:gd name="connsiteY16" fmla="*/ 3285 h 60511"/>
                          <a:gd name="connsiteX17" fmla="*/ 32849 w 51867"/>
                          <a:gd name="connsiteY17" fmla="*/ 43828 h 60511"/>
                          <a:gd name="connsiteX18" fmla="*/ 33454 w 51867"/>
                          <a:gd name="connsiteY18" fmla="*/ 54633 h 60511"/>
                          <a:gd name="connsiteX19" fmla="*/ 33541 w 51867"/>
                          <a:gd name="connsiteY19" fmla="*/ 57572 h 60511"/>
                          <a:gd name="connsiteX20" fmla="*/ 37344 w 51867"/>
                          <a:gd name="connsiteY20" fmla="*/ 44260 h 60511"/>
                          <a:gd name="connsiteX21" fmla="*/ 50311 w 51867"/>
                          <a:gd name="connsiteY21" fmla="*/ 5705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50311" y="5705"/>
                            </a:moveTo>
                            <a:lnTo>
                              <a:pt x="54201" y="6138"/>
                            </a:lnTo>
                            <a:lnTo>
                              <a:pt x="35443" y="62327"/>
                            </a:lnTo>
                            <a:lnTo>
                              <a:pt x="30775" y="61808"/>
                            </a:lnTo>
                            <a:lnTo>
                              <a:pt x="26798" y="17721"/>
                            </a:lnTo>
                            <a:cubicBezTo>
                              <a:pt x="26712" y="17030"/>
                              <a:pt x="26625" y="13831"/>
                              <a:pt x="26452" y="8126"/>
                            </a:cubicBezTo>
                            <a:lnTo>
                              <a:pt x="25501" y="11756"/>
                            </a:lnTo>
                            <a:lnTo>
                              <a:pt x="23945" y="17289"/>
                            </a:lnTo>
                            <a:lnTo>
                              <a:pt x="10460" y="59474"/>
                            </a:lnTo>
                            <a:lnTo>
                              <a:pt x="5878" y="58956"/>
                            </a:lnTo>
                            <a:lnTo>
                              <a:pt x="0" y="0"/>
                            </a:lnTo>
                            <a:lnTo>
                              <a:pt x="4063" y="432"/>
                            </a:lnTo>
                            <a:lnTo>
                              <a:pt x="7694" y="40975"/>
                            </a:lnTo>
                            <a:cubicBezTo>
                              <a:pt x="8212" y="47545"/>
                              <a:pt x="8558" y="52213"/>
                              <a:pt x="8645" y="54806"/>
                            </a:cubicBezTo>
                            <a:cubicBezTo>
                              <a:pt x="9682" y="50657"/>
                              <a:pt x="10978" y="46248"/>
                              <a:pt x="12362" y="41666"/>
                            </a:cubicBezTo>
                            <a:lnTo>
                              <a:pt x="24896" y="2766"/>
                            </a:lnTo>
                            <a:lnTo>
                              <a:pt x="29305" y="3285"/>
                            </a:lnTo>
                            <a:lnTo>
                              <a:pt x="32849" y="43828"/>
                            </a:lnTo>
                            <a:cubicBezTo>
                              <a:pt x="33195" y="48236"/>
                              <a:pt x="33454" y="51867"/>
                              <a:pt x="33454" y="54633"/>
                            </a:cubicBezTo>
                            <a:lnTo>
                              <a:pt x="33541" y="57572"/>
                            </a:lnTo>
                            <a:cubicBezTo>
                              <a:pt x="34924" y="52127"/>
                              <a:pt x="36221" y="47718"/>
                              <a:pt x="37344" y="44260"/>
                            </a:cubicBezTo>
                            <a:lnTo>
                              <a:pt x="50311" y="5705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9" name="Freihandform: Form 508">
                        <a:extLst>
                          <a:ext uri="{FF2B5EF4-FFF2-40B4-BE49-F238E27FC236}">
                            <a16:creationId xmlns:a16="http://schemas.microsoft.com/office/drawing/2014/main" id="{C4C566F2-48BD-46ED-958A-D7190C884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47605" y="2671249"/>
                        <a:ext cx="34578" cy="60512"/>
                      </a:xfrm>
                      <a:custGeom>
                        <a:avLst/>
                        <a:gdLst>
                          <a:gd name="connsiteX0" fmla="*/ 30429 w 34578"/>
                          <a:gd name="connsiteY0" fmla="*/ 60944 h 60511"/>
                          <a:gd name="connsiteX1" fmla="*/ 25501 w 34578"/>
                          <a:gd name="connsiteY1" fmla="*/ 60339 h 60511"/>
                          <a:gd name="connsiteX2" fmla="*/ 9509 w 34578"/>
                          <a:gd name="connsiteY2" fmla="*/ 6310 h 60511"/>
                          <a:gd name="connsiteX3" fmla="*/ 9163 w 34578"/>
                          <a:gd name="connsiteY3" fmla="*/ 6310 h 60511"/>
                          <a:gd name="connsiteX4" fmla="*/ 8471 w 34578"/>
                          <a:gd name="connsiteY4" fmla="*/ 16684 h 60511"/>
                          <a:gd name="connsiteX5" fmla="*/ 3804 w 34578"/>
                          <a:gd name="connsiteY5" fmla="*/ 58005 h 60511"/>
                          <a:gd name="connsiteX6" fmla="*/ 0 w 34578"/>
                          <a:gd name="connsiteY6" fmla="*/ 57573 h 60511"/>
                          <a:gd name="connsiteX7" fmla="*/ 6483 w 34578"/>
                          <a:gd name="connsiteY7" fmla="*/ 0 h 60511"/>
                          <a:gd name="connsiteX8" fmla="*/ 11497 w 34578"/>
                          <a:gd name="connsiteY8" fmla="*/ 519 h 60511"/>
                          <a:gd name="connsiteX9" fmla="*/ 27403 w 34578"/>
                          <a:gd name="connsiteY9" fmla="*/ 54028 h 60511"/>
                          <a:gd name="connsiteX10" fmla="*/ 27662 w 34578"/>
                          <a:gd name="connsiteY10" fmla="*/ 54028 h 60511"/>
                          <a:gd name="connsiteX11" fmla="*/ 28527 w 34578"/>
                          <a:gd name="connsiteY11" fmla="*/ 43223 h 60511"/>
                          <a:gd name="connsiteX12" fmla="*/ 33022 w 34578"/>
                          <a:gd name="connsiteY12" fmla="*/ 3025 h 60511"/>
                          <a:gd name="connsiteX13" fmla="*/ 36826 w 34578"/>
                          <a:gd name="connsiteY13" fmla="*/ 3458 h 60511"/>
                          <a:gd name="connsiteX14" fmla="*/ 30429 w 34578"/>
                          <a:gd name="connsiteY14" fmla="*/ 6094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0429" y="60944"/>
                            </a:moveTo>
                            <a:lnTo>
                              <a:pt x="25501" y="60339"/>
                            </a:lnTo>
                            <a:lnTo>
                              <a:pt x="9509" y="6310"/>
                            </a:lnTo>
                            <a:lnTo>
                              <a:pt x="9163" y="6310"/>
                            </a:lnTo>
                            <a:cubicBezTo>
                              <a:pt x="9077" y="9941"/>
                              <a:pt x="8817" y="13399"/>
                              <a:pt x="8471" y="16684"/>
                            </a:cubicBezTo>
                            <a:lnTo>
                              <a:pt x="3804" y="58005"/>
                            </a:lnTo>
                            <a:lnTo>
                              <a:pt x="0" y="57573"/>
                            </a:lnTo>
                            <a:lnTo>
                              <a:pt x="6483" y="0"/>
                            </a:lnTo>
                            <a:lnTo>
                              <a:pt x="11497" y="519"/>
                            </a:lnTo>
                            <a:lnTo>
                              <a:pt x="27403" y="54028"/>
                            </a:lnTo>
                            <a:lnTo>
                              <a:pt x="27662" y="54028"/>
                            </a:lnTo>
                            <a:cubicBezTo>
                              <a:pt x="27922" y="49706"/>
                              <a:pt x="28268" y="46075"/>
                              <a:pt x="28527" y="43223"/>
                            </a:cubicBezTo>
                            <a:lnTo>
                              <a:pt x="33022" y="3025"/>
                            </a:lnTo>
                            <a:lnTo>
                              <a:pt x="36826" y="3458"/>
                            </a:lnTo>
                            <a:lnTo>
                              <a:pt x="30429" y="6094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77" name="Grafik 3536">
                      <a:extLst>
                        <a:ext uri="{FF2B5EF4-FFF2-40B4-BE49-F238E27FC236}">
                          <a16:creationId xmlns:a16="http://schemas.microsoft.com/office/drawing/2014/main" id="{E2F862AA-A7F1-46B7-92E8-5B1DF33C2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5949" y="2546854"/>
                      <a:ext cx="172891" cy="69156"/>
                      <a:chOff x="5815949" y="2546854"/>
                      <a:chExt cx="172891" cy="69156"/>
                    </a:xfrm>
                    <a:solidFill>
                      <a:srgbClr val="F3A806"/>
                    </a:solidFill>
                  </p:grpSpPr>
                  <p:sp>
                    <p:nvSpPr>
                      <p:cNvPr id="499" name="Freihandform: Form 498">
                        <a:extLst>
                          <a:ext uri="{FF2B5EF4-FFF2-40B4-BE49-F238E27FC236}">
                            <a16:creationId xmlns:a16="http://schemas.microsoft.com/office/drawing/2014/main" id="{79F39B21-27A6-44D9-BF02-A6DD93FC8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5949" y="2546854"/>
                        <a:ext cx="8645" cy="69156"/>
                      </a:xfrm>
                      <a:custGeom>
                        <a:avLst/>
                        <a:gdLst>
                          <a:gd name="connsiteX0" fmla="*/ 4582 w 8644"/>
                          <a:gd name="connsiteY0" fmla="*/ 72441 h 69156"/>
                          <a:gd name="connsiteX1" fmla="*/ 0 w 8644"/>
                          <a:gd name="connsiteY1" fmla="*/ 71317 h 69156"/>
                          <a:gd name="connsiteX2" fmla="*/ 87 w 8644"/>
                          <a:gd name="connsiteY2" fmla="*/ 67687 h 69156"/>
                          <a:gd name="connsiteX3" fmla="*/ 4668 w 8644"/>
                          <a:gd name="connsiteY3" fmla="*/ 68551 h 69156"/>
                          <a:gd name="connsiteX4" fmla="*/ 8472 w 8644"/>
                          <a:gd name="connsiteY4" fmla="*/ 66390 h 69156"/>
                          <a:gd name="connsiteX5" fmla="*/ 9855 w 8644"/>
                          <a:gd name="connsiteY5" fmla="*/ 58956 h 69156"/>
                          <a:gd name="connsiteX6" fmla="*/ 11324 w 8644"/>
                          <a:gd name="connsiteY6" fmla="*/ 0 h 69156"/>
                          <a:gd name="connsiteX7" fmla="*/ 15214 w 8644"/>
                          <a:gd name="connsiteY7" fmla="*/ 87 h 69156"/>
                          <a:gd name="connsiteX8" fmla="*/ 13745 w 8644"/>
                          <a:gd name="connsiteY8" fmla="*/ 58869 h 69156"/>
                          <a:gd name="connsiteX9" fmla="*/ 11238 w 8644"/>
                          <a:gd name="connsiteY9" fmla="*/ 69070 h 69156"/>
                          <a:gd name="connsiteX10" fmla="*/ 4582 w 8644"/>
                          <a:gd name="connsiteY10" fmla="*/ 72441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8644" h="69156">
                            <a:moveTo>
                              <a:pt x="4582" y="72441"/>
                            </a:moveTo>
                            <a:cubicBezTo>
                              <a:pt x="2853" y="72441"/>
                              <a:pt x="1297" y="72009"/>
                              <a:pt x="0" y="71317"/>
                            </a:cubicBezTo>
                            <a:lnTo>
                              <a:pt x="87" y="67687"/>
                            </a:lnTo>
                            <a:cubicBezTo>
                              <a:pt x="1383" y="68206"/>
                              <a:pt x="2853" y="68551"/>
                              <a:pt x="4668" y="68551"/>
                            </a:cubicBezTo>
                            <a:cubicBezTo>
                              <a:pt x="6311" y="68551"/>
                              <a:pt x="7607" y="67860"/>
                              <a:pt x="8472" y="66390"/>
                            </a:cubicBezTo>
                            <a:cubicBezTo>
                              <a:pt x="9336" y="64921"/>
                              <a:pt x="9768" y="62414"/>
                              <a:pt x="9855" y="58956"/>
                            </a:cubicBezTo>
                            <a:lnTo>
                              <a:pt x="11324" y="0"/>
                            </a:lnTo>
                            <a:lnTo>
                              <a:pt x="15214" y="87"/>
                            </a:lnTo>
                            <a:lnTo>
                              <a:pt x="13745" y="58869"/>
                            </a:lnTo>
                            <a:cubicBezTo>
                              <a:pt x="13659" y="63451"/>
                              <a:pt x="12794" y="66822"/>
                              <a:pt x="11238" y="69070"/>
                            </a:cubicBezTo>
                            <a:cubicBezTo>
                              <a:pt x="9682" y="71404"/>
                              <a:pt x="7434" y="72528"/>
                              <a:pt x="4582" y="72441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0" name="Freihandform: Form 499">
                        <a:extLst>
                          <a:ext uri="{FF2B5EF4-FFF2-40B4-BE49-F238E27FC236}">
                            <a16:creationId xmlns:a16="http://schemas.microsoft.com/office/drawing/2014/main" id="{314306DC-0E28-4B47-98F7-72623A574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1882" y="2547286"/>
                        <a:ext cx="17289" cy="51867"/>
                      </a:xfrm>
                      <a:custGeom>
                        <a:avLst/>
                        <a:gdLst>
                          <a:gd name="connsiteX0" fmla="*/ 21006 w 17289"/>
                          <a:gd name="connsiteY0" fmla="*/ 58437 h 51867"/>
                          <a:gd name="connsiteX1" fmla="*/ 0 w 17289"/>
                          <a:gd name="connsiteY1" fmla="*/ 57918 h 51867"/>
                          <a:gd name="connsiteX2" fmla="*/ 1470 w 17289"/>
                          <a:gd name="connsiteY2" fmla="*/ 0 h 51867"/>
                          <a:gd name="connsiteX3" fmla="*/ 22476 w 17289"/>
                          <a:gd name="connsiteY3" fmla="*/ 519 h 51867"/>
                          <a:gd name="connsiteX4" fmla="*/ 22389 w 17289"/>
                          <a:gd name="connsiteY4" fmla="*/ 4236 h 51867"/>
                          <a:gd name="connsiteX5" fmla="*/ 5273 w 17289"/>
                          <a:gd name="connsiteY5" fmla="*/ 3803 h 51867"/>
                          <a:gd name="connsiteX6" fmla="*/ 4755 w 17289"/>
                          <a:gd name="connsiteY6" fmla="*/ 25761 h 51867"/>
                          <a:gd name="connsiteX7" fmla="*/ 20920 w 17289"/>
                          <a:gd name="connsiteY7" fmla="*/ 26193 h 51867"/>
                          <a:gd name="connsiteX8" fmla="*/ 20833 w 17289"/>
                          <a:gd name="connsiteY8" fmla="*/ 29910 h 51867"/>
                          <a:gd name="connsiteX9" fmla="*/ 4668 w 17289"/>
                          <a:gd name="connsiteY9" fmla="*/ 29478 h 51867"/>
                          <a:gd name="connsiteX10" fmla="*/ 4063 w 17289"/>
                          <a:gd name="connsiteY10" fmla="*/ 54201 h 51867"/>
                          <a:gd name="connsiteX11" fmla="*/ 21179 w 17289"/>
                          <a:gd name="connsiteY11" fmla="*/ 54633 h 51867"/>
                          <a:gd name="connsiteX12" fmla="*/ 21006 w 17289"/>
                          <a:gd name="connsiteY12" fmla="*/ 5843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21006" y="58437"/>
                            </a:moveTo>
                            <a:lnTo>
                              <a:pt x="0" y="57918"/>
                            </a:lnTo>
                            <a:lnTo>
                              <a:pt x="1470" y="0"/>
                            </a:lnTo>
                            <a:lnTo>
                              <a:pt x="22476" y="519"/>
                            </a:lnTo>
                            <a:lnTo>
                              <a:pt x="22389" y="4236"/>
                            </a:lnTo>
                            <a:lnTo>
                              <a:pt x="5273" y="3803"/>
                            </a:lnTo>
                            <a:lnTo>
                              <a:pt x="4755" y="25761"/>
                            </a:lnTo>
                            <a:lnTo>
                              <a:pt x="20920" y="26193"/>
                            </a:lnTo>
                            <a:lnTo>
                              <a:pt x="20833" y="29910"/>
                            </a:lnTo>
                            <a:lnTo>
                              <a:pt x="4668" y="29478"/>
                            </a:lnTo>
                            <a:lnTo>
                              <a:pt x="4063" y="54201"/>
                            </a:lnTo>
                            <a:lnTo>
                              <a:pt x="21179" y="54633"/>
                            </a:lnTo>
                            <a:lnTo>
                              <a:pt x="21006" y="58437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1" name="Freihandform: Form 500">
                        <a:extLst>
                          <a:ext uri="{FF2B5EF4-FFF2-40B4-BE49-F238E27FC236}">
                            <a16:creationId xmlns:a16="http://schemas.microsoft.com/office/drawing/2014/main" id="{A896AE84-5109-43ED-BBBB-E5E528B00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0323" y="2547536"/>
                        <a:ext cx="17289" cy="51867"/>
                      </a:xfrm>
                      <a:custGeom>
                        <a:avLst/>
                        <a:gdLst>
                          <a:gd name="connsiteX0" fmla="*/ 25501 w 17289"/>
                          <a:gd name="connsiteY0" fmla="*/ 43837 h 51867"/>
                          <a:gd name="connsiteX1" fmla="*/ 21265 w 17289"/>
                          <a:gd name="connsiteY1" fmla="*/ 55248 h 51867"/>
                          <a:gd name="connsiteX2" fmla="*/ 11065 w 17289"/>
                          <a:gd name="connsiteY2" fmla="*/ 59397 h 51867"/>
                          <a:gd name="connsiteX3" fmla="*/ 0 w 17289"/>
                          <a:gd name="connsiteY3" fmla="*/ 57063 h 51867"/>
                          <a:gd name="connsiteX4" fmla="*/ 87 w 17289"/>
                          <a:gd name="connsiteY4" fmla="*/ 52827 h 51867"/>
                          <a:gd name="connsiteX5" fmla="*/ 5187 w 17289"/>
                          <a:gd name="connsiteY5" fmla="*/ 54816 h 51867"/>
                          <a:gd name="connsiteX6" fmla="*/ 11238 w 17289"/>
                          <a:gd name="connsiteY6" fmla="*/ 55680 h 51867"/>
                          <a:gd name="connsiteX7" fmla="*/ 18586 w 17289"/>
                          <a:gd name="connsiteY7" fmla="*/ 52481 h 51867"/>
                          <a:gd name="connsiteX8" fmla="*/ 21611 w 17289"/>
                          <a:gd name="connsiteY8" fmla="*/ 44010 h 51867"/>
                          <a:gd name="connsiteX9" fmla="*/ 19796 w 17289"/>
                          <a:gd name="connsiteY9" fmla="*/ 36316 h 51867"/>
                          <a:gd name="connsiteX10" fmla="*/ 12189 w 17289"/>
                          <a:gd name="connsiteY10" fmla="*/ 30524 h 51867"/>
                          <a:gd name="connsiteX11" fmla="*/ 5619 w 17289"/>
                          <a:gd name="connsiteY11" fmla="*/ 25943 h 51867"/>
                          <a:gd name="connsiteX12" fmla="*/ 2420 w 17289"/>
                          <a:gd name="connsiteY12" fmla="*/ 20929 h 51867"/>
                          <a:gd name="connsiteX13" fmla="*/ 1469 w 17289"/>
                          <a:gd name="connsiteY13" fmla="*/ 14186 h 51867"/>
                          <a:gd name="connsiteX14" fmla="*/ 3371 w 17289"/>
                          <a:gd name="connsiteY14" fmla="*/ 6665 h 51867"/>
                          <a:gd name="connsiteX15" fmla="*/ 8385 w 17289"/>
                          <a:gd name="connsiteY15" fmla="*/ 1652 h 51867"/>
                          <a:gd name="connsiteX16" fmla="*/ 15301 w 17289"/>
                          <a:gd name="connsiteY16" fmla="*/ 9 h 51867"/>
                          <a:gd name="connsiteX17" fmla="*/ 21352 w 17289"/>
                          <a:gd name="connsiteY17" fmla="*/ 873 h 51867"/>
                          <a:gd name="connsiteX18" fmla="*/ 25674 w 17289"/>
                          <a:gd name="connsiteY18" fmla="*/ 2603 h 51867"/>
                          <a:gd name="connsiteX19" fmla="*/ 24032 w 17289"/>
                          <a:gd name="connsiteY19" fmla="*/ 6320 h 51867"/>
                          <a:gd name="connsiteX20" fmla="*/ 15128 w 17289"/>
                          <a:gd name="connsiteY20" fmla="*/ 3813 h 51867"/>
                          <a:gd name="connsiteX21" fmla="*/ 8126 w 17289"/>
                          <a:gd name="connsiteY21" fmla="*/ 6579 h 51867"/>
                          <a:gd name="connsiteX22" fmla="*/ 5273 w 17289"/>
                          <a:gd name="connsiteY22" fmla="*/ 14186 h 51867"/>
                          <a:gd name="connsiteX23" fmla="*/ 7002 w 17289"/>
                          <a:gd name="connsiteY23" fmla="*/ 21793 h 51867"/>
                          <a:gd name="connsiteX24" fmla="*/ 14436 w 17289"/>
                          <a:gd name="connsiteY24" fmla="*/ 27585 h 51867"/>
                          <a:gd name="connsiteX25" fmla="*/ 22821 w 17289"/>
                          <a:gd name="connsiteY25" fmla="*/ 34501 h 51867"/>
                          <a:gd name="connsiteX26" fmla="*/ 25501 w 17289"/>
                          <a:gd name="connsiteY26" fmla="*/ 4383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25501" y="43837"/>
                            </a:moveTo>
                            <a:cubicBezTo>
                              <a:pt x="25415" y="48592"/>
                              <a:pt x="23945" y="52395"/>
                              <a:pt x="21265" y="55248"/>
                            </a:cubicBezTo>
                            <a:cubicBezTo>
                              <a:pt x="18586" y="58101"/>
                              <a:pt x="15128" y="59483"/>
                              <a:pt x="11065" y="59397"/>
                            </a:cubicBezTo>
                            <a:cubicBezTo>
                              <a:pt x="6397" y="59311"/>
                              <a:pt x="2766" y="58533"/>
                              <a:pt x="0" y="57063"/>
                            </a:cubicBezTo>
                            <a:lnTo>
                              <a:pt x="87" y="52827"/>
                            </a:lnTo>
                            <a:cubicBezTo>
                              <a:pt x="1469" y="53605"/>
                              <a:pt x="3112" y="54297"/>
                              <a:pt x="5187" y="54816"/>
                            </a:cubicBezTo>
                            <a:cubicBezTo>
                              <a:pt x="7175" y="55334"/>
                              <a:pt x="9250" y="55594"/>
                              <a:pt x="11238" y="55680"/>
                            </a:cubicBezTo>
                            <a:cubicBezTo>
                              <a:pt x="14177" y="55766"/>
                              <a:pt x="16684" y="54643"/>
                              <a:pt x="18586" y="52481"/>
                            </a:cubicBezTo>
                            <a:cubicBezTo>
                              <a:pt x="20574" y="50320"/>
                              <a:pt x="21525" y="47468"/>
                              <a:pt x="21611" y="44010"/>
                            </a:cubicBezTo>
                            <a:cubicBezTo>
                              <a:pt x="21698" y="40811"/>
                              <a:pt x="21093" y="38218"/>
                              <a:pt x="19796" y="36316"/>
                            </a:cubicBezTo>
                            <a:cubicBezTo>
                              <a:pt x="18499" y="34414"/>
                              <a:pt x="15992" y="32513"/>
                              <a:pt x="12189" y="30524"/>
                            </a:cubicBezTo>
                            <a:cubicBezTo>
                              <a:pt x="9250" y="28968"/>
                              <a:pt x="7002" y="27412"/>
                              <a:pt x="5619" y="25943"/>
                            </a:cubicBezTo>
                            <a:cubicBezTo>
                              <a:pt x="4149" y="24473"/>
                              <a:pt x="3112" y="22831"/>
                              <a:pt x="2420" y="20929"/>
                            </a:cubicBezTo>
                            <a:cubicBezTo>
                              <a:pt x="1729" y="19027"/>
                              <a:pt x="1469" y="16780"/>
                              <a:pt x="1469" y="14186"/>
                            </a:cubicBezTo>
                            <a:cubicBezTo>
                              <a:pt x="1556" y="11334"/>
                              <a:pt x="2161" y="8827"/>
                              <a:pt x="3371" y="6665"/>
                            </a:cubicBezTo>
                            <a:cubicBezTo>
                              <a:pt x="4582" y="4504"/>
                              <a:pt x="6224" y="2775"/>
                              <a:pt x="8385" y="1652"/>
                            </a:cubicBezTo>
                            <a:cubicBezTo>
                              <a:pt x="10546" y="441"/>
                              <a:pt x="12794" y="-77"/>
                              <a:pt x="15301" y="9"/>
                            </a:cubicBezTo>
                            <a:cubicBezTo>
                              <a:pt x="17548" y="96"/>
                              <a:pt x="19537" y="355"/>
                              <a:pt x="21352" y="873"/>
                            </a:cubicBezTo>
                            <a:cubicBezTo>
                              <a:pt x="23167" y="1392"/>
                              <a:pt x="24637" y="1997"/>
                              <a:pt x="25674" y="2603"/>
                            </a:cubicBezTo>
                            <a:lnTo>
                              <a:pt x="24032" y="6320"/>
                            </a:lnTo>
                            <a:cubicBezTo>
                              <a:pt x="21179" y="4764"/>
                              <a:pt x="18154" y="3899"/>
                              <a:pt x="15128" y="3813"/>
                            </a:cubicBezTo>
                            <a:cubicBezTo>
                              <a:pt x="12275" y="3726"/>
                              <a:pt x="9941" y="4677"/>
                              <a:pt x="8126" y="6579"/>
                            </a:cubicBezTo>
                            <a:cubicBezTo>
                              <a:pt x="6311" y="8481"/>
                              <a:pt x="5360" y="10988"/>
                              <a:pt x="5273" y="14186"/>
                            </a:cubicBezTo>
                            <a:cubicBezTo>
                              <a:pt x="5187" y="17471"/>
                              <a:pt x="5792" y="19978"/>
                              <a:pt x="7002" y="21793"/>
                            </a:cubicBezTo>
                            <a:cubicBezTo>
                              <a:pt x="8212" y="23609"/>
                              <a:pt x="10719" y="25510"/>
                              <a:pt x="14436" y="27585"/>
                            </a:cubicBezTo>
                            <a:cubicBezTo>
                              <a:pt x="18326" y="29573"/>
                              <a:pt x="21093" y="31908"/>
                              <a:pt x="22821" y="34501"/>
                            </a:cubicBezTo>
                            <a:cubicBezTo>
                              <a:pt x="24550" y="37094"/>
                              <a:pt x="25588" y="40206"/>
                              <a:pt x="25501" y="43837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2" name="Freihandform: Form 501">
                        <a:extLst>
                          <a:ext uri="{FF2B5EF4-FFF2-40B4-BE49-F238E27FC236}">
                            <a16:creationId xmlns:a16="http://schemas.microsoft.com/office/drawing/2014/main" id="{E7D0E2D4-8064-4DC1-B0C8-4169C6F1A1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0751" y="2548755"/>
                        <a:ext cx="25934" cy="51867"/>
                      </a:xfrm>
                      <a:custGeom>
                        <a:avLst/>
                        <a:gdLst>
                          <a:gd name="connsiteX0" fmla="*/ 14091 w 25933"/>
                          <a:gd name="connsiteY0" fmla="*/ 58264 h 51867"/>
                          <a:gd name="connsiteX1" fmla="*/ 10201 w 25933"/>
                          <a:gd name="connsiteY1" fmla="*/ 58178 h 51867"/>
                          <a:gd name="connsiteX2" fmla="*/ 11497 w 25933"/>
                          <a:gd name="connsiteY2" fmla="*/ 3976 h 51867"/>
                          <a:gd name="connsiteX3" fmla="*/ 0 w 25933"/>
                          <a:gd name="connsiteY3" fmla="*/ 3717 h 51867"/>
                          <a:gd name="connsiteX4" fmla="*/ 87 w 25933"/>
                          <a:gd name="connsiteY4" fmla="*/ 0 h 51867"/>
                          <a:gd name="connsiteX5" fmla="*/ 27057 w 25933"/>
                          <a:gd name="connsiteY5" fmla="*/ 692 h 51867"/>
                          <a:gd name="connsiteX6" fmla="*/ 26971 w 25933"/>
                          <a:gd name="connsiteY6" fmla="*/ 4409 h 51867"/>
                          <a:gd name="connsiteX7" fmla="*/ 15474 w 25933"/>
                          <a:gd name="connsiteY7" fmla="*/ 4149 h 51867"/>
                          <a:gd name="connsiteX8" fmla="*/ 14091 w 25933"/>
                          <a:gd name="connsiteY8" fmla="*/ 5826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14091" y="58264"/>
                            </a:moveTo>
                            <a:lnTo>
                              <a:pt x="10201" y="58178"/>
                            </a:lnTo>
                            <a:lnTo>
                              <a:pt x="11497" y="3976"/>
                            </a:lnTo>
                            <a:lnTo>
                              <a:pt x="0" y="3717"/>
                            </a:lnTo>
                            <a:lnTo>
                              <a:pt x="87" y="0"/>
                            </a:lnTo>
                            <a:lnTo>
                              <a:pt x="27057" y="692"/>
                            </a:lnTo>
                            <a:lnTo>
                              <a:pt x="26971" y="4409"/>
                            </a:lnTo>
                            <a:lnTo>
                              <a:pt x="15474" y="4149"/>
                            </a:lnTo>
                            <a:lnTo>
                              <a:pt x="14091" y="58264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3" name="Freihandform: Form 502">
                        <a:extLst>
                          <a:ext uri="{FF2B5EF4-FFF2-40B4-BE49-F238E27FC236}">
                            <a16:creationId xmlns:a16="http://schemas.microsoft.com/office/drawing/2014/main" id="{B8440655-83D2-472F-BD0C-D1CA607E06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3428" y="2549533"/>
                        <a:ext cx="17289" cy="51867"/>
                      </a:xfrm>
                      <a:custGeom>
                        <a:avLst/>
                        <a:gdLst>
                          <a:gd name="connsiteX0" fmla="*/ 21006 w 17289"/>
                          <a:gd name="connsiteY0" fmla="*/ 58437 h 51867"/>
                          <a:gd name="connsiteX1" fmla="*/ 0 w 17289"/>
                          <a:gd name="connsiteY1" fmla="*/ 57919 h 51867"/>
                          <a:gd name="connsiteX2" fmla="*/ 1470 w 17289"/>
                          <a:gd name="connsiteY2" fmla="*/ 0 h 51867"/>
                          <a:gd name="connsiteX3" fmla="*/ 22476 w 17289"/>
                          <a:gd name="connsiteY3" fmla="*/ 519 h 51867"/>
                          <a:gd name="connsiteX4" fmla="*/ 22389 w 17289"/>
                          <a:gd name="connsiteY4" fmla="*/ 4236 h 51867"/>
                          <a:gd name="connsiteX5" fmla="*/ 5273 w 17289"/>
                          <a:gd name="connsiteY5" fmla="*/ 3804 h 51867"/>
                          <a:gd name="connsiteX6" fmla="*/ 4755 w 17289"/>
                          <a:gd name="connsiteY6" fmla="*/ 25761 h 51867"/>
                          <a:gd name="connsiteX7" fmla="*/ 20920 w 17289"/>
                          <a:gd name="connsiteY7" fmla="*/ 26193 h 51867"/>
                          <a:gd name="connsiteX8" fmla="*/ 20833 w 17289"/>
                          <a:gd name="connsiteY8" fmla="*/ 29910 h 51867"/>
                          <a:gd name="connsiteX9" fmla="*/ 4668 w 17289"/>
                          <a:gd name="connsiteY9" fmla="*/ 29478 h 51867"/>
                          <a:gd name="connsiteX10" fmla="*/ 4063 w 17289"/>
                          <a:gd name="connsiteY10" fmla="*/ 54201 h 51867"/>
                          <a:gd name="connsiteX11" fmla="*/ 21179 w 17289"/>
                          <a:gd name="connsiteY11" fmla="*/ 54634 h 51867"/>
                          <a:gd name="connsiteX12" fmla="*/ 21006 w 17289"/>
                          <a:gd name="connsiteY12" fmla="*/ 5843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21006" y="58437"/>
                            </a:moveTo>
                            <a:lnTo>
                              <a:pt x="0" y="57919"/>
                            </a:lnTo>
                            <a:lnTo>
                              <a:pt x="1470" y="0"/>
                            </a:lnTo>
                            <a:lnTo>
                              <a:pt x="22476" y="519"/>
                            </a:lnTo>
                            <a:lnTo>
                              <a:pt x="22389" y="4236"/>
                            </a:lnTo>
                            <a:lnTo>
                              <a:pt x="5273" y="3804"/>
                            </a:lnTo>
                            <a:lnTo>
                              <a:pt x="4755" y="25761"/>
                            </a:lnTo>
                            <a:lnTo>
                              <a:pt x="20920" y="26193"/>
                            </a:lnTo>
                            <a:lnTo>
                              <a:pt x="20833" y="29910"/>
                            </a:lnTo>
                            <a:lnTo>
                              <a:pt x="4668" y="29478"/>
                            </a:lnTo>
                            <a:lnTo>
                              <a:pt x="4063" y="54201"/>
                            </a:lnTo>
                            <a:lnTo>
                              <a:pt x="21179" y="54634"/>
                            </a:lnTo>
                            <a:lnTo>
                              <a:pt x="21006" y="58437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4" name="Freihandform: Form 503">
                        <a:extLst>
                          <a:ext uri="{FF2B5EF4-FFF2-40B4-BE49-F238E27FC236}">
                            <a16:creationId xmlns:a16="http://schemas.microsoft.com/office/drawing/2014/main" id="{591AB40C-BD04-4309-BEEE-589078221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64808" y="2550311"/>
                        <a:ext cx="25934" cy="51867"/>
                      </a:xfrm>
                      <a:custGeom>
                        <a:avLst/>
                        <a:gdLst>
                          <a:gd name="connsiteX0" fmla="*/ 4495 w 25933"/>
                          <a:gd name="connsiteY0" fmla="*/ 32676 h 51867"/>
                          <a:gd name="connsiteX1" fmla="*/ 3890 w 25933"/>
                          <a:gd name="connsiteY1" fmla="*/ 58005 h 51867"/>
                          <a:gd name="connsiteX2" fmla="*/ 0 w 25933"/>
                          <a:gd name="connsiteY2" fmla="*/ 57919 h 51867"/>
                          <a:gd name="connsiteX3" fmla="*/ 1470 w 25933"/>
                          <a:gd name="connsiteY3" fmla="*/ 0 h 51867"/>
                          <a:gd name="connsiteX4" fmla="*/ 9423 w 25933"/>
                          <a:gd name="connsiteY4" fmla="*/ 173 h 51867"/>
                          <a:gd name="connsiteX5" fmla="*/ 21698 w 25933"/>
                          <a:gd name="connsiteY5" fmla="*/ 4495 h 51867"/>
                          <a:gd name="connsiteX6" fmla="*/ 25328 w 25933"/>
                          <a:gd name="connsiteY6" fmla="*/ 16598 h 51867"/>
                          <a:gd name="connsiteX7" fmla="*/ 22995 w 25933"/>
                          <a:gd name="connsiteY7" fmla="*/ 26452 h 51867"/>
                          <a:gd name="connsiteX8" fmla="*/ 15647 w 25933"/>
                          <a:gd name="connsiteY8" fmla="*/ 32071 h 51867"/>
                          <a:gd name="connsiteX9" fmla="*/ 26452 w 25933"/>
                          <a:gd name="connsiteY9" fmla="*/ 58610 h 51867"/>
                          <a:gd name="connsiteX10" fmla="*/ 22130 w 25933"/>
                          <a:gd name="connsiteY10" fmla="*/ 58524 h 51867"/>
                          <a:gd name="connsiteX11" fmla="*/ 11930 w 25933"/>
                          <a:gd name="connsiteY11" fmla="*/ 32936 h 51867"/>
                          <a:gd name="connsiteX12" fmla="*/ 4495 w 25933"/>
                          <a:gd name="connsiteY12" fmla="*/ 32676 h 51867"/>
                          <a:gd name="connsiteX13" fmla="*/ 4582 w 25933"/>
                          <a:gd name="connsiteY13" fmla="*/ 29132 h 51867"/>
                          <a:gd name="connsiteX14" fmla="*/ 10028 w 25933"/>
                          <a:gd name="connsiteY14" fmla="*/ 29305 h 51867"/>
                          <a:gd name="connsiteX15" fmla="*/ 18240 w 25933"/>
                          <a:gd name="connsiteY15" fmla="*/ 26279 h 51867"/>
                          <a:gd name="connsiteX16" fmla="*/ 21352 w 25933"/>
                          <a:gd name="connsiteY16" fmla="*/ 16684 h 51867"/>
                          <a:gd name="connsiteX17" fmla="*/ 18672 w 25933"/>
                          <a:gd name="connsiteY17" fmla="*/ 7175 h 51867"/>
                          <a:gd name="connsiteX18" fmla="*/ 9596 w 25933"/>
                          <a:gd name="connsiteY18" fmla="*/ 4063 h 51867"/>
                          <a:gd name="connsiteX19" fmla="*/ 5273 w 25933"/>
                          <a:gd name="connsiteY19" fmla="*/ 3977 h 51867"/>
                          <a:gd name="connsiteX20" fmla="*/ 4582 w 25933"/>
                          <a:gd name="connsiteY20" fmla="*/ 2913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4495" y="32676"/>
                            </a:moveTo>
                            <a:lnTo>
                              <a:pt x="3890" y="58005"/>
                            </a:lnTo>
                            <a:lnTo>
                              <a:pt x="0" y="57919"/>
                            </a:lnTo>
                            <a:lnTo>
                              <a:pt x="1470" y="0"/>
                            </a:lnTo>
                            <a:lnTo>
                              <a:pt x="9423" y="173"/>
                            </a:lnTo>
                            <a:cubicBezTo>
                              <a:pt x="15041" y="346"/>
                              <a:pt x="19191" y="1729"/>
                              <a:pt x="21698" y="4495"/>
                            </a:cubicBezTo>
                            <a:cubicBezTo>
                              <a:pt x="24205" y="7261"/>
                              <a:pt x="25415" y="11238"/>
                              <a:pt x="25328" y="16598"/>
                            </a:cubicBezTo>
                            <a:cubicBezTo>
                              <a:pt x="25242" y="20574"/>
                              <a:pt x="24464" y="23859"/>
                              <a:pt x="22995" y="26452"/>
                            </a:cubicBezTo>
                            <a:cubicBezTo>
                              <a:pt x="21525" y="29046"/>
                              <a:pt x="19018" y="30861"/>
                              <a:pt x="15647" y="32071"/>
                            </a:cubicBezTo>
                            <a:lnTo>
                              <a:pt x="26452" y="58610"/>
                            </a:lnTo>
                            <a:lnTo>
                              <a:pt x="22130" y="58524"/>
                            </a:lnTo>
                            <a:lnTo>
                              <a:pt x="11930" y="32936"/>
                            </a:lnTo>
                            <a:lnTo>
                              <a:pt x="4495" y="32676"/>
                            </a:lnTo>
                            <a:close/>
                            <a:moveTo>
                              <a:pt x="4582" y="29132"/>
                            </a:moveTo>
                            <a:lnTo>
                              <a:pt x="10028" y="29305"/>
                            </a:lnTo>
                            <a:cubicBezTo>
                              <a:pt x="13572" y="29392"/>
                              <a:pt x="16252" y="28354"/>
                              <a:pt x="18240" y="26279"/>
                            </a:cubicBezTo>
                            <a:cubicBezTo>
                              <a:pt x="20228" y="24205"/>
                              <a:pt x="21265" y="21006"/>
                              <a:pt x="21352" y="16684"/>
                            </a:cubicBezTo>
                            <a:cubicBezTo>
                              <a:pt x="21439" y="12362"/>
                              <a:pt x="20574" y="9163"/>
                              <a:pt x="18672" y="7175"/>
                            </a:cubicBezTo>
                            <a:cubicBezTo>
                              <a:pt x="16770" y="5187"/>
                              <a:pt x="13745" y="4149"/>
                              <a:pt x="9596" y="4063"/>
                            </a:cubicBezTo>
                            <a:lnTo>
                              <a:pt x="5273" y="3977"/>
                            </a:lnTo>
                            <a:lnTo>
                              <a:pt x="4582" y="29132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78" name="Grafik 3536">
                      <a:extLst>
                        <a:ext uri="{FF2B5EF4-FFF2-40B4-BE49-F238E27FC236}">
                          <a16:creationId xmlns:a16="http://schemas.microsoft.com/office/drawing/2014/main" id="{D0B56C60-E6E7-4AD1-A27C-96E18F83E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3428" y="2428100"/>
                      <a:ext cx="250692" cy="69156"/>
                      <a:chOff x="5733428" y="2428100"/>
                      <a:chExt cx="250692" cy="69156"/>
                    </a:xfrm>
                    <a:solidFill>
                      <a:srgbClr val="F3A806"/>
                    </a:solidFill>
                  </p:grpSpPr>
                  <p:sp>
                    <p:nvSpPr>
                      <p:cNvPr id="492" name="Freihandform: Form 491">
                        <a:extLst>
                          <a:ext uri="{FF2B5EF4-FFF2-40B4-BE49-F238E27FC236}">
                            <a16:creationId xmlns:a16="http://schemas.microsoft.com/office/drawing/2014/main" id="{05D33927-60F0-482C-867F-AC72AA7C6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3428" y="2440830"/>
                        <a:ext cx="34578" cy="51867"/>
                      </a:xfrm>
                      <a:custGeom>
                        <a:avLst/>
                        <a:gdLst>
                          <a:gd name="connsiteX0" fmla="*/ 21058 w 34578"/>
                          <a:gd name="connsiteY0" fmla="*/ 29433 h 51867"/>
                          <a:gd name="connsiteX1" fmla="*/ 33679 w 34578"/>
                          <a:gd name="connsiteY1" fmla="*/ 28655 h 51867"/>
                          <a:gd name="connsiteX2" fmla="*/ 35408 w 34578"/>
                          <a:gd name="connsiteY2" fmla="*/ 56058 h 51867"/>
                          <a:gd name="connsiteX3" fmla="*/ 21836 w 34578"/>
                          <a:gd name="connsiteY3" fmla="*/ 59516 h 51867"/>
                          <a:gd name="connsiteX4" fmla="*/ 6708 w 34578"/>
                          <a:gd name="connsiteY4" fmla="*/ 52514 h 51867"/>
                          <a:gd name="connsiteX5" fmla="*/ 138 w 34578"/>
                          <a:gd name="connsiteY5" fmla="*/ 30903 h 51867"/>
                          <a:gd name="connsiteX6" fmla="*/ 4201 w 34578"/>
                          <a:gd name="connsiteY6" fmla="*/ 8773 h 51867"/>
                          <a:gd name="connsiteX7" fmla="*/ 18897 w 34578"/>
                          <a:gd name="connsiteY7" fmla="*/ 42 h 51867"/>
                          <a:gd name="connsiteX8" fmla="*/ 31518 w 34578"/>
                          <a:gd name="connsiteY8" fmla="*/ 2981 h 51867"/>
                          <a:gd name="connsiteX9" fmla="*/ 29876 w 34578"/>
                          <a:gd name="connsiteY9" fmla="*/ 6525 h 51867"/>
                          <a:gd name="connsiteX10" fmla="*/ 19157 w 34578"/>
                          <a:gd name="connsiteY10" fmla="*/ 3672 h 51867"/>
                          <a:gd name="connsiteX11" fmla="*/ 7314 w 34578"/>
                          <a:gd name="connsiteY11" fmla="*/ 11107 h 51867"/>
                          <a:gd name="connsiteX12" fmla="*/ 4374 w 34578"/>
                          <a:gd name="connsiteY12" fmla="*/ 30730 h 51867"/>
                          <a:gd name="connsiteX13" fmla="*/ 9820 w 34578"/>
                          <a:gd name="connsiteY13" fmla="*/ 49748 h 51867"/>
                          <a:gd name="connsiteX14" fmla="*/ 22182 w 34578"/>
                          <a:gd name="connsiteY14" fmla="*/ 55799 h 51867"/>
                          <a:gd name="connsiteX15" fmla="*/ 31518 w 34578"/>
                          <a:gd name="connsiteY15" fmla="*/ 53724 h 51867"/>
                          <a:gd name="connsiteX16" fmla="*/ 30222 w 34578"/>
                          <a:gd name="connsiteY16" fmla="*/ 32718 h 51867"/>
                          <a:gd name="connsiteX17" fmla="*/ 21490 w 34578"/>
                          <a:gd name="connsiteY17" fmla="*/ 33237 h 51867"/>
                          <a:gd name="connsiteX18" fmla="*/ 21058 w 34578"/>
                          <a:gd name="connsiteY18" fmla="*/ 2943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21058" y="29433"/>
                            </a:moveTo>
                            <a:lnTo>
                              <a:pt x="33679" y="28655"/>
                            </a:lnTo>
                            <a:lnTo>
                              <a:pt x="35408" y="56058"/>
                            </a:lnTo>
                            <a:cubicBezTo>
                              <a:pt x="31086" y="58047"/>
                              <a:pt x="26591" y="59170"/>
                              <a:pt x="21836" y="59516"/>
                            </a:cubicBezTo>
                            <a:cubicBezTo>
                              <a:pt x="15526" y="59948"/>
                              <a:pt x="10512" y="57614"/>
                              <a:pt x="6708" y="52514"/>
                            </a:cubicBezTo>
                            <a:cubicBezTo>
                              <a:pt x="2905" y="47500"/>
                              <a:pt x="657" y="40239"/>
                              <a:pt x="138" y="30903"/>
                            </a:cubicBezTo>
                            <a:cubicBezTo>
                              <a:pt x="-467" y="21480"/>
                              <a:pt x="916" y="14132"/>
                              <a:pt x="4201" y="8773"/>
                            </a:cubicBezTo>
                            <a:cubicBezTo>
                              <a:pt x="7486" y="3413"/>
                              <a:pt x="12414" y="474"/>
                              <a:pt x="18897" y="42"/>
                            </a:cubicBezTo>
                            <a:cubicBezTo>
                              <a:pt x="23306" y="-218"/>
                              <a:pt x="27455" y="733"/>
                              <a:pt x="31518" y="2981"/>
                            </a:cubicBezTo>
                            <a:lnTo>
                              <a:pt x="29876" y="6525"/>
                            </a:lnTo>
                            <a:cubicBezTo>
                              <a:pt x="26072" y="4450"/>
                              <a:pt x="22528" y="3500"/>
                              <a:pt x="19157" y="3672"/>
                            </a:cubicBezTo>
                            <a:cubicBezTo>
                              <a:pt x="13710" y="4018"/>
                              <a:pt x="9820" y="6525"/>
                              <a:pt x="7314" y="11107"/>
                            </a:cubicBezTo>
                            <a:cubicBezTo>
                              <a:pt x="4807" y="15688"/>
                              <a:pt x="3856" y="22258"/>
                              <a:pt x="4374" y="30730"/>
                            </a:cubicBezTo>
                            <a:cubicBezTo>
                              <a:pt x="4893" y="39029"/>
                              <a:pt x="6708" y="45339"/>
                              <a:pt x="9820" y="49748"/>
                            </a:cubicBezTo>
                            <a:cubicBezTo>
                              <a:pt x="12932" y="54156"/>
                              <a:pt x="16995" y="56145"/>
                              <a:pt x="22182" y="55799"/>
                            </a:cubicBezTo>
                            <a:cubicBezTo>
                              <a:pt x="25899" y="55540"/>
                              <a:pt x="29011" y="54848"/>
                              <a:pt x="31518" y="53724"/>
                            </a:cubicBezTo>
                            <a:lnTo>
                              <a:pt x="30222" y="32718"/>
                            </a:lnTo>
                            <a:lnTo>
                              <a:pt x="21490" y="33237"/>
                            </a:lnTo>
                            <a:lnTo>
                              <a:pt x="21058" y="2943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3" name="Freihandform: Form 492">
                        <a:extLst>
                          <a:ext uri="{FF2B5EF4-FFF2-40B4-BE49-F238E27FC236}">
                            <a16:creationId xmlns:a16="http://schemas.microsoft.com/office/drawing/2014/main" id="{28279FC9-E5F1-4AAE-A4ED-694021C85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3504" y="2439316"/>
                        <a:ext cx="25934" cy="51867"/>
                      </a:xfrm>
                      <a:custGeom>
                        <a:avLst/>
                        <a:gdLst>
                          <a:gd name="connsiteX0" fmla="*/ 28181 w 25933"/>
                          <a:gd name="connsiteY0" fmla="*/ 57227 h 51867"/>
                          <a:gd name="connsiteX1" fmla="*/ 21784 w 25933"/>
                          <a:gd name="connsiteY1" fmla="*/ 36566 h 51867"/>
                          <a:gd name="connsiteX2" fmla="*/ 7780 w 25933"/>
                          <a:gd name="connsiteY2" fmla="*/ 37431 h 51867"/>
                          <a:gd name="connsiteX3" fmla="*/ 4063 w 25933"/>
                          <a:gd name="connsiteY3" fmla="*/ 58696 h 51867"/>
                          <a:gd name="connsiteX4" fmla="*/ 0 w 25933"/>
                          <a:gd name="connsiteY4" fmla="*/ 58956 h 51867"/>
                          <a:gd name="connsiteX5" fmla="*/ 10287 w 25933"/>
                          <a:gd name="connsiteY5" fmla="*/ 259 h 51867"/>
                          <a:gd name="connsiteX6" fmla="*/ 14264 w 25933"/>
                          <a:gd name="connsiteY6" fmla="*/ 0 h 51867"/>
                          <a:gd name="connsiteX7" fmla="*/ 32158 w 25933"/>
                          <a:gd name="connsiteY7" fmla="*/ 56881 h 51867"/>
                          <a:gd name="connsiteX8" fmla="*/ 28181 w 25933"/>
                          <a:gd name="connsiteY8" fmla="*/ 57227 h 51867"/>
                          <a:gd name="connsiteX9" fmla="*/ 20661 w 25933"/>
                          <a:gd name="connsiteY9" fmla="*/ 32763 h 51867"/>
                          <a:gd name="connsiteX10" fmla="*/ 14177 w 25933"/>
                          <a:gd name="connsiteY10" fmla="*/ 11497 h 51867"/>
                          <a:gd name="connsiteX11" fmla="*/ 12535 w 25933"/>
                          <a:gd name="connsiteY11" fmla="*/ 4668 h 51867"/>
                          <a:gd name="connsiteX12" fmla="*/ 11843 w 25933"/>
                          <a:gd name="connsiteY12" fmla="*/ 11584 h 51867"/>
                          <a:gd name="connsiteX13" fmla="*/ 8212 w 25933"/>
                          <a:gd name="connsiteY13" fmla="*/ 33454 h 51867"/>
                          <a:gd name="connsiteX14" fmla="*/ 20661 w 25933"/>
                          <a:gd name="connsiteY14" fmla="*/ 3276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8181" y="57227"/>
                            </a:moveTo>
                            <a:lnTo>
                              <a:pt x="21784" y="36566"/>
                            </a:lnTo>
                            <a:lnTo>
                              <a:pt x="7780" y="37431"/>
                            </a:lnTo>
                            <a:lnTo>
                              <a:pt x="4063" y="58696"/>
                            </a:lnTo>
                            <a:lnTo>
                              <a:pt x="0" y="58956"/>
                            </a:lnTo>
                            <a:lnTo>
                              <a:pt x="10287" y="259"/>
                            </a:lnTo>
                            <a:lnTo>
                              <a:pt x="14264" y="0"/>
                            </a:lnTo>
                            <a:lnTo>
                              <a:pt x="32158" y="56881"/>
                            </a:lnTo>
                            <a:lnTo>
                              <a:pt x="28181" y="57227"/>
                            </a:lnTo>
                            <a:close/>
                            <a:moveTo>
                              <a:pt x="20661" y="32763"/>
                            </a:moveTo>
                            <a:lnTo>
                              <a:pt x="14177" y="11497"/>
                            </a:lnTo>
                            <a:cubicBezTo>
                              <a:pt x="13485" y="9077"/>
                              <a:pt x="12967" y="6829"/>
                              <a:pt x="12535" y="4668"/>
                            </a:cubicBezTo>
                            <a:cubicBezTo>
                              <a:pt x="12448" y="7002"/>
                              <a:pt x="12189" y="9336"/>
                              <a:pt x="11843" y="11584"/>
                            </a:cubicBezTo>
                            <a:lnTo>
                              <a:pt x="8212" y="33454"/>
                            </a:lnTo>
                            <a:lnTo>
                              <a:pt x="20661" y="3276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4" name="Freihandform: Form 493">
                        <a:extLst>
                          <a:ext uri="{FF2B5EF4-FFF2-40B4-BE49-F238E27FC236}">
                            <a16:creationId xmlns:a16="http://schemas.microsoft.com/office/drawing/2014/main" id="{73866632-F21D-4957-B441-F49703A18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8428" y="2435426"/>
                        <a:ext cx="43223" cy="51867"/>
                      </a:xfrm>
                      <a:custGeom>
                        <a:avLst/>
                        <a:gdLst>
                          <a:gd name="connsiteX0" fmla="*/ 22649 w 43222"/>
                          <a:gd name="connsiteY0" fmla="*/ 59301 h 51867"/>
                          <a:gd name="connsiteX1" fmla="*/ 3976 w 43222"/>
                          <a:gd name="connsiteY1" fmla="*/ 7607 h 51867"/>
                          <a:gd name="connsiteX2" fmla="*/ 3631 w 43222"/>
                          <a:gd name="connsiteY2" fmla="*/ 7607 h 51867"/>
                          <a:gd name="connsiteX3" fmla="*/ 4668 w 43222"/>
                          <a:gd name="connsiteY3" fmla="*/ 18067 h 51867"/>
                          <a:gd name="connsiteX4" fmla="*/ 7348 w 43222"/>
                          <a:gd name="connsiteY4" fmla="*/ 60166 h 51867"/>
                          <a:gd name="connsiteX5" fmla="*/ 3631 w 43222"/>
                          <a:gd name="connsiteY5" fmla="*/ 60425 h 51867"/>
                          <a:gd name="connsiteX6" fmla="*/ 0 w 43222"/>
                          <a:gd name="connsiteY6" fmla="*/ 2593 h 51867"/>
                          <a:gd name="connsiteX7" fmla="*/ 5705 w 43222"/>
                          <a:gd name="connsiteY7" fmla="*/ 2247 h 51867"/>
                          <a:gd name="connsiteX8" fmla="*/ 21439 w 43222"/>
                          <a:gd name="connsiteY8" fmla="*/ 45643 h 51867"/>
                          <a:gd name="connsiteX9" fmla="*/ 24291 w 43222"/>
                          <a:gd name="connsiteY9" fmla="*/ 55498 h 51867"/>
                          <a:gd name="connsiteX10" fmla="*/ 24637 w 43222"/>
                          <a:gd name="connsiteY10" fmla="*/ 55498 h 51867"/>
                          <a:gd name="connsiteX11" fmla="*/ 26452 w 43222"/>
                          <a:gd name="connsiteY11" fmla="*/ 45470 h 51867"/>
                          <a:gd name="connsiteX12" fmla="*/ 36566 w 43222"/>
                          <a:gd name="connsiteY12" fmla="*/ 346 h 51867"/>
                          <a:gd name="connsiteX13" fmla="*/ 42531 w 43222"/>
                          <a:gd name="connsiteY13" fmla="*/ 0 h 51867"/>
                          <a:gd name="connsiteX14" fmla="*/ 46162 w 43222"/>
                          <a:gd name="connsiteY14" fmla="*/ 57832 h 51867"/>
                          <a:gd name="connsiteX15" fmla="*/ 42272 w 43222"/>
                          <a:gd name="connsiteY15" fmla="*/ 58091 h 51867"/>
                          <a:gd name="connsiteX16" fmla="*/ 39678 w 43222"/>
                          <a:gd name="connsiteY16" fmla="*/ 16252 h 51867"/>
                          <a:gd name="connsiteX17" fmla="*/ 39419 w 43222"/>
                          <a:gd name="connsiteY17" fmla="*/ 5446 h 51867"/>
                          <a:gd name="connsiteX18" fmla="*/ 39073 w 43222"/>
                          <a:gd name="connsiteY18" fmla="*/ 5446 h 51867"/>
                          <a:gd name="connsiteX19" fmla="*/ 27057 w 43222"/>
                          <a:gd name="connsiteY19" fmla="*/ 58956 h 51867"/>
                          <a:gd name="connsiteX20" fmla="*/ 22649 w 43222"/>
                          <a:gd name="connsiteY20" fmla="*/ 59301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22649" y="59301"/>
                            </a:moveTo>
                            <a:lnTo>
                              <a:pt x="3976" y="7607"/>
                            </a:lnTo>
                            <a:lnTo>
                              <a:pt x="3631" y="7607"/>
                            </a:lnTo>
                            <a:cubicBezTo>
                              <a:pt x="4236" y="13140"/>
                              <a:pt x="4582" y="16597"/>
                              <a:pt x="4668" y="18067"/>
                            </a:cubicBezTo>
                            <a:lnTo>
                              <a:pt x="7348" y="60166"/>
                            </a:lnTo>
                            <a:lnTo>
                              <a:pt x="3631" y="60425"/>
                            </a:lnTo>
                            <a:lnTo>
                              <a:pt x="0" y="2593"/>
                            </a:lnTo>
                            <a:lnTo>
                              <a:pt x="5705" y="2247"/>
                            </a:lnTo>
                            <a:lnTo>
                              <a:pt x="21439" y="45643"/>
                            </a:lnTo>
                            <a:cubicBezTo>
                              <a:pt x="22822" y="49447"/>
                              <a:pt x="23772" y="52731"/>
                              <a:pt x="24291" y="55498"/>
                            </a:cubicBezTo>
                            <a:lnTo>
                              <a:pt x="24637" y="55498"/>
                            </a:lnTo>
                            <a:cubicBezTo>
                              <a:pt x="24810" y="53510"/>
                              <a:pt x="25415" y="50225"/>
                              <a:pt x="26452" y="45470"/>
                            </a:cubicBezTo>
                            <a:lnTo>
                              <a:pt x="36566" y="346"/>
                            </a:lnTo>
                            <a:lnTo>
                              <a:pt x="42531" y="0"/>
                            </a:lnTo>
                            <a:lnTo>
                              <a:pt x="46162" y="57832"/>
                            </a:lnTo>
                            <a:lnTo>
                              <a:pt x="42272" y="58091"/>
                            </a:lnTo>
                            <a:lnTo>
                              <a:pt x="39678" y="16252"/>
                            </a:lnTo>
                            <a:cubicBezTo>
                              <a:pt x="39592" y="14609"/>
                              <a:pt x="39506" y="11065"/>
                              <a:pt x="39419" y="5446"/>
                            </a:cubicBezTo>
                            <a:lnTo>
                              <a:pt x="39073" y="5446"/>
                            </a:lnTo>
                            <a:lnTo>
                              <a:pt x="27057" y="58956"/>
                            </a:lnTo>
                            <a:lnTo>
                              <a:pt x="22649" y="59301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5" name="Freihandform: Form 494">
                        <a:extLst>
                          <a:ext uri="{FF2B5EF4-FFF2-40B4-BE49-F238E27FC236}">
                            <a16:creationId xmlns:a16="http://schemas.microsoft.com/office/drawing/2014/main" id="{CE778343-CA02-4E27-954F-358ED4767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3494" y="2433914"/>
                        <a:ext cx="25934" cy="51867"/>
                      </a:xfrm>
                      <a:custGeom>
                        <a:avLst/>
                        <a:gdLst>
                          <a:gd name="connsiteX0" fmla="*/ 0 w 25933"/>
                          <a:gd name="connsiteY0" fmla="*/ 733 h 51867"/>
                          <a:gd name="connsiteX1" fmla="*/ 11065 w 25933"/>
                          <a:gd name="connsiteY1" fmla="*/ 42 h 51867"/>
                          <a:gd name="connsiteX2" fmla="*/ 21698 w 25933"/>
                          <a:gd name="connsiteY2" fmla="*/ 2895 h 51867"/>
                          <a:gd name="connsiteX3" fmla="*/ 26020 w 25933"/>
                          <a:gd name="connsiteY3" fmla="*/ 12922 h 51867"/>
                          <a:gd name="connsiteX4" fmla="*/ 18240 w 25933"/>
                          <a:gd name="connsiteY4" fmla="*/ 26926 h 51867"/>
                          <a:gd name="connsiteX5" fmla="*/ 18240 w 25933"/>
                          <a:gd name="connsiteY5" fmla="*/ 27272 h 51867"/>
                          <a:gd name="connsiteX6" fmla="*/ 25847 w 25933"/>
                          <a:gd name="connsiteY6" fmla="*/ 31249 h 51867"/>
                          <a:gd name="connsiteX7" fmla="*/ 28873 w 25933"/>
                          <a:gd name="connsiteY7" fmla="*/ 40498 h 51867"/>
                          <a:gd name="connsiteX8" fmla="*/ 26193 w 25933"/>
                          <a:gd name="connsiteY8" fmla="*/ 52860 h 51867"/>
                          <a:gd name="connsiteX9" fmla="*/ 16770 w 25933"/>
                          <a:gd name="connsiteY9" fmla="*/ 57787 h 51867"/>
                          <a:gd name="connsiteX10" fmla="*/ 3458 w 25933"/>
                          <a:gd name="connsiteY10" fmla="*/ 58565 h 51867"/>
                          <a:gd name="connsiteX11" fmla="*/ 0 w 25933"/>
                          <a:gd name="connsiteY11" fmla="*/ 733 h 51867"/>
                          <a:gd name="connsiteX12" fmla="*/ 5446 w 25933"/>
                          <a:gd name="connsiteY12" fmla="*/ 26235 h 51867"/>
                          <a:gd name="connsiteX13" fmla="*/ 12707 w 25933"/>
                          <a:gd name="connsiteY13" fmla="*/ 25802 h 51867"/>
                          <a:gd name="connsiteX14" fmla="*/ 20228 w 25933"/>
                          <a:gd name="connsiteY14" fmla="*/ 22345 h 51867"/>
                          <a:gd name="connsiteX15" fmla="*/ 21957 w 25933"/>
                          <a:gd name="connsiteY15" fmla="*/ 13095 h 51867"/>
                          <a:gd name="connsiteX16" fmla="*/ 18932 w 25933"/>
                          <a:gd name="connsiteY16" fmla="*/ 5747 h 51867"/>
                          <a:gd name="connsiteX17" fmla="*/ 11152 w 25933"/>
                          <a:gd name="connsiteY17" fmla="*/ 3586 h 51867"/>
                          <a:gd name="connsiteX18" fmla="*/ 3976 w 25933"/>
                          <a:gd name="connsiteY18" fmla="*/ 4018 h 51867"/>
                          <a:gd name="connsiteX19" fmla="*/ 5446 w 25933"/>
                          <a:gd name="connsiteY19" fmla="*/ 26235 h 51867"/>
                          <a:gd name="connsiteX20" fmla="*/ 5705 w 25933"/>
                          <a:gd name="connsiteY20" fmla="*/ 29779 h 51867"/>
                          <a:gd name="connsiteX21" fmla="*/ 7261 w 25933"/>
                          <a:gd name="connsiteY21" fmla="*/ 54762 h 51867"/>
                          <a:gd name="connsiteX22" fmla="*/ 16165 w 25933"/>
                          <a:gd name="connsiteY22" fmla="*/ 54157 h 51867"/>
                          <a:gd name="connsiteX23" fmla="*/ 24896 w 25933"/>
                          <a:gd name="connsiteY23" fmla="*/ 40585 h 51867"/>
                          <a:gd name="connsiteX24" fmla="*/ 21525 w 25933"/>
                          <a:gd name="connsiteY24" fmla="*/ 31854 h 51867"/>
                          <a:gd name="connsiteX25" fmla="*/ 13485 w 25933"/>
                          <a:gd name="connsiteY25" fmla="*/ 29260 h 51867"/>
                          <a:gd name="connsiteX26" fmla="*/ 5705 w 25933"/>
                          <a:gd name="connsiteY26" fmla="*/ 2977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0" y="733"/>
                            </a:moveTo>
                            <a:lnTo>
                              <a:pt x="11065" y="42"/>
                            </a:lnTo>
                            <a:cubicBezTo>
                              <a:pt x="15647" y="-218"/>
                              <a:pt x="19191" y="733"/>
                              <a:pt x="21698" y="2895"/>
                            </a:cubicBezTo>
                            <a:cubicBezTo>
                              <a:pt x="24291" y="5056"/>
                              <a:pt x="25761" y="8427"/>
                              <a:pt x="26020" y="12922"/>
                            </a:cubicBezTo>
                            <a:cubicBezTo>
                              <a:pt x="26539" y="20702"/>
                              <a:pt x="23946" y="25370"/>
                              <a:pt x="18240" y="26926"/>
                            </a:cubicBezTo>
                            <a:lnTo>
                              <a:pt x="18240" y="27272"/>
                            </a:lnTo>
                            <a:cubicBezTo>
                              <a:pt x="21611" y="27791"/>
                              <a:pt x="24118" y="29087"/>
                              <a:pt x="25847" y="31249"/>
                            </a:cubicBezTo>
                            <a:cubicBezTo>
                              <a:pt x="27576" y="33410"/>
                              <a:pt x="28613" y="36522"/>
                              <a:pt x="28873" y="40498"/>
                            </a:cubicBezTo>
                            <a:cubicBezTo>
                              <a:pt x="29219" y="45685"/>
                              <a:pt x="28268" y="49748"/>
                              <a:pt x="26193" y="52860"/>
                            </a:cubicBezTo>
                            <a:cubicBezTo>
                              <a:pt x="24118" y="55885"/>
                              <a:pt x="20920" y="57528"/>
                              <a:pt x="16770" y="57787"/>
                            </a:cubicBezTo>
                            <a:lnTo>
                              <a:pt x="3458" y="58565"/>
                            </a:lnTo>
                            <a:lnTo>
                              <a:pt x="0" y="733"/>
                            </a:lnTo>
                            <a:close/>
                            <a:moveTo>
                              <a:pt x="5446" y="26235"/>
                            </a:moveTo>
                            <a:lnTo>
                              <a:pt x="12707" y="25802"/>
                            </a:lnTo>
                            <a:cubicBezTo>
                              <a:pt x="16338" y="25543"/>
                              <a:pt x="18845" y="24419"/>
                              <a:pt x="20228" y="22345"/>
                            </a:cubicBezTo>
                            <a:cubicBezTo>
                              <a:pt x="21611" y="20270"/>
                              <a:pt x="22217" y="17158"/>
                              <a:pt x="21957" y="13095"/>
                            </a:cubicBezTo>
                            <a:cubicBezTo>
                              <a:pt x="21784" y="9810"/>
                              <a:pt x="20747" y="7390"/>
                              <a:pt x="18932" y="5747"/>
                            </a:cubicBezTo>
                            <a:cubicBezTo>
                              <a:pt x="17116" y="4105"/>
                              <a:pt x="14523" y="3413"/>
                              <a:pt x="11152" y="3586"/>
                            </a:cubicBezTo>
                            <a:lnTo>
                              <a:pt x="3976" y="4018"/>
                            </a:lnTo>
                            <a:lnTo>
                              <a:pt x="5446" y="26235"/>
                            </a:lnTo>
                            <a:close/>
                            <a:moveTo>
                              <a:pt x="5705" y="29779"/>
                            </a:moveTo>
                            <a:lnTo>
                              <a:pt x="7261" y="54762"/>
                            </a:lnTo>
                            <a:lnTo>
                              <a:pt x="16165" y="54157"/>
                            </a:lnTo>
                            <a:cubicBezTo>
                              <a:pt x="22562" y="53724"/>
                              <a:pt x="25501" y="49229"/>
                              <a:pt x="24896" y="40585"/>
                            </a:cubicBezTo>
                            <a:cubicBezTo>
                              <a:pt x="24637" y="36781"/>
                              <a:pt x="23513" y="33842"/>
                              <a:pt x="21525" y="31854"/>
                            </a:cubicBezTo>
                            <a:cubicBezTo>
                              <a:pt x="19537" y="29865"/>
                              <a:pt x="16857" y="29001"/>
                              <a:pt x="13485" y="29260"/>
                            </a:cubicBezTo>
                            <a:lnTo>
                              <a:pt x="5705" y="29779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6" name="Freihandform: Form 495">
                        <a:extLst>
                          <a:ext uri="{FF2B5EF4-FFF2-40B4-BE49-F238E27FC236}">
                            <a16:creationId xmlns:a16="http://schemas.microsoft.com/office/drawing/2014/main" id="{33F3A8F1-C449-463C-BF44-9A7805F48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9368" y="2432141"/>
                        <a:ext cx="17289" cy="51867"/>
                      </a:xfrm>
                      <a:custGeom>
                        <a:avLst/>
                        <a:gdLst>
                          <a:gd name="connsiteX0" fmla="*/ 3631 w 17289"/>
                          <a:gd name="connsiteY0" fmla="*/ 58091 h 51867"/>
                          <a:gd name="connsiteX1" fmla="*/ 0 w 17289"/>
                          <a:gd name="connsiteY1" fmla="*/ 259 h 51867"/>
                          <a:gd name="connsiteX2" fmla="*/ 3890 w 17289"/>
                          <a:gd name="connsiteY2" fmla="*/ 0 h 51867"/>
                          <a:gd name="connsiteX3" fmla="*/ 7262 w 17289"/>
                          <a:gd name="connsiteY3" fmla="*/ 54115 h 51867"/>
                          <a:gd name="connsiteX4" fmla="*/ 23600 w 17289"/>
                          <a:gd name="connsiteY4" fmla="*/ 53077 h 51867"/>
                          <a:gd name="connsiteX5" fmla="*/ 23859 w 17289"/>
                          <a:gd name="connsiteY5" fmla="*/ 56795 h 51867"/>
                          <a:gd name="connsiteX6" fmla="*/ 3631 w 17289"/>
                          <a:gd name="connsiteY6" fmla="*/ 58091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3631" y="58091"/>
                            </a:moveTo>
                            <a:lnTo>
                              <a:pt x="0" y="259"/>
                            </a:lnTo>
                            <a:lnTo>
                              <a:pt x="3890" y="0"/>
                            </a:lnTo>
                            <a:lnTo>
                              <a:pt x="7262" y="54115"/>
                            </a:lnTo>
                            <a:lnTo>
                              <a:pt x="23600" y="53077"/>
                            </a:lnTo>
                            <a:lnTo>
                              <a:pt x="23859" y="56795"/>
                            </a:lnTo>
                            <a:lnTo>
                              <a:pt x="3631" y="58091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7" name="Freihandform: Form 496">
                        <a:extLst>
                          <a:ext uri="{FF2B5EF4-FFF2-40B4-BE49-F238E27FC236}">
                            <a16:creationId xmlns:a16="http://schemas.microsoft.com/office/drawing/2014/main" id="{821D0964-967A-4EB2-84D7-7DDA7586B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7550" y="2429288"/>
                        <a:ext cx="17289" cy="51867"/>
                      </a:xfrm>
                      <a:custGeom>
                        <a:avLst/>
                        <a:gdLst>
                          <a:gd name="connsiteX0" fmla="*/ 24550 w 17289"/>
                          <a:gd name="connsiteY0" fmla="*/ 57832 h 51867"/>
                          <a:gd name="connsiteX1" fmla="*/ 3631 w 17289"/>
                          <a:gd name="connsiteY1" fmla="*/ 59129 h 51867"/>
                          <a:gd name="connsiteX2" fmla="*/ 0 w 17289"/>
                          <a:gd name="connsiteY2" fmla="*/ 1297 h 51867"/>
                          <a:gd name="connsiteX3" fmla="*/ 20920 w 17289"/>
                          <a:gd name="connsiteY3" fmla="*/ 0 h 51867"/>
                          <a:gd name="connsiteX4" fmla="*/ 21179 w 17289"/>
                          <a:gd name="connsiteY4" fmla="*/ 3717 h 51867"/>
                          <a:gd name="connsiteX5" fmla="*/ 4063 w 17289"/>
                          <a:gd name="connsiteY5" fmla="*/ 4755 h 51867"/>
                          <a:gd name="connsiteX6" fmla="*/ 5446 w 17289"/>
                          <a:gd name="connsiteY6" fmla="*/ 26712 h 51867"/>
                          <a:gd name="connsiteX7" fmla="*/ 21611 w 17289"/>
                          <a:gd name="connsiteY7" fmla="*/ 25674 h 51867"/>
                          <a:gd name="connsiteX8" fmla="*/ 21871 w 17289"/>
                          <a:gd name="connsiteY8" fmla="*/ 29392 h 51867"/>
                          <a:gd name="connsiteX9" fmla="*/ 5705 w 17289"/>
                          <a:gd name="connsiteY9" fmla="*/ 30429 h 51867"/>
                          <a:gd name="connsiteX10" fmla="*/ 7261 w 17289"/>
                          <a:gd name="connsiteY10" fmla="*/ 55152 h 51867"/>
                          <a:gd name="connsiteX11" fmla="*/ 24378 w 17289"/>
                          <a:gd name="connsiteY11" fmla="*/ 54028 h 51867"/>
                          <a:gd name="connsiteX12" fmla="*/ 24550 w 17289"/>
                          <a:gd name="connsiteY12" fmla="*/ 5783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24550" y="57832"/>
                            </a:moveTo>
                            <a:lnTo>
                              <a:pt x="3631" y="59129"/>
                            </a:lnTo>
                            <a:lnTo>
                              <a:pt x="0" y="1297"/>
                            </a:lnTo>
                            <a:lnTo>
                              <a:pt x="20920" y="0"/>
                            </a:lnTo>
                            <a:lnTo>
                              <a:pt x="21179" y="3717"/>
                            </a:lnTo>
                            <a:lnTo>
                              <a:pt x="4063" y="4755"/>
                            </a:lnTo>
                            <a:lnTo>
                              <a:pt x="5446" y="26712"/>
                            </a:lnTo>
                            <a:lnTo>
                              <a:pt x="21611" y="25674"/>
                            </a:lnTo>
                            <a:lnTo>
                              <a:pt x="21871" y="29392"/>
                            </a:lnTo>
                            <a:lnTo>
                              <a:pt x="5705" y="30429"/>
                            </a:lnTo>
                            <a:lnTo>
                              <a:pt x="7261" y="55152"/>
                            </a:lnTo>
                            <a:lnTo>
                              <a:pt x="24378" y="54028"/>
                            </a:lnTo>
                            <a:lnTo>
                              <a:pt x="24550" y="57832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8" name="Freihandform: Form 497">
                        <a:extLst>
                          <a:ext uri="{FF2B5EF4-FFF2-40B4-BE49-F238E27FC236}">
                            <a16:creationId xmlns:a16="http://schemas.microsoft.com/office/drawing/2014/main" id="{7E11FE03-21DE-47EB-B45C-5238CF123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8843" y="2428100"/>
                        <a:ext cx="25934" cy="51867"/>
                      </a:xfrm>
                      <a:custGeom>
                        <a:avLst/>
                        <a:gdLst>
                          <a:gd name="connsiteX0" fmla="*/ 5965 w 25933"/>
                          <a:gd name="connsiteY0" fmla="*/ 32914 h 51867"/>
                          <a:gd name="connsiteX1" fmla="*/ 7521 w 25933"/>
                          <a:gd name="connsiteY1" fmla="*/ 58156 h 51867"/>
                          <a:gd name="connsiteX2" fmla="*/ 3631 w 25933"/>
                          <a:gd name="connsiteY2" fmla="*/ 58415 h 51867"/>
                          <a:gd name="connsiteX3" fmla="*/ 0 w 25933"/>
                          <a:gd name="connsiteY3" fmla="*/ 583 h 51867"/>
                          <a:gd name="connsiteX4" fmla="*/ 7867 w 25933"/>
                          <a:gd name="connsiteY4" fmla="*/ 65 h 51867"/>
                          <a:gd name="connsiteX5" fmla="*/ 20488 w 25933"/>
                          <a:gd name="connsiteY5" fmla="*/ 3263 h 51867"/>
                          <a:gd name="connsiteX6" fmla="*/ 25156 w 25933"/>
                          <a:gd name="connsiteY6" fmla="*/ 14933 h 51867"/>
                          <a:gd name="connsiteX7" fmla="*/ 23600 w 25933"/>
                          <a:gd name="connsiteY7" fmla="*/ 24961 h 51867"/>
                          <a:gd name="connsiteX8" fmla="*/ 16770 w 25933"/>
                          <a:gd name="connsiteY8" fmla="*/ 31185 h 51867"/>
                          <a:gd name="connsiteX9" fmla="*/ 29910 w 25933"/>
                          <a:gd name="connsiteY9" fmla="*/ 56686 h 51867"/>
                          <a:gd name="connsiteX10" fmla="*/ 25588 w 25933"/>
                          <a:gd name="connsiteY10" fmla="*/ 56946 h 51867"/>
                          <a:gd name="connsiteX11" fmla="*/ 13226 w 25933"/>
                          <a:gd name="connsiteY11" fmla="*/ 32309 h 51867"/>
                          <a:gd name="connsiteX12" fmla="*/ 5965 w 25933"/>
                          <a:gd name="connsiteY12" fmla="*/ 32914 h 51867"/>
                          <a:gd name="connsiteX13" fmla="*/ 5705 w 25933"/>
                          <a:gd name="connsiteY13" fmla="*/ 29370 h 51867"/>
                          <a:gd name="connsiteX14" fmla="*/ 11152 w 25933"/>
                          <a:gd name="connsiteY14" fmla="*/ 29024 h 51867"/>
                          <a:gd name="connsiteX15" fmla="*/ 19018 w 25933"/>
                          <a:gd name="connsiteY15" fmla="*/ 25307 h 51867"/>
                          <a:gd name="connsiteX16" fmla="*/ 21266 w 25933"/>
                          <a:gd name="connsiteY16" fmla="*/ 15452 h 51867"/>
                          <a:gd name="connsiteX17" fmla="*/ 17808 w 25933"/>
                          <a:gd name="connsiteY17" fmla="*/ 6202 h 51867"/>
                          <a:gd name="connsiteX18" fmla="*/ 8472 w 25933"/>
                          <a:gd name="connsiteY18" fmla="*/ 3868 h 51867"/>
                          <a:gd name="connsiteX19" fmla="*/ 4149 w 25933"/>
                          <a:gd name="connsiteY19" fmla="*/ 4127 h 51867"/>
                          <a:gd name="connsiteX20" fmla="*/ 5705 w 25933"/>
                          <a:gd name="connsiteY20" fmla="*/ 2937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5965" y="32914"/>
                            </a:moveTo>
                            <a:lnTo>
                              <a:pt x="7521" y="58156"/>
                            </a:lnTo>
                            <a:lnTo>
                              <a:pt x="3631" y="58415"/>
                            </a:lnTo>
                            <a:lnTo>
                              <a:pt x="0" y="583"/>
                            </a:lnTo>
                            <a:lnTo>
                              <a:pt x="7867" y="65"/>
                            </a:lnTo>
                            <a:cubicBezTo>
                              <a:pt x="13485" y="-281"/>
                              <a:pt x="17721" y="756"/>
                              <a:pt x="20488" y="3263"/>
                            </a:cubicBezTo>
                            <a:cubicBezTo>
                              <a:pt x="23254" y="5770"/>
                              <a:pt x="24810" y="9660"/>
                              <a:pt x="25156" y="14933"/>
                            </a:cubicBezTo>
                            <a:cubicBezTo>
                              <a:pt x="25415" y="18910"/>
                              <a:pt x="24896" y="22281"/>
                              <a:pt x="23600" y="24961"/>
                            </a:cubicBezTo>
                            <a:cubicBezTo>
                              <a:pt x="22303" y="27641"/>
                              <a:pt x="20055" y="29715"/>
                              <a:pt x="16770" y="31185"/>
                            </a:cubicBezTo>
                            <a:lnTo>
                              <a:pt x="29910" y="56686"/>
                            </a:lnTo>
                            <a:lnTo>
                              <a:pt x="25588" y="56946"/>
                            </a:lnTo>
                            <a:lnTo>
                              <a:pt x="13226" y="32309"/>
                            </a:lnTo>
                            <a:lnTo>
                              <a:pt x="5965" y="32914"/>
                            </a:lnTo>
                            <a:close/>
                            <a:moveTo>
                              <a:pt x="5705" y="29370"/>
                            </a:moveTo>
                            <a:lnTo>
                              <a:pt x="11152" y="29024"/>
                            </a:lnTo>
                            <a:cubicBezTo>
                              <a:pt x="14696" y="28764"/>
                              <a:pt x="17289" y="27554"/>
                              <a:pt x="19018" y="25307"/>
                            </a:cubicBezTo>
                            <a:cubicBezTo>
                              <a:pt x="20747" y="23059"/>
                              <a:pt x="21525" y="19774"/>
                              <a:pt x="21266" y="15452"/>
                            </a:cubicBezTo>
                            <a:cubicBezTo>
                              <a:pt x="21006" y="11130"/>
                              <a:pt x="19796" y="8018"/>
                              <a:pt x="17808" y="6202"/>
                            </a:cubicBezTo>
                            <a:cubicBezTo>
                              <a:pt x="15733" y="4387"/>
                              <a:pt x="12621" y="3609"/>
                              <a:pt x="8472" y="3868"/>
                            </a:cubicBezTo>
                            <a:lnTo>
                              <a:pt x="4149" y="4127"/>
                            </a:lnTo>
                            <a:lnTo>
                              <a:pt x="5705" y="2937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79" name="Grafik 3536">
                      <a:extLst>
                        <a:ext uri="{FF2B5EF4-FFF2-40B4-BE49-F238E27FC236}">
                          <a16:creationId xmlns:a16="http://schemas.microsoft.com/office/drawing/2014/main" id="{FC325FF6-877B-4D0E-AD70-66084475A5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97100" y="2306608"/>
                      <a:ext cx="371715" cy="103734"/>
                      <a:chOff x="5597100" y="2306608"/>
                      <a:chExt cx="371715" cy="103734"/>
                    </a:xfrm>
                    <a:solidFill>
                      <a:srgbClr val="F3A806"/>
                    </a:solidFill>
                  </p:grpSpPr>
                  <p:sp>
                    <p:nvSpPr>
                      <p:cNvPr id="480" name="Freihandform: Form 479">
                        <a:extLst>
                          <a:ext uri="{FF2B5EF4-FFF2-40B4-BE49-F238E27FC236}">
                            <a16:creationId xmlns:a16="http://schemas.microsoft.com/office/drawing/2014/main" id="{3C0BF4D7-1CDF-4B52-BEC0-F4AF674AF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7100" y="2356993"/>
                        <a:ext cx="25934" cy="51867"/>
                      </a:xfrm>
                      <a:custGeom>
                        <a:avLst/>
                        <a:gdLst>
                          <a:gd name="connsiteX0" fmla="*/ 28755 w 25933"/>
                          <a:gd name="connsiteY0" fmla="*/ 41867 h 51867"/>
                          <a:gd name="connsiteX1" fmla="*/ 26594 w 25933"/>
                          <a:gd name="connsiteY1" fmla="*/ 53883 h 51867"/>
                          <a:gd name="connsiteX2" fmla="*/ 17344 w 25933"/>
                          <a:gd name="connsiteY2" fmla="*/ 59761 h 51867"/>
                          <a:gd name="connsiteX3" fmla="*/ 6020 w 25933"/>
                          <a:gd name="connsiteY3" fmla="*/ 59415 h 51867"/>
                          <a:gd name="connsiteX4" fmla="*/ 5414 w 25933"/>
                          <a:gd name="connsiteY4" fmla="*/ 55266 h 51867"/>
                          <a:gd name="connsiteX5" fmla="*/ 10774 w 25933"/>
                          <a:gd name="connsiteY5" fmla="*/ 56303 h 51867"/>
                          <a:gd name="connsiteX6" fmla="*/ 16825 w 25933"/>
                          <a:gd name="connsiteY6" fmla="*/ 56044 h 51867"/>
                          <a:gd name="connsiteX7" fmla="*/ 23568 w 25933"/>
                          <a:gd name="connsiteY7" fmla="*/ 51635 h 51867"/>
                          <a:gd name="connsiteX8" fmla="*/ 25124 w 25933"/>
                          <a:gd name="connsiteY8" fmla="*/ 42731 h 51867"/>
                          <a:gd name="connsiteX9" fmla="*/ 22012 w 25933"/>
                          <a:gd name="connsiteY9" fmla="*/ 35470 h 51867"/>
                          <a:gd name="connsiteX10" fmla="*/ 13540 w 25933"/>
                          <a:gd name="connsiteY10" fmla="*/ 31061 h 51867"/>
                          <a:gd name="connsiteX11" fmla="*/ 6279 w 25933"/>
                          <a:gd name="connsiteY11" fmla="*/ 27690 h 51867"/>
                          <a:gd name="connsiteX12" fmla="*/ 2303 w 25933"/>
                          <a:gd name="connsiteY12" fmla="*/ 23281 h 51867"/>
                          <a:gd name="connsiteX13" fmla="*/ 228 w 25933"/>
                          <a:gd name="connsiteY13" fmla="*/ 16798 h 51867"/>
                          <a:gd name="connsiteX14" fmla="*/ 833 w 25933"/>
                          <a:gd name="connsiteY14" fmla="*/ 9018 h 51867"/>
                          <a:gd name="connsiteX15" fmla="*/ 4896 w 25933"/>
                          <a:gd name="connsiteY15" fmla="*/ 3139 h 51867"/>
                          <a:gd name="connsiteX16" fmla="*/ 11379 w 25933"/>
                          <a:gd name="connsiteY16" fmla="*/ 286 h 51867"/>
                          <a:gd name="connsiteX17" fmla="*/ 17517 w 25933"/>
                          <a:gd name="connsiteY17" fmla="*/ 114 h 51867"/>
                          <a:gd name="connsiteX18" fmla="*/ 22012 w 25933"/>
                          <a:gd name="connsiteY18" fmla="*/ 1064 h 51867"/>
                          <a:gd name="connsiteX19" fmla="*/ 21061 w 25933"/>
                          <a:gd name="connsiteY19" fmla="*/ 4955 h 51867"/>
                          <a:gd name="connsiteX20" fmla="*/ 11898 w 25933"/>
                          <a:gd name="connsiteY20" fmla="*/ 4090 h 51867"/>
                          <a:gd name="connsiteX21" fmla="*/ 5414 w 25933"/>
                          <a:gd name="connsiteY21" fmla="*/ 7980 h 51867"/>
                          <a:gd name="connsiteX22" fmla="*/ 3945 w 25933"/>
                          <a:gd name="connsiteY22" fmla="*/ 16020 h 51867"/>
                          <a:gd name="connsiteX23" fmla="*/ 6971 w 25933"/>
                          <a:gd name="connsiteY23" fmla="*/ 23194 h 51867"/>
                          <a:gd name="connsiteX24" fmla="*/ 15356 w 25933"/>
                          <a:gd name="connsiteY24" fmla="*/ 27603 h 51867"/>
                          <a:gd name="connsiteX25" fmla="*/ 24865 w 25933"/>
                          <a:gd name="connsiteY25" fmla="*/ 32963 h 51867"/>
                          <a:gd name="connsiteX26" fmla="*/ 28755 w 25933"/>
                          <a:gd name="connsiteY26" fmla="*/ 4186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8755" y="41867"/>
                            </a:moveTo>
                            <a:cubicBezTo>
                              <a:pt x="29446" y="46535"/>
                              <a:pt x="28755" y="50598"/>
                              <a:pt x="26594" y="53883"/>
                            </a:cubicBezTo>
                            <a:cubicBezTo>
                              <a:pt x="24433" y="57167"/>
                              <a:pt x="21320" y="59156"/>
                              <a:pt x="17344" y="59761"/>
                            </a:cubicBezTo>
                            <a:cubicBezTo>
                              <a:pt x="12762" y="60452"/>
                              <a:pt x="8959" y="60366"/>
                              <a:pt x="6020" y="59415"/>
                            </a:cubicBezTo>
                            <a:lnTo>
                              <a:pt x="5414" y="55266"/>
                            </a:lnTo>
                            <a:cubicBezTo>
                              <a:pt x="6884" y="55784"/>
                              <a:pt x="8699" y="56130"/>
                              <a:pt x="10774" y="56303"/>
                            </a:cubicBezTo>
                            <a:cubicBezTo>
                              <a:pt x="12849" y="56476"/>
                              <a:pt x="14837" y="56389"/>
                              <a:pt x="16825" y="56044"/>
                            </a:cubicBezTo>
                            <a:cubicBezTo>
                              <a:pt x="19764" y="55611"/>
                              <a:pt x="22012" y="54142"/>
                              <a:pt x="23568" y="51635"/>
                            </a:cubicBezTo>
                            <a:cubicBezTo>
                              <a:pt x="25124" y="49128"/>
                              <a:pt x="25643" y="46189"/>
                              <a:pt x="25124" y="42731"/>
                            </a:cubicBezTo>
                            <a:cubicBezTo>
                              <a:pt x="24692" y="39533"/>
                              <a:pt x="23568" y="37112"/>
                              <a:pt x="22012" y="35470"/>
                            </a:cubicBezTo>
                            <a:cubicBezTo>
                              <a:pt x="20370" y="33827"/>
                              <a:pt x="17603" y="32358"/>
                              <a:pt x="13540" y="31061"/>
                            </a:cubicBezTo>
                            <a:cubicBezTo>
                              <a:pt x="10342" y="30024"/>
                              <a:pt x="7921" y="28900"/>
                              <a:pt x="6279" y="27690"/>
                            </a:cubicBezTo>
                            <a:cubicBezTo>
                              <a:pt x="4637" y="26479"/>
                              <a:pt x="3253" y="25096"/>
                              <a:pt x="2303" y="23281"/>
                            </a:cubicBezTo>
                            <a:cubicBezTo>
                              <a:pt x="1352" y="21552"/>
                              <a:pt x="660" y="19391"/>
                              <a:pt x="228" y="16798"/>
                            </a:cubicBezTo>
                            <a:cubicBezTo>
                              <a:pt x="-204" y="13945"/>
                              <a:pt x="-32" y="11351"/>
                              <a:pt x="833" y="9018"/>
                            </a:cubicBezTo>
                            <a:cubicBezTo>
                              <a:pt x="1611" y="6683"/>
                              <a:pt x="2994" y="4695"/>
                              <a:pt x="4896" y="3139"/>
                            </a:cubicBezTo>
                            <a:cubicBezTo>
                              <a:pt x="6798" y="1583"/>
                              <a:pt x="8959" y="632"/>
                              <a:pt x="11379" y="286"/>
                            </a:cubicBezTo>
                            <a:cubicBezTo>
                              <a:pt x="13627" y="-59"/>
                              <a:pt x="15615" y="-59"/>
                              <a:pt x="17517" y="114"/>
                            </a:cubicBezTo>
                            <a:cubicBezTo>
                              <a:pt x="19419" y="373"/>
                              <a:pt x="20888" y="632"/>
                              <a:pt x="22012" y="1064"/>
                            </a:cubicBezTo>
                            <a:lnTo>
                              <a:pt x="21061" y="4955"/>
                            </a:lnTo>
                            <a:cubicBezTo>
                              <a:pt x="17949" y="3917"/>
                              <a:pt x="14837" y="3571"/>
                              <a:pt x="11898" y="4090"/>
                            </a:cubicBezTo>
                            <a:cubicBezTo>
                              <a:pt x="9045" y="4522"/>
                              <a:pt x="6971" y="5819"/>
                              <a:pt x="5414" y="7980"/>
                            </a:cubicBezTo>
                            <a:cubicBezTo>
                              <a:pt x="3945" y="10141"/>
                              <a:pt x="3426" y="12821"/>
                              <a:pt x="3945" y="16020"/>
                            </a:cubicBezTo>
                            <a:cubicBezTo>
                              <a:pt x="4464" y="19218"/>
                              <a:pt x="5414" y="21639"/>
                              <a:pt x="6971" y="23194"/>
                            </a:cubicBezTo>
                            <a:cubicBezTo>
                              <a:pt x="8527" y="24750"/>
                              <a:pt x="11293" y="26220"/>
                              <a:pt x="15356" y="27603"/>
                            </a:cubicBezTo>
                            <a:cubicBezTo>
                              <a:pt x="19505" y="28900"/>
                              <a:pt x="22704" y="30629"/>
                              <a:pt x="24865" y="32963"/>
                            </a:cubicBezTo>
                            <a:cubicBezTo>
                              <a:pt x="26853" y="35383"/>
                              <a:pt x="28236" y="38322"/>
                              <a:pt x="28755" y="41867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1" name="Freihandform: Form 480">
                        <a:extLst>
                          <a:ext uri="{FF2B5EF4-FFF2-40B4-BE49-F238E27FC236}">
                            <a16:creationId xmlns:a16="http://schemas.microsoft.com/office/drawing/2014/main" id="{27D910AF-CEAA-4916-A3C7-DEAC5D8C0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9226" y="2350968"/>
                        <a:ext cx="34578" cy="60512"/>
                      </a:xfrm>
                      <a:custGeom>
                        <a:avLst/>
                        <a:gdLst>
                          <a:gd name="connsiteX0" fmla="*/ 36221 w 34578"/>
                          <a:gd name="connsiteY0" fmla="*/ 57313 h 60511"/>
                          <a:gd name="connsiteX1" fmla="*/ 32417 w 34578"/>
                          <a:gd name="connsiteY1" fmla="*/ 57919 h 60511"/>
                          <a:gd name="connsiteX2" fmla="*/ 28181 w 34578"/>
                          <a:gd name="connsiteY2" fmla="*/ 29737 h 60511"/>
                          <a:gd name="connsiteX3" fmla="*/ 8212 w 34578"/>
                          <a:gd name="connsiteY3" fmla="*/ 32763 h 60511"/>
                          <a:gd name="connsiteX4" fmla="*/ 12448 w 34578"/>
                          <a:gd name="connsiteY4" fmla="*/ 60944 h 60511"/>
                          <a:gd name="connsiteX5" fmla="*/ 8645 w 34578"/>
                          <a:gd name="connsiteY5" fmla="*/ 61549 h 60511"/>
                          <a:gd name="connsiteX6" fmla="*/ 0 w 34578"/>
                          <a:gd name="connsiteY6" fmla="*/ 4236 h 60511"/>
                          <a:gd name="connsiteX7" fmla="*/ 3804 w 34578"/>
                          <a:gd name="connsiteY7" fmla="*/ 3631 h 60511"/>
                          <a:gd name="connsiteX8" fmla="*/ 7607 w 34578"/>
                          <a:gd name="connsiteY8" fmla="*/ 29046 h 60511"/>
                          <a:gd name="connsiteX9" fmla="*/ 27576 w 34578"/>
                          <a:gd name="connsiteY9" fmla="*/ 26020 h 60511"/>
                          <a:gd name="connsiteX10" fmla="*/ 23772 w 34578"/>
                          <a:gd name="connsiteY10" fmla="*/ 605 h 60511"/>
                          <a:gd name="connsiteX11" fmla="*/ 27576 w 34578"/>
                          <a:gd name="connsiteY11" fmla="*/ 0 h 60511"/>
                          <a:gd name="connsiteX12" fmla="*/ 36221 w 34578"/>
                          <a:gd name="connsiteY12" fmla="*/ 57313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6221" y="57313"/>
                            </a:moveTo>
                            <a:lnTo>
                              <a:pt x="32417" y="57919"/>
                            </a:lnTo>
                            <a:lnTo>
                              <a:pt x="28181" y="29737"/>
                            </a:lnTo>
                            <a:lnTo>
                              <a:pt x="8212" y="32763"/>
                            </a:lnTo>
                            <a:lnTo>
                              <a:pt x="12448" y="60944"/>
                            </a:lnTo>
                            <a:lnTo>
                              <a:pt x="8645" y="61549"/>
                            </a:lnTo>
                            <a:lnTo>
                              <a:pt x="0" y="4236"/>
                            </a:lnTo>
                            <a:lnTo>
                              <a:pt x="3804" y="3631"/>
                            </a:lnTo>
                            <a:lnTo>
                              <a:pt x="7607" y="29046"/>
                            </a:lnTo>
                            <a:lnTo>
                              <a:pt x="27576" y="26020"/>
                            </a:lnTo>
                            <a:lnTo>
                              <a:pt x="23772" y="605"/>
                            </a:lnTo>
                            <a:lnTo>
                              <a:pt x="27576" y="0"/>
                            </a:lnTo>
                            <a:lnTo>
                              <a:pt x="36221" y="5731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2" name="Freihandform: Form 481">
                        <a:extLst>
                          <a:ext uri="{FF2B5EF4-FFF2-40B4-BE49-F238E27FC236}">
                            <a16:creationId xmlns:a16="http://schemas.microsoft.com/office/drawing/2014/main" id="{047CA5EF-94A7-4E0E-A512-562DD030E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1931" y="2347338"/>
                        <a:ext cx="25934" cy="51867"/>
                      </a:xfrm>
                      <a:custGeom>
                        <a:avLst/>
                        <a:gdLst>
                          <a:gd name="connsiteX0" fmla="*/ 27922 w 25933"/>
                          <a:gd name="connsiteY0" fmla="*/ 55757 h 51867"/>
                          <a:gd name="connsiteX1" fmla="*/ 19710 w 25933"/>
                          <a:gd name="connsiteY1" fmla="*/ 35788 h 51867"/>
                          <a:gd name="connsiteX2" fmla="*/ 5792 w 25933"/>
                          <a:gd name="connsiteY2" fmla="*/ 37863 h 51867"/>
                          <a:gd name="connsiteX3" fmla="*/ 3977 w 25933"/>
                          <a:gd name="connsiteY3" fmla="*/ 59388 h 51867"/>
                          <a:gd name="connsiteX4" fmla="*/ 0 w 25933"/>
                          <a:gd name="connsiteY4" fmla="*/ 59993 h 51867"/>
                          <a:gd name="connsiteX5" fmla="*/ 5100 w 25933"/>
                          <a:gd name="connsiteY5" fmla="*/ 605 h 51867"/>
                          <a:gd name="connsiteX6" fmla="*/ 9077 w 25933"/>
                          <a:gd name="connsiteY6" fmla="*/ 0 h 51867"/>
                          <a:gd name="connsiteX7" fmla="*/ 31812 w 25933"/>
                          <a:gd name="connsiteY7" fmla="*/ 55152 h 51867"/>
                          <a:gd name="connsiteX8" fmla="*/ 27922 w 25933"/>
                          <a:gd name="connsiteY8" fmla="*/ 55757 h 51867"/>
                          <a:gd name="connsiteX9" fmla="*/ 18240 w 25933"/>
                          <a:gd name="connsiteY9" fmla="*/ 31985 h 51867"/>
                          <a:gd name="connsiteX10" fmla="*/ 9941 w 25933"/>
                          <a:gd name="connsiteY10" fmla="*/ 11411 h 51867"/>
                          <a:gd name="connsiteX11" fmla="*/ 7694 w 25933"/>
                          <a:gd name="connsiteY11" fmla="*/ 4754 h 51867"/>
                          <a:gd name="connsiteX12" fmla="*/ 7607 w 25933"/>
                          <a:gd name="connsiteY12" fmla="*/ 11756 h 51867"/>
                          <a:gd name="connsiteX13" fmla="*/ 5965 w 25933"/>
                          <a:gd name="connsiteY13" fmla="*/ 33886 h 51867"/>
                          <a:gd name="connsiteX14" fmla="*/ 18240 w 25933"/>
                          <a:gd name="connsiteY14" fmla="*/ 3198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7922" y="55757"/>
                            </a:moveTo>
                            <a:lnTo>
                              <a:pt x="19710" y="35788"/>
                            </a:lnTo>
                            <a:lnTo>
                              <a:pt x="5792" y="37863"/>
                            </a:lnTo>
                            <a:lnTo>
                              <a:pt x="3977" y="59388"/>
                            </a:lnTo>
                            <a:lnTo>
                              <a:pt x="0" y="59993"/>
                            </a:lnTo>
                            <a:lnTo>
                              <a:pt x="5100" y="605"/>
                            </a:lnTo>
                            <a:lnTo>
                              <a:pt x="9077" y="0"/>
                            </a:lnTo>
                            <a:lnTo>
                              <a:pt x="31812" y="55152"/>
                            </a:lnTo>
                            <a:lnTo>
                              <a:pt x="27922" y="55757"/>
                            </a:lnTo>
                            <a:close/>
                            <a:moveTo>
                              <a:pt x="18240" y="31985"/>
                            </a:moveTo>
                            <a:lnTo>
                              <a:pt x="9941" y="11411"/>
                            </a:lnTo>
                            <a:cubicBezTo>
                              <a:pt x="9077" y="9077"/>
                              <a:pt x="8299" y="6916"/>
                              <a:pt x="7694" y="4754"/>
                            </a:cubicBezTo>
                            <a:cubicBezTo>
                              <a:pt x="7780" y="7088"/>
                              <a:pt x="7780" y="9423"/>
                              <a:pt x="7607" y="11756"/>
                            </a:cubicBezTo>
                            <a:lnTo>
                              <a:pt x="5965" y="33886"/>
                            </a:lnTo>
                            <a:lnTo>
                              <a:pt x="18240" y="31985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3" name="Freihandform: Form 482">
                        <a:extLst>
                          <a:ext uri="{FF2B5EF4-FFF2-40B4-BE49-F238E27FC236}">
                            <a16:creationId xmlns:a16="http://schemas.microsoft.com/office/drawing/2014/main" id="{E88D6D14-D139-409B-A3D3-65CA9C516B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1408" y="2342742"/>
                        <a:ext cx="25934" cy="51867"/>
                      </a:xfrm>
                      <a:custGeom>
                        <a:avLst/>
                        <a:gdLst>
                          <a:gd name="connsiteX0" fmla="*/ 26452 w 25933"/>
                          <a:gd name="connsiteY0" fmla="*/ 14364 h 51867"/>
                          <a:gd name="connsiteX1" fmla="*/ 24378 w 25933"/>
                          <a:gd name="connsiteY1" fmla="*/ 28023 h 51867"/>
                          <a:gd name="connsiteX2" fmla="*/ 12967 w 25933"/>
                          <a:gd name="connsiteY2" fmla="*/ 33987 h 51867"/>
                          <a:gd name="connsiteX3" fmla="*/ 8904 w 25933"/>
                          <a:gd name="connsiteY3" fmla="*/ 34593 h 51867"/>
                          <a:gd name="connsiteX4" fmla="*/ 12448 w 25933"/>
                          <a:gd name="connsiteY4" fmla="*/ 58279 h 51867"/>
                          <a:gd name="connsiteX5" fmla="*/ 8645 w 25933"/>
                          <a:gd name="connsiteY5" fmla="*/ 58884 h 51867"/>
                          <a:gd name="connsiteX6" fmla="*/ 0 w 25933"/>
                          <a:gd name="connsiteY6" fmla="*/ 1570 h 51867"/>
                          <a:gd name="connsiteX7" fmla="*/ 7867 w 25933"/>
                          <a:gd name="connsiteY7" fmla="*/ 360 h 51867"/>
                          <a:gd name="connsiteX8" fmla="*/ 20747 w 25933"/>
                          <a:gd name="connsiteY8" fmla="*/ 2435 h 51867"/>
                          <a:gd name="connsiteX9" fmla="*/ 26452 w 25933"/>
                          <a:gd name="connsiteY9" fmla="*/ 14364 h 51867"/>
                          <a:gd name="connsiteX10" fmla="*/ 8385 w 25933"/>
                          <a:gd name="connsiteY10" fmla="*/ 31048 h 51867"/>
                          <a:gd name="connsiteX11" fmla="*/ 12189 w 25933"/>
                          <a:gd name="connsiteY11" fmla="*/ 30443 h 51867"/>
                          <a:gd name="connsiteX12" fmla="*/ 21265 w 25933"/>
                          <a:gd name="connsiteY12" fmla="*/ 25862 h 51867"/>
                          <a:gd name="connsiteX13" fmla="*/ 22476 w 25933"/>
                          <a:gd name="connsiteY13" fmla="*/ 14969 h 51867"/>
                          <a:gd name="connsiteX14" fmla="*/ 18067 w 25933"/>
                          <a:gd name="connsiteY14" fmla="*/ 5461 h 51867"/>
                          <a:gd name="connsiteX15" fmla="*/ 8558 w 25933"/>
                          <a:gd name="connsiteY15" fmla="*/ 3818 h 51867"/>
                          <a:gd name="connsiteX16" fmla="*/ 4322 w 25933"/>
                          <a:gd name="connsiteY16" fmla="*/ 4510 h 51867"/>
                          <a:gd name="connsiteX17" fmla="*/ 8385 w 25933"/>
                          <a:gd name="connsiteY17" fmla="*/ 31048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6452" y="14364"/>
                            </a:moveTo>
                            <a:cubicBezTo>
                              <a:pt x="27317" y="20243"/>
                              <a:pt x="26625" y="24824"/>
                              <a:pt x="24378" y="28023"/>
                            </a:cubicBezTo>
                            <a:cubicBezTo>
                              <a:pt x="22044" y="31221"/>
                              <a:pt x="18326" y="33209"/>
                              <a:pt x="12967" y="33987"/>
                            </a:cubicBezTo>
                            <a:lnTo>
                              <a:pt x="8904" y="34593"/>
                            </a:lnTo>
                            <a:lnTo>
                              <a:pt x="12448" y="58279"/>
                            </a:lnTo>
                            <a:lnTo>
                              <a:pt x="8645" y="58884"/>
                            </a:lnTo>
                            <a:lnTo>
                              <a:pt x="0" y="1570"/>
                            </a:lnTo>
                            <a:lnTo>
                              <a:pt x="7867" y="360"/>
                            </a:lnTo>
                            <a:cubicBezTo>
                              <a:pt x="13485" y="-504"/>
                              <a:pt x="17721" y="187"/>
                              <a:pt x="20747" y="2435"/>
                            </a:cubicBezTo>
                            <a:cubicBezTo>
                              <a:pt x="23600" y="4682"/>
                              <a:pt x="25588" y="8659"/>
                              <a:pt x="26452" y="14364"/>
                            </a:cubicBezTo>
                            <a:close/>
                            <a:moveTo>
                              <a:pt x="8385" y="31048"/>
                            </a:moveTo>
                            <a:lnTo>
                              <a:pt x="12189" y="30443"/>
                            </a:lnTo>
                            <a:cubicBezTo>
                              <a:pt x="16684" y="29752"/>
                              <a:pt x="19710" y="28196"/>
                              <a:pt x="21265" y="25862"/>
                            </a:cubicBezTo>
                            <a:cubicBezTo>
                              <a:pt x="22822" y="23441"/>
                              <a:pt x="23254" y="19810"/>
                              <a:pt x="22476" y="14969"/>
                            </a:cubicBezTo>
                            <a:cubicBezTo>
                              <a:pt x="21784" y="10388"/>
                              <a:pt x="20315" y="7189"/>
                              <a:pt x="18067" y="5461"/>
                            </a:cubicBezTo>
                            <a:cubicBezTo>
                              <a:pt x="15820" y="3732"/>
                              <a:pt x="12621" y="3213"/>
                              <a:pt x="8558" y="3818"/>
                            </a:cubicBezTo>
                            <a:lnTo>
                              <a:pt x="4322" y="4510"/>
                            </a:lnTo>
                            <a:lnTo>
                              <a:pt x="8385" y="31048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4" name="Freihandform: Form 483">
                        <a:extLst>
                          <a:ext uri="{FF2B5EF4-FFF2-40B4-BE49-F238E27FC236}">
                            <a16:creationId xmlns:a16="http://schemas.microsoft.com/office/drawing/2014/main" id="{9B4F2D76-DE5B-4D27-A244-77341635C7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4258" y="2336100"/>
                        <a:ext cx="25934" cy="51867"/>
                      </a:xfrm>
                      <a:custGeom>
                        <a:avLst/>
                        <a:gdLst>
                          <a:gd name="connsiteX0" fmla="*/ 29391 w 25933"/>
                          <a:gd name="connsiteY0" fmla="*/ 57313 h 51867"/>
                          <a:gd name="connsiteX1" fmla="*/ 8645 w 25933"/>
                          <a:gd name="connsiteY1" fmla="*/ 60426 h 51867"/>
                          <a:gd name="connsiteX2" fmla="*/ 0 w 25933"/>
                          <a:gd name="connsiteY2" fmla="*/ 3112 h 51867"/>
                          <a:gd name="connsiteX3" fmla="*/ 20747 w 25933"/>
                          <a:gd name="connsiteY3" fmla="*/ 0 h 51867"/>
                          <a:gd name="connsiteX4" fmla="*/ 21265 w 25933"/>
                          <a:gd name="connsiteY4" fmla="*/ 3717 h 51867"/>
                          <a:gd name="connsiteX5" fmla="*/ 4322 w 25933"/>
                          <a:gd name="connsiteY5" fmla="*/ 6224 h 51867"/>
                          <a:gd name="connsiteX6" fmla="*/ 7607 w 25933"/>
                          <a:gd name="connsiteY6" fmla="*/ 28008 h 51867"/>
                          <a:gd name="connsiteX7" fmla="*/ 23599 w 25933"/>
                          <a:gd name="connsiteY7" fmla="*/ 25588 h 51867"/>
                          <a:gd name="connsiteX8" fmla="*/ 24205 w 25933"/>
                          <a:gd name="connsiteY8" fmla="*/ 29305 h 51867"/>
                          <a:gd name="connsiteX9" fmla="*/ 8212 w 25933"/>
                          <a:gd name="connsiteY9" fmla="*/ 31726 h 51867"/>
                          <a:gd name="connsiteX10" fmla="*/ 11929 w 25933"/>
                          <a:gd name="connsiteY10" fmla="*/ 56189 h 51867"/>
                          <a:gd name="connsiteX11" fmla="*/ 28873 w 25933"/>
                          <a:gd name="connsiteY11" fmla="*/ 53683 h 51867"/>
                          <a:gd name="connsiteX12" fmla="*/ 29391 w 25933"/>
                          <a:gd name="connsiteY12" fmla="*/ 5731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9391" y="57313"/>
                            </a:moveTo>
                            <a:lnTo>
                              <a:pt x="8645" y="60426"/>
                            </a:lnTo>
                            <a:lnTo>
                              <a:pt x="0" y="3112"/>
                            </a:lnTo>
                            <a:lnTo>
                              <a:pt x="20747" y="0"/>
                            </a:lnTo>
                            <a:lnTo>
                              <a:pt x="21265" y="3717"/>
                            </a:lnTo>
                            <a:lnTo>
                              <a:pt x="4322" y="6224"/>
                            </a:lnTo>
                            <a:lnTo>
                              <a:pt x="7607" y="28008"/>
                            </a:lnTo>
                            <a:lnTo>
                              <a:pt x="23599" y="25588"/>
                            </a:lnTo>
                            <a:lnTo>
                              <a:pt x="24205" y="29305"/>
                            </a:lnTo>
                            <a:lnTo>
                              <a:pt x="8212" y="31726"/>
                            </a:lnTo>
                            <a:lnTo>
                              <a:pt x="11929" y="56189"/>
                            </a:lnTo>
                            <a:lnTo>
                              <a:pt x="28873" y="53683"/>
                            </a:lnTo>
                            <a:lnTo>
                              <a:pt x="29391" y="5731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5" name="Freihandform: Form 484">
                        <a:extLst>
                          <a:ext uri="{FF2B5EF4-FFF2-40B4-BE49-F238E27FC236}">
                            <a16:creationId xmlns:a16="http://schemas.microsoft.com/office/drawing/2014/main" id="{86E53EDC-776A-4D7C-A534-C5FF55B3C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4651" y="2331923"/>
                        <a:ext cx="25934" cy="51867"/>
                      </a:xfrm>
                      <a:custGeom>
                        <a:avLst/>
                        <a:gdLst>
                          <a:gd name="connsiteX0" fmla="*/ 28735 w 25933"/>
                          <a:gd name="connsiteY0" fmla="*/ 41694 h 51867"/>
                          <a:gd name="connsiteX1" fmla="*/ 26574 w 25933"/>
                          <a:gd name="connsiteY1" fmla="*/ 53710 h 51867"/>
                          <a:gd name="connsiteX2" fmla="*/ 17324 w 25933"/>
                          <a:gd name="connsiteY2" fmla="*/ 59588 h 51867"/>
                          <a:gd name="connsiteX3" fmla="*/ 6000 w 25933"/>
                          <a:gd name="connsiteY3" fmla="*/ 59242 h 51867"/>
                          <a:gd name="connsiteX4" fmla="*/ 5395 w 25933"/>
                          <a:gd name="connsiteY4" fmla="*/ 55093 h 51867"/>
                          <a:gd name="connsiteX5" fmla="*/ 10754 w 25933"/>
                          <a:gd name="connsiteY5" fmla="*/ 56130 h 51867"/>
                          <a:gd name="connsiteX6" fmla="*/ 16806 w 25933"/>
                          <a:gd name="connsiteY6" fmla="*/ 55871 h 51867"/>
                          <a:gd name="connsiteX7" fmla="*/ 23549 w 25933"/>
                          <a:gd name="connsiteY7" fmla="*/ 51462 h 51867"/>
                          <a:gd name="connsiteX8" fmla="*/ 25104 w 25933"/>
                          <a:gd name="connsiteY8" fmla="*/ 42558 h 51867"/>
                          <a:gd name="connsiteX9" fmla="*/ 21993 w 25933"/>
                          <a:gd name="connsiteY9" fmla="*/ 35383 h 51867"/>
                          <a:gd name="connsiteX10" fmla="*/ 13521 w 25933"/>
                          <a:gd name="connsiteY10" fmla="*/ 30975 h 51867"/>
                          <a:gd name="connsiteX11" fmla="*/ 6259 w 25933"/>
                          <a:gd name="connsiteY11" fmla="*/ 27690 h 51867"/>
                          <a:gd name="connsiteX12" fmla="*/ 2283 w 25933"/>
                          <a:gd name="connsiteY12" fmla="*/ 23281 h 51867"/>
                          <a:gd name="connsiteX13" fmla="*/ 208 w 25933"/>
                          <a:gd name="connsiteY13" fmla="*/ 16798 h 51867"/>
                          <a:gd name="connsiteX14" fmla="*/ 813 w 25933"/>
                          <a:gd name="connsiteY14" fmla="*/ 9017 h 51867"/>
                          <a:gd name="connsiteX15" fmla="*/ 4876 w 25933"/>
                          <a:gd name="connsiteY15" fmla="*/ 3139 h 51867"/>
                          <a:gd name="connsiteX16" fmla="*/ 11360 w 25933"/>
                          <a:gd name="connsiteY16" fmla="*/ 287 h 51867"/>
                          <a:gd name="connsiteX17" fmla="*/ 17497 w 25933"/>
                          <a:gd name="connsiteY17" fmla="*/ 113 h 51867"/>
                          <a:gd name="connsiteX18" fmla="*/ 22079 w 25933"/>
                          <a:gd name="connsiteY18" fmla="*/ 1065 h 51867"/>
                          <a:gd name="connsiteX19" fmla="*/ 21128 w 25933"/>
                          <a:gd name="connsiteY19" fmla="*/ 4954 h 51867"/>
                          <a:gd name="connsiteX20" fmla="*/ 11965 w 25933"/>
                          <a:gd name="connsiteY20" fmla="*/ 4090 h 51867"/>
                          <a:gd name="connsiteX21" fmla="*/ 5481 w 25933"/>
                          <a:gd name="connsiteY21" fmla="*/ 7980 h 51867"/>
                          <a:gd name="connsiteX22" fmla="*/ 4012 w 25933"/>
                          <a:gd name="connsiteY22" fmla="*/ 16019 h 51867"/>
                          <a:gd name="connsiteX23" fmla="*/ 7037 w 25933"/>
                          <a:gd name="connsiteY23" fmla="*/ 23195 h 51867"/>
                          <a:gd name="connsiteX24" fmla="*/ 15423 w 25933"/>
                          <a:gd name="connsiteY24" fmla="*/ 27603 h 51867"/>
                          <a:gd name="connsiteX25" fmla="*/ 24932 w 25933"/>
                          <a:gd name="connsiteY25" fmla="*/ 32963 h 51867"/>
                          <a:gd name="connsiteX26" fmla="*/ 28735 w 25933"/>
                          <a:gd name="connsiteY26" fmla="*/ 4169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8735" y="41694"/>
                            </a:moveTo>
                            <a:cubicBezTo>
                              <a:pt x="29427" y="46362"/>
                              <a:pt x="28735" y="50425"/>
                              <a:pt x="26574" y="53710"/>
                            </a:cubicBezTo>
                            <a:cubicBezTo>
                              <a:pt x="24413" y="56995"/>
                              <a:pt x="21301" y="58983"/>
                              <a:pt x="17324" y="59588"/>
                            </a:cubicBezTo>
                            <a:cubicBezTo>
                              <a:pt x="12743" y="60280"/>
                              <a:pt x="8939" y="60193"/>
                              <a:pt x="6000" y="59242"/>
                            </a:cubicBezTo>
                            <a:lnTo>
                              <a:pt x="5395" y="55093"/>
                            </a:lnTo>
                            <a:cubicBezTo>
                              <a:pt x="6865" y="55612"/>
                              <a:pt x="8680" y="55957"/>
                              <a:pt x="10754" y="56130"/>
                            </a:cubicBezTo>
                            <a:cubicBezTo>
                              <a:pt x="12829" y="56303"/>
                              <a:pt x="14817" y="56217"/>
                              <a:pt x="16806" y="55871"/>
                            </a:cubicBezTo>
                            <a:cubicBezTo>
                              <a:pt x="19745" y="55439"/>
                              <a:pt x="21993" y="53969"/>
                              <a:pt x="23549" y="51462"/>
                            </a:cubicBezTo>
                            <a:cubicBezTo>
                              <a:pt x="25104" y="48955"/>
                              <a:pt x="25623" y="46016"/>
                              <a:pt x="25104" y="42558"/>
                            </a:cubicBezTo>
                            <a:cubicBezTo>
                              <a:pt x="24672" y="39446"/>
                              <a:pt x="23549" y="37026"/>
                              <a:pt x="21993" y="35383"/>
                            </a:cubicBezTo>
                            <a:cubicBezTo>
                              <a:pt x="20350" y="33741"/>
                              <a:pt x="17584" y="32271"/>
                              <a:pt x="13521" y="30975"/>
                            </a:cubicBezTo>
                            <a:cubicBezTo>
                              <a:pt x="10322" y="29937"/>
                              <a:pt x="7902" y="28813"/>
                              <a:pt x="6259" y="27690"/>
                            </a:cubicBezTo>
                            <a:cubicBezTo>
                              <a:pt x="4617" y="26479"/>
                              <a:pt x="3234" y="25010"/>
                              <a:pt x="2283" y="23281"/>
                            </a:cubicBezTo>
                            <a:cubicBezTo>
                              <a:pt x="1332" y="21552"/>
                              <a:pt x="641" y="19391"/>
                              <a:pt x="208" y="16798"/>
                            </a:cubicBezTo>
                            <a:cubicBezTo>
                              <a:pt x="-224" y="13945"/>
                              <a:pt x="35" y="11352"/>
                              <a:pt x="813" y="9017"/>
                            </a:cubicBezTo>
                            <a:cubicBezTo>
                              <a:pt x="1591" y="6683"/>
                              <a:pt x="2974" y="4695"/>
                              <a:pt x="4876" y="3139"/>
                            </a:cubicBezTo>
                            <a:cubicBezTo>
                              <a:pt x="6778" y="1670"/>
                              <a:pt x="8939" y="632"/>
                              <a:pt x="11360" y="287"/>
                            </a:cubicBezTo>
                            <a:cubicBezTo>
                              <a:pt x="13607" y="-59"/>
                              <a:pt x="15682" y="-59"/>
                              <a:pt x="17497" y="113"/>
                            </a:cubicBezTo>
                            <a:cubicBezTo>
                              <a:pt x="19399" y="373"/>
                              <a:pt x="20869" y="632"/>
                              <a:pt x="22079" y="1065"/>
                            </a:cubicBezTo>
                            <a:lnTo>
                              <a:pt x="21128" y="4954"/>
                            </a:lnTo>
                            <a:cubicBezTo>
                              <a:pt x="18016" y="3917"/>
                              <a:pt x="14904" y="3572"/>
                              <a:pt x="11965" y="4090"/>
                            </a:cubicBezTo>
                            <a:cubicBezTo>
                              <a:pt x="9112" y="4522"/>
                              <a:pt x="6951" y="5819"/>
                              <a:pt x="5481" y="7980"/>
                            </a:cubicBezTo>
                            <a:cubicBezTo>
                              <a:pt x="4012" y="10141"/>
                              <a:pt x="3493" y="12821"/>
                              <a:pt x="4012" y="16019"/>
                            </a:cubicBezTo>
                            <a:cubicBezTo>
                              <a:pt x="4530" y="19218"/>
                              <a:pt x="5481" y="21639"/>
                              <a:pt x="7037" y="23195"/>
                            </a:cubicBezTo>
                            <a:cubicBezTo>
                              <a:pt x="8593" y="24750"/>
                              <a:pt x="11360" y="26220"/>
                              <a:pt x="15423" y="27603"/>
                            </a:cubicBezTo>
                            <a:cubicBezTo>
                              <a:pt x="19572" y="28900"/>
                              <a:pt x="22771" y="30715"/>
                              <a:pt x="24932" y="32963"/>
                            </a:cubicBezTo>
                            <a:cubicBezTo>
                              <a:pt x="26833" y="35124"/>
                              <a:pt x="28217" y="38063"/>
                              <a:pt x="28735" y="41694"/>
                            </a:cubicBez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6" name="Freihandform: Form 485">
                        <a:extLst>
                          <a:ext uri="{FF2B5EF4-FFF2-40B4-BE49-F238E27FC236}">
                            <a16:creationId xmlns:a16="http://schemas.microsoft.com/office/drawing/2014/main" id="{AFB4DAD5-E030-42CC-A5F8-E9E787019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97017" y="2325640"/>
                        <a:ext cx="34578" cy="60512"/>
                      </a:xfrm>
                      <a:custGeom>
                        <a:avLst/>
                        <a:gdLst>
                          <a:gd name="connsiteX0" fmla="*/ 36221 w 34578"/>
                          <a:gd name="connsiteY0" fmla="*/ 57313 h 60511"/>
                          <a:gd name="connsiteX1" fmla="*/ 32417 w 34578"/>
                          <a:gd name="connsiteY1" fmla="*/ 57919 h 60511"/>
                          <a:gd name="connsiteX2" fmla="*/ 28181 w 34578"/>
                          <a:gd name="connsiteY2" fmla="*/ 29737 h 60511"/>
                          <a:gd name="connsiteX3" fmla="*/ 8212 w 34578"/>
                          <a:gd name="connsiteY3" fmla="*/ 32763 h 60511"/>
                          <a:gd name="connsiteX4" fmla="*/ 12448 w 34578"/>
                          <a:gd name="connsiteY4" fmla="*/ 60944 h 60511"/>
                          <a:gd name="connsiteX5" fmla="*/ 8645 w 34578"/>
                          <a:gd name="connsiteY5" fmla="*/ 61549 h 60511"/>
                          <a:gd name="connsiteX6" fmla="*/ 0 w 34578"/>
                          <a:gd name="connsiteY6" fmla="*/ 4236 h 60511"/>
                          <a:gd name="connsiteX7" fmla="*/ 3804 w 34578"/>
                          <a:gd name="connsiteY7" fmla="*/ 3631 h 60511"/>
                          <a:gd name="connsiteX8" fmla="*/ 7607 w 34578"/>
                          <a:gd name="connsiteY8" fmla="*/ 29046 h 60511"/>
                          <a:gd name="connsiteX9" fmla="*/ 27576 w 34578"/>
                          <a:gd name="connsiteY9" fmla="*/ 26020 h 60511"/>
                          <a:gd name="connsiteX10" fmla="*/ 23772 w 34578"/>
                          <a:gd name="connsiteY10" fmla="*/ 605 h 60511"/>
                          <a:gd name="connsiteX11" fmla="*/ 27576 w 34578"/>
                          <a:gd name="connsiteY11" fmla="*/ 0 h 60511"/>
                          <a:gd name="connsiteX12" fmla="*/ 36221 w 34578"/>
                          <a:gd name="connsiteY12" fmla="*/ 57313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6221" y="57313"/>
                            </a:moveTo>
                            <a:lnTo>
                              <a:pt x="32417" y="57919"/>
                            </a:lnTo>
                            <a:lnTo>
                              <a:pt x="28181" y="29737"/>
                            </a:lnTo>
                            <a:lnTo>
                              <a:pt x="8212" y="32763"/>
                            </a:lnTo>
                            <a:lnTo>
                              <a:pt x="12448" y="60944"/>
                            </a:lnTo>
                            <a:lnTo>
                              <a:pt x="8645" y="61549"/>
                            </a:lnTo>
                            <a:lnTo>
                              <a:pt x="0" y="4236"/>
                            </a:lnTo>
                            <a:lnTo>
                              <a:pt x="3804" y="3631"/>
                            </a:lnTo>
                            <a:lnTo>
                              <a:pt x="7607" y="29046"/>
                            </a:lnTo>
                            <a:lnTo>
                              <a:pt x="27576" y="26020"/>
                            </a:lnTo>
                            <a:lnTo>
                              <a:pt x="23772" y="605"/>
                            </a:lnTo>
                            <a:lnTo>
                              <a:pt x="27576" y="0"/>
                            </a:lnTo>
                            <a:lnTo>
                              <a:pt x="36221" y="5731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7" name="Freihandform: Form 486">
                        <a:extLst>
                          <a:ext uri="{FF2B5EF4-FFF2-40B4-BE49-F238E27FC236}">
                            <a16:creationId xmlns:a16="http://schemas.microsoft.com/office/drawing/2014/main" id="{7B8F8049-A19F-4B4D-AACA-75803FD7ED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7128" y="2323133"/>
                        <a:ext cx="8645" cy="51867"/>
                      </a:xfrm>
                      <a:custGeom>
                        <a:avLst/>
                        <a:gdLst>
                          <a:gd name="connsiteX0" fmla="*/ 8645 w 8644"/>
                          <a:gd name="connsiteY0" fmla="*/ 57919 h 51867"/>
                          <a:gd name="connsiteX1" fmla="*/ 0 w 8644"/>
                          <a:gd name="connsiteY1" fmla="*/ 605 h 51867"/>
                          <a:gd name="connsiteX2" fmla="*/ 3804 w 8644"/>
                          <a:gd name="connsiteY2" fmla="*/ 0 h 51867"/>
                          <a:gd name="connsiteX3" fmla="*/ 12448 w 8644"/>
                          <a:gd name="connsiteY3" fmla="*/ 57313 h 51867"/>
                          <a:gd name="connsiteX4" fmla="*/ 8645 w 8644"/>
                          <a:gd name="connsiteY4" fmla="*/ 5791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" h="51867">
                            <a:moveTo>
                              <a:pt x="8645" y="57919"/>
                            </a:moveTo>
                            <a:lnTo>
                              <a:pt x="0" y="605"/>
                            </a:lnTo>
                            <a:lnTo>
                              <a:pt x="3804" y="0"/>
                            </a:lnTo>
                            <a:lnTo>
                              <a:pt x="12448" y="57313"/>
                            </a:lnTo>
                            <a:lnTo>
                              <a:pt x="8645" y="57919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8" name="Freihandform: Form 487">
                        <a:extLst>
                          <a:ext uri="{FF2B5EF4-FFF2-40B4-BE49-F238E27FC236}">
                            <a16:creationId xmlns:a16="http://schemas.microsoft.com/office/drawing/2014/main" id="{61FB1096-FFA8-4904-9CC1-4A3BF807A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3639" y="2318206"/>
                        <a:ext cx="17289" cy="51867"/>
                      </a:xfrm>
                      <a:custGeom>
                        <a:avLst/>
                        <a:gdLst>
                          <a:gd name="connsiteX0" fmla="*/ 12448 w 17289"/>
                          <a:gd name="connsiteY0" fmla="*/ 59820 h 51867"/>
                          <a:gd name="connsiteX1" fmla="*/ 8645 w 17289"/>
                          <a:gd name="connsiteY1" fmla="*/ 60425 h 51867"/>
                          <a:gd name="connsiteX2" fmla="*/ 0 w 17289"/>
                          <a:gd name="connsiteY2" fmla="*/ 3112 h 51867"/>
                          <a:gd name="connsiteX3" fmla="*/ 20833 w 17289"/>
                          <a:gd name="connsiteY3" fmla="*/ 0 h 51867"/>
                          <a:gd name="connsiteX4" fmla="*/ 21352 w 17289"/>
                          <a:gd name="connsiteY4" fmla="*/ 3717 h 51867"/>
                          <a:gd name="connsiteX5" fmla="*/ 4322 w 17289"/>
                          <a:gd name="connsiteY5" fmla="*/ 6310 h 51867"/>
                          <a:gd name="connsiteX6" fmla="*/ 7953 w 17289"/>
                          <a:gd name="connsiteY6" fmla="*/ 30601 h 51867"/>
                          <a:gd name="connsiteX7" fmla="*/ 24032 w 17289"/>
                          <a:gd name="connsiteY7" fmla="*/ 28181 h 51867"/>
                          <a:gd name="connsiteX8" fmla="*/ 24550 w 17289"/>
                          <a:gd name="connsiteY8" fmla="*/ 31898 h 51867"/>
                          <a:gd name="connsiteX9" fmla="*/ 8471 w 17289"/>
                          <a:gd name="connsiteY9" fmla="*/ 34319 h 51867"/>
                          <a:gd name="connsiteX10" fmla="*/ 12448 w 17289"/>
                          <a:gd name="connsiteY10" fmla="*/ 5982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12448" y="59820"/>
                            </a:moveTo>
                            <a:lnTo>
                              <a:pt x="8645" y="60425"/>
                            </a:lnTo>
                            <a:lnTo>
                              <a:pt x="0" y="3112"/>
                            </a:lnTo>
                            <a:lnTo>
                              <a:pt x="20833" y="0"/>
                            </a:lnTo>
                            <a:lnTo>
                              <a:pt x="21352" y="3717"/>
                            </a:lnTo>
                            <a:lnTo>
                              <a:pt x="4322" y="6310"/>
                            </a:lnTo>
                            <a:lnTo>
                              <a:pt x="7953" y="30601"/>
                            </a:lnTo>
                            <a:lnTo>
                              <a:pt x="24032" y="28181"/>
                            </a:lnTo>
                            <a:lnTo>
                              <a:pt x="24550" y="31898"/>
                            </a:lnTo>
                            <a:lnTo>
                              <a:pt x="8471" y="34319"/>
                            </a:lnTo>
                            <a:lnTo>
                              <a:pt x="12448" y="59820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9" name="Freihandform: Form 488">
                        <a:extLst>
                          <a:ext uri="{FF2B5EF4-FFF2-40B4-BE49-F238E27FC236}">
                            <a16:creationId xmlns:a16="http://schemas.microsoft.com/office/drawing/2014/main" id="{F137307F-85D4-4839-A2EE-F2CE240AD3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288" y="2313797"/>
                        <a:ext cx="25934" cy="51867"/>
                      </a:xfrm>
                      <a:custGeom>
                        <a:avLst/>
                        <a:gdLst>
                          <a:gd name="connsiteX0" fmla="*/ 23859 w 25933"/>
                          <a:gd name="connsiteY0" fmla="*/ 59042 h 51867"/>
                          <a:gd name="connsiteX1" fmla="*/ 20055 w 25933"/>
                          <a:gd name="connsiteY1" fmla="*/ 59647 h 51867"/>
                          <a:gd name="connsiteX2" fmla="*/ 11930 w 25933"/>
                          <a:gd name="connsiteY2" fmla="*/ 6051 h 51867"/>
                          <a:gd name="connsiteX3" fmla="*/ 519 w 25933"/>
                          <a:gd name="connsiteY3" fmla="*/ 7780 h 51867"/>
                          <a:gd name="connsiteX4" fmla="*/ 0 w 25933"/>
                          <a:gd name="connsiteY4" fmla="*/ 4063 h 51867"/>
                          <a:gd name="connsiteX5" fmla="*/ 26625 w 25933"/>
                          <a:gd name="connsiteY5" fmla="*/ 0 h 51867"/>
                          <a:gd name="connsiteX6" fmla="*/ 27144 w 25933"/>
                          <a:gd name="connsiteY6" fmla="*/ 3717 h 51867"/>
                          <a:gd name="connsiteX7" fmla="*/ 15733 w 25933"/>
                          <a:gd name="connsiteY7" fmla="*/ 5446 h 51867"/>
                          <a:gd name="connsiteX8" fmla="*/ 23859 w 25933"/>
                          <a:gd name="connsiteY8" fmla="*/ 5904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3859" y="59042"/>
                            </a:moveTo>
                            <a:lnTo>
                              <a:pt x="20055" y="59647"/>
                            </a:lnTo>
                            <a:lnTo>
                              <a:pt x="11930" y="6051"/>
                            </a:lnTo>
                            <a:lnTo>
                              <a:pt x="519" y="7780"/>
                            </a:lnTo>
                            <a:lnTo>
                              <a:pt x="0" y="4063"/>
                            </a:lnTo>
                            <a:lnTo>
                              <a:pt x="26625" y="0"/>
                            </a:lnTo>
                            <a:lnTo>
                              <a:pt x="27144" y="3717"/>
                            </a:lnTo>
                            <a:lnTo>
                              <a:pt x="15733" y="5446"/>
                            </a:lnTo>
                            <a:lnTo>
                              <a:pt x="23859" y="59042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0" name="Freihandform: Form 489">
                        <a:extLst>
                          <a:ext uri="{FF2B5EF4-FFF2-40B4-BE49-F238E27FC236}">
                            <a16:creationId xmlns:a16="http://schemas.microsoft.com/office/drawing/2014/main" id="{C0F8DA73-63F8-46AC-8AE1-8F80FBF0DD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9915" y="2309648"/>
                        <a:ext cx="25934" cy="51867"/>
                      </a:xfrm>
                      <a:custGeom>
                        <a:avLst/>
                        <a:gdLst>
                          <a:gd name="connsiteX0" fmla="*/ 29392 w 25933"/>
                          <a:gd name="connsiteY0" fmla="*/ 57313 h 51867"/>
                          <a:gd name="connsiteX1" fmla="*/ 8645 w 25933"/>
                          <a:gd name="connsiteY1" fmla="*/ 60426 h 51867"/>
                          <a:gd name="connsiteX2" fmla="*/ 0 w 25933"/>
                          <a:gd name="connsiteY2" fmla="*/ 3112 h 51867"/>
                          <a:gd name="connsiteX3" fmla="*/ 20747 w 25933"/>
                          <a:gd name="connsiteY3" fmla="*/ 0 h 51867"/>
                          <a:gd name="connsiteX4" fmla="*/ 21266 w 25933"/>
                          <a:gd name="connsiteY4" fmla="*/ 3717 h 51867"/>
                          <a:gd name="connsiteX5" fmla="*/ 4322 w 25933"/>
                          <a:gd name="connsiteY5" fmla="*/ 6224 h 51867"/>
                          <a:gd name="connsiteX6" fmla="*/ 7607 w 25933"/>
                          <a:gd name="connsiteY6" fmla="*/ 28008 h 51867"/>
                          <a:gd name="connsiteX7" fmla="*/ 23600 w 25933"/>
                          <a:gd name="connsiteY7" fmla="*/ 25588 h 51867"/>
                          <a:gd name="connsiteX8" fmla="*/ 24118 w 25933"/>
                          <a:gd name="connsiteY8" fmla="*/ 29305 h 51867"/>
                          <a:gd name="connsiteX9" fmla="*/ 8126 w 25933"/>
                          <a:gd name="connsiteY9" fmla="*/ 31726 h 51867"/>
                          <a:gd name="connsiteX10" fmla="*/ 11843 w 25933"/>
                          <a:gd name="connsiteY10" fmla="*/ 56189 h 51867"/>
                          <a:gd name="connsiteX11" fmla="*/ 28786 w 25933"/>
                          <a:gd name="connsiteY11" fmla="*/ 53596 h 51867"/>
                          <a:gd name="connsiteX12" fmla="*/ 29392 w 25933"/>
                          <a:gd name="connsiteY12" fmla="*/ 5731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9392" y="57313"/>
                            </a:moveTo>
                            <a:lnTo>
                              <a:pt x="8645" y="60426"/>
                            </a:lnTo>
                            <a:lnTo>
                              <a:pt x="0" y="3112"/>
                            </a:lnTo>
                            <a:lnTo>
                              <a:pt x="20747" y="0"/>
                            </a:lnTo>
                            <a:lnTo>
                              <a:pt x="21266" y="3717"/>
                            </a:lnTo>
                            <a:lnTo>
                              <a:pt x="4322" y="6224"/>
                            </a:lnTo>
                            <a:lnTo>
                              <a:pt x="7607" y="28008"/>
                            </a:lnTo>
                            <a:lnTo>
                              <a:pt x="23600" y="25588"/>
                            </a:lnTo>
                            <a:lnTo>
                              <a:pt x="24118" y="29305"/>
                            </a:lnTo>
                            <a:lnTo>
                              <a:pt x="8126" y="31726"/>
                            </a:lnTo>
                            <a:lnTo>
                              <a:pt x="11843" y="56189"/>
                            </a:lnTo>
                            <a:lnTo>
                              <a:pt x="28786" y="53596"/>
                            </a:lnTo>
                            <a:lnTo>
                              <a:pt x="29392" y="57313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1" name="Freihandform: Form 490">
                        <a:extLst>
                          <a:ext uri="{FF2B5EF4-FFF2-40B4-BE49-F238E27FC236}">
                            <a16:creationId xmlns:a16="http://schemas.microsoft.com/office/drawing/2014/main" id="{865DB43D-7955-4196-A019-841180BFB4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41035" y="2306608"/>
                        <a:ext cx="34578" cy="51867"/>
                      </a:xfrm>
                      <a:custGeom>
                        <a:avLst/>
                        <a:gdLst>
                          <a:gd name="connsiteX0" fmla="*/ 8645 w 34578"/>
                          <a:gd name="connsiteY0" fmla="*/ 33210 h 51867"/>
                          <a:gd name="connsiteX1" fmla="*/ 12448 w 34578"/>
                          <a:gd name="connsiteY1" fmla="*/ 58279 h 51867"/>
                          <a:gd name="connsiteX2" fmla="*/ 8645 w 34578"/>
                          <a:gd name="connsiteY2" fmla="*/ 58884 h 51867"/>
                          <a:gd name="connsiteX3" fmla="*/ 0 w 34578"/>
                          <a:gd name="connsiteY3" fmla="*/ 1571 h 51867"/>
                          <a:gd name="connsiteX4" fmla="*/ 7867 w 34578"/>
                          <a:gd name="connsiteY4" fmla="*/ 360 h 51867"/>
                          <a:gd name="connsiteX5" fmla="*/ 20747 w 34578"/>
                          <a:gd name="connsiteY5" fmla="*/ 2435 h 51867"/>
                          <a:gd name="connsiteX6" fmla="*/ 26366 w 34578"/>
                          <a:gd name="connsiteY6" fmla="*/ 13673 h 51867"/>
                          <a:gd name="connsiteX7" fmla="*/ 25761 w 34578"/>
                          <a:gd name="connsiteY7" fmla="*/ 23787 h 51867"/>
                          <a:gd name="connsiteX8" fmla="*/ 19537 w 34578"/>
                          <a:gd name="connsiteY8" fmla="*/ 30616 h 51867"/>
                          <a:gd name="connsiteX9" fmla="*/ 34837 w 34578"/>
                          <a:gd name="connsiteY9" fmla="*/ 54821 h 51867"/>
                          <a:gd name="connsiteX10" fmla="*/ 30515 w 34578"/>
                          <a:gd name="connsiteY10" fmla="*/ 55512 h 51867"/>
                          <a:gd name="connsiteX11" fmla="*/ 15992 w 34578"/>
                          <a:gd name="connsiteY11" fmla="*/ 32086 h 51867"/>
                          <a:gd name="connsiteX12" fmla="*/ 8645 w 34578"/>
                          <a:gd name="connsiteY12" fmla="*/ 33210 h 51867"/>
                          <a:gd name="connsiteX13" fmla="*/ 8039 w 34578"/>
                          <a:gd name="connsiteY13" fmla="*/ 29665 h 51867"/>
                          <a:gd name="connsiteX14" fmla="*/ 13399 w 34578"/>
                          <a:gd name="connsiteY14" fmla="*/ 28887 h 51867"/>
                          <a:gd name="connsiteX15" fmla="*/ 20920 w 34578"/>
                          <a:gd name="connsiteY15" fmla="*/ 24479 h 51867"/>
                          <a:gd name="connsiteX16" fmla="*/ 22303 w 34578"/>
                          <a:gd name="connsiteY16" fmla="*/ 14537 h 51867"/>
                          <a:gd name="connsiteX17" fmla="*/ 18067 w 34578"/>
                          <a:gd name="connsiteY17" fmla="*/ 5634 h 51867"/>
                          <a:gd name="connsiteX18" fmla="*/ 8558 w 34578"/>
                          <a:gd name="connsiteY18" fmla="*/ 4164 h 51867"/>
                          <a:gd name="connsiteX19" fmla="*/ 4322 w 34578"/>
                          <a:gd name="connsiteY19" fmla="*/ 4856 h 51867"/>
                          <a:gd name="connsiteX20" fmla="*/ 8039 w 34578"/>
                          <a:gd name="connsiteY20" fmla="*/ 2966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8645" y="33210"/>
                            </a:moveTo>
                            <a:lnTo>
                              <a:pt x="12448" y="58279"/>
                            </a:lnTo>
                            <a:lnTo>
                              <a:pt x="8645" y="58884"/>
                            </a:lnTo>
                            <a:lnTo>
                              <a:pt x="0" y="1571"/>
                            </a:lnTo>
                            <a:lnTo>
                              <a:pt x="7867" y="360"/>
                            </a:lnTo>
                            <a:cubicBezTo>
                              <a:pt x="13485" y="-504"/>
                              <a:pt x="17721" y="187"/>
                              <a:pt x="20747" y="2435"/>
                            </a:cubicBezTo>
                            <a:cubicBezTo>
                              <a:pt x="23686" y="4682"/>
                              <a:pt x="25588" y="8486"/>
                              <a:pt x="26366" y="13673"/>
                            </a:cubicBezTo>
                            <a:cubicBezTo>
                              <a:pt x="26971" y="17649"/>
                              <a:pt x="26712" y="21021"/>
                              <a:pt x="25761" y="23787"/>
                            </a:cubicBezTo>
                            <a:cubicBezTo>
                              <a:pt x="24724" y="26553"/>
                              <a:pt x="22649" y="28801"/>
                              <a:pt x="19537" y="30616"/>
                            </a:cubicBezTo>
                            <a:lnTo>
                              <a:pt x="34837" y="54821"/>
                            </a:lnTo>
                            <a:lnTo>
                              <a:pt x="30515" y="55512"/>
                            </a:lnTo>
                            <a:lnTo>
                              <a:pt x="15992" y="32086"/>
                            </a:lnTo>
                            <a:lnTo>
                              <a:pt x="8645" y="33210"/>
                            </a:lnTo>
                            <a:close/>
                            <a:moveTo>
                              <a:pt x="8039" y="29665"/>
                            </a:moveTo>
                            <a:lnTo>
                              <a:pt x="13399" y="28887"/>
                            </a:lnTo>
                            <a:cubicBezTo>
                              <a:pt x="16857" y="28368"/>
                              <a:pt x="19364" y="26899"/>
                              <a:pt x="20920" y="24479"/>
                            </a:cubicBezTo>
                            <a:cubicBezTo>
                              <a:pt x="22476" y="22058"/>
                              <a:pt x="22908" y="18773"/>
                              <a:pt x="22303" y="14537"/>
                            </a:cubicBezTo>
                            <a:cubicBezTo>
                              <a:pt x="21698" y="10215"/>
                              <a:pt x="20228" y="7276"/>
                              <a:pt x="18067" y="5634"/>
                            </a:cubicBezTo>
                            <a:cubicBezTo>
                              <a:pt x="15820" y="3991"/>
                              <a:pt x="12707" y="3559"/>
                              <a:pt x="8558" y="4164"/>
                            </a:cubicBezTo>
                            <a:lnTo>
                              <a:pt x="4322" y="4856"/>
                            </a:lnTo>
                            <a:lnTo>
                              <a:pt x="8039" y="29665"/>
                            </a:lnTo>
                            <a:close/>
                          </a:path>
                        </a:pathLst>
                      </a:custGeom>
                      <a:solidFill>
                        <a:srgbClr val="F3A806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311" name="Grafik 3536">
                    <a:extLst>
                      <a:ext uri="{FF2B5EF4-FFF2-40B4-BE49-F238E27FC236}">
                        <a16:creationId xmlns:a16="http://schemas.microsoft.com/office/drawing/2014/main" id="{9A33EA2A-2269-4ACF-A400-1BA1E7392442}"/>
                      </a:ext>
                    </a:extLst>
                  </p:cNvPr>
                  <p:cNvGrpSpPr/>
                  <p:nvPr/>
                </p:nvGrpSpPr>
                <p:grpSpPr>
                  <a:xfrm>
                    <a:off x="5439565" y="1283714"/>
                    <a:ext cx="901972" cy="950466"/>
                    <a:chOff x="5439565" y="1283714"/>
                    <a:chExt cx="901972" cy="950466"/>
                  </a:xfrm>
                  <a:solidFill>
                    <a:schemeClr val="accent1"/>
                  </a:solidFill>
                </p:grpSpPr>
                <p:sp>
                  <p:nvSpPr>
                    <p:cNvPr id="416" name="Freihandform: Form 415">
                      <a:extLst>
                        <a:ext uri="{FF2B5EF4-FFF2-40B4-BE49-F238E27FC236}">
                          <a16:creationId xmlns:a16="http://schemas.microsoft.com/office/drawing/2014/main" id="{1B67A6A5-F31D-4FB0-B4CE-B0C4ABC76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4552" y="1283714"/>
                      <a:ext cx="656985" cy="864454"/>
                    </a:xfrm>
                    <a:custGeom>
                      <a:avLst/>
                      <a:gdLst>
                        <a:gd name="connsiteX0" fmla="*/ 231241 w 656984"/>
                        <a:gd name="connsiteY0" fmla="*/ 511152 h 864453"/>
                        <a:gd name="connsiteX1" fmla="*/ 380878 w 656984"/>
                        <a:gd name="connsiteY1" fmla="*/ 864540 h 864453"/>
                        <a:gd name="connsiteX2" fmla="*/ 660616 w 656984"/>
                        <a:gd name="connsiteY2" fmla="*/ 789592 h 864453"/>
                        <a:gd name="connsiteX3" fmla="*/ 481933 w 656984"/>
                        <a:gd name="connsiteY3" fmla="*/ 366356 h 864453"/>
                        <a:gd name="connsiteX4" fmla="*/ 204789 w 656984"/>
                        <a:gd name="connsiteY4" fmla="*/ 0 h 864453"/>
                        <a:gd name="connsiteX5" fmla="*/ 0 w 656984"/>
                        <a:gd name="connsiteY5" fmla="*/ 204789 h 864453"/>
                        <a:gd name="connsiteX6" fmla="*/ 231241 w 656984"/>
                        <a:gd name="connsiteY6" fmla="*/ 511152 h 8644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56984" h="864453">
                          <a:moveTo>
                            <a:pt x="231241" y="511152"/>
                          </a:moveTo>
                          <a:cubicBezTo>
                            <a:pt x="296940" y="625000"/>
                            <a:pt x="346560" y="743690"/>
                            <a:pt x="380878" y="864540"/>
                          </a:cubicBezTo>
                          <a:lnTo>
                            <a:pt x="660616" y="789592"/>
                          </a:lnTo>
                          <a:cubicBezTo>
                            <a:pt x="619813" y="644796"/>
                            <a:pt x="560598" y="502593"/>
                            <a:pt x="481933" y="366356"/>
                          </a:cubicBezTo>
                          <a:cubicBezTo>
                            <a:pt x="403268" y="230118"/>
                            <a:pt x="309820" y="107711"/>
                            <a:pt x="204789" y="0"/>
                          </a:cubicBezTo>
                          <a:lnTo>
                            <a:pt x="0" y="204789"/>
                          </a:lnTo>
                          <a:cubicBezTo>
                            <a:pt x="87483" y="295038"/>
                            <a:pt x="165456" y="397389"/>
                            <a:pt x="231241" y="511152"/>
                          </a:cubicBezTo>
                          <a:close/>
                        </a:path>
                      </a:pathLst>
                    </a:custGeom>
                    <a:solidFill>
                      <a:srgbClr val="DC7D1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417" name="Grafik 3536">
                      <a:extLst>
                        <a:ext uri="{FF2B5EF4-FFF2-40B4-BE49-F238E27FC236}">
                          <a16:creationId xmlns:a16="http://schemas.microsoft.com/office/drawing/2014/main" id="{DF8B19BC-3DF0-4786-AB14-2E0DEB034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4503" y="1477351"/>
                      <a:ext cx="181535" cy="207469"/>
                      <a:chOff x="5854503" y="1477351"/>
                      <a:chExt cx="181535" cy="207469"/>
                    </a:xfrm>
                    <a:solidFill>
                      <a:srgbClr val="FFFFFF"/>
                    </a:solidFill>
                  </p:grpSpPr>
                  <p:grpSp>
                    <p:nvGrpSpPr>
                      <p:cNvPr id="463" name="Grafik 3536">
                        <a:extLst>
                          <a:ext uri="{FF2B5EF4-FFF2-40B4-BE49-F238E27FC236}">
                            <a16:creationId xmlns:a16="http://schemas.microsoft.com/office/drawing/2014/main" id="{85D7D255-725A-4880-A004-C3FC7FA634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54503" y="1477351"/>
                        <a:ext cx="181535" cy="207469"/>
                        <a:chOff x="5854503" y="1477351"/>
                        <a:chExt cx="181535" cy="207469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469" name="Freihandform: Form 468">
                          <a:extLst>
                            <a:ext uri="{FF2B5EF4-FFF2-40B4-BE49-F238E27FC236}">
                              <a16:creationId xmlns:a16="http://schemas.microsoft.com/office/drawing/2014/main" id="{BD9F576E-0A87-4978-8F9C-57685725C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4503" y="1477351"/>
                          <a:ext cx="77801" cy="86445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58351 h 86445"/>
                            <a:gd name="connsiteX1" fmla="*/ 74084 w 77800"/>
                            <a:gd name="connsiteY1" fmla="*/ 0 h 86445"/>
                            <a:gd name="connsiteX2" fmla="*/ 84889 w 77800"/>
                            <a:gd name="connsiteY2" fmla="*/ 13831 h 86445"/>
                            <a:gd name="connsiteX3" fmla="*/ 22908 w 77800"/>
                            <a:gd name="connsiteY3" fmla="*/ 62673 h 86445"/>
                            <a:gd name="connsiteX4" fmla="*/ 37950 w 77800"/>
                            <a:gd name="connsiteY4" fmla="*/ 81777 h 86445"/>
                            <a:gd name="connsiteX5" fmla="*/ 25934 w 77800"/>
                            <a:gd name="connsiteY5" fmla="*/ 91286 h 86445"/>
                            <a:gd name="connsiteX6" fmla="*/ 0 w 77800"/>
                            <a:gd name="connsiteY6" fmla="*/ 58351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7800" h="86445">
                              <a:moveTo>
                                <a:pt x="0" y="58351"/>
                              </a:moveTo>
                              <a:lnTo>
                                <a:pt x="74084" y="0"/>
                              </a:lnTo>
                              <a:lnTo>
                                <a:pt x="84889" y="13831"/>
                              </a:lnTo>
                              <a:lnTo>
                                <a:pt x="22908" y="62673"/>
                              </a:lnTo>
                              <a:lnTo>
                                <a:pt x="37950" y="81777"/>
                              </a:lnTo>
                              <a:lnTo>
                                <a:pt x="25934" y="91286"/>
                              </a:lnTo>
                              <a:lnTo>
                                <a:pt x="0" y="5835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470" name="Freihandform: Form 469">
                          <a:extLst>
                            <a:ext uri="{FF2B5EF4-FFF2-40B4-BE49-F238E27FC236}">
                              <a16:creationId xmlns:a16="http://schemas.microsoft.com/office/drawing/2014/main" id="{0706D317-E1A1-43EE-9B8C-1996B02C0C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8649" y="1523427"/>
                          <a:ext cx="77801" cy="69156"/>
                        </a:xfrm>
                        <a:custGeom>
                          <a:avLst/>
                          <a:gdLst>
                            <a:gd name="connsiteX0" fmla="*/ 0 w 77800"/>
                            <a:gd name="connsiteY0" fmla="*/ 56276 h 69156"/>
                            <a:gd name="connsiteX1" fmla="*/ 75640 w 77800"/>
                            <a:gd name="connsiteY1" fmla="*/ 0 h 69156"/>
                            <a:gd name="connsiteX2" fmla="*/ 85495 w 77800"/>
                            <a:gd name="connsiteY2" fmla="*/ 13226 h 69156"/>
                            <a:gd name="connsiteX3" fmla="*/ 9855 w 77800"/>
                            <a:gd name="connsiteY3" fmla="*/ 69502 h 69156"/>
                            <a:gd name="connsiteX4" fmla="*/ 0 w 77800"/>
                            <a:gd name="connsiteY4" fmla="*/ 56276 h 69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800" h="69156">
                              <a:moveTo>
                                <a:pt x="0" y="56276"/>
                              </a:moveTo>
                              <a:lnTo>
                                <a:pt x="75640" y="0"/>
                              </a:lnTo>
                              <a:lnTo>
                                <a:pt x="85495" y="13226"/>
                              </a:lnTo>
                              <a:lnTo>
                                <a:pt x="9855" y="69502"/>
                              </a:lnTo>
                              <a:lnTo>
                                <a:pt x="0" y="562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471" name="Freihandform: Form 470">
                          <a:extLst>
                            <a:ext uri="{FF2B5EF4-FFF2-40B4-BE49-F238E27FC236}">
                              <a16:creationId xmlns:a16="http://schemas.microsoft.com/office/drawing/2014/main" id="{4929152A-B244-43C4-BA60-5CA26E8F44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9915" y="1554461"/>
                          <a:ext cx="95090" cy="86445"/>
                        </a:xfrm>
                        <a:custGeom>
                          <a:avLst/>
                          <a:gdLst>
                            <a:gd name="connsiteX0" fmla="*/ 24378 w 95089"/>
                            <a:gd name="connsiteY0" fmla="*/ 88866 h 86445"/>
                            <a:gd name="connsiteX1" fmla="*/ 0 w 95089"/>
                            <a:gd name="connsiteY1" fmla="*/ 54028 h 86445"/>
                            <a:gd name="connsiteX2" fmla="*/ 77196 w 95089"/>
                            <a:gd name="connsiteY2" fmla="*/ 0 h 86445"/>
                            <a:gd name="connsiteX3" fmla="*/ 101573 w 95089"/>
                            <a:gd name="connsiteY3" fmla="*/ 34751 h 86445"/>
                            <a:gd name="connsiteX4" fmla="*/ 89212 w 95089"/>
                            <a:gd name="connsiteY4" fmla="*/ 43482 h 86445"/>
                            <a:gd name="connsiteX5" fmla="*/ 74862 w 95089"/>
                            <a:gd name="connsiteY5" fmla="*/ 22994 h 86445"/>
                            <a:gd name="connsiteX6" fmla="*/ 56449 w 95089"/>
                            <a:gd name="connsiteY6" fmla="*/ 35875 h 86445"/>
                            <a:gd name="connsiteX7" fmla="*/ 69761 w 95089"/>
                            <a:gd name="connsiteY7" fmla="*/ 54806 h 86445"/>
                            <a:gd name="connsiteX8" fmla="*/ 57313 w 95089"/>
                            <a:gd name="connsiteY8" fmla="*/ 63537 h 86445"/>
                            <a:gd name="connsiteX9" fmla="*/ 44001 w 95089"/>
                            <a:gd name="connsiteY9" fmla="*/ 44606 h 86445"/>
                            <a:gd name="connsiteX10" fmla="*/ 22562 w 95089"/>
                            <a:gd name="connsiteY10" fmla="*/ 59561 h 86445"/>
                            <a:gd name="connsiteX11" fmla="*/ 36912 w 95089"/>
                            <a:gd name="connsiteY11" fmla="*/ 79962 h 86445"/>
                            <a:gd name="connsiteX12" fmla="*/ 24378 w 95089"/>
                            <a:gd name="connsiteY12" fmla="*/ 88866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089" h="86445">
                              <a:moveTo>
                                <a:pt x="24378" y="88866"/>
                              </a:moveTo>
                              <a:lnTo>
                                <a:pt x="0" y="54028"/>
                              </a:lnTo>
                              <a:lnTo>
                                <a:pt x="77196" y="0"/>
                              </a:lnTo>
                              <a:lnTo>
                                <a:pt x="101573" y="34751"/>
                              </a:lnTo>
                              <a:lnTo>
                                <a:pt x="89212" y="43482"/>
                              </a:lnTo>
                              <a:lnTo>
                                <a:pt x="74862" y="22994"/>
                              </a:lnTo>
                              <a:lnTo>
                                <a:pt x="56449" y="35875"/>
                              </a:lnTo>
                              <a:lnTo>
                                <a:pt x="69761" y="54806"/>
                              </a:lnTo>
                              <a:lnTo>
                                <a:pt x="57313" y="63537"/>
                              </a:lnTo>
                              <a:lnTo>
                                <a:pt x="44001" y="44606"/>
                              </a:lnTo>
                              <a:lnTo>
                                <a:pt x="22562" y="59561"/>
                              </a:lnTo>
                              <a:lnTo>
                                <a:pt x="36912" y="79962"/>
                              </a:lnTo>
                              <a:lnTo>
                                <a:pt x="24378" y="8886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  <p:sp>
                      <p:nvSpPr>
                        <p:cNvPr id="472" name="Freihandform: Form 471">
                          <a:extLst>
                            <a:ext uri="{FF2B5EF4-FFF2-40B4-BE49-F238E27FC236}">
                              <a16:creationId xmlns:a16="http://schemas.microsoft.com/office/drawing/2014/main" id="{21B7A75C-9794-4522-94C1-FB36A9548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41554" y="1602697"/>
                          <a:ext cx="95090" cy="86445"/>
                        </a:xfrm>
                        <a:custGeom>
                          <a:avLst/>
                          <a:gdLst>
                            <a:gd name="connsiteX0" fmla="*/ 79011 w 95089"/>
                            <a:gd name="connsiteY0" fmla="*/ 0 h 86445"/>
                            <a:gd name="connsiteX1" fmla="*/ 92064 w 95089"/>
                            <a:gd name="connsiteY1" fmla="*/ 20228 h 86445"/>
                            <a:gd name="connsiteX2" fmla="*/ 98894 w 95089"/>
                            <a:gd name="connsiteY2" fmla="*/ 41321 h 86445"/>
                            <a:gd name="connsiteX3" fmla="*/ 87310 w 95089"/>
                            <a:gd name="connsiteY3" fmla="*/ 56795 h 86445"/>
                            <a:gd name="connsiteX4" fmla="*/ 73911 w 95089"/>
                            <a:gd name="connsiteY4" fmla="*/ 61203 h 86445"/>
                            <a:gd name="connsiteX5" fmla="*/ 63019 w 95089"/>
                            <a:gd name="connsiteY5" fmla="*/ 56708 h 86445"/>
                            <a:gd name="connsiteX6" fmla="*/ 62500 w 95089"/>
                            <a:gd name="connsiteY6" fmla="*/ 57054 h 86445"/>
                            <a:gd name="connsiteX7" fmla="*/ 62500 w 95089"/>
                            <a:gd name="connsiteY7" fmla="*/ 70799 h 86445"/>
                            <a:gd name="connsiteX8" fmla="*/ 52213 w 95089"/>
                            <a:gd name="connsiteY8" fmla="*/ 81691 h 86445"/>
                            <a:gd name="connsiteX9" fmla="*/ 31639 w 95089"/>
                            <a:gd name="connsiteY9" fmla="*/ 86878 h 86445"/>
                            <a:gd name="connsiteX10" fmla="*/ 15387 w 95089"/>
                            <a:gd name="connsiteY10" fmla="*/ 75035 h 86445"/>
                            <a:gd name="connsiteX11" fmla="*/ 0 w 95089"/>
                            <a:gd name="connsiteY11" fmla="*/ 51176 h 86445"/>
                            <a:gd name="connsiteX12" fmla="*/ 79011 w 95089"/>
                            <a:gd name="connsiteY12" fmla="*/ 0 h 86445"/>
                            <a:gd name="connsiteX13" fmla="*/ 43914 w 95089"/>
                            <a:gd name="connsiteY13" fmla="*/ 42358 h 86445"/>
                            <a:gd name="connsiteX14" fmla="*/ 21784 w 95089"/>
                            <a:gd name="connsiteY14" fmla="*/ 56708 h 86445"/>
                            <a:gd name="connsiteX15" fmla="*/ 26539 w 95089"/>
                            <a:gd name="connsiteY15" fmla="*/ 64143 h 86445"/>
                            <a:gd name="connsiteX16" fmla="*/ 33800 w 95089"/>
                            <a:gd name="connsiteY16" fmla="*/ 69156 h 86445"/>
                            <a:gd name="connsiteX17" fmla="*/ 44001 w 95089"/>
                            <a:gd name="connsiteY17" fmla="*/ 65785 h 86445"/>
                            <a:gd name="connsiteX18" fmla="*/ 48582 w 95089"/>
                            <a:gd name="connsiteY18" fmla="*/ 49620 h 86445"/>
                            <a:gd name="connsiteX19" fmla="*/ 43914 w 95089"/>
                            <a:gd name="connsiteY19" fmla="*/ 42358 h 86445"/>
                            <a:gd name="connsiteX20" fmla="*/ 56190 w 95089"/>
                            <a:gd name="connsiteY20" fmla="*/ 34405 h 86445"/>
                            <a:gd name="connsiteX21" fmla="*/ 60598 w 95089"/>
                            <a:gd name="connsiteY21" fmla="*/ 41148 h 86445"/>
                            <a:gd name="connsiteX22" fmla="*/ 67341 w 95089"/>
                            <a:gd name="connsiteY22" fmla="*/ 46075 h 86445"/>
                            <a:gd name="connsiteX23" fmla="*/ 75986 w 95089"/>
                            <a:gd name="connsiteY23" fmla="*/ 43136 h 86445"/>
                            <a:gd name="connsiteX24" fmla="*/ 81691 w 95089"/>
                            <a:gd name="connsiteY24" fmla="*/ 36394 h 86445"/>
                            <a:gd name="connsiteX25" fmla="*/ 79443 w 95089"/>
                            <a:gd name="connsiteY25" fmla="*/ 28181 h 86445"/>
                            <a:gd name="connsiteX26" fmla="*/ 75380 w 95089"/>
                            <a:gd name="connsiteY26" fmla="*/ 21957 h 86445"/>
                            <a:gd name="connsiteX27" fmla="*/ 56190 w 95089"/>
                            <a:gd name="connsiteY27" fmla="*/ 34405 h 864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</a:cxnLst>
                          <a:rect l="l" t="t" r="r" b="b"/>
                          <a:pathLst>
                            <a:path w="95089" h="86445">
                              <a:moveTo>
                                <a:pt x="79011" y="0"/>
                              </a:moveTo>
                              <a:lnTo>
                                <a:pt x="92064" y="20228"/>
                              </a:lnTo>
                              <a:cubicBezTo>
                                <a:pt x="97424" y="28441"/>
                                <a:pt x="99672" y="35443"/>
                                <a:pt x="98894" y="41321"/>
                              </a:cubicBezTo>
                              <a:cubicBezTo>
                                <a:pt x="98116" y="47199"/>
                                <a:pt x="94225" y="52299"/>
                                <a:pt x="87310" y="56795"/>
                              </a:cubicBezTo>
                              <a:cubicBezTo>
                                <a:pt x="82728" y="59734"/>
                                <a:pt x="78233" y="61203"/>
                                <a:pt x="73911" y="61203"/>
                              </a:cubicBezTo>
                              <a:cubicBezTo>
                                <a:pt x="69589" y="61203"/>
                                <a:pt x="65958" y="59734"/>
                                <a:pt x="63019" y="56708"/>
                              </a:cubicBezTo>
                              <a:lnTo>
                                <a:pt x="62500" y="57054"/>
                              </a:lnTo>
                              <a:cubicBezTo>
                                <a:pt x="64315" y="62241"/>
                                <a:pt x="64315" y="66822"/>
                                <a:pt x="62500" y="70799"/>
                              </a:cubicBezTo>
                              <a:cubicBezTo>
                                <a:pt x="60685" y="74775"/>
                                <a:pt x="57313" y="78406"/>
                                <a:pt x="52213" y="81691"/>
                              </a:cubicBezTo>
                              <a:cubicBezTo>
                                <a:pt x="45038" y="86359"/>
                                <a:pt x="38209" y="88088"/>
                                <a:pt x="31639" y="86878"/>
                              </a:cubicBezTo>
                              <a:cubicBezTo>
                                <a:pt x="25069" y="85667"/>
                                <a:pt x="19623" y="81691"/>
                                <a:pt x="15387" y="75035"/>
                              </a:cubicBezTo>
                              <a:lnTo>
                                <a:pt x="0" y="51176"/>
                              </a:lnTo>
                              <a:lnTo>
                                <a:pt x="79011" y="0"/>
                              </a:lnTo>
                              <a:close/>
                              <a:moveTo>
                                <a:pt x="43914" y="42358"/>
                              </a:moveTo>
                              <a:lnTo>
                                <a:pt x="21784" y="56708"/>
                              </a:lnTo>
                              <a:lnTo>
                                <a:pt x="26539" y="64143"/>
                              </a:lnTo>
                              <a:cubicBezTo>
                                <a:pt x="28527" y="67254"/>
                                <a:pt x="30948" y="68897"/>
                                <a:pt x="33800" y="69156"/>
                              </a:cubicBezTo>
                              <a:cubicBezTo>
                                <a:pt x="36653" y="69416"/>
                                <a:pt x="40024" y="68292"/>
                                <a:pt x="44001" y="65785"/>
                              </a:cubicBezTo>
                              <a:cubicBezTo>
                                <a:pt x="51089" y="61203"/>
                                <a:pt x="52645" y="55844"/>
                                <a:pt x="48582" y="49620"/>
                              </a:cubicBezTo>
                              <a:lnTo>
                                <a:pt x="43914" y="42358"/>
                              </a:lnTo>
                              <a:close/>
                              <a:moveTo>
                                <a:pt x="56190" y="34405"/>
                              </a:moveTo>
                              <a:lnTo>
                                <a:pt x="60598" y="41148"/>
                              </a:lnTo>
                              <a:cubicBezTo>
                                <a:pt x="62587" y="44260"/>
                                <a:pt x="64834" y="45903"/>
                                <a:pt x="67341" y="46075"/>
                              </a:cubicBezTo>
                              <a:cubicBezTo>
                                <a:pt x="69848" y="46248"/>
                                <a:pt x="72701" y="45297"/>
                                <a:pt x="75986" y="43136"/>
                              </a:cubicBezTo>
                              <a:cubicBezTo>
                                <a:pt x="79271" y="40975"/>
                                <a:pt x="81172" y="38728"/>
                                <a:pt x="81691" y="36394"/>
                              </a:cubicBezTo>
                              <a:cubicBezTo>
                                <a:pt x="82210" y="34060"/>
                                <a:pt x="81432" y="31293"/>
                                <a:pt x="79443" y="28181"/>
                              </a:cubicBezTo>
                              <a:lnTo>
                                <a:pt x="75380" y="21957"/>
                              </a:lnTo>
                              <a:lnTo>
                                <a:pt x="56190" y="344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863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de-DE"/>
                        </a:p>
                      </p:txBody>
                    </p:sp>
                  </p:grpSp>
                  <p:sp>
                    <p:nvSpPr>
                      <p:cNvPr id="464" name="Freihandform: Form 463">
                        <a:extLst>
                          <a:ext uri="{FF2B5EF4-FFF2-40B4-BE49-F238E27FC236}">
                            <a16:creationId xmlns:a16="http://schemas.microsoft.com/office/drawing/2014/main" id="{C483AC6A-B71A-4F6A-8F5D-206136004F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6737" y="1660789"/>
                        <a:ext cx="95090" cy="77801"/>
                      </a:xfrm>
                      <a:custGeom>
                        <a:avLst/>
                        <a:gdLst>
                          <a:gd name="connsiteX0" fmla="*/ 21784 w 95089"/>
                          <a:gd name="connsiteY0" fmla="*/ 84717 h 77800"/>
                          <a:gd name="connsiteX1" fmla="*/ 0 w 95089"/>
                          <a:gd name="connsiteY1" fmla="*/ 48237 h 77800"/>
                          <a:gd name="connsiteX2" fmla="*/ 80999 w 95089"/>
                          <a:gd name="connsiteY2" fmla="*/ 0 h 77800"/>
                          <a:gd name="connsiteX3" fmla="*/ 102784 w 95089"/>
                          <a:gd name="connsiteY3" fmla="*/ 36480 h 77800"/>
                          <a:gd name="connsiteX4" fmla="*/ 89730 w 95089"/>
                          <a:gd name="connsiteY4" fmla="*/ 44260 h 77800"/>
                          <a:gd name="connsiteX5" fmla="*/ 76936 w 95089"/>
                          <a:gd name="connsiteY5" fmla="*/ 22822 h 77800"/>
                          <a:gd name="connsiteX6" fmla="*/ 57659 w 95089"/>
                          <a:gd name="connsiteY6" fmla="*/ 34319 h 77800"/>
                          <a:gd name="connsiteX7" fmla="*/ 69502 w 95089"/>
                          <a:gd name="connsiteY7" fmla="*/ 54201 h 77800"/>
                          <a:gd name="connsiteX8" fmla="*/ 56449 w 95089"/>
                          <a:gd name="connsiteY8" fmla="*/ 61981 h 77800"/>
                          <a:gd name="connsiteX9" fmla="*/ 44606 w 95089"/>
                          <a:gd name="connsiteY9" fmla="*/ 42099 h 77800"/>
                          <a:gd name="connsiteX10" fmla="*/ 22130 w 95089"/>
                          <a:gd name="connsiteY10" fmla="*/ 55412 h 77800"/>
                          <a:gd name="connsiteX11" fmla="*/ 34924 w 95089"/>
                          <a:gd name="connsiteY11" fmla="*/ 76850 h 77800"/>
                          <a:gd name="connsiteX12" fmla="*/ 21784 w 95089"/>
                          <a:gd name="connsiteY12" fmla="*/ 84717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95089" h="77800">
                            <a:moveTo>
                              <a:pt x="21784" y="84717"/>
                            </a:moveTo>
                            <a:lnTo>
                              <a:pt x="0" y="48237"/>
                            </a:lnTo>
                            <a:lnTo>
                              <a:pt x="80999" y="0"/>
                            </a:lnTo>
                            <a:lnTo>
                              <a:pt x="102784" y="36480"/>
                            </a:lnTo>
                            <a:lnTo>
                              <a:pt x="89730" y="44260"/>
                            </a:lnTo>
                            <a:lnTo>
                              <a:pt x="76936" y="22822"/>
                            </a:lnTo>
                            <a:lnTo>
                              <a:pt x="57659" y="34319"/>
                            </a:lnTo>
                            <a:lnTo>
                              <a:pt x="69502" y="54201"/>
                            </a:lnTo>
                            <a:lnTo>
                              <a:pt x="56449" y="61981"/>
                            </a:lnTo>
                            <a:lnTo>
                              <a:pt x="44606" y="42099"/>
                            </a:lnTo>
                            <a:lnTo>
                              <a:pt x="22130" y="55412"/>
                            </a:lnTo>
                            <a:lnTo>
                              <a:pt x="34924" y="76850"/>
                            </a:lnTo>
                            <a:lnTo>
                              <a:pt x="21784" y="8471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5" name="Freihandform: Form 464">
                        <a:extLst>
                          <a:ext uri="{FF2B5EF4-FFF2-40B4-BE49-F238E27FC236}">
                            <a16:creationId xmlns:a16="http://schemas.microsoft.com/office/drawing/2014/main" id="{77D2CCB5-F70E-42A9-ABE9-AC44E03B7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091" y="1711705"/>
                        <a:ext cx="112379" cy="95090"/>
                      </a:xfrm>
                      <a:custGeom>
                        <a:avLst/>
                        <a:gdLst>
                          <a:gd name="connsiteX0" fmla="*/ 31380 w 112379"/>
                          <a:gd name="connsiteY0" fmla="*/ 102870 h 95089"/>
                          <a:gd name="connsiteX1" fmla="*/ 21179 w 112379"/>
                          <a:gd name="connsiteY1" fmla="*/ 84025 h 95089"/>
                          <a:gd name="connsiteX2" fmla="*/ 67341 w 112379"/>
                          <a:gd name="connsiteY2" fmla="*/ 25934 h 95089"/>
                          <a:gd name="connsiteX3" fmla="*/ 66995 w 112379"/>
                          <a:gd name="connsiteY3" fmla="*/ 25156 h 95089"/>
                          <a:gd name="connsiteX4" fmla="*/ 52991 w 112379"/>
                          <a:gd name="connsiteY4" fmla="*/ 34578 h 95089"/>
                          <a:gd name="connsiteX5" fmla="*/ 7694 w 112379"/>
                          <a:gd name="connsiteY5" fmla="*/ 59129 h 95089"/>
                          <a:gd name="connsiteX6" fmla="*/ 0 w 112379"/>
                          <a:gd name="connsiteY6" fmla="*/ 44865 h 95089"/>
                          <a:gd name="connsiteX7" fmla="*/ 82901 w 112379"/>
                          <a:gd name="connsiteY7" fmla="*/ 0 h 95089"/>
                          <a:gd name="connsiteX8" fmla="*/ 93188 w 112379"/>
                          <a:gd name="connsiteY8" fmla="*/ 18932 h 95089"/>
                          <a:gd name="connsiteX9" fmla="*/ 47545 w 112379"/>
                          <a:gd name="connsiteY9" fmla="*/ 76504 h 95089"/>
                          <a:gd name="connsiteX10" fmla="*/ 47891 w 112379"/>
                          <a:gd name="connsiteY10" fmla="*/ 77109 h 95089"/>
                          <a:gd name="connsiteX11" fmla="*/ 61463 w 112379"/>
                          <a:gd name="connsiteY11" fmla="*/ 68378 h 95089"/>
                          <a:gd name="connsiteX12" fmla="*/ 106674 w 112379"/>
                          <a:gd name="connsiteY12" fmla="*/ 43914 h 95089"/>
                          <a:gd name="connsiteX13" fmla="*/ 114367 w 112379"/>
                          <a:gd name="connsiteY13" fmla="*/ 58091 h 95089"/>
                          <a:gd name="connsiteX14" fmla="*/ 31380 w 112379"/>
                          <a:gd name="connsiteY14" fmla="*/ 102870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12379" h="95089">
                            <a:moveTo>
                              <a:pt x="31380" y="102870"/>
                            </a:moveTo>
                            <a:lnTo>
                              <a:pt x="21179" y="84025"/>
                            </a:lnTo>
                            <a:lnTo>
                              <a:pt x="67341" y="25934"/>
                            </a:lnTo>
                            <a:lnTo>
                              <a:pt x="66995" y="25156"/>
                            </a:lnTo>
                            <a:cubicBezTo>
                              <a:pt x="62932" y="28614"/>
                              <a:pt x="58264" y="31725"/>
                              <a:pt x="52991" y="34578"/>
                            </a:cubicBezTo>
                            <a:lnTo>
                              <a:pt x="7694" y="59129"/>
                            </a:lnTo>
                            <a:lnTo>
                              <a:pt x="0" y="44865"/>
                            </a:lnTo>
                            <a:lnTo>
                              <a:pt x="82901" y="0"/>
                            </a:lnTo>
                            <a:lnTo>
                              <a:pt x="93188" y="18932"/>
                            </a:lnTo>
                            <a:lnTo>
                              <a:pt x="47545" y="76504"/>
                            </a:lnTo>
                            <a:lnTo>
                              <a:pt x="47891" y="77109"/>
                            </a:lnTo>
                            <a:cubicBezTo>
                              <a:pt x="51435" y="74257"/>
                              <a:pt x="56017" y="71317"/>
                              <a:pt x="61463" y="68378"/>
                            </a:cubicBezTo>
                            <a:lnTo>
                              <a:pt x="106674" y="43914"/>
                            </a:lnTo>
                            <a:lnTo>
                              <a:pt x="114367" y="58091"/>
                            </a:lnTo>
                            <a:lnTo>
                              <a:pt x="31380" y="10287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6" name="Freihandform: Form 465">
                        <a:extLst>
                          <a:ext uri="{FF2B5EF4-FFF2-40B4-BE49-F238E27FC236}">
                            <a16:creationId xmlns:a16="http://schemas.microsoft.com/office/drawing/2014/main" id="{0BC0F6D0-C1A5-4E10-850F-F6C486391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2090" y="1784751"/>
                        <a:ext cx="95090" cy="77801"/>
                      </a:xfrm>
                      <a:custGeom>
                        <a:avLst/>
                        <a:gdLst>
                          <a:gd name="connsiteX0" fmla="*/ 69502 w 95089"/>
                          <a:gd name="connsiteY0" fmla="*/ 74084 h 77800"/>
                          <a:gd name="connsiteX1" fmla="*/ 33195 w 95089"/>
                          <a:gd name="connsiteY1" fmla="*/ 81172 h 77800"/>
                          <a:gd name="connsiteX2" fmla="*/ 10114 w 95089"/>
                          <a:gd name="connsiteY2" fmla="*/ 61981 h 77800"/>
                          <a:gd name="connsiteX3" fmla="*/ 0 w 95089"/>
                          <a:gd name="connsiteY3" fmla="*/ 41234 h 77800"/>
                          <a:gd name="connsiteX4" fmla="*/ 84803 w 95089"/>
                          <a:gd name="connsiteY4" fmla="*/ 0 h 77800"/>
                          <a:gd name="connsiteX5" fmla="*/ 95868 w 95089"/>
                          <a:gd name="connsiteY5" fmla="*/ 22649 h 77800"/>
                          <a:gd name="connsiteX6" fmla="*/ 96127 w 95089"/>
                          <a:gd name="connsiteY6" fmla="*/ 51003 h 77800"/>
                          <a:gd name="connsiteX7" fmla="*/ 69502 w 95089"/>
                          <a:gd name="connsiteY7" fmla="*/ 74084 h 77800"/>
                          <a:gd name="connsiteX8" fmla="*/ 61117 w 95089"/>
                          <a:gd name="connsiteY8" fmla="*/ 58091 h 77800"/>
                          <a:gd name="connsiteX9" fmla="*/ 81950 w 95089"/>
                          <a:gd name="connsiteY9" fmla="*/ 28613 h 77800"/>
                          <a:gd name="connsiteX10" fmla="*/ 78925 w 95089"/>
                          <a:gd name="connsiteY10" fmla="*/ 22303 h 77800"/>
                          <a:gd name="connsiteX11" fmla="*/ 21611 w 95089"/>
                          <a:gd name="connsiteY11" fmla="*/ 50138 h 77800"/>
                          <a:gd name="connsiteX12" fmla="*/ 24118 w 95089"/>
                          <a:gd name="connsiteY12" fmla="*/ 55239 h 77800"/>
                          <a:gd name="connsiteX13" fmla="*/ 37517 w 95089"/>
                          <a:gd name="connsiteY13" fmla="*/ 64488 h 77800"/>
                          <a:gd name="connsiteX14" fmla="*/ 61117 w 95089"/>
                          <a:gd name="connsiteY14" fmla="*/ 58091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5089" h="77800">
                            <a:moveTo>
                              <a:pt x="69502" y="74084"/>
                            </a:moveTo>
                            <a:cubicBezTo>
                              <a:pt x="55498" y="80913"/>
                              <a:pt x="43395" y="83247"/>
                              <a:pt x="33195" y="81172"/>
                            </a:cubicBezTo>
                            <a:cubicBezTo>
                              <a:pt x="22995" y="79097"/>
                              <a:pt x="15301" y="72614"/>
                              <a:pt x="10114" y="61981"/>
                            </a:cubicBezTo>
                            <a:lnTo>
                              <a:pt x="0" y="41234"/>
                            </a:lnTo>
                            <a:lnTo>
                              <a:pt x="84803" y="0"/>
                            </a:lnTo>
                            <a:lnTo>
                              <a:pt x="95868" y="22649"/>
                            </a:lnTo>
                            <a:cubicBezTo>
                              <a:pt x="100709" y="32503"/>
                              <a:pt x="100709" y="41926"/>
                              <a:pt x="96127" y="51003"/>
                            </a:cubicBezTo>
                            <a:cubicBezTo>
                              <a:pt x="91459" y="59993"/>
                              <a:pt x="82642" y="67687"/>
                              <a:pt x="69502" y="74084"/>
                            </a:cubicBezTo>
                            <a:close/>
                            <a:moveTo>
                              <a:pt x="61117" y="58091"/>
                            </a:moveTo>
                            <a:cubicBezTo>
                              <a:pt x="80049" y="48842"/>
                              <a:pt x="86964" y="39073"/>
                              <a:pt x="81950" y="28613"/>
                            </a:cubicBezTo>
                            <a:lnTo>
                              <a:pt x="78925" y="22303"/>
                            </a:lnTo>
                            <a:lnTo>
                              <a:pt x="21611" y="50138"/>
                            </a:lnTo>
                            <a:lnTo>
                              <a:pt x="24118" y="55239"/>
                            </a:lnTo>
                            <a:cubicBezTo>
                              <a:pt x="26971" y="61030"/>
                              <a:pt x="31380" y="64056"/>
                              <a:pt x="37517" y="64488"/>
                            </a:cubicBezTo>
                            <a:cubicBezTo>
                              <a:pt x="43569" y="64920"/>
                              <a:pt x="51435" y="62759"/>
                              <a:pt x="61117" y="5809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7" name="Freihandform: Form 466">
                        <a:extLst>
                          <a:ext uri="{FF2B5EF4-FFF2-40B4-BE49-F238E27FC236}">
                            <a16:creationId xmlns:a16="http://schemas.microsoft.com/office/drawing/2014/main" id="{6550A747-AD27-42CF-A6B8-D253FD19A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2691" y="1851747"/>
                        <a:ext cx="95090" cy="69156"/>
                      </a:xfrm>
                      <a:custGeom>
                        <a:avLst/>
                        <a:gdLst>
                          <a:gd name="connsiteX0" fmla="*/ 17116 w 95089"/>
                          <a:gd name="connsiteY0" fmla="*/ 76850 h 69156"/>
                          <a:gd name="connsiteX1" fmla="*/ 0 w 95089"/>
                          <a:gd name="connsiteY1" fmla="*/ 37950 h 69156"/>
                          <a:gd name="connsiteX2" fmla="*/ 86272 w 95089"/>
                          <a:gd name="connsiteY2" fmla="*/ 0 h 69156"/>
                          <a:gd name="connsiteX3" fmla="*/ 103389 w 95089"/>
                          <a:gd name="connsiteY3" fmla="*/ 38900 h 69156"/>
                          <a:gd name="connsiteX4" fmla="*/ 89557 w 95089"/>
                          <a:gd name="connsiteY4" fmla="*/ 45038 h 69156"/>
                          <a:gd name="connsiteX5" fmla="*/ 79530 w 95089"/>
                          <a:gd name="connsiteY5" fmla="*/ 22216 h 69156"/>
                          <a:gd name="connsiteX6" fmla="*/ 58956 w 95089"/>
                          <a:gd name="connsiteY6" fmla="*/ 31293 h 69156"/>
                          <a:gd name="connsiteX7" fmla="*/ 68292 w 95089"/>
                          <a:gd name="connsiteY7" fmla="*/ 52472 h 69156"/>
                          <a:gd name="connsiteX8" fmla="*/ 54374 w 95089"/>
                          <a:gd name="connsiteY8" fmla="*/ 58610 h 69156"/>
                          <a:gd name="connsiteX9" fmla="*/ 45038 w 95089"/>
                          <a:gd name="connsiteY9" fmla="*/ 37431 h 69156"/>
                          <a:gd name="connsiteX10" fmla="*/ 21179 w 95089"/>
                          <a:gd name="connsiteY10" fmla="*/ 47977 h 69156"/>
                          <a:gd name="connsiteX11" fmla="*/ 31207 w 95089"/>
                          <a:gd name="connsiteY11" fmla="*/ 70799 h 69156"/>
                          <a:gd name="connsiteX12" fmla="*/ 17116 w 95089"/>
                          <a:gd name="connsiteY12" fmla="*/ 7685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95089" h="69156">
                            <a:moveTo>
                              <a:pt x="17116" y="76850"/>
                            </a:moveTo>
                            <a:lnTo>
                              <a:pt x="0" y="37950"/>
                            </a:lnTo>
                            <a:lnTo>
                              <a:pt x="86272" y="0"/>
                            </a:lnTo>
                            <a:lnTo>
                              <a:pt x="103389" y="38900"/>
                            </a:lnTo>
                            <a:lnTo>
                              <a:pt x="89557" y="45038"/>
                            </a:lnTo>
                            <a:lnTo>
                              <a:pt x="79530" y="22216"/>
                            </a:lnTo>
                            <a:lnTo>
                              <a:pt x="58956" y="31293"/>
                            </a:lnTo>
                            <a:lnTo>
                              <a:pt x="68292" y="52472"/>
                            </a:lnTo>
                            <a:lnTo>
                              <a:pt x="54374" y="58610"/>
                            </a:lnTo>
                            <a:lnTo>
                              <a:pt x="45038" y="37431"/>
                            </a:lnTo>
                            <a:lnTo>
                              <a:pt x="21179" y="47977"/>
                            </a:lnTo>
                            <a:lnTo>
                              <a:pt x="31207" y="70799"/>
                            </a:lnTo>
                            <a:lnTo>
                              <a:pt x="17116" y="7685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8" name="Freihandform: Form 467">
                        <a:extLst>
                          <a:ext uri="{FF2B5EF4-FFF2-40B4-BE49-F238E27FC236}">
                            <a16:creationId xmlns:a16="http://schemas.microsoft.com/office/drawing/2014/main" id="{094C5FE5-9575-46A2-B55E-23126E3F0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4821" y="1905515"/>
                        <a:ext cx="95090" cy="86445"/>
                      </a:xfrm>
                      <a:custGeom>
                        <a:avLst/>
                        <a:gdLst>
                          <a:gd name="connsiteX0" fmla="*/ 40543 w 95089"/>
                          <a:gd name="connsiteY0" fmla="*/ 37604 h 86445"/>
                          <a:gd name="connsiteX1" fmla="*/ 6483 w 95089"/>
                          <a:gd name="connsiteY1" fmla="*/ 51176 h 86445"/>
                          <a:gd name="connsiteX2" fmla="*/ 0 w 95089"/>
                          <a:gd name="connsiteY2" fmla="*/ 34838 h 86445"/>
                          <a:gd name="connsiteX3" fmla="*/ 87569 w 95089"/>
                          <a:gd name="connsiteY3" fmla="*/ 0 h 86445"/>
                          <a:gd name="connsiteX4" fmla="*/ 96041 w 95089"/>
                          <a:gd name="connsiteY4" fmla="*/ 21352 h 86445"/>
                          <a:gd name="connsiteX5" fmla="*/ 97597 w 95089"/>
                          <a:gd name="connsiteY5" fmla="*/ 43914 h 86445"/>
                          <a:gd name="connsiteX6" fmla="*/ 80567 w 95089"/>
                          <a:gd name="connsiteY6" fmla="*/ 58091 h 86445"/>
                          <a:gd name="connsiteX7" fmla="*/ 52905 w 95089"/>
                          <a:gd name="connsiteY7" fmla="*/ 56103 h 86445"/>
                          <a:gd name="connsiteX8" fmla="*/ 21179 w 95089"/>
                          <a:gd name="connsiteY8" fmla="*/ 88174 h 86445"/>
                          <a:gd name="connsiteX9" fmla="*/ 14263 w 95089"/>
                          <a:gd name="connsiteY9" fmla="*/ 70712 h 86445"/>
                          <a:gd name="connsiteX10" fmla="*/ 42877 w 95089"/>
                          <a:gd name="connsiteY10" fmla="*/ 43309 h 86445"/>
                          <a:gd name="connsiteX11" fmla="*/ 40543 w 95089"/>
                          <a:gd name="connsiteY11" fmla="*/ 37604 h 86445"/>
                          <a:gd name="connsiteX12" fmla="*/ 54634 w 95089"/>
                          <a:gd name="connsiteY12" fmla="*/ 32071 h 86445"/>
                          <a:gd name="connsiteX13" fmla="*/ 56276 w 95089"/>
                          <a:gd name="connsiteY13" fmla="*/ 36307 h 86445"/>
                          <a:gd name="connsiteX14" fmla="*/ 62846 w 95089"/>
                          <a:gd name="connsiteY14" fmla="*/ 43223 h 86445"/>
                          <a:gd name="connsiteX15" fmla="*/ 73565 w 95089"/>
                          <a:gd name="connsiteY15" fmla="*/ 41926 h 86445"/>
                          <a:gd name="connsiteX16" fmla="*/ 82037 w 95089"/>
                          <a:gd name="connsiteY16" fmla="*/ 35443 h 86445"/>
                          <a:gd name="connsiteX17" fmla="*/ 81604 w 95089"/>
                          <a:gd name="connsiteY17" fmla="*/ 26020 h 86445"/>
                          <a:gd name="connsiteX18" fmla="*/ 79962 w 95089"/>
                          <a:gd name="connsiteY18" fmla="*/ 21957 h 86445"/>
                          <a:gd name="connsiteX19" fmla="*/ 54634 w 95089"/>
                          <a:gd name="connsiteY19" fmla="*/ 32071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95089" h="86445">
                            <a:moveTo>
                              <a:pt x="40543" y="37604"/>
                            </a:moveTo>
                            <a:lnTo>
                              <a:pt x="6483" y="51176"/>
                            </a:lnTo>
                            <a:lnTo>
                              <a:pt x="0" y="34838"/>
                            </a:lnTo>
                            <a:lnTo>
                              <a:pt x="87569" y="0"/>
                            </a:lnTo>
                            <a:lnTo>
                              <a:pt x="96041" y="21352"/>
                            </a:lnTo>
                            <a:cubicBezTo>
                              <a:pt x="99585" y="30342"/>
                              <a:pt x="100104" y="37863"/>
                              <a:pt x="97597" y="43914"/>
                            </a:cubicBezTo>
                            <a:cubicBezTo>
                              <a:pt x="95003" y="49879"/>
                              <a:pt x="89385" y="54634"/>
                              <a:pt x="80567" y="58091"/>
                            </a:cubicBezTo>
                            <a:cubicBezTo>
                              <a:pt x="69502" y="62500"/>
                              <a:pt x="60252" y="61809"/>
                              <a:pt x="52905" y="56103"/>
                            </a:cubicBezTo>
                            <a:lnTo>
                              <a:pt x="21179" y="88174"/>
                            </a:lnTo>
                            <a:lnTo>
                              <a:pt x="14263" y="70712"/>
                            </a:lnTo>
                            <a:lnTo>
                              <a:pt x="42877" y="43309"/>
                            </a:lnTo>
                            <a:lnTo>
                              <a:pt x="40543" y="37604"/>
                            </a:lnTo>
                            <a:close/>
                            <a:moveTo>
                              <a:pt x="54634" y="32071"/>
                            </a:moveTo>
                            <a:lnTo>
                              <a:pt x="56276" y="36307"/>
                            </a:lnTo>
                            <a:cubicBezTo>
                              <a:pt x="57832" y="40111"/>
                              <a:pt x="59993" y="42445"/>
                              <a:pt x="62846" y="43223"/>
                            </a:cubicBezTo>
                            <a:cubicBezTo>
                              <a:pt x="65699" y="44001"/>
                              <a:pt x="69243" y="43569"/>
                              <a:pt x="73565" y="41926"/>
                            </a:cubicBezTo>
                            <a:cubicBezTo>
                              <a:pt x="78060" y="40111"/>
                              <a:pt x="80913" y="37950"/>
                              <a:pt x="82037" y="35443"/>
                            </a:cubicBezTo>
                            <a:cubicBezTo>
                              <a:pt x="83247" y="32936"/>
                              <a:pt x="83074" y="29737"/>
                              <a:pt x="81604" y="26020"/>
                            </a:cubicBezTo>
                            <a:lnTo>
                              <a:pt x="79962" y="21957"/>
                            </a:lnTo>
                            <a:lnTo>
                              <a:pt x="54634" y="3207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18" name="Grafik 3536">
                      <a:extLst>
                        <a:ext uri="{FF2B5EF4-FFF2-40B4-BE49-F238E27FC236}">
                          <a16:creationId xmlns:a16="http://schemas.microsoft.com/office/drawing/2014/main" id="{4F6AF7CD-9DCD-4E2F-ADFF-8A53A4383E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1944" y="2069934"/>
                      <a:ext cx="363071" cy="164246"/>
                      <a:chOff x="5551944" y="2069934"/>
                      <a:chExt cx="363071" cy="164246"/>
                    </a:xfrm>
                    <a:solidFill>
                      <a:srgbClr val="DC7D1F"/>
                    </a:solidFill>
                  </p:grpSpPr>
                  <p:sp>
                    <p:nvSpPr>
                      <p:cNvPr id="453" name="Freihandform: Form 452">
                        <a:extLst>
                          <a:ext uri="{FF2B5EF4-FFF2-40B4-BE49-F238E27FC236}">
                            <a16:creationId xmlns:a16="http://schemas.microsoft.com/office/drawing/2014/main" id="{CA8E4590-30BD-4724-8E8F-ABCD3DFBA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1944" y="2169174"/>
                        <a:ext cx="51867" cy="60512"/>
                      </a:xfrm>
                      <a:custGeom>
                        <a:avLst/>
                        <a:gdLst>
                          <a:gd name="connsiteX0" fmla="*/ 36566 w 51867"/>
                          <a:gd name="connsiteY0" fmla="*/ 62414 h 60511"/>
                          <a:gd name="connsiteX1" fmla="*/ 5101 w 51867"/>
                          <a:gd name="connsiteY1" fmla="*/ 17289 h 60511"/>
                          <a:gd name="connsiteX2" fmla="*/ 4841 w 51867"/>
                          <a:gd name="connsiteY2" fmla="*/ 17376 h 60511"/>
                          <a:gd name="connsiteX3" fmla="*/ 8558 w 51867"/>
                          <a:gd name="connsiteY3" fmla="*/ 27230 h 60511"/>
                          <a:gd name="connsiteX4" fmla="*/ 22044 w 51867"/>
                          <a:gd name="connsiteY4" fmla="*/ 67254 h 60511"/>
                          <a:gd name="connsiteX5" fmla="*/ 18499 w 51867"/>
                          <a:gd name="connsiteY5" fmla="*/ 68465 h 60511"/>
                          <a:gd name="connsiteX6" fmla="*/ 0 w 51867"/>
                          <a:gd name="connsiteY6" fmla="*/ 13572 h 60511"/>
                          <a:gd name="connsiteX7" fmla="*/ 5446 w 51867"/>
                          <a:gd name="connsiteY7" fmla="*/ 11757 h 60511"/>
                          <a:gd name="connsiteX8" fmla="*/ 31898 w 51867"/>
                          <a:gd name="connsiteY8" fmla="*/ 49620 h 60511"/>
                          <a:gd name="connsiteX9" fmla="*/ 37258 w 51867"/>
                          <a:gd name="connsiteY9" fmla="*/ 58351 h 60511"/>
                          <a:gd name="connsiteX10" fmla="*/ 37518 w 51867"/>
                          <a:gd name="connsiteY10" fmla="*/ 58264 h 60511"/>
                          <a:gd name="connsiteX11" fmla="*/ 36653 w 51867"/>
                          <a:gd name="connsiteY11" fmla="*/ 48064 h 60511"/>
                          <a:gd name="connsiteX12" fmla="*/ 34751 w 51867"/>
                          <a:gd name="connsiteY12" fmla="*/ 1902 h 60511"/>
                          <a:gd name="connsiteX13" fmla="*/ 40370 w 51867"/>
                          <a:gd name="connsiteY13" fmla="*/ 0 h 60511"/>
                          <a:gd name="connsiteX14" fmla="*/ 58870 w 51867"/>
                          <a:gd name="connsiteY14" fmla="*/ 54893 h 60511"/>
                          <a:gd name="connsiteX15" fmla="*/ 55152 w 51867"/>
                          <a:gd name="connsiteY15" fmla="*/ 56103 h 60511"/>
                          <a:gd name="connsiteX16" fmla="*/ 41840 w 51867"/>
                          <a:gd name="connsiteY16" fmla="*/ 16425 h 60511"/>
                          <a:gd name="connsiteX17" fmla="*/ 38814 w 51867"/>
                          <a:gd name="connsiteY17" fmla="*/ 6051 h 60511"/>
                          <a:gd name="connsiteX18" fmla="*/ 38555 w 51867"/>
                          <a:gd name="connsiteY18" fmla="*/ 6138 h 60511"/>
                          <a:gd name="connsiteX19" fmla="*/ 40802 w 51867"/>
                          <a:gd name="connsiteY19" fmla="*/ 60944 h 60511"/>
                          <a:gd name="connsiteX20" fmla="*/ 36566 w 51867"/>
                          <a:gd name="connsiteY20" fmla="*/ 6241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36566" y="62414"/>
                            </a:moveTo>
                            <a:lnTo>
                              <a:pt x="5101" y="17289"/>
                            </a:lnTo>
                            <a:lnTo>
                              <a:pt x="4841" y="17376"/>
                            </a:lnTo>
                            <a:cubicBezTo>
                              <a:pt x="6829" y="22562"/>
                              <a:pt x="8126" y="25847"/>
                              <a:pt x="8558" y="27230"/>
                            </a:cubicBezTo>
                            <a:lnTo>
                              <a:pt x="22044" y="67254"/>
                            </a:lnTo>
                            <a:lnTo>
                              <a:pt x="18499" y="68465"/>
                            </a:lnTo>
                            <a:lnTo>
                              <a:pt x="0" y="13572"/>
                            </a:lnTo>
                            <a:lnTo>
                              <a:pt x="5446" y="11757"/>
                            </a:lnTo>
                            <a:lnTo>
                              <a:pt x="31898" y="49620"/>
                            </a:lnTo>
                            <a:cubicBezTo>
                              <a:pt x="34233" y="52991"/>
                              <a:pt x="36048" y="55844"/>
                              <a:pt x="37258" y="58351"/>
                            </a:cubicBezTo>
                            <a:lnTo>
                              <a:pt x="37518" y="58264"/>
                            </a:lnTo>
                            <a:cubicBezTo>
                              <a:pt x="37172" y="56363"/>
                              <a:pt x="36826" y="52905"/>
                              <a:pt x="36653" y="48064"/>
                            </a:cubicBezTo>
                            <a:lnTo>
                              <a:pt x="34751" y="1902"/>
                            </a:lnTo>
                            <a:lnTo>
                              <a:pt x="40370" y="0"/>
                            </a:lnTo>
                            <a:lnTo>
                              <a:pt x="58870" y="54893"/>
                            </a:lnTo>
                            <a:lnTo>
                              <a:pt x="55152" y="56103"/>
                            </a:lnTo>
                            <a:lnTo>
                              <a:pt x="41840" y="16425"/>
                            </a:lnTo>
                            <a:cubicBezTo>
                              <a:pt x="41321" y="14869"/>
                              <a:pt x="40284" y="11411"/>
                              <a:pt x="38814" y="6051"/>
                            </a:cubicBezTo>
                            <a:lnTo>
                              <a:pt x="38555" y="6138"/>
                            </a:lnTo>
                            <a:lnTo>
                              <a:pt x="40802" y="60944"/>
                            </a:lnTo>
                            <a:lnTo>
                              <a:pt x="36566" y="62414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4" name="Freihandform: Form 453">
                        <a:extLst>
                          <a:ext uri="{FF2B5EF4-FFF2-40B4-BE49-F238E27FC236}">
                            <a16:creationId xmlns:a16="http://schemas.microsoft.com/office/drawing/2014/main" id="{C3ED7BD8-221C-489E-9BFA-93D341DB5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765" y="2161480"/>
                        <a:ext cx="34578" cy="60512"/>
                      </a:xfrm>
                      <a:custGeom>
                        <a:avLst/>
                        <a:gdLst>
                          <a:gd name="connsiteX0" fmla="*/ 31985 w 34578"/>
                          <a:gd name="connsiteY0" fmla="*/ 51608 h 60511"/>
                          <a:gd name="connsiteX1" fmla="*/ 20488 w 34578"/>
                          <a:gd name="connsiteY1" fmla="*/ 33368 h 60511"/>
                          <a:gd name="connsiteX2" fmla="*/ 7175 w 34578"/>
                          <a:gd name="connsiteY2" fmla="*/ 37863 h 60511"/>
                          <a:gd name="connsiteX3" fmla="*/ 9077 w 34578"/>
                          <a:gd name="connsiteY3" fmla="*/ 59388 h 60511"/>
                          <a:gd name="connsiteX4" fmla="*/ 5273 w 34578"/>
                          <a:gd name="connsiteY4" fmla="*/ 60685 h 60511"/>
                          <a:gd name="connsiteX5" fmla="*/ 0 w 34578"/>
                          <a:gd name="connsiteY5" fmla="*/ 1297 h 60511"/>
                          <a:gd name="connsiteX6" fmla="*/ 3804 w 34578"/>
                          <a:gd name="connsiteY6" fmla="*/ 0 h 60511"/>
                          <a:gd name="connsiteX7" fmla="*/ 35789 w 34578"/>
                          <a:gd name="connsiteY7" fmla="*/ 50398 h 60511"/>
                          <a:gd name="connsiteX8" fmla="*/ 31985 w 34578"/>
                          <a:gd name="connsiteY8" fmla="*/ 51608 h 60511"/>
                          <a:gd name="connsiteX9" fmla="*/ 18326 w 34578"/>
                          <a:gd name="connsiteY9" fmla="*/ 29824 h 60511"/>
                          <a:gd name="connsiteX10" fmla="*/ 6570 w 34578"/>
                          <a:gd name="connsiteY10" fmla="*/ 10979 h 60511"/>
                          <a:gd name="connsiteX11" fmla="*/ 3198 w 34578"/>
                          <a:gd name="connsiteY11" fmla="*/ 4841 h 60511"/>
                          <a:gd name="connsiteX12" fmla="*/ 4322 w 34578"/>
                          <a:gd name="connsiteY12" fmla="*/ 11757 h 60511"/>
                          <a:gd name="connsiteX13" fmla="*/ 6483 w 34578"/>
                          <a:gd name="connsiteY13" fmla="*/ 33800 h 60511"/>
                          <a:gd name="connsiteX14" fmla="*/ 18326 w 34578"/>
                          <a:gd name="connsiteY14" fmla="*/ 2982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1985" y="51608"/>
                            </a:moveTo>
                            <a:lnTo>
                              <a:pt x="20488" y="33368"/>
                            </a:lnTo>
                            <a:lnTo>
                              <a:pt x="7175" y="37863"/>
                            </a:lnTo>
                            <a:lnTo>
                              <a:pt x="9077" y="59388"/>
                            </a:lnTo>
                            <a:lnTo>
                              <a:pt x="5273" y="60685"/>
                            </a:lnTo>
                            <a:lnTo>
                              <a:pt x="0" y="1297"/>
                            </a:lnTo>
                            <a:lnTo>
                              <a:pt x="3804" y="0"/>
                            </a:lnTo>
                            <a:lnTo>
                              <a:pt x="35789" y="50398"/>
                            </a:lnTo>
                            <a:lnTo>
                              <a:pt x="31985" y="51608"/>
                            </a:lnTo>
                            <a:close/>
                            <a:moveTo>
                              <a:pt x="18326" y="29824"/>
                            </a:moveTo>
                            <a:lnTo>
                              <a:pt x="6570" y="10979"/>
                            </a:lnTo>
                            <a:cubicBezTo>
                              <a:pt x="5273" y="8817"/>
                              <a:pt x="4149" y="6829"/>
                              <a:pt x="3198" y="4841"/>
                            </a:cubicBezTo>
                            <a:cubicBezTo>
                              <a:pt x="3717" y="7089"/>
                              <a:pt x="4063" y="9423"/>
                              <a:pt x="4322" y="11757"/>
                            </a:cubicBezTo>
                            <a:lnTo>
                              <a:pt x="6483" y="33800"/>
                            </a:lnTo>
                            <a:lnTo>
                              <a:pt x="18326" y="29824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5" name="Freihandform: Form 454">
                        <a:extLst>
                          <a:ext uri="{FF2B5EF4-FFF2-40B4-BE49-F238E27FC236}">
                            <a16:creationId xmlns:a16="http://schemas.microsoft.com/office/drawing/2014/main" id="{12E1DDFC-2FAF-4970-9440-23BDFDC088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9400" y="2148081"/>
                        <a:ext cx="25934" cy="51867"/>
                      </a:xfrm>
                      <a:custGeom>
                        <a:avLst/>
                        <a:gdLst>
                          <a:gd name="connsiteX0" fmla="*/ 33195 w 25933"/>
                          <a:gd name="connsiteY0" fmla="*/ 58610 h 51867"/>
                          <a:gd name="connsiteX1" fmla="*/ 29478 w 25933"/>
                          <a:gd name="connsiteY1" fmla="*/ 59820 h 51867"/>
                          <a:gd name="connsiteX2" fmla="*/ 12189 w 25933"/>
                          <a:gd name="connsiteY2" fmla="*/ 8472 h 51867"/>
                          <a:gd name="connsiteX3" fmla="*/ 1210 w 25933"/>
                          <a:gd name="connsiteY3" fmla="*/ 12102 h 51867"/>
                          <a:gd name="connsiteX4" fmla="*/ 0 w 25933"/>
                          <a:gd name="connsiteY4" fmla="*/ 8558 h 51867"/>
                          <a:gd name="connsiteX5" fmla="*/ 25501 w 25933"/>
                          <a:gd name="connsiteY5" fmla="*/ 0 h 51867"/>
                          <a:gd name="connsiteX6" fmla="*/ 26712 w 25933"/>
                          <a:gd name="connsiteY6" fmla="*/ 3544 h 51867"/>
                          <a:gd name="connsiteX7" fmla="*/ 15819 w 25933"/>
                          <a:gd name="connsiteY7" fmla="*/ 7261 h 51867"/>
                          <a:gd name="connsiteX8" fmla="*/ 33195 w 25933"/>
                          <a:gd name="connsiteY8" fmla="*/ 5861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3195" y="58610"/>
                            </a:moveTo>
                            <a:lnTo>
                              <a:pt x="29478" y="59820"/>
                            </a:lnTo>
                            <a:lnTo>
                              <a:pt x="12189" y="8472"/>
                            </a:lnTo>
                            <a:lnTo>
                              <a:pt x="1210" y="12102"/>
                            </a:lnTo>
                            <a:lnTo>
                              <a:pt x="0" y="8558"/>
                            </a:lnTo>
                            <a:lnTo>
                              <a:pt x="25501" y="0"/>
                            </a:lnTo>
                            <a:lnTo>
                              <a:pt x="26712" y="3544"/>
                            </a:lnTo>
                            <a:lnTo>
                              <a:pt x="15819" y="7261"/>
                            </a:lnTo>
                            <a:lnTo>
                              <a:pt x="33195" y="58610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6" name="Freihandform: Form 455">
                        <a:extLst>
                          <a:ext uri="{FF2B5EF4-FFF2-40B4-BE49-F238E27FC236}">
                            <a16:creationId xmlns:a16="http://schemas.microsoft.com/office/drawing/2014/main" id="{216EE6F5-A3C9-451D-87AF-A9A305683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5761" y="2138730"/>
                        <a:ext cx="34578" cy="51867"/>
                      </a:xfrm>
                      <a:custGeom>
                        <a:avLst/>
                        <a:gdLst>
                          <a:gd name="connsiteX0" fmla="*/ 12221 w 34578"/>
                          <a:gd name="connsiteY0" fmla="*/ 4683 h 51867"/>
                          <a:gd name="connsiteX1" fmla="*/ 4527 w 34578"/>
                          <a:gd name="connsiteY1" fmla="*/ 14538 h 51867"/>
                          <a:gd name="connsiteX2" fmla="*/ 6948 w 34578"/>
                          <a:gd name="connsiteY2" fmla="*/ 33988 h 51867"/>
                          <a:gd name="connsiteX3" fmla="*/ 13086 w 34578"/>
                          <a:gd name="connsiteY3" fmla="*/ 46523 h 51867"/>
                          <a:gd name="connsiteX4" fmla="*/ 20779 w 34578"/>
                          <a:gd name="connsiteY4" fmla="*/ 53525 h 51867"/>
                          <a:gd name="connsiteX5" fmla="*/ 29078 w 34578"/>
                          <a:gd name="connsiteY5" fmla="*/ 54043 h 51867"/>
                          <a:gd name="connsiteX6" fmla="*/ 35907 w 34578"/>
                          <a:gd name="connsiteY6" fmla="*/ 49980 h 51867"/>
                          <a:gd name="connsiteX7" fmla="*/ 37031 w 34578"/>
                          <a:gd name="connsiteY7" fmla="*/ 53352 h 51867"/>
                          <a:gd name="connsiteX8" fmla="*/ 29856 w 34578"/>
                          <a:gd name="connsiteY8" fmla="*/ 57674 h 51867"/>
                          <a:gd name="connsiteX9" fmla="*/ 19569 w 34578"/>
                          <a:gd name="connsiteY9" fmla="*/ 57328 h 51867"/>
                          <a:gd name="connsiteX10" fmla="*/ 10233 w 34578"/>
                          <a:gd name="connsiteY10" fmla="*/ 49548 h 51867"/>
                          <a:gd name="connsiteX11" fmla="*/ 2971 w 34578"/>
                          <a:gd name="connsiteY11" fmla="*/ 35112 h 51867"/>
                          <a:gd name="connsiteX12" fmla="*/ 724 w 34578"/>
                          <a:gd name="connsiteY12" fmla="*/ 12895 h 51867"/>
                          <a:gd name="connsiteX13" fmla="*/ 10924 w 34578"/>
                          <a:gd name="connsiteY13" fmla="*/ 1052 h 51867"/>
                          <a:gd name="connsiteX14" fmla="*/ 20520 w 34578"/>
                          <a:gd name="connsiteY14" fmla="*/ 447 h 51867"/>
                          <a:gd name="connsiteX15" fmla="*/ 19914 w 34578"/>
                          <a:gd name="connsiteY15" fmla="*/ 4251 h 51867"/>
                          <a:gd name="connsiteX16" fmla="*/ 12221 w 34578"/>
                          <a:gd name="connsiteY16" fmla="*/ 468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12221" y="4683"/>
                            </a:moveTo>
                            <a:cubicBezTo>
                              <a:pt x="8072" y="6066"/>
                              <a:pt x="5565" y="9351"/>
                              <a:pt x="4527" y="14538"/>
                            </a:cubicBezTo>
                            <a:cubicBezTo>
                              <a:pt x="3576" y="19725"/>
                              <a:pt x="4354" y="26208"/>
                              <a:pt x="6948" y="33988"/>
                            </a:cubicBezTo>
                            <a:cubicBezTo>
                              <a:pt x="8677" y="39002"/>
                              <a:pt x="10665" y="43238"/>
                              <a:pt x="13086" y="46523"/>
                            </a:cubicBezTo>
                            <a:cubicBezTo>
                              <a:pt x="15506" y="49894"/>
                              <a:pt x="18013" y="52228"/>
                              <a:pt x="20779" y="53525"/>
                            </a:cubicBezTo>
                            <a:cubicBezTo>
                              <a:pt x="23545" y="54821"/>
                              <a:pt x="26312" y="54994"/>
                              <a:pt x="29078" y="54043"/>
                            </a:cubicBezTo>
                            <a:cubicBezTo>
                              <a:pt x="31931" y="53092"/>
                              <a:pt x="34264" y="51709"/>
                              <a:pt x="35907" y="49980"/>
                            </a:cubicBezTo>
                            <a:lnTo>
                              <a:pt x="37031" y="53352"/>
                            </a:lnTo>
                            <a:cubicBezTo>
                              <a:pt x="35475" y="55167"/>
                              <a:pt x="33054" y="56550"/>
                              <a:pt x="29856" y="57674"/>
                            </a:cubicBezTo>
                            <a:cubicBezTo>
                              <a:pt x="26398" y="58798"/>
                              <a:pt x="22940" y="58711"/>
                              <a:pt x="19569" y="57328"/>
                            </a:cubicBezTo>
                            <a:cubicBezTo>
                              <a:pt x="16197" y="55945"/>
                              <a:pt x="13086" y="53352"/>
                              <a:pt x="10233" y="49548"/>
                            </a:cubicBezTo>
                            <a:cubicBezTo>
                              <a:pt x="7380" y="45745"/>
                              <a:pt x="4960" y="40904"/>
                              <a:pt x="2971" y="35112"/>
                            </a:cubicBezTo>
                            <a:cubicBezTo>
                              <a:pt x="32" y="26381"/>
                              <a:pt x="-746" y="18947"/>
                              <a:pt x="724" y="12895"/>
                            </a:cubicBezTo>
                            <a:cubicBezTo>
                              <a:pt x="2193" y="6844"/>
                              <a:pt x="5565" y="2868"/>
                              <a:pt x="10924" y="1052"/>
                            </a:cubicBezTo>
                            <a:cubicBezTo>
                              <a:pt x="14296" y="-72"/>
                              <a:pt x="17494" y="-331"/>
                              <a:pt x="20520" y="447"/>
                            </a:cubicBezTo>
                            <a:lnTo>
                              <a:pt x="19914" y="4251"/>
                            </a:lnTo>
                            <a:cubicBezTo>
                              <a:pt x="17494" y="3646"/>
                              <a:pt x="14901" y="3732"/>
                              <a:pt x="12221" y="4683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7" name="Freihandform: Form 456">
                        <a:extLst>
                          <a:ext uri="{FF2B5EF4-FFF2-40B4-BE49-F238E27FC236}">
                            <a16:creationId xmlns:a16="http://schemas.microsoft.com/office/drawing/2014/main" id="{79AFB255-53C6-4933-83CD-172D2C158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3715" y="2126124"/>
                        <a:ext cx="43223" cy="60512"/>
                      </a:xfrm>
                      <a:custGeom>
                        <a:avLst/>
                        <a:gdLst>
                          <a:gd name="connsiteX0" fmla="*/ 45125 w 43222"/>
                          <a:gd name="connsiteY0" fmla="*/ 54893 h 60511"/>
                          <a:gd name="connsiteX1" fmla="*/ 41407 w 43222"/>
                          <a:gd name="connsiteY1" fmla="*/ 56103 h 60511"/>
                          <a:gd name="connsiteX2" fmla="*/ 32330 w 43222"/>
                          <a:gd name="connsiteY2" fmla="*/ 29046 h 60511"/>
                          <a:gd name="connsiteX3" fmla="*/ 13140 w 43222"/>
                          <a:gd name="connsiteY3" fmla="*/ 35529 h 60511"/>
                          <a:gd name="connsiteX4" fmla="*/ 22216 w 43222"/>
                          <a:gd name="connsiteY4" fmla="*/ 62500 h 60511"/>
                          <a:gd name="connsiteX5" fmla="*/ 18499 w 43222"/>
                          <a:gd name="connsiteY5" fmla="*/ 63710 h 60511"/>
                          <a:gd name="connsiteX6" fmla="*/ 0 w 43222"/>
                          <a:gd name="connsiteY6" fmla="*/ 8817 h 60511"/>
                          <a:gd name="connsiteX7" fmla="*/ 3717 w 43222"/>
                          <a:gd name="connsiteY7" fmla="*/ 7607 h 60511"/>
                          <a:gd name="connsiteX8" fmla="*/ 11930 w 43222"/>
                          <a:gd name="connsiteY8" fmla="*/ 31985 h 60511"/>
                          <a:gd name="connsiteX9" fmla="*/ 31120 w 43222"/>
                          <a:gd name="connsiteY9" fmla="*/ 25588 h 60511"/>
                          <a:gd name="connsiteX10" fmla="*/ 22908 w 43222"/>
                          <a:gd name="connsiteY10" fmla="*/ 1210 h 60511"/>
                          <a:gd name="connsiteX11" fmla="*/ 26625 w 43222"/>
                          <a:gd name="connsiteY11" fmla="*/ 0 h 60511"/>
                          <a:gd name="connsiteX12" fmla="*/ 45125 w 43222"/>
                          <a:gd name="connsiteY12" fmla="*/ 54893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0511">
                            <a:moveTo>
                              <a:pt x="45125" y="54893"/>
                            </a:moveTo>
                            <a:lnTo>
                              <a:pt x="41407" y="56103"/>
                            </a:lnTo>
                            <a:lnTo>
                              <a:pt x="32330" y="29046"/>
                            </a:lnTo>
                            <a:lnTo>
                              <a:pt x="13140" y="35529"/>
                            </a:lnTo>
                            <a:lnTo>
                              <a:pt x="22216" y="62500"/>
                            </a:lnTo>
                            <a:lnTo>
                              <a:pt x="18499" y="63710"/>
                            </a:lnTo>
                            <a:lnTo>
                              <a:pt x="0" y="8817"/>
                            </a:lnTo>
                            <a:lnTo>
                              <a:pt x="3717" y="7607"/>
                            </a:lnTo>
                            <a:lnTo>
                              <a:pt x="11930" y="31985"/>
                            </a:lnTo>
                            <a:lnTo>
                              <a:pt x="31120" y="25588"/>
                            </a:lnTo>
                            <a:lnTo>
                              <a:pt x="22908" y="1210"/>
                            </a:lnTo>
                            <a:lnTo>
                              <a:pt x="26625" y="0"/>
                            </a:lnTo>
                            <a:lnTo>
                              <a:pt x="45125" y="54893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8" name="Freihandform: Form 457">
                        <a:extLst>
                          <a:ext uri="{FF2B5EF4-FFF2-40B4-BE49-F238E27FC236}">
                            <a16:creationId xmlns:a16="http://schemas.microsoft.com/office/drawing/2014/main" id="{4133BABE-95D2-4F24-8264-EAE0DD784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2442" y="2108576"/>
                        <a:ext cx="51867" cy="60512"/>
                      </a:xfrm>
                      <a:custGeom>
                        <a:avLst/>
                        <a:gdLst>
                          <a:gd name="connsiteX0" fmla="*/ 36480 w 51867"/>
                          <a:gd name="connsiteY0" fmla="*/ 62414 h 60511"/>
                          <a:gd name="connsiteX1" fmla="*/ 5100 w 51867"/>
                          <a:gd name="connsiteY1" fmla="*/ 17289 h 60511"/>
                          <a:gd name="connsiteX2" fmla="*/ 4841 w 51867"/>
                          <a:gd name="connsiteY2" fmla="*/ 17375 h 60511"/>
                          <a:gd name="connsiteX3" fmla="*/ 8558 w 51867"/>
                          <a:gd name="connsiteY3" fmla="*/ 27230 h 60511"/>
                          <a:gd name="connsiteX4" fmla="*/ 22044 w 51867"/>
                          <a:gd name="connsiteY4" fmla="*/ 67254 h 60511"/>
                          <a:gd name="connsiteX5" fmla="*/ 18499 w 51867"/>
                          <a:gd name="connsiteY5" fmla="*/ 68465 h 60511"/>
                          <a:gd name="connsiteX6" fmla="*/ 0 w 51867"/>
                          <a:gd name="connsiteY6" fmla="*/ 13572 h 60511"/>
                          <a:gd name="connsiteX7" fmla="*/ 5446 w 51867"/>
                          <a:gd name="connsiteY7" fmla="*/ 11757 h 60511"/>
                          <a:gd name="connsiteX8" fmla="*/ 31898 w 51867"/>
                          <a:gd name="connsiteY8" fmla="*/ 49620 h 60511"/>
                          <a:gd name="connsiteX9" fmla="*/ 37258 w 51867"/>
                          <a:gd name="connsiteY9" fmla="*/ 58351 h 60511"/>
                          <a:gd name="connsiteX10" fmla="*/ 37517 w 51867"/>
                          <a:gd name="connsiteY10" fmla="*/ 58264 h 60511"/>
                          <a:gd name="connsiteX11" fmla="*/ 36739 w 51867"/>
                          <a:gd name="connsiteY11" fmla="*/ 48064 h 60511"/>
                          <a:gd name="connsiteX12" fmla="*/ 34837 w 51867"/>
                          <a:gd name="connsiteY12" fmla="*/ 1902 h 60511"/>
                          <a:gd name="connsiteX13" fmla="*/ 40457 w 51867"/>
                          <a:gd name="connsiteY13" fmla="*/ 0 h 60511"/>
                          <a:gd name="connsiteX14" fmla="*/ 58956 w 51867"/>
                          <a:gd name="connsiteY14" fmla="*/ 54893 h 60511"/>
                          <a:gd name="connsiteX15" fmla="*/ 55239 w 51867"/>
                          <a:gd name="connsiteY15" fmla="*/ 56103 h 60511"/>
                          <a:gd name="connsiteX16" fmla="*/ 41926 w 51867"/>
                          <a:gd name="connsiteY16" fmla="*/ 16425 h 60511"/>
                          <a:gd name="connsiteX17" fmla="*/ 38900 w 51867"/>
                          <a:gd name="connsiteY17" fmla="*/ 6051 h 60511"/>
                          <a:gd name="connsiteX18" fmla="*/ 38641 w 51867"/>
                          <a:gd name="connsiteY18" fmla="*/ 6138 h 60511"/>
                          <a:gd name="connsiteX19" fmla="*/ 40889 w 51867"/>
                          <a:gd name="connsiteY19" fmla="*/ 60944 h 60511"/>
                          <a:gd name="connsiteX20" fmla="*/ 36480 w 51867"/>
                          <a:gd name="connsiteY20" fmla="*/ 6241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36480" y="62414"/>
                            </a:moveTo>
                            <a:lnTo>
                              <a:pt x="5100" y="17289"/>
                            </a:lnTo>
                            <a:lnTo>
                              <a:pt x="4841" y="17375"/>
                            </a:lnTo>
                            <a:cubicBezTo>
                              <a:pt x="6829" y="22562"/>
                              <a:pt x="8126" y="25847"/>
                              <a:pt x="8558" y="27230"/>
                            </a:cubicBezTo>
                            <a:lnTo>
                              <a:pt x="22044" y="67254"/>
                            </a:lnTo>
                            <a:lnTo>
                              <a:pt x="18499" y="68465"/>
                            </a:lnTo>
                            <a:lnTo>
                              <a:pt x="0" y="13572"/>
                            </a:lnTo>
                            <a:lnTo>
                              <a:pt x="5446" y="11757"/>
                            </a:lnTo>
                            <a:lnTo>
                              <a:pt x="31898" y="49620"/>
                            </a:lnTo>
                            <a:cubicBezTo>
                              <a:pt x="34233" y="52991"/>
                              <a:pt x="36048" y="55844"/>
                              <a:pt x="37258" y="58351"/>
                            </a:cubicBezTo>
                            <a:lnTo>
                              <a:pt x="37517" y="58264"/>
                            </a:lnTo>
                            <a:cubicBezTo>
                              <a:pt x="37172" y="56362"/>
                              <a:pt x="36912" y="52905"/>
                              <a:pt x="36739" y="48064"/>
                            </a:cubicBezTo>
                            <a:lnTo>
                              <a:pt x="34837" y="1902"/>
                            </a:lnTo>
                            <a:lnTo>
                              <a:pt x="40457" y="0"/>
                            </a:lnTo>
                            <a:lnTo>
                              <a:pt x="58956" y="54893"/>
                            </a:lnTo>
                            <a:lnTo>
                              <a:pt x="55239" y="56103"/>
                            </a:lnTo>
                            <a:lnTo>
                              <a:pt x="41926" y="16425"/>
                            </a:lnTo>
                            <a:cubicBezTo>
                              <a:pt x="41407" y="14869"/>
                              <a:pt x="40370" y="11411"/>
                              <a:pt x="38900" y="6051"/>
                            </a:cubicBezTo>
                            <a:lnTo>
                              <a:pt x="38641" y="6138"/>
                            </a:lnTo>
                            <a:lnTo>
                              <a:pt x="40889" y="60944"/>
                            </a:lnTo>
                            <a:lnTo>
                              <a:pt x="36480" y="62414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9" name="Freihandform: Form 458">
                        <a:extLst>
                          <a:ext uri="{FF2B5EF4-FFF2-40B4-BE49-F238E27FC236}">
                            <a16:creationId xmlns:a16="http://schemas.microsoft.com/office/drawing/2014/main" id="{60FC80E1-AC13-4688-BBFD-D7BCEEAAE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92176" y="2100796"/>
                        <a:ext cx="34578" cy="60512"/>
                      </a:xfrm>
                      <a:custGeom>
                        <a:avLst/>
                        <a:gdLst>
                          <a:gd name="connsiteX0" fmla="*/ 31985 w 34578"/>
                          <a:gd name="connsiteY0" fmla="*/ 51608 h 60511"/>
                          <a:gd name="connsiteX1" fmla="*/ 20488 w 34578"/>
                          <a:gd name="connsiteY1" fmla="*/ 33368 h 60511"/>
                          <a:gd name="connsiteX2" fmla="*/ 7175 w 34578"/>
                          <a:gd name="connsiteY2" fmla="*/ 37863 h 60511"/>
                          <a:gd name="connsiteX3" fmla="*/ 9077 w 34578"/>
                          <a:gd name="connsiteY3" fmla="*/ 59388 h 60511"/>
                          <a:gd name="connsiteX4" fmla="*/ 5273 w 34578"/>
                          <a:gd name="connsiteY4" fmla="*/ 60685 h 60511"/>
                          <a:gd name="connsiteX5" fmla="*/ 0 w 34578"/>
                          <a:gd name="connsiteY5" fmla="*/ 1297 h 60511"/>
                          <a:gd name="connsiteX6" fmla="*/ 3804 w 34578"/>
                          <a:gd name="connsiteY6" fmla="*/ 0 h 60511"/>
                          <a:gd name="connsiteX7" fmla="*/ 35789 w 34578"/>
                          <a:gd name="connsiteY7" fmla="*/ 50398 h 60511"/>
                          <a:gd name="connsiteX8" fmla="*/ 31985 w 34578"/>
                          <a:gd name="connsiteY8" fmla="*/ 51608 h 60511"/>
                          <a:gd name="connsiteX9" fmla="*/ 18326 w 34578"/>
                          <a:gd name="connsiteY9" fmla="*/ 29910 h 60511"/>
                          <a:gd name="connsiteX10" fmla="*/ 6570 w 34578"/>
                          <a:gd name="connsiteY10" fmla="*/ 11065 h 60511"/>
                          <a:gd name="connsiteX11" fmla="*/ 3198 w 34578"/>
                          <a:gd name="connsiteY11" fmla="*/ 4927 h 60511"/>
                          <a:gd name="connsiteX12" fmla="*/ 4322 w 34578"/>
                          <a:gd name="connsiteY12" fmla="*/ 11843 h 60511"/>
                          <a:gd name="connsiteX13" fmla="*/ 6483 w 34578"/>
                          <a:gd name="connsiteY13" fmla="*/ 33887 h 60511"/>
                          <a:gd name="connsiteX14" fmla="*/ 18326 w 34578"/>
                          <a:gd name="connsiteY14" fmla="*/ 29910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1985" y="51608"/>
                            </a:moveTo>
                            <a:lnTo>
                              <a:pt x="20488" y="33368"/>
                            </a:lnTo>
                            <a:lnTo>
                              <a:pt x="7175" y="37863"/>
                            </a:lnTo>
                            <a:lnTo>
                              <a:pt x="9077" y="59388"/>
                            </a:lnTo>
                            <a:lnTo>
                              <a:pt x="5273" y="60685"/>
                            </a:lnTo>
                            <a:lnTo>
                              <a:pt x="0" y="1297"/>
                            </a:lnTo>
                            <a:lnTo>
                              <a:pt x="3804" y="0"/>
                            </a:lnTo>
                            <a:lnTo>
                              <a:pt x="35789" y="50398"/>
                            </a:lnTo>
                            <a:lnTo>
                              <a:pt x="31985" y="51608"/>
                            </a:lnTo>
                            <a:close/>
                            <a:moveTo>
                              <a:pt x="18326" y="29910"/>
                            </a:moveTo>
                            <a:lnTo>
                              <a:pt x="6570" y="11065"/>
                            </a:lnTo>
                            <a:cubicBezTo>
                              <a:pt x="5273" y="8904"/>
                              <a:pt x="4149" y="6916"/>
                              <a:pt x="3198" y="4927"/>
                            </a:cubicBezTo>
                            <a:cubicBezTo>
                              <a:pt x="3717" y="7175"/>
                              <a:pt x="4063" y="9509"/>
                              <a:pt x="4322" y="11843"/>
                            </a:cubicBezTo>
                            <a:lnTo>
                              <a:pt x="6483" y="33887"/>
                            </a:lnTo>
                            <a:lnTo>
                              <a:pt x="18326" y="29910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0" name="Freihandform: Form 459">
                        <a:extLst>
                          <a:ext uri="{FF2B5EF4-FFF2-40B4-BE49-F238E27FC236}">
                            <a16:creationId xmlns:a16="http://schemas.microsoft.com/office/drawing/2014/main" id="{2C54EC35-1A0F-4DE1-A230-006499EB6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5516" y="2086100"/>
                        <a:ext cx="43223" cy="60512"/>
                      </a:xfrm>
                      <a:custGeom>
                        <a:avLst/>
                        <a:gdLst>
                          <a:gd name="connsiteX0" fmla="*/ 43482 w 43222"/>
                          <a:gd name="connsiteY0" fmla="*/ 54547 h 60511"/>
                          <a:gd name="connsiteX1" fmla="*/ 39333 w 43222"/>
                          <a:gd name="connsiteY1" fmla="*/ 55930 h 60511"/>
                          <a:gd name="connsiteX2" fmla="*/ 17203 w 43222"/>
                          <a:gd name="connsiteY2" fmla="*/ 32936 h 60511"/>
                          <a:gd name="connsiteX3" fmla="*/ 14869 w 43222"/>
                          <a:gd name="connsiteY3" fmla="*/ 39938 h 60511"/>
                          <a:gd name="connsiteX4" fmla="*/ 22217 w 43222"/>
                          <a:gd name="connsiteY4" fmla="*/ 61722 h 60511"/>
                          <a:gd name="connsiteX5" fmla="*/ 18499 w 43222"/>
                          <a:gd name="connsiteY5" fmla="*/ 62932 h 60511"/>
                          <a:gd name="connsiteX6" fmla="*/ 0 w 43222"/>
                          <a:gd name="connsiteY6" fmla="*/ 8039 h 60511"/>
                          <a:gd name="connsiteX7" fmla="*/ 3717 w 43222"/>
                          <a:gd name="connsiteY7" fmla="*/ 6829 h 60511"/>
                          <a:gd name="connsiteX8" fmla="*/ 13485 w 43222"/>
                          <a:gd name="connsiteY8" fmla="*/ 35875 h 60511"/>
                          <a:gd name="connsiteX9" fmla="*/ 19969 w 43222"/>
                          <a:gd name="connsiteY9" fmla="*/ 1383 h 60511"/>
                          <a:gd name="connsiteX10" fmla="*/ 24032 w 43222"/>
                          <a:gd name="connsiteY10" fmla="*/ 0 h 60511"/>
                          <a:gd name="connsiteX11" fmla="*/ 18326 w 43222"/>
                          <a:gd name="connsiteY11" fmla="*/ 28786 h 60511"/>
                          <a:gd name="connsiteX12" fmla="*/ 43482 w 43222"/>
                          <a:gd name="connsiteY12" fmla="*/ 54547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0511">
                            <a:moveTo>
                              <a:pt x="43482" y="54547"/>
                            </a:moveTo>
                            <a:lnTo>
                              <a:pt x="39333" y="55930"/>
                            </a:lnTo>
                            <a:lnTo>
                              <a:pt x="17203" y="32936"/>
                            </a:lnTo>
                            <a:lnTo>
                              <a:pt x="14869" y="39938"/>
                            </a:lnTo>
                            <a:lnTo>
                              <a:pt x="22217" y="61722"/>
                            </a:lnTo>
                            <a:lnTo>
                              <a:pt x="18499" y="62932"/>
                            </a:lnTo>
                            <a:lnTo>
                              <a:pt x="0" y="8039"/>
                            </a:lnTo>
                            <a:lnTo>
                              <a:pt x="3717" y="6829"/>
                            </a:lnTo>
                            <a:lnTo>
                              <a:pt x="13485" y="35875"/>
                            </a:lnTo>
                            <a:cubicBezTo>
                              <a:pt x="13918" y="33022"/>
                              <a:pt x="16079" y="21525"/>
                              <a:pt x="19969" y="1383"/>
                            </a:cubicBezTo>
                            <a:lnTo>
                              <a:pt x="24032" y="0"/>
                            </a:lnTo>
                            <a:lnTo>
                              <a:pt x="18326" y="28786"/>
                            </a:lnTo>
                            <a:lnTo>
                              <a:pt x="43482" y="54547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1" name="Freihandform: Form 460">
                        <a:extLst>
                          <a:ext uri="{FF2B5EF4-FFF2-40B4-BE49-F238E27FC236}">
                            <a16:creationId xmlns:a16="http://schemas.microsoft.com/office/drawing/2014/main" id="{B7301674-25AC-47EF-9DF8-EC80A6CBA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550" y="2077110"/>
                        <a:ext cx="34578" cy="60512"/>
                      </a:xfrm>
                      <a:custGeom>
                        <a:avLst/>
                        <a:gdLst>
                          <a:gd name="connsiteX0" fmla="*/ 38295 w 34578"/>
                          <a:gd name="connsiteY0" fmla="*/ 54893 h 60511"/>
                          <a:gd name="connsiteX1" fmla="*/ 18413 w 34578"/>
                          <a:gd name="connsiteY1" fmla="*/ 61549 h 60511"/>
                          <a:gd name="connsiteX2" fmla="*/ 0 w 34578"/>
                          <a:gd name="connsiteY2" fmla="*/ 6656 h 60511"/>
                          <a:gd name="connsiteX3" fmla="*/ 19882 w 34578"/>
                          <a:gd name="connsiteY3" fmla="*/ 0 h 60511"/>
                          <a:gd name="connsiteX4" fmla="*/ 21093 w 34578"/>
                          <a:gd name="connsiteY4" fmla="*/ 3544 h 60511"/>
                          <a:gd name="connsiteX5" fmla="*/ 4841 w 34578"/>
                          <a:gd name="connsiteY5" fmla="*/ 8990 h 60511"/>
                          <a:gd name="connsiteX6" fmla="*/ 11843 w 34578"/>
                          <a:gd name="connsiteY6" fmla="*/ 29824 h 60511"/>
                          <a:gd name="connsiteX7" fmla="*/ 27144 w 34578"/>
                          <a:gd name="connsiteY7" fmla="*/ 24637 h 60511"/>
                          <a:gd name="connsiteX8" fmla="*/ 28354 w 34578"/>
                          <a:gd name="connsiteY8" fmla="*/ 28181 h 60511"/>
                          <a:gd name="connsiteX9" fmla="*/ 13053 w 34578"/>
                          <a:gd name="connsiteY9" fmla="*/ 33368 h 60511"/>
                          <a:gd name="connsiteX10" fmla="*/ 20920 w 34578"/>
                          <a:gd name="connsiteY10" fmla="*/ 56881 h 60511"/>
                          <a:gd name="connsiteX11" fmla="*/ 37171 w 34578"/>
                          <a:gd name="connsiteY11" fmla="*/ 51435 h 60511"/>
                          <a:gd name="connsiteX12" fmla="*/ 38295 w 34578"/>
                          <a:gd name="connsiteY12" fmla="*/ 54893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8295" y="54893"/>
                            </a:moveTo>
                            <a:lnTo>
                              <a:pt x="18413" y="61549"/>
                            </a:lnTo>
                            <a:lnTo>
                              <a:pt x="0" y="6656"/>
                            </a:lnTo>
                            <a:lnTo>
                              <a:pt x="19882" y="0"/>
                            </a:lnTo>
                            <a:lnTo>
                              <a:pt x="21093" y="3544"/>
                            </a:lnTo>
                            <a:lnTo>
                              <a:pt x="4841" y="8990"/>
                            </a:lnTo>
                            <a:lnTo>
                              <a:pt x="11843" y="29824"/>
                            </a:lnTo>
                            <a:lnTo>
                              <a:pt x="27144" y="24637"/>
                            </a:lnTo>
                            <a:lnTo>
                              <a:pt x="28354" y="28181"/>
                            </a:lnTo>
                            <a:lnTo>
                              <a:pt x="13053" y="33368"/>
                            </a:lnTo>
                            <a:lnTo>
                              <a:pt x="20920" y="56881"/>
                            </a:lnTo>
                            <a:lnTo>
                              <a:pt x="37171" y="51435"/>
                            </a:lnTo>
                            <a:lnTo>
                              <a:pt x="38295" y="54893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2" name="Freihandform: Form 461">
                        <a:extLst>
                          <a:ext uri="{FF2B5EF4-FFF2-40B4-BE49-F238E27FC236}">
                            <a16:creationId xmlns:a16="http://schemas.microsoft.com/office/drawing/2014/main" id="{F37E218E-56C8-4DAF-999D-87774921CC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114" y="2069934"/>
                        <a:ext cx="43223" cy="51867"/>
                      </a:xfrm>
                      <a:custGeom>
                        <a:avLst/>
                        <a:gdLst>
                          <a:gd name="connsiteX0" fmla="*/ 14177 w 43222"/>
                          <a:gd name="connsiteY0" fmla="*/ 33542 h 51867"/>
                          <a:gd name="connsiteX1" fmla="*/ 22217 w 43222"/>
                          <a:gd name="connsiteY1" fmla="*/ 57573 h 51867"/>
                          <a:gd name="connsiteX2" fmla="*/ 18499 w 43222"/>
                          <a:gd name="connsiteY2" fmla="*/ 58784 h 51867"/>
                          <a:gd name="connsiteX3" fmla="*/ 0 w 43222"/>
                          <a:gd name="connsiteY3" fmla="*/ 3891 h 51867"/>
                          <a:gd name="connsiteX4" fmla="*/ 7521 w 43222"/>
                          <a:gd name="connsiteY4" fmla="*/ 1384 h 51867"/>
                          <a:gd name="connsiteX5" fmla="*/ 20574 w 43222"/>
                          <a:gd name="connsiteY5" fmla="*/ 1211 h 51867"/>
                          <a:gd name="connsiteX6" fmla="*/ 28095 w 43222"/>
                          <a:gd name="connsiteY6" fmla="*/ 11325 h 51867"/>
                          <a:gd name="connsiteX7" fmla="*/ 29219 w 43222"/>
                          <a:gd name="connsiteY7" fmla="*/ 21439 h 51867"/>
                          <a:gd name="connsiteX8" fmla="*/ 24291 w 43222"/>
                          <a:gd name="connsiteY8" fmla="*/ 29219 h 51867"/>
                          <a:gd name="connsiteX9" fmla="*/ 43569 w 43222"/>
                          <a:gd name="connsiteY9" fmla="*/ 50399 h 51867"/>
                          <a:gd name="connsiteX10" fmla="*/ 39419 w 43222"/>
                          <a:gd name="connsiteY10" fmla="*/ 51782 h 51867"/>
                          <a:gd name="connsiteX11" fmla="*/ 21093 w 43222"/>
                          <a:gd name="connsiteY11" fmla="*/ 31208 h 51867"/>
                          <a:gd name="connsiteX12" fmla="*/ 14177 w 43222"/>
                          <a:gd name="connsiteY12" fmla="*/ 33542 h 51867"/>
                          <a:gd name="connsiteX13" fmla="*/ 13053 w 43222"/>
                          <a:gd name="connsiteY13" fmla="*/ 30084 h 51867"/>
                          <a:gd name="connsiteX14" fmla="*/ 18154 w 43222"/>
                          <a:gd name="connsiteY14" fmla="*/ 28355 h 51867"/>
                          <a:gd name="connsiteX15" fmla="*/ 24810 w 43222"/>
                          <a:gd name="connsiteY15" fmla="*/ 22650 h 51867"/>
                          <a:gd name="connsiteX16" fmla="*/ 24464 w 43222"/>
                          <a:gd name="connsiteY16" fmla="*/ 12535 h 51867"/>
                          <a:gd name="connsiteX17" fmla="*/ 18672 w 43222"/>
                          <a:gd name="connsiteY17" fmla="*/ 4496 h 51867"/>
                          <a:gd name="connsiteX18" fmla="*/ 9077 w 43222"/>
                          <a:gd name="connsiteY18" fmla="*/ 4669 h 51867"/>
                          <a:gd name="connsiteX19" fmla="*/ 5014 w 43222"/>
                          <a:gd name="connsiteY19" fmla="*/ 6052 h 51867"/>
                          <a:gd name="connsiteX20" fmla="*/ 13053 w 43222"/>
                          <a:gd name="connsiteY20" fmla="*/ 3008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14177" y="33542"/>
                            </a:moveTo>
                            <a:lnTo>
                              <a:pt x="22217" y="57573"/>
                            </a:lnTo>
                            <a:lnTo>
                              <a:pt x="18499" y="58784"/>
                            </a:lnTo>
                            <a:lnTo>
                              <a:pt x="0" y="3891"/>
                            </a:lnTo>
                            <a:lnTo>
                              <a:pt x="7521" y="1384"/>
                            </a:lnTo>
                            <a:cubicBezTo>
                              <a:pt x="12881" y="-431"/>
                              <a:pt x="17203" y="-431"/>
                              <a:pt x="20574" y="1211"/>
                            </a:cubicBezTo>
                            <a:cubicBezTo>
                              <a:pt x="23859" y="2940"/>
                              <a:pt x="26453" y="6311"/>
                              <a:pt x="28095" y="11325"/>
                            </a:cubicBezTo>
                            <a:cubicBezTo>
                              <a:pt x="29392" y="15129"/>
                              <a:pt x="29737" y="18500"/>
                              <a:pt x="29219" y="21439"/>
                            </a:cubicBezTo>
                            <a:cubicBezTo>
                              <a:pt x="28700" y="24378"/>
                              <a:pt x="27057" y="26972"/>
                              <a:pt x="24291" y="29219"/>
                            </a:cubicBezTo>
                            <a:lnTo>
                              <a:pt x="43569" y="50399"/>
                            </a:lnTo>
                            <a:lnTo>
                              <a:pt x="39419" y="51782"/>
                            </a:lnTo>
                            <a:lnTo>
                              <a:pt x="21093" y="31208"/>
                            </a:lnTo>
                            <a:lnTo>
                              <a:pt x="14177" y="33542"/>
                            </a:lnTo>
                            <a:close/>
                            <a:moveTo>
                              <a:pt x="13053" y="30084"/>
                            </a:moveTo>
                            <a:lnTo>
                              <a:pt x="18154" y="28355"/>
                            </a:lnTo>
                            <a:cubicBezTo>
                              <a:pt x="21525" y="27231"/>
                              <a:pt x="23686" y="25329"/>
                              <a:pt x="24810" y="22650"/>
                            </a:cubicBezTo>
                            <a:cubicBezTo>
                              <a:pt x="25934" y="19970"/>
                              <a:pt x="25761" y="16598"/>
                              <a:pt x="24464" y="12535"/>
                            </a:cubicBezTo>
                            <a:cubicBezTo>
                              <a:pt x="23081" y="8386"/>
                              <a:pt x="21179" y="5706"/>
                              <a:pt x="18672" y="4496"/>
                            </a:cubicBezTo>
                            <a:cubicBezTo>
                              <a:pt x="16166" y="3286"/>
                              <a:pt x="13053" y="3372"/>
                              <a:pt x="9077" y="4669"/>
                            </a:cubicBezTo>
                            <a:lnTo>
                              <a:pt x="5014" y="6052"/>
                            </a:lnTo>
                            <a:lnTo>
                              <a:pt x="13053" y="30084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19" name="Grafik 3536">
                      <a:extLst>
                        <a:ext uri="{FF2B5EF4-FFF2-40B4-BE49-F238E27FC236}">
                          <a16:creationId xmlns:a16="http://schemas.microsoft.com/office/drawing/2014/main" id="{36BAAB2A-9D67-47AB-B7CB-3AD3E2FE82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96637" y="1952998"/>
                      <a:ext cx="267981" cy="155602"/>
                      <a:chOff x="5596637" y="1952998"/>
                      <a:chExt cx="267981" cy="155602"/>
                    </a:xfrm>
                    <a:solidFill>
                      <a:srgbClr val="DC7D1F"/>
                    </a:solidFill>
                  </p:grpSpPr>
                  <p:sp>
                    <p:nvSpPr>
                      <p:cNvPr id="445" name="Freihandform: Form 444">
                        <a:extLst>
                          <a:ext uri="{FF2B5EF4-FFF2-40B4-BE49-F238E27FC236}">
                            <a16:creationId xmlns:a16="http://schemas.microsoft.com/office/drawing/2014/main" id="{21A0B531-83F0-400D-9E87-8A74CFDFD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6637" y="2057474"/>
                        <a:ext cx="43223" cy="51867"/>
                      </a:xfrm>
                      <a:custGeom>
                        <a:avLst/>
                        <a:gdLst>
                          <a:gd name="connsiteX0" fmla="*/ 16598 w 43222"/>
                          <a:gd name="connsiteY0" fmla="*/ 33640 h 51867"/>
                          <a:gd name="connsiteX1" fmla="*/ 26712 w 43222"/>
                          <a:gd name="connsiteY1" fmla="*/ 56807 h 51867"/>
                          <a:gd name="connsiteX2" fmla="*/ 23167 w 43222"/>
                          <a:gd name="connsiteY2" fmla="*/ 58363 h 51867"/>
                          <a:gd name="connsiteX3" fmla="*/ 0 w 43222"/>
                          <a:gd name="connsiteY3" fmla="*/ 5285 h 51867"/>
                          <a:gd name="connsiteX4" fmla="*/ 7261 w 43222"/>
                          <a:gd name="connsiteY4" fmla="*/ 2087 h 51867"/>
                          <a:gd name="connsiteX5" fmla="*/ 20228 w 43222"/>
                          <a:gd name="connsiteY5" fmla="*/ 790 h 51867"/>
                          <a:gd name="connsiteX6" fmla="*/ 28613 w 43222"/>
                          <a:gd name="connsiteY6" fmla="*/ 10213 h 51867"/>
                          <a:gd name="connsiteX7" fmla="*/ 30602 w 43222"/>
                          <a:gd name="connsiteY7" fmla="*/ 20154 h 51867"/>
                          <a:gd name="connsiteX8" fmla="*/ 26366 w 43222"/>
                          <a:gd name="connsiteY8" fmla="*/ 28366 h 51867"/>
                          <a:gd name="connsiteX9" fmla="*/ 47372 w 43222"/>
                          <a:gd name="connsiteY9" fmla="*/ 47817 h 51867"/>
                          <a:gd name="connsiteX10" fmla="*/ 43395 w 43222"/>
                          <a:gd name="connsiteY10" fmla="*/ 49546 h 51867"/>
                          <a:gd name="connsiteX11" fmla="*/ 23340 w 43222"/>
                          <a:gd name="connsiteY11" fmla="*/ 30700 h 51867"/>
                          <a:gd name="connsiteX12" fmla="*/ 16598 w 43222"/>
                          <a:gd name="connsiteY12" fmla="*/ 33640 h 51867"/>
                          <a:gd name="connsiteX13" fmla="*/ 15214 w 43222"/>
                          <a:gd name="connsiteY13" fmla="*/ 30355 h 51867"/>
                          <a:gd name="connsiteX14" fmla="*/ 20228 w 43222"/>
                          <a:gd name="connsiteY14" fmla="*/ 28194 h 51867"/>
                          <a:gd name="connsiteX15" fmla="*/ 26366 w 43222"/>
                          <a:gd name="connsiteY15" fmla="*/ 21969 h 51867"/>
                          <a:gd name="connsiteX16" fmla="*/ 25156 w 43222"/>
                          <a:gd name="connsiteY16" fmla="*/ 11942 h 51867"/>
                          <a:gd name="connsiteX17" fmla="*/ 18672 w 43222"/>
                          <a:gd name="connsiteY17" fmla="*/ 4507 h 51867"/>
                          <a:gd name="connsiteX18" fmla="*/ 9077 w 43222"/>
                          <a:gd name="connsiteY18" fmla="*/ 5545 h 51867"/>
                          <a:gd name="connsiteX19" fmla="*/ 5100 w 43222"/>
                          <a:gd name="connsiteY19" fmla="*/ 7274 h 51867"/>
                          <a:gd name="connsiteX20" fmla="*/ 15214 w 43222"/>
                          <a:gd name="connsiteY20" fmla="*/ 3035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16598" y="33640"/>
                            </a:moveTo>
                            <a:lnTo>
                              <a:pt x="26712" y="56807"/>
                            </a:lnTo>
                            <a:lnTo>
                              <a:pt x="23167" y="58363"/>
                            </a:lnTo>
                            <a:lnTo>
                              <a:pt x="0" y="5285"/>
                            </a:lnTo>
                            <a:lnTo>
                              <a:pt x="7261" y="2087"/>
                            </a:lnTo>
                            <a:cubicBezTo>
                              <a:pt x="12448" y="-161"/>
                              <a:pt x="16770" y="-593"/>
                              <a:pt x="20228" y="790"/>
                            </a:cubicBezTo>
                            <a:cubicBezTo>
                              <a:pt x="23686" y="2173"/>
                              <a:pt x="26452" y="5372"/>
                              <a:pt x="28613" y="10213"/>
                            </a:cubicBezTo>
                            <a:cubicBezTo>
                              <a:pt x="30256" y="13930"/>
                              <a:pt x="30861" y="17215"/>
                              <a:pt x="30602" y="20154"/>
                            </a:cubicBezTo>
                            <a:cubicBezTo>
                              <a:pt x="30342" y="23093"/>
                              <a:pt x="28959" y="25859"/>
                              <a:pt x="26366" y="28366"/>
                            </a:cubicBezTo>
                            <a:lnTo>
                              <a:pt x="47372" y="47817"/>
                            </a:lnTo>
                            <a:lnTo>
                              <a:pt x="43395" y="49546"/>
                            </a:lnTo>
                            <a:lnTo>
                              <a:pt x="23340" y="30700"/>
                            </a:lnTo>
                            <a:lnTo>
                              <a:pt x="16598" y="33640"/>
                            </a:lnTo>
                            <a:close/>
                            <a:moveTo>
                              <a:pt x="15214" y="30355"/>
                            </a:moveTo>
                            <a:lnTo>
                              <a:pt x="20228" y="28194"/>
                            </a:lnTo>
                            <a:cubicBezTo>
                              <a:pt x="23427" y="26810"/>
                              <a:pt x="25501" y="24736"/>
                              <a:pt x="26366" y="21969"/>
                            </a:cubicBezTo>
                            <a:cubicBezTo>
                              <a:pt x="27230" y="19203"/>
                              <a:pt x="26798" y="15918"/>
                              <a:pt x="25156" y="11942"/>
                            </a:cubicBezTo>
                            <a:cubicBezTo>
                              <a:pt x="23427" y="7965"/>
                              <a:pt x="21265" y="5458"/>
                              <a:pt x="18672" y="4507"/>
                            </a:cubicBezTo>
                            <a:cubicBezTo>
                              <a:pt x="16165" y="3557"/>
                              <a:pt x="12967" y="3816"/>
                              <a:pt x="9077" y="5545"/>
                            </a:cubicBezTo>
                            <a:lnTo>
                              <a:pt x="5100" y="7274"/>
                            </a:lnTo>
                            <a:lnTo>
                              <a:pt x="15214" y="30355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6" name="Freihandform: Form 445">
                        <a:extLst>
                          <a:ext uri="{FF2B5EF4-FFF2-40B4-BE49-F238E27FC236}">
                            <a16:creationId xmlns:a16="http://schemas.microsoft.com/office/drawing/2014/main" id="{8D137E56-32DB-43FC-AACA-ABBD2C382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3085" y="2040871"/>
                        <a:ext cx="34578" cy="51867"/>
                      </a:xfrm>
                      <a:custGeom>
                        <a:avLst/>
                        <a:gdLst>
                          <a:gd name="connsiteX0" fmla="*/ 35820 w 34578"/>
                          <a:gd name="connsiteY0" fmla="*/ 21888 h 51867"/>
                          <a:gd name="connsiteX1" fmla="*/ 40747 w 34578"/>
                          <a:gd name="connsiteY1" fmla="*/ 43846 h 51867"/>
                          <a:gd name="connsiteX2" fmla="*/ 32448 w 34578"/>
                          <a:gd name="connsiteY2" fmla="*/ 55861 h 51867"/>
                          <a:gd name="connsiteX3" fmla="*/ 17926 w 34578"/>
                          <a:gd name="connsiteY3" fmla="*/ 53700 h 51867"/>
                          <a:gd name="connsiteX4" fmla="*/ 5218 w 34578"/>
                          <a:gd name="connsiteY4" fmla="*/ 35114 h 51867"/>
                          <a:gd name="connsiteX5" fmla="*/ 118 w 34578"/>
                          <a:gd name="connsiteY5" fmla="*/ 12984 h 51867"/>
                          <a:gd name="connsiteX6" fmla="*/ 8762 w 34578"/>
                          <a:gd name="connsiteY6" fmla="*/ 1228 h 51867"/>
                          <a:gd name="connsiteX7" fmla="*/ 23199 w 34578"/>
                          <a:gd name="connsiteY7" fmla="*/ 3303 h 51867"/>
                          <a:gd name="connsiteX8" fmla="*/ 35820 w 34578"/>
                          <a:gd name="connsiteY8" fmla="*/ 21888 h 51867"/>
                          <a:gd name="connsiteX9" fmla="*/ 8849 w 34578"/>
                          <a:gd name="connsiteY9" fmla="*/ 33645 h 51867"/>
                          <a:gd name="connsiteX10" fmla="*/ 19654 w 34578"/>
                          <a:gd name="connsiteY10" fmla="*/ 50242 h 51867"/>
                          <a:gd name="connsiteX11" fmla="*/ 30892 w 34578"/>
                          <a:gd name="connsiteY11" fmla="*/ 52490 h 51867"/>
                          <a:gd name="connsiteX12" fmla="*/ 36943 w 34578"/>
                          <a:gd name="connsiteY12" fmla="*/ 42722 h 51867"/>
                          <a:gd name="connsiteX13" fmla="*/ 32103 w 34578"/>
                          <a:gd name="connsiteY13" fmla="*/ 23531 h 51867"/>
                          <a:gd name="connsiteX14" fmla="*/ 21383 w 34578"/>
                          <a:gd name="connsiteY14" fmla="*/ 7020 h 51867"/>
                          <a:gd name="connsiteX15" fmla="*/ 10146 w 34578"/>
                          <a:gd name="connsiteY15" fmla="*/ 4772 h 51867"/>
                          <a:gd name="connsiteX16" fmla="*/ 4008 w 34578"/>
                          <a:gd name="connsiteY16" fmla="*/ 14713 h 51867"/>
                          <a:gd name="connsiteX17" fmla="*/ 8849 w 34578"/>
                          <a:gd name="connsiteY17" fmla="*/ 3364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35820" y="21888"/>
                            </a:moveTo>
                            <a:cubicBezTo>
                              <a:pt x="39623" y="30706"/>
                              <a:pt x="41266" y="37967"/>
                              <a:pt x="40747" y="43846"/>
                            </a:cubicBezTo>
                            <a:cubicBezTo>
                              <a:pt x="40142" y="49724"/>
                              <a:pt x="37462" y="53700"/>
                              <a:pt x="32448" y="55861"/>
                            </a:cubicBezTo>
                            <a:cubicBezTo>
                              <a:pt x="27435" y="58023"/>
                              <a:pt x="22593" y="57331"/>
                              <a:pt x="17926" y="53700"/>
                            </a:cubicBezTo>
                            <a:cubicBezTo>
                              <a:pt x="13257" y="50070"/>
                              <a:pt x="9022" y="43846"/>
                              <a:pt x="5218" y="35114"/>
                            </a:cubicBezTo>
                            <a:cubicBezTo>
                              <a:pt x="1242" y="25951"/>
                              <a:pt x="-487" y="18604"/>
                              <a:pt x="118" y="12984"/>
                            </a:cubicBezTo>
                            <a:cubicBezTo>
                              <a:pt x="723" y="7366"/>
                              <a:pt x="3576" y="3476"/>
                              <a:pt x="8762" y="1228"/>
                            </a:cubicBezTo>
                            <a:cubicBezTo>
                              <a:pt x="13690" y="-933"/>
                              <a:pt x="18531" y="-242"/>
                              <a:pt x="23199" y="3303"/>
                            </a:cubicBezTo>
                            <a:cubicBezTo>
                              <a:pt x="27780" y="7020"/>
                              <a:pt x="31930" y="13157"/>
                              <a:pt x="35820" y="21888"/>
                            </a:cubicBezTo>
                            <a:close/>
                            <a:moveTo>
                              <a:pt x="8849" y="33645"/>
                            </a:moveTo>
                            <a:cubicBezTo>
                              <a:pt x="12307" y="41511"/>
                              <a:pt x="15851" y="47044"/>
                              <a:pt x="19654" y="50242"/>
                            </a:cubicBezTo>
                            <a:cubicBezTo>
                              <a:pt x="23372" y="53441"/>
                              <a:pt x="27175" y="54133"/>
                              <a:pt x="30892" y="52490"/>
                            </a:cubicBezTo>
                            <a:cubicBezTo>
                              <a:pt x="34696" y="50848"/>
                              <a:pt x="36684" y="47563"/>
                              <a:pt x="36943" y="42722"/>
                            </a:cubicBezTo>
                            <a:cubicBezTo>
                              <a:pt x="37203" y="37881"/>
                              <a:pt x="35560" y="31484"/>
                              <a:pt x="32103" y="23531"/>
                            </a:cubicBezTo>
                            <a:cubicBezTo>
                              <a:pt x="28645" y="15664"/>
                              <a:pt x="25100" y="10132"/>
                              <a:pt x="21383" y="7020"/>
                            </a:cubicBezTo>
                            <a:cubicBezTo>
                              <a:pt x="17666" y="3821"/>
                              <a:pt x="13949" y="3130"/>
                              <a:pt x="10146" y="4772"/>
                            </a:cubicBezTo>
                            <a:cubicBezTo>
                              <a:pt x="6255" y="6501"/>
                              <a:pt x="4181" y="9786"/>
                              <a:pt x="4008" y="14713"/>
                            </a:cubicBezTo>
                            <a:cubicBezTo>
                              <a:pt x="3921" y="19554"/>
                              <a:pt x="5477" y="25865"/>
                              <a:pt x="8849" y="33645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7" name="Freihandform: Form 446">
                        <a:extLst>
                          <a:ext uri="{FF2B5EF4-FFF2-40B4-BE49-F238E27FC236}">
                            <a16:creationId xmlns:a16="http://schemas.microsoft.com/office/drawing/2014/main" id="{E1F4F466-7E20-441C-8382-73C681F4E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7003" y="2014955"/>
                        <a:ext cx="60512" cy="69156"/>
                      </a:xfrm>
                      <a:custGeom>
                        <a:avLst/>
                        <a:gdLst>
                          <a:gd name="connsiteX0" fmla="*/ 40716 w 60511"/>
                          <a:gd name="connsiteY0" fmla="*/ 62587 h 69156"/>
                          <a:gd name="connsiteX1" fmla="*/ 5446 w 60511"/>
                          <a:gd name="connsiteY1" fmla="*/ 20401 h 69156"/>
                          <a:gd name="connsiteX2" fmla="*/ 5187 w 60511"/>
                          <a:gd name="connsiteY2" fmla="*/ 20574 h 69156"/>
                          <a:gd name="connsiteX3" fmla="*/ 9768 w 60511"/>
                          <a:gd name="connsiteY3" fmla="*/ 30083 h 69156"/>
                          <a:gd name="connsiteX4" fmla="*/ 26625 w 60511"/>
                          <a:gd name="connsiteY4" fmla="*/ 68724 h 69156"/>
                          <a:gd name="connsiteX5" fmla="*/ 23167 w 60511"/>
                          <a:gd name="connsiteY5" fmla="*/ 70194 h 69156"/>
                          <a:gd name="connsiteX6" fmla="*/ 0 w 60511"/>
                          <a:gd name="connsiteY6" fmla="*/ 17116 h 69156"/>
                          <a:gd name="connsiteX7" fmla="*/ 5273 w 60511"/>
                          <a:gd name="connsiteY7" fmla="*/ 14782 h 69156"/>
                          <a:gd name="connsiteX8" fmla="*/ 34924 w 60511"/>
                          <a:gd name="connsiteY8" fmla="*/ 50138 h 69156"/>
                          <a:gd name="connsiteX9" fmla="*/ 40975 w 60511"/>
                          <a:gd name="connsiteY9" fmla="*/ 58437 h 69156"/>
                          <a:gd name="connsiteX10" fmla="*/ 41234 w 60511"/>
                          <a:gd name="connsiteY10" fmla="*/ 58264 h 69156"/>
                          <a:gd name="connsiteX11" fmla="*/ 39505 w 60511"/>
                          <a:gd name="connsiteY11" fmla="*/ 48150 h 69156"/>
                          <a:gd name="connsiteX12" fmla="*/ 33541 w 60511"/>
                          <a:gd name="connsiteY12" fmla="*/ 2334 h 69156"/>
                          <a:gd name="connsiteX13" fmla="*/ 38987 w 60511"/>
                          <a:gd name="connsiteY13" fmla="*/ 0 h 69156"/>
                          <a:gd name="connsiteX14" fmla="*/ 62154 w 60511"/>
                          <a:gd name="connsiteY14" fmla="*/ 53077 h 69156"/>
                          <a:gd name="connsiteX15" fmla="*/ 58610 w 60511"/>
                          <a:gd name="connsiteY15" fmla="*/ 54634 h 69156"/>
                          <a:gd name="connsiteX16" fmla="*/ 41840 w 60511"/>
                          <a:gd name="connsiteY16" fmla="*/ 16252 h 69156"/>
                          <a:gd name="connsiteX17" fmla="*/ 37863 w 60511"/>
                          <a:gd name="connsiteY17" fmla="*/ 6224 h 69156"/>
                          <a:gd name="connsiteX18" fmla="*/ 37604 w 60511"/>
                          <a:gd name="connsiteY18" fmla="*/ 6397 h 69156"/>
                          <a:gd name="connsiteX19" fmla="*/ 44606 w 60511"/>
                          <a:gd name="connsiteY19" fmla="*/ 60771 h 69156"/>
                          <a:gd name="connsiteX20" fmla="*/ 40716 w 60511"/>
                          <a:gd name="connsiteY20" fmla="*/ 62587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69156">
                            <a:moveTo>
                              <a:pt x="40716" y="62587"/>
                            </a:moveTo>
                            <a:lnTo>
                              <a:pt x="5446" y="20401"/>
                            </a:lnTo>
                            <a:lnTo>
                              <a:pt x="5187" y="20574"/>
                            </a:lnTo>
                            <a:cubicBezTo>
                              <a:pt x="7694" y="25501"/>
                              <a:pt x="9163" y="28700"/>
                              <a:pt x="9768" y="30083"/>
                            </a:cubicBezTo>
                            <a:lnTo>
                              <a:pt x="26625" y="68724"/>
                            </a:lnTo>
                            <a:lnTo>
                              <a:pt x="23167" y="70194"/>
                            </a:lnTo>
                            <a:lnTo>
                              <a:pt x="0" y="17116"/>
                            </a:lnTo>
                            <a:lnTo>
                              <a:pt x="5273" y="14782"/>
                            </a:lnTo>
                            <a:lnTo>
                              <a:pt x="34924" y="50138"/>
                            </a:lnTo>
                            <a:cubicBezTo>
                              <a:pt x="37517" y="53250"/>
                              <a:pt x="39592" y="56017"/>
                              <a:pt x="40975" y="58437"/>
                            </a:cubicBezTo>
                            <a:lnTo>
                              <a:pt x="41234" y="58264"/>
                            </a:lnTo>
                            <a:cubicBezTo>
                              <a:pt x="40716" y="56362"/>
                              <a:pt x="40111" y="52991"/>
                              <a:pt x="39505" y="48150"/>
                            </a:cubicBezTo>
                            <a:lnTo>
                              <a:pt x="33541" y="2334"/>
                            </a:lnTo>
                            <a:lnTo>
                              <a:pt x="38987" y="0"/>
                            </a:lnTo>
                            <a:lnTo>
                              <a:pt x="62154" y="53077"/>
                            </a:lnTo>
                            <a:lnTo>
                              <a:pt x="58610" y="54634"/>
                            </a:lnTo>
                            <a:lnTo>
                              <a:pt x="41840" y="16252"/>
                            </a:lnTo>
                            <a:cubicBezTo>
                              <a:pt x="41148" y="14782"/>
                              <a:pt x="39851" y="11411"/>
                              <a:pt x="37863" y="6224"/>
                            </a:cubicBezTo>
                            <a:lnTo>
                              <a:pt x="37604" y="6397"/>
                            </a:lnTo>
                            <a:lnTo>
                              <a:pt x="44606" y="60771"/>
                            </a:lnTo>
                            <a:lnTo>
                              <a:pt x="40716" y="62587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8" name="Freihandform: Form 447">
                        <a:extLst>
                          <a:ext uri="{FF2B5EF4-FFF2-40B4-BE49-F238E27FC236}">
                            <a16:creationId xmlns:a16="http://schemas.microsoft.com/office/drawing/2014/main" id="{1930B82F-7B70-4F7B-860F-C06DA32D6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4662" y="2005273"/>
                        <a:ext cx="34578" cy="51867"/>
                      </a:xfrm>
                      <a:custGeom>
                        <a:avLst/>
                        <a:gdLst>
                          <a:gd name="connsiteX0" fmla="*/ 36221 w 34578"/>
                          <a:gd name="connsiteY0" fmla="*/ 49015 h 51867"/>
                          <a:gd name="connsiteX1" fmla="*/ 23167 w 34578"/>
                          <a:gd name="connsiteY1" fmla="*/ 31812 h 51867"/>
                          <a:gd name="connsiteX2" fmla="*/ 10287 w 34578"/>
                          <a:gd name="connsiteY2" fmla="*/ 37431 h 51867"/>
                          <a:gd name="connsiteX3" fmla="*/ 14091 w 34578"/>
                          <a:gd name="connsiteY3" fmla="*/ 58696 h 51867"/>
                          <a:gd name="connsiteX4" fmla="*/ 10374 w 34578"/>
                          <a:gd name="connsiteY4" fmla="*/ 60339 h 51867"/>
                          <a:gd name="connsiteX5" fmla="*/ 0 w 34578"/>
                          <a:gd name="connsiteY5" fmla="*/ 1642 h 51867"/>
                          <a:gd name="connsiteX6" fmla="*/ 3631 w 34578"/>
                          <a:gd name="connsiteY6" fmla="*/ 0 h 51867"/>
                          <a:gd name="connsiteX7" fmla="*/ 39851 w 34578"/>
                          <a:gd name="connsiteY7" fmla="*/ 47372 h 51867"/>
                          <a:gd name="connsiteX8" fmla="*/ 36221 w 34578"/>
                          <a:gd name="connsiteY8" fmla="*/ 49015 h 51867"/>
                          <a:gd name="connsiteX9" fmla="*/ 20747 w 34578"/>
                          <a:gd name="connsiteY9" fmla="*/ 28613 h 51867"/>
                          <a:gd name="connsiteX10" fmla="*/ 7434 w 34578"/>
                          <a:gd name="connsiteY10" fmla="*/ 10892 h 51867"/>
                          <a:gd name="connsiteX11" fmla="*/ 3544 w 34578"/>
                          <a:gd name="connsiteY11" fmla="*/ 5100 h 51867"/>
                          <a:gd name="connsiteX12" fmla="*/ 5273 w 34578"/>
                          <a:gd name="connsiteY12" fmla="*/ 11843 h 51867"/>
                          <a:gd name="connsiteX13" fmla="*/ 9336 w 34578"/>
                          <a:gd name="connsiteY13" fmla="*/ 33627 h 51867"/>
                          <a:gd name="connsiteX14" fmla="*/ 20747 w 34578"/>
                          <a:gd name="connsiteY14" fmla="*/ 2861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36221" y="49015"/>
                            </a:moveTo>
                            <a:lnTo>
                              <a:pt x="23167" y="31812"/>
                            </a:lnTo>
                            <a:lnTo>
                              <a:pt x="10287" y="37431"/>
                            </a:lnTo>
                            <a:lnTo>
                              <a:pt x="14091" y="58696"/>
                            </a:lnTo>
                            <a:lnTo>
                              <a:pt x="10374" y="60339"/>
                            </a:lnTo>
                            <a:lnTo>
                              <a:pt x="0" y="1642"/>
                            </a:lnTo>
                            <a:lnTo>
                              <a:pt x="3631" y="0"/>
                            </a:lnTo>
                            <a:lnTo>
                              <a:pt x="39851" y="47372"/>
                            </a:lnTo>
                            <a:lnTo>
                              <a:pt x="36221" y="49015"/>
                            </a:lnTo>
                            <a:close/>
                            <a:moveTo>
                              <a:pt x="20747" y="28613"/>
                            </a:moveTo>
                            <a:lnTo>
                              <a:pt x="7434" y="10892"/>
                            </a:lnTo>
                            <a:cubicBezTo>
                              <a:pt x="5965" y="8904"/>
                              <a:pt x="4668" y="6916"/>
                              <a:pt x="3544" y="5100"/>
                            </a:cubicBezTo>
                            <a:cubicBezTo>
                              <a:pt x="4236" y="7261"/>
                              <a:pt x="4841" y="9595"/>
                              <a:pt x="5273" y="11843"/>
                            </a:cubicBezTo>
                            <a:lnTo>
                              <a:pt x="9336" y="33627"/>
                            </a:lnTo>
                            <a:lnTo>
                              <a:pt x="20747" y="28613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9" name="Freihandform: Form 448">
                        <a:extLst>
                          <a:ext uri="{FF2B5EF4-FFF2-40B4-BE49-F238E27FC236}">
                            <a16:creationId xmlns:a16="http://schemas.microsoft.com/office/drawing/2014/main" id="{BF2B724A-2E12-4355-8AEB-4EFBF38BED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7397" y="1984872"/>
                        <a:ext cx="43223" cy="60512"/>
                      </a:xfrm>
                      <a:custGeom>
                        <a:avLst/>
                        <a:gdLst>
                          <a:gd name="connsiteX0" fmla="*/ 51176 w 43222"/>
                          <a:gd name="connsiteY0" fmla="*/ 52991 h 60511"/>
                          <a:gd name="connsiteX1" fmla="*/ 46594 w 43222"/>
                          <a:gd name="connsiteY1" fmla="*/ 54979 h 60511"/>
                          <a:gd name="connsiteX2" fmla="*/ 5705 w 43222"/>
                          <a:gd name="connsiteY2" fmla="*/ 16165 h 60511"/>
                          <a:gd name="connsiteX3" fmla="*/ 5446 w 43222"/>
                          <a:gd name="connsiteY3" fmla="*/ 16252 h 60511"/>
                          <a:gd name="connsiteX4" fmla="*/ 10028 w 43222"/>
                          <a:gd name="connsiteY4" fmla="*/ 25588 h 60511"/>
                          <a:gd name="connsiteX5" fmla="*/ 26625 w 43222"/>
                          <a:gd name="connsiteY5" fmla="*/ 63710 h 60511"/>
                          <a:gd name="connsiteX6" fmla="*/ 23167 w 43222"/>
                          <a:gd name="connsiteY6" fmla="*/ 65266 h 60511"/>
                          <a:gd name="connsiteX7" fmla="*/ 0 w 43222"/>
                          <a:gd name="connsiteY7" fmla="*/ 12189 h 60511"/>
                          <a:gd name="connsiteX8" fmla="*/ 4582 w 43222"/>
                          <a:gd name="connsiteY8" fmla="*/ 10200 h 60511"/>
                          <a:gd name="connsiteX9" fmla="*/ 45038 w 43222"/>
                          <a:gd name="connsiteY9" fmla="*/ 48582 h 60511"/>
                          <a:gd name="connsiteX10" fmla="*/ 45211 w 43222"/>
                          <a:gd name="connsiteY10" fmla="*/ 48496 h 60511"/>
                          <a:gd name="connsiteX11" fmla="*/ 40543 w 43222"/>
                          <a:gd name="connsiteY11" fmla="*/ 38641 h 60511"/>
                          <a:gd name="connsiteX12" fmla="*/ 24378 w 43222"/>
                          <a:gd name="connsiteY12" fmla="*/ 1556 h 60511"/>
                          <a:gd name="connsiteX13" fmla="*/ 27835 w 43222"/>
                          <a:gd name="connsiteY13" fmla="*/ 0 h 60511"/>
                          <a:gd name="connsiteX14" fmla="*/ 51176 w 43222"/>
                          <a:gd name="connsiteY14" fmla="*/ 52991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60511">
                            <a:moveTo>
                              <a:pt x="51176" y="52991"/>
                            </a:moveTo>
                            <a:lnTo>
                              <a:pt x="46594" y="54979"/>
                            </a:lnTo>
                            <a:lnTo>
                              <a:pt x="5705" y="16165"/>
                            </a:lnTo>
                            <a:lnTo>
                              <a:pt x="5446" y="16252"/>
                            </a:lnTo>
                            <a:cubicBezTo>
                              <a:pt x="7175" y="19450"/>
                              <a:pt x="8731" y="22562"/>
                              <a:pt x="10028" y="25588"/>
                            </a:cubicBezTo>
                            <a:lnTo>
                              <a:pt x="26625" y="63710"/>
                            </a:lnTo>
                            <a:lnTo>
                              <a:pt x="23167" y="65266"/>
                            </a:lnTo>
                            <a:lnTo>
                              <a:pt x="0" y="12189"/>
                            </a:lnTo>
                            <a:lnTo>
                              <a:pt x="4582" y="10200"/>
                            </a:lnTo>
                            <a:lnTo>
                              <a:pt x="45038" y="48582"/>
                            </a:lnTo>
                            <a:lnTo>
                              <a:pt x="45211" y="48496"/>
                            </a:lnTo>
                            <a:cubicBezTo>
                              <a:pt x="43309" y="44606"/>
                              <a:pt x="41753" y="41321"/>
                              <a:pt x="40543" y="38641"/>
                            </a:cubicBezTo>
                            <a:lnTo>
                              <a:pt x="24378" y="1556"/>
                            </a:lnTo>
                            <a:lnTo>
                              <a:pt x="27835" y="0"/>
                            </a:lnTo>
                            <a:lnTo>
                              <a:pt x="51176" y="52991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0" name="Freihandform: Form 449">
                        <a:extLst>
                          <a:ext uri="{FF2B5EF4-FFF2-40B4-BE49-F238E27FC236}">
                            <a16:creationId xmlns:a16="http://schemas.microsoft.com/office/drawing/2014/main" id="{370F6415-4FC5-41FE-804E-9441854AC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1630" y="1971300"/>
                        <a:ext cx="34578" cy="51867"/>
                      </a:xfrm>
                      <a:custGeom>
                        <a:avLst/>
                        <a:gdLst>
                          <a:gd name="connsiteX0" fmla="*/ 37258 w 34578"/>
                          <a:gd name="connsiteY0" fmla="*/ 57746 h 51867"/>
                          <a:gd name="connsiteX1" fmla="*/ 33714 w 34578"/>
                          <a:gd name="connsiteY1" fmla="*/ 59302 h 51867"/>
                          <a:gd name="connsiteX2" fmla="*/ 12016 w 34578"/>
                          <a:gd name="connsiteY2" fmla="*/ 9595 h 51867"/>
                          <a:gd name="connsiteX3" fmla="*/ 1470 w 34578"/>
                          <a:gd name="connsiteY3" fmla="*/ 14264 h 51867"/>
                          <a:gd name="connsiteX4" fmla="*/ 0 w 34578"/>
                          <a:gd name="connsiteY4" fmla="*/ 10806 h 51867"/>
                          <a:gd name="connsiteX5" fmla="*/ 24724 w 34578"/>
                          <a:gd name="connsiteY5" fmla="*/ 0 h 51867"/>
                          <a:gd name="connsiteX6" fmla="*/ 26193 w 34578"/>
                          <a:gd name="connsiteY6" fmla="*/ 3458 h 51867"/>
                          <a:gd name="connsiteX7" fmla="*/ 15647 w 34578"/>
                          <a:gd name="connsiteY7" fmla="*/ 8039 h 51867"/>
                          <a:gd name="connsiteX8" fmla="*/ 37258 w 34578"/>
                          <a:gd name="connsiteY8" fmla="*/ 5774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37258" y="57746"/>
                            </a:moveTo>
                            <a:lnTo>
                              <a:pt x="33714" y="59302"/>
                            </a:lnTo>
                            <a:lnTo>
                              <a:pt x="12016" y="9595"/>
                            </a:lnTo>
                            <a:lnTo>
                              <a:pt x="1470" y="14264"/>
                            </a:lnTo>
                            <a:lnTo>
                              <a:pt x="0" y="10806"/>
                            </a:lnTo>
                            <a:lnTo>
                              <a:pt x="24724" y="0"/>
                            </a:lnTo>
                            <a:lnTo>
                              <a:pt x="26193" y="3458"/>
                            </a:lnTo>
                            <a:lnTo>
                              <a:pt x="15647" y="8039"/>
                            </a:lnTo>
                            <a:lnTo>
                              <a:pt x="37258" y="57746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1" name="Freihandform: Form 450">
                        <a:extLst>
                          <a:ext uri="{FF2B5EF4-FFF2-40B4-BE49-F238E27FC236}">
                            <a16:creationId xmlns:a16="http://schemas.microsoft.com/office/drawing/2014/main" id="{7B608C8D-8ECA-434D-B00E-8F59FBFF2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2837" y="1966892"/>
                        <a:ext cx="25934" cy="51867"/>
                      </a:xfrm>
                      <a:custGeom>
                        <a:avLst/>
                        <a:gdLst>
                          <a:gd name="connsiteX0" fmla="*/ 23167 w 25933"/>
                          <a:gd name="connsiteY0" fmla="*/ 54634 h 51867"/>
                          <a:gd name="connsiteX1" fmla="*/ 0 w 25933"/>
                          <a:gd name="connsiteY1" fmla="*/ 1556 h 51867"/>
                          <a:gd name="connsiteX2" fmla="*/ 3544 w 25933"/>
                          <a:gd name="connsiteY2" fmla="*/ 0 h 51867"/>
                          <a:gd name="connsiteX3" fmla="*/ 26712 w 25933"/>
                          <a:gd name="connsiteY3" fmla="*/ 53077 h 51867"/>
                          <a:gd name="connsiteX4" fmla="*/ 23167 w 25933"/>
                          <a:gd name="connsiteY4" fmla="*/ 5463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3167" y="54634"/>
                            </a:moveTo>
                            <a:lnTo>
                              <a:pt x="0" y="1556"/>
                            </a:lnTo>
                            <a:lnTo>
                              <a:pt x="3544" y="0"/>
                            </a:lnTo>
                            <a:lnTo>
                              <a:pt x="26712" y="53077"/>
                            </a:lnTo>
                            <a:lnTo>
                              <a:pt x="23167" y="54634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2" name="Freihandform: Form 451">
                        <a:extLst>
                          <a:ext uri="{FF2B5EF4-FFF2-40B4-BE49-F238E27FC236}">
                            <a16:creationId xmlns:a16="http://schemas.microsoft.com/office/drawing/2014/main" id="{F2186196-6350-4F06-AAA8-303B31404C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3162" y="1952998"/>
                        <a:ext cx="34578" cy="51867"/>
                      </a:xfrm>
                      <a:custGeom>
                        <a:avLst/>
                        <a:gdLst>
                          <a:gd name="connsiteX0" fmla="*/ 10795 w 34578"/>
                          <a:gd name="connsiteY0" fmla="*/ 4903 h 51867"/>
                          <a:gd name="connsiteX1" fmla="*/ 4052 w 34578"/>
                          <a:gd name="connsiteY1" fmla="*/ 15449 h 51867"/>
                          <a:gd name="connsiteX2" fmla="*/ 8202 w 34578"/>
                          <a:gd name="connsiteY2" fmla="*/ 34554 h 51867"/>
                          <a:gd name="connsiteX3" fmla="*/ 15377 w 34578"/>
                          <a:gd name="connsiteY3" fmla="*/ 46570 h 51867"/>
                          <a:gd name="connsiteX4" fmla="*/ 23675 w 34578"/>
                          <a:gd name="connsiteY4" fmla="*/ 52880 h 51867"/>
                          <a:gd name="connsiteX5" fmla="*/ 32061 w 34578"/>
                          <a:gd name="connsiteY5" fmla="*/ 52707 h 51867"/>
                          <a:gd name="connsiteX6" fmla="*/ 38544 w 34578"/>
                          <a:gd name="connsiteY6" fmla="*/ 48126 h 51867"/>
                          <a:gd name="connsiteX7" fmla="*/ 40013 w 34578"/>
                          <a:gd name="connsiteY7" fmla="*/ 51410 h 51867"/>
                          <a:gd name="connsiteX8" fmla="*/ 33271 w 34578"/>
                          <a:gd name="connsiteY8" fmla="*/ 56338 h 51867"/>
                          <a:gd name="connsiteX9" fmla="*/ 22984 w 34578"/>
                          <a:gd name="connsiteY9" fmla="*/ 56943 h 51867"/>
                          <a:gd name="connsiteX10" fmla="*/ 12956 w 34578"/>
                          <a:gd name="connsiteY10" fmla="*/ 50027 h 51867"/>
                          <a:gd name="connsiteX11" fmla="*/ 4485 w 34578"/>
                          <a:gd name="connsiteY11" fmla="*/ 36196 h 51867"/>
                          <a:gd name="connsiteX12" fmla="*/ 249 w 34578"/>
                          <a:gd name="connsiteY12" fmla="*/ 14239 h 51867"/>
                          <a:gd name="connsiteX13" fmla="*/ 9412 w 34578"/>
                          <a:gd name="connsiteY13" fmla="*/ 1618 h 51867"/>
                          <a:gd name="connsiteX14" fmla="*/ 18921 w 34578"/>
                          <a:gd name="connsiteY14" fmla="*/ 148 h 51867"/>
                          <a:gd name="connsiteX15" fmla="*/ 18661 w 34578"/>
                          <a:gd name="connsiteY15" fmla="*/ 3952 h 51867"/>
                          <a:gd name="connsiteX16" fmla="*/ 10795 w 34578"/>
                          <a:gd name="connsiteY16" fmla="*/ 490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10795" y="4903"/>
                            </a:moveTo>
                            <a:cubicBezTo>
                              <a:pt x="6818" y="6632"/>
                              <a:pt x="4571" y="10176"/>
                              <a:pt x="4052" y="15449"/>
                            </a:cubicBezTo>
                            <a:cubicBezTo>
                              <a:pt x="3533" y="20722"/>
                              <a:pt x="4917" y="27033"/>
                              <a:pt x="8202" y="34554"/>
                            </a:cubicBezTo>
                            <a:cubicBezTo>
                              <a:pt x="10276" y="39395"/>
                              <a:pt x="12697" y="43457"/>
                              <a:pt x="15377" y="46570"/>
                            </a:cubicBezTo>
                            <a:cubicBezTo>
                              <a:pt x="18057" y="49682"/>
                              <a:pt x="20823" y="51756"/>
                              <a:pt x="23675" y="52880"/>
                            </a:cubicBezTo>
                            <a:cubicBezTo>
                              <a:pt x="26528" y="54004"/>
                              <a:pt x="29294" y="53917"/>
                              <a:pt x="32061" y="52707"/>
                            </a:cubicBezTo>
                            <a:cubicBezTo>
                              <a:pt x="34827" y="51497"/>
                              <a:pt x="36988" y="49941"/>
                              <a:pt x="38544" y="48126"/>
                            </a:cubicBezTo>
                            <a:lnTo>
                              <a:pt x="40013" y="51410"/>
                            </a:lnTo>
                            <a:cubicBezTo>
                              <a:pt x="38630" y="53312"/>
                              <a:pt x="36383" y="54955"/>
                              <a:pt x="33271" y="56338"/>
                            </a:cubicBezTo>
                            <a:cubicBezTo>
                              <a:pt x="29899" y="57807"/>
                              <a:pt x="26528" y="57980"/>
                              <a:pt x="22984" y="56943"/>
                            </a:cubicBezTo>
                            <a:cubicBezTo>
                              <a:pt x="19526" y="55819"/>
                              <a:pt x="16155" y="53572"/>
                              <a:pt x="12956" y="50027"/>
                            </a:cubicBezTo>
                            <a:cubicBezTo>
                              <a:pt x="9758" y="46483"/>
                              <a:pt x="6905" y="41902"/>
                              <a:pt x="4485" y="36196"/>
                            </a:cubicBezTo>
                            <a:cubicBezTo>
                              <a:pt x="767" y="27724"/>
                              <a:pt x="-616" y="20377"/>
                              <a:pt x="249" y="14239"/>
                            </a:cubicBezTo>
                            <a:cubicBezTo>
                              <a:pt x="1113" y="8101"/>
                              <a:pt x="4225" y="3865"/>
                              <a:pt x="9412" y="1618"/>
                            </a:cubicBezTo>
                            <a:cubicBezTo>
                              <a:pt x="12610" y="235"/>
                              <a:pt x="15809" y="-284"/>
                              <a:pt x="18921" y="148"/>
                            </a:cubicBezTo>
                            <a:lnTo>
                              <a:pt x="18661" y="3952"/>
                            </a:lnTo>
                            <a:cubicBezTo>
                              <a:pt x="15982" y="3433"/>
                              <a:pt x="13388" y="3779"/>
                              <a:pt x="10795" y="4903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20" name="Grafik 3536">
                      <a:extLst>
                        <a:ext uri="{FF2B5EF4-FFF2-40B4-BE49-F238E27FC236}">
                          <a16:creationId xmlns:a16="http://schemas.microsoft.com/office/drawing/2014/main" id="{39A478E8-368B-4AFF-934A-DC1F2CE3F1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2394" y="1847981"/>
                      <a:ext cx="164246" cy="121024"/>
                      <a:chOff x="5652394" y="1847981"/>
                      <a:chExt cx="164246" cy="121024"/>
                    </a:xfrm>
                    <a:solidFill>
                      <a:srgbClr val="DC7D1F"/>
                    </a:solidFill>
                  </p:grpSpPr>
                  <p:sp>
                    <p:nvSpPr>
                      <p:cNvPr id="440" name="Freihandform: Form 439">
                        <a:extLst>
                          <a:ext uri="{FF2B5EF4-FFF2-40B4-BE49-F238E27FC236}">
                            <a16:creationId xmlns:a16="http://schemas.microsoft.com/office/drawing/2014/main" id="{7DA20B5C-EB25-42BF-A399-74CB2180C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52394" y="1916753"/>
                        <a:ext cx="43223" cy="51867"/>
                      </a:xfrm>
                      <a:custGeom>
                        <a:avLst/>
                        <a:gdLst>
                          <a:gd name="connsiteX0" fmla="*/ 27749 w 43222"/>
                          <a:gd name="connsiteY0" fmla="*/ 52818 h 51867"/>
                          <a:gd name="connsiteX1" fmla="*/ 0 w 43222"/>
                          <a:gd name="connsiteY1" fmla="*/ 1902 h 51867"/>
                          <a:gd name="connsiteX2" fmla="*/ 3371 w 43222"/>
                          <a:gd name="connsiteY2" fmla="*/ 0 h 51867"/>
                          <a:gd name="connsiteX3" fmla="*/ 29305 w 43222"/>
                          <a:gd name="connsiteY3" fmla="*/ 47631 h 51867"/>
                          <a:gd name="connsiteX4" fmla="*/ 43655 w 43222"/>
                          <a:gd name="connsiteY4" fmla="*/ 39851 h 51867"/>
                          <a:gd name="connsiteX5" fmla="*/ 45470 w 43222"/>
                          <a:gd name="connsiteY5" fmla="*/ 43136 h 51867"/>
                          <a:gd name="connsiteX6" fmla="*/ 27749 w 43222"/>
                          <a:gd name="connsiteY6" fmla="*/ 52818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27749" y="52818"/>
                            </a:moveTo>
                            <a:lnTo>
                              <a:pt x="0" y="1902"/>
                            </a:lnTo>
                            <a:lnTo>
                              <a:pt x="3371" y="0"/>
                            </a:lnTo>
                            <a:lnTo>
                              <a:pt x="29305" y="47631"/>
                            </a:lnTo>
                            <a:lnTo>
                              <a:pt x="43655" y="39851"/>
                            </a:lnTo>
                            <a:lnTo>
                              <a:pt x="45470" y="43136"/>
                            </a:lnTo>
                            <a:lnTo>
                              <a:pt x="27749" y="52818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1" name="Freihandform: Form 440">
                        <a:extLst>
                          <a:ext uri="{FF2B5EF4-FFF2-40B4-BE49-F238E27FC236}">
                            <a16:creationId xmlns:a16="http://schemas.microsoft.com/office/drawing/2014/main" id="{0400530C-E59C-4F70-950D-EA2B205B7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2129" y="1895658"/>
                        <a:ext cx="43223" cy="51867"/>
                      </a:xfrm>
                      <a:custGeom>
                        <a:avLst/>
                        <a:gdLst>
                          <a:gd name="connsiteX0" fmla="*/ 36396 w 43222"/>
                          <a:gd name="connsiteY0" fmla="*/ 19885 h 51867"/>
                          <a:gd name="connsiteX1" fmla="*/ 43225 w 43222"/>
                          <a:gd name="connsiteY1" fmla="*/ 41323 h 51867"/>
                          <a:gd name="connsiteX2" fmla="*/ 36050 w 43222"/>
                          <a:gd name="connsiteY2" fmla="*/ 54031 h 51867"/>
                          <a:gd name="connsiteX3" fmla="*/ 21354 w 43222"/>
                          <a:gd name="connsiteY3" fmla="*/ 53166 h 51867"/>
                          <a:gd name="connsiteX4" fmla="*/ 7004 w 43222"/>
                          <a:gd name="connsiteY4" fmla="*/ 35791 h 51867"/>
                          <a:gd name="connsiteX5" fmla="*/ 2 w 43222"/>
                          <a:gd name="connsiteY5" fmla="*/ 14179 h 51867"/>
                          <a:gd name="connsiteX6" fmla="*/ 7609 w 43222"/>
                          <a:gd name="connsiteY6" fmla="*/ 1731 h 51867"/>
                          <a:gd name="connsiteX7" fmla="*/ 22132 w 43222"/>
                          <a:gd name="connsiteY7" fmla="*/ 2596 h 51867"/>
                          <a:gd name="connsiteX8" fmla="*/ 36396 w 43222"/>
                          <a:gd name="connsiteY8" fmla="*/ 19885 h 51867"/>
                          <a:gd name="connsiteX9" fmla="*/ 10549 w 43222"/>
                          <a:gd name="connsiteY9" fmla="*/ 33889 h 51867"/>
                          <a:gd name="connsiteX10" fmla="*/ 22737 w 43222"/>
                          <a:gd name="connsiteY10" fmla="*/ 49449 h 51867"/>
                          <a:gd name="connsiteX11" fmla="*/ 34148 w 43222"/>
                          <a:gd name="connsiteY11" fmla="*/ 50746 h 51867"/>
                          <a:gd name="connsiteX12" fmla="*/ 39335 w 43222"/>
                          <a:gd name="connsiteY12" fmla="*/ 40459 h 51867"/>
                          <a:gd name="connsiteX13" fmla="*/ 32851 w 43222"/>
                          <a:gd name="connsiteY13" fmla="*/ 21700 h 51867"/>
                          <a:gd name="connsiteX14" fmla="*/ 20749 w 43222"/>
                          <a:gd name="connsiteY14" fmla="*/ 6140 h 51867"/>
                          <a:gd name="connsiteX15" fmla="*/ 9338 w 43222"/>
                          <a:gd name="connsiteY15" fmla="*/ 4843 h 51867"/>
                          <a:gd name="connsiteX16" fmla="*/ 4152 w 43222"/>
                          <a:gd name="connsiteY16" fmla="*/ 15217 h 51867"/>
                          <a:gd name="connsiteX17" fmla="*/ 10549 w 43222"/>
                          <a:gd name="connsiteY17" fmla="*/ 3388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36396" y="19885"/>
                            </a:moveTo>
                            <a:cubicBezTo>
                              <a:pt x="40977" y="28270"/>
                              <a:pt x="43225" y="35445"/>
                              <a:pt x="43225" y="41323"/>
                            </a:cubicBezTo>
                            <a:cubicBezTo>
                              <a:pt x="43138" y="47202"/>
                              <a:pt x="40805" y="51437"/>
                              <a:pt x="36050" y="54031"/>
                            </a:cubicBezTo>
                            <a:cubicBezTo>
                              <a:pt x="31209" y="56624"/>
                              <a:pt x="26368" y="56365"/>
                              <a:pt x="21354" y="53166"/>
                            </a:cubicBezTo>
                            <a:cubicBezTo>
                              <a:pt x="16427" y="49968"/>
                              <a:pt x="11586" y="44176"/>
                              <a:pt x="7004" y="35791"/>
                            </a:cubicBezTo>
                            <a:cubicBezTo>
                              <a:pt x="2250" y="27060"/>
                              <a:pt x="-84" y="19798"/>
                              <a:pt x="2" y="14179"/>
                            </a:cubicBezTo>
                            <a:cubicBezTo>
                              <a:pt x="89" y="8561"/>
                              <a:pt x="2682" y="4411"/>
                              <a:pt x="7609" y="1731"/>
                            </a:cubicBezTo>
                            <a:cubicBezTo>
                              <a:pt x="12364" y="-862"/>
                              <a:pt x="17205" y="-516"/>
                              <a:pt x="22132" y="2596"/>
                            </a:cubicBezTo>
                            <a:cubicBezTo>
                              <a:pt x="27060" y="5708"/>
                              <a:pt x="31814" y="11500"/>
                              <a:pt x="36396" y="19885"/>
                            </a:cubicBezTo>
                            <a:close/>
                            <a:moveTo>
                              <a:pt x="10549" y="33889"/>
                            </a:moveTo>
                            <a:cubicBezTo>
                              <a:pt x="14698" y="41410"/>
                              <a:pt x="18761" y="46683"/>
                              <a:pt x="22737" y="49449"/>
                            </a:cubicBezTo>
                            <a:cubicBezTo>
                              <a:pt x="26714" y="52302"/>
                              <a:pt x="30518" y="52734"/>
                              <a:pt x="34148" y="50746"/>
                            </a:cubicBezTo>
                            <a:cubicBezTo>
                              <a:pt x="37779" y="48758"/>
                              <a:pt x="39508" y="45300"/>
                              <a:pt x="39335" y="40459"/>
                            </a:cubicBezTo>
                            <a:cubicBezTo>
                              <a:pt x="39162" y="35618"/>
                              <a:pt x="37001" y="29394"/>
                              <a:pt x="32851" y="21700"/>
                            </a:cubicBezTo>
                            <a:cubicBezTo>
                              <a:pt x="28702" y="14179"/>
                              <a:pt x="24726" y="8993"/>
                              <a:pt x="20749" y="6140"/>
                            </a:cubicBezTo>
                            <a:cubicBezTo>
                              <a:pt x="16772" y="3287"/>
                              <a:pt x="12969" y="2855"/>
                              <a:pt x="9338" y="4843"/>
                            </a:cubicBezTo>
                            <a:cubicBezTo>
                              <a:pt x="5621" y="6832"/>
                              <a:pt x="3892" y="10376"/>
                              <a:pt x="4152" y="15217"/>
                            </a:cubicBezTo>
                            <a:cubicBezTo>
                              <a:pt x="4411" y="20317"/>
                              <a:pt x="6572" y="26455"/>
                              <a:pt x="10549" y="33889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2" name="Freihandform: Form 441">
                        <a:extLst>
                          <a:ext uri="{FF2B5EF4-FFF2-40B4-BE49-F238E27FC236}">
                            <a16:creationId xmlns:a16="http://schemas.microsoft.com/office/drawing/2014/main" id="{219D4341-7046-4B2C-BF9C-8C488C180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8756" y="1872839"/>
                        <a:ext cx="43223" cy="51867"/>
                      </a:xfrm>
                      <a:custGeom>
                        <a:avLst/>
                        <a:gdLst>
                          <a:gd name="connsiteX0" fmla="*/ 24291 w 43222"/>
                          <a:gd name="connsiteY0" fmla="*/ 1902 h 51867"/>
                          <a:gd name="connsiteX1" fmla="*/ 27835 w 43222"/>
                          <a:gd name="connsiteY1" fmla="*/ 0 h 51867"/>
                          <a:gd name="connsiteX2" fmla="*/ 43482 w 43222"/>
                          <a:gd name="connsiteY2" fmla="*/ 57400 h 51867"/>
                          <a:gd name="connsiteX3" fmla="*/ 39678 w 43222"/>
                          <a:gd name="connsiteY3" fmla="*/ 59474 h 51867"/>
                          <a:gd name="connsiteX4" fmla="*/ 0 w 43222"/>
                          <a:gd name="connsiteY4" fmla="*/ 15128 h 51867"/>
                          <a:gd name="connsiteX5" fmla="*/ 3544 w 43222"/>
                          <a:gd name="connsiteY5" fmla="*/ 13226 h 51867"/>
                          <a:gd name="connsiteX6" fmla="*/ 31293 w 43222"/>
                          <a:gd name="connsiteY6" fmla="*/ 44519 h 51867"/>
                          <a:gd name="connsiteX7" fmla="*/ 35875 w 43222"/>
                          <a:gd name="connsiteY7" fmla="*/ 49879 h 51867"/>
                          <a:gd name="connsiteX8" fmla="*/ 39160 w 43222"/>
                          <a:gd name="connsiteY8" fmla="*/ 54374 h 51867"/>
                          <a:gd name="connsiteX9" fmla="*/ 37604 w 43222"/>
                          <a:gd name="connsiteY9" fmla="*/ 50052 h 51867"/>
                          <a:gd name="connsiteX10" fmla="*/ 36393 w 43222"/>
                          <a:gd name="connsiteY10" fmla="*/ 46421 h 51867"/>
                          <a:gd name="connsiteX11" fmla="*/ 24291 w 43222"/>
                          <a:gd name="connsiteY11" fmla="*/ 190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24291" y="1902"/>
                            </a:moveTo>
                            <a:lnTo>
                              <a:pt x="27835" y="0"/>
                            </a:lnTo>
                            <a:lnTo>
                              <a:pt x="43482" y="57400"/>
                            </a:lnTo>
                            <a:lnTo>
                              <a:pt x="39678" y="59474"/>
                            </a:lnTo>
                            <a:lnTo>
                              <a:pt x="0" y="15128"/>
                            </a:lnTo>
                            <a:lnTo>
                              <a:pt x="3544" y="13226"/>
                            </a:lnTo>
                            <a:lnTo>
                              <a:pt x="31293" y="44519"/>
                            </a:lnTo>
                            <a:cubicBezTo>
                              <a:pt x="33454" y="46940"/>
                              <a:pt x="34924" y="48669"/>
                              <a:pt x="35875" y="49879"/>
                            </a:cubicBezTo>
                            <a:cubicBezTo>
                              <a:pt x="36826" y="51089"/>
                              <a:pt x="37863" y="52559"/>
                              <a:pt x="39160" y="54374"/>
                            </a:cubicBezTo>
                            <a:cubicBezTo>
                              <a:pt x="38641" y="52905"/>
                              <a:pt x="38122" y="51522"/>
                              <a:pt x="37604" y="50052"/>
                            </a:cubicBezTo>
                            <a:cubicBezTo>
                              <a:pt x="37085" y="48669"/>
                              <a:pt x="36739" y="47459"/>
                              <a:pt x="36393" y="46421"/>
                            </a:cubicBezTo>
                            <a:cubicBezTo>
                              <a:pt x="36134" y="45384"/>
                              <a:pt x="32071" y="30515"/>
                              <a:pt x="24291" y="1902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3" name="Freihandform: Form 442">
                        <a:extLst>
                          <a:ext uri="{FF2B5EF4-FFF2-40B4-BE49-F238E27FC236}">
                            <a16:creationId xmlns:a16="http://schemas.microsoft.com/office/drawing/2014/main" id="{7DC7B6A1-4104-4C20-B0BB-CA64E293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2038" y="1859699"/>
                        <a:ext cx="43223" cy="60512"/>
                      </a:xfrm>
                      <a:custGeom>
                        <a:avLst/>
                        <a:gdLst>
                          <a:gd name="connsiteX0" fmla="*/ 46162 w 43222"/>
                          <a:gd name="connsiteY0" fmla="*/ 50916 h 60511"/>
                          <a:gd name="connsiteX1" fmla="*/ 27749 w 43222"/>
                          <a:gd name="connsiteY1" fmla="*/ 60944 h 60511"/>
                          <a:gd name="connsiteX2" fmla="*/ 0 w 43222"/>
                          <a:gd name="connsiteY2" fmla="*/ 10028 h 60511"/>
                          <a:gd name="connsiteX3" fmla="*/ 18413 w 43222"/>
                          <a:gd name="connsiteY3" fmla="*/ 0 h 60511"/>
                          <a:gd name="connsiteX4" fmla="*/ 20228 w 43222"/>
                          <a:gd name="connsiteY4" fmla="*/ 3285 h 60511"/>
                          <a:gd name="connsiteX5" fmla="*/ 5187 w 43222"/>
                          <a:gd name="connsiteY5" fmla="*/ 11497 h 60511"/>
                          <a:gd name="connsiteX6" fmla="*/ 15733 w 43222"/>
                          <a:gd name="connsiteY6" fmla="*/ 30775 h 60511"/>
                          <a:gd name="connsiteX7" fmla="*/ 29910 w 43222"/>
                          <a:gd name="connsiteY7" fmla="*/ 22994 h 60511"/>
                          <a:gd name="connsiteX8" fmla="*/ 31725 w 43222"/>
                          <a:gd name="connsiteY8" fmla="*/ 26279 h 60511"/>
                          <a:gd name="connsiteX9" fmla="*/ 17548 w 43222"/>
                          <a:gd name="connsiteY9" fmla="*/ 33973 h 60511"/>
                          <a:gd name="connsiteX10" fmla="*/ 29391 w 43222"/>
                          <a:gd name="connsiteY10" fmla="*/ 55757 h 60511"/>
                          <a:gd name="connsiteX11" fmla="*/ 44433 w 43222"/>
                          <a:gd name="connsiteY11" fmla="*/ 47545 h 60511"/>
                          <a:gd name="connsiteX12" fmla="*/ 46162 w 43222"/>
                          <a:gd name="connsiteY12" fmla="*/ 50916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0511">
                            <a:moveTo>
                              <a:pt x="46162" y="50916"/>
                            </a:moveTo>
                            <a:lnTo>
                              <a:pt x="27749" y="60944"/>
                            </a:lnTo>
                            <a:lnTo>
                              <a:pt x="0" y="10028"/>
                            </a:lnTo>
                            <a:lnTo>
                              <a:pt x="18413" y="0"/>
                            </a:lnTo>
                            <a:lnTo>
                              <a:pt x="20228" y="3285"/>
                            </a:lnTo>
                            <a:lnTo>
                              <a:pt x="5187" y="11497"/>
                            </a:lnTo>
                            <a:lnTo>
                              <a:pt x="15733" y="30775"/>
                            </a:lnTo>
                            <a:lnTo>
                              <a:pt x="29910" y="22994"/>
                            </a:lnTo>
                            <a:lnTo>
                              <a:pt x="31725" y="26279"/>
                            </a:lnTo>
                            <a:lnTo>
                              <a:pt x="17548" y="33973"/>
                            </a:lnTo>
                            <a:lnTo>
                              <a:pt x="29391" y="55757"/>
                            </a:lnTo>
                            <a:lnTo>
                              <a:pt x="44433" y="47545"/>
                            </a:lnTo>
                            <a:lnTo>
                              <a:pt x="46162" y="50916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4" name="Freihandform: Form 443">
                        <a:extLst>
                          <a:ext uri="{FF2B5EF4-FFF2-40B4-BE49-F238E27FC236}">
                            <a16:creationId xmlns:a16="http://schemas.microsoft.com/office/drawing/2014/main" id="{ED0DCD32-C8FC-40E8-A752-DB31C5131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9614" y="1847981"/>
                        <a:ext cx="43223" cy="51867"/>
                      </a:xfrm>
                      <a:custGeom>
                        <a:avLst/>
                        <a:gdLst>
                          <a:gd name="connsiteX0" fmla="*/ 19018 w 43222"/>
                          <a:gd name="connsiteY0" fmla="*/ 33589 h 51867"/>
                          <a:gd name="connsiteX1" fmla="*/ 31120 w 43222"/>
                          <a:gd name="connsiteY1" fmla="*/ 55805 h 51867"/>
                          <a:gd name="connsiteX2" fmla="*/ 27749 w 43222"/>
                          <a:gd name="connsiteY2" fmla="*/ 57621 h 51867"/>
                          <a:gd name="connsiteX3" fmla="*/ 0 w 43222"/>
                          <a:gd name="connsiteY3" fmla="*/ 6704 h 51867"/>
                          <a:gd name="connsiteX4" fmla="*/ 6916 w 43222"/>
                          <a:gd name="connsiteY4" fmla="*/ 2901 h 51867"/>
                          <a:gd name="connsiteX5" fmla="*/ 19710 w 43222"/>
                          <a:gd name="connsiteY5" fmla="*/ 480 h 51867"/>
                          <a:gd name="connsiteX6" fmla="*/ 28873 w 43222"/>
                          <a:gd name="connsiteY6" fmla="*/ 9125 h 51867"/>
                          <a:gd name="connsiteX7" fmla="*/ 31725 w 43222"/>
                          <a:gd name="connsiteY7" fmla="*/ 18807 h 51867"/>
                          <a:gd name="connsiteX8" fmla="*/ 28181 w 43222"/>
                          <a:gd name="connsiteY8" fmla="*/ 27365 h 51867"/>
                          <a:gd name="connsiteX9" fmla="*/ 50830 w 43222"/>
                          <a:gd name="connsiteY9" fmla="*/ 44913 h 51867"/>
                          <a:gd name="connsiteX10" fmla="*/ 47026 w 43222"/>
                          <a:gd name="connsiteY10" fmla="*/ 46988 h 51867"/>
                          <a:gd name="connsiteX11" fmla="*/ 25415 w 43222"/>
                          <a:gd name="connsiteY11" fmla="*/ 29958 h 51867"/>
                          <a:gd name="connsiteX12" fmla="*/ 19018 w 43222"/>
                          <a:gd name="connsiteY12" fmla="*/ 33589 h 51867"/>
                          <a:gd name="connsiteX13" fmla="*/ 17289 w 43222"/>
                          <a:gd name="connsiteY13" fmla="*/ 30477 h 51867"/>
                          <a:gd name="connsiteX14" fmla="*/ 22043 w 43222"/>
                          <a:gd name="connsiteY14" fmla="*/ 27884 h 51867"/>
                          <a:gd name="connsiteX15" fmla="*/ 27576 w 43222"/>
                          <a:gd name="connsiteY15" fmla="*/ 21141 h 51867"/>
                          <a:gd name="connsiteX16" fmla="*/ 25415 w 43222"/>
                          <a:gd name="connsiteY16" fmla="*/ 11286 h 51867"/>
                          <a:gd name="connsiteX17" fmla="*/ 18326 w 43222"/>
                          <a:gd name="connsiteY17" fmla="*/ 4370 h 51867"/>
                          <a:gd name="connsiteX18" fmla="*/ 8904 w 43222"/>
                          <a:gd name="connsiteY18" fmla="*/ 6186 h 51867"/>
                          <a:gd name="connsiteX19" fmla="*/ 5100 w 43222"/>
                          <a:gd name="connsiteY19" fmla="*/ 8260 h 51867"/>
                          <a:gd name="connsiteX20" fmla="*/ 17289 w 43222"/>
                          <a:gd name="connsiteY20" fmla="*/ 3047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19018" y="33589"/>
                            </a:moveTo>
                            <a:lnTo>
                              <a:pt x="31120" y="55805"/>
                            </a:lnTo>
                            <a:lnTo>
                              <a:pt x="27749" y="57621"/>
                            </a:lnTo>
                            <a:lnTo>
                              <a:pt x="0" y="6704"/>
                            </a:lnTo>
                            <a:lnTo>
                              <a:pt x="6916" y="2901"/>
                            </a:lnTo>
                            <a:cubicBezTo>
                              <a:pt x="11930" y="221"/>
                              <a:pt x="16165" y="-643"/>
                              <a:pt x="19710" y="480"/>
                            </a:cubicBezTo>
                            <a:cubicBezTo>
                              <a:pt x="23254" y="1604"/>
                              <a:pt x="26366" y="4457"/>
                              <a:pt x="28873" y="9125"/>
                            </a:cubicBezTo>
                            <a:cubicBezTo>
                              <a:pt x="30775" y="12669"/>
                              <a:pt x="31725" y="15868"/>
                              <a:pt x="31725" y="18807"/>
                            </a:cubicBezTo>
                            <a:cubicBezTo>
                              <a:pt x="31725" y="21746"/>
                              <a:pt x="30515" y="24599"/>
                              <a:pt x="28181" y="27365"/>
                            </a:cubicBezTo>
                            <a:lnTo>
                              <a:pt x="50830" y="44913"/>
                            </a:lnTo>
                            <a:lnTo>
                              <a:pt x="47026" y="46988"/>
                            </a:lnTo>
                            <a:lnTo>
                              <a:pt x="25415" y="29958"/>
                            </a:lnTo>
                            <a:lnTo>
                              <a:pt x="19018" y="33589"/>
                            </a:lnTo>
                            <a:close/>
                            <a:moveTo>
                              <a:pt x="17289" y="30477"/>
                            </a:moveTo>
                            <a:lnTo>
                              <a:pt x="22043" y="27884"/>
                            </a:lnTo>
                            <a:cubicBezTo>
                              <a:pt x="25156" y="26241"/>
                              <a:pt x="26971" y="23994"/>
                              <a:pt x="27576" y="21141"/>
                            </a:cubicBezTo>
                            <a:cubicBezTo>
                              <a:pt x="28181" y="18375"/>
                              <a:pt x="27490" y="15003"/>
                              <a:pt x="25415" y="11286"/>
                            </a:cubicBezTo>
                            <a:cubicBezTo>
                              <a:pt x="23340" y="7482"/>
                              <a:pt x="21006" y="5148"/>
                              <a:pt x="18326" y="4370"/>
                            </a:cubicBezTo>
                            <a:cubicBezTo>
                              <a:pt x="15733" y="3592"/>
                              <a:pt x="12534" y="4197"/>
                              <a:pt x="8904" y="6186"/>
                            </a:cubicBezTo>
                            <a:lnTo>
                              <a:pt x="5100" y="8260"/>
                            </a:lnTo>
                            <a:lnTo>
                              <a:pt x="17289" y="30477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21" name="Grafik 3536">
                      <a:extLst>
                        <a:ext uri="{FF2B5EF4-FFF2-40B4-BE49-F238E27FC236}">
                          <a16:creationId xmlns:a16="http://schemas.microsoft.com/office/drawing/2014/main" id="{FB2DE710-8CC1-480A-BBD9-077638495A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52004" y="1741269"/>
                      <a:ext cx="293914" cy="216113"/>
                      <a:chOff x="5452004" y="1741269"/>
                      <a:chExt cx="293914" cy="216113"/>
                    </a:xfrm>
                    <a:solidFill>
                      <a:srgbClr val="DC7D1F"/>
                    </a:solidFill>
                  </p:grpSpPr>
                  <p:sp>
                    <p:nvSpPr>
                      <p:cNvPr id="431" name="Freihandform: Form 430">
                        <a:extLst>
                          <a:ext uri="{FF2B5EF4-FFF2-40B4-BE49-F238E27FC236}">
                            <a16:creationId xmlns:a16="http://schemas.microsoft.com/office/drawing/2014/main" id="{E383750F-90F4-4BCF-959C-6E398ECF9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004" y="1910529"/>
                        <a:ext cx="43223" cy="51867"/>
                      </a:xfrm>
                      <a:custGeom>
                        <a:avLst/>
                        <a:gdLst>
                          <a:gd name="connsiteX0" fmla="*/ 8913 w 43222"/>
                          <a:gd name="connsiteY0" fmla="*/ 6311 h 51867"/>
                          <a:gd name="connsiteX1" fmla="*/ 4072 w 43222"/>
                          <a:gd name="connsiteY1" fmla="*/ 17808 h 51867"/>
                          <a:gd name="connsiteX2" fmla="*/ 11420 w 43222"/>
                          <a:gd name="connsiteY2" fmla="*/ 35875 h 51867"/>
                          <a:gd name="connsiteX3" fmla="*/ 20583 w 43222"/>
                          <a:gd name="connsiteY3" fmla="*/ 46421 h 51867"/>
                          <a:gd name="connsiteX4" fmla="*/ 29833 w 43222"/>
                          <a:gd name="connsiteY4" fmla="*/ 51176 h 51867"/>
                          <a:gd name="connsiteX5" fmla="*/ 38045 w 43222"/>
                          <a:gd name="connsiteY5" fmla="*/ 49533 h 51867"/>
                          <a:gd name="connsiteX6" fmla="*/ 43578 w 43222"/>
                          <a:gd name="connsiteY6" fmla="*/ 43914 h 51867"/>
                          <a:gd name="connsiteX7" fmla="*/ 45566 w 43222"/>
                          <a:gd name="connsiteY7" fmla="*/ 46853 h 51867"/>
                          <a:gd name="connsiteX8" fmla="*/ 39774 w 43222"/>
                          <a:gd name="connsiteY8" fmla="*/ 52818 h 51867"/>
                          <a:gd name="connsiteX9" fmla="*/ 29746 w 43222"/>
                          <a:gd name="connsiteY9" fmla="*/ 55152 h 51867"/>
                          <a:gd name="connsiteX10" fmla="*/ 18681 w 43222"/>
                          <a:gd name="connsiteY10" fmla="*/ 50138 h 51867"/>
                          <a:gd name="connsiteX11" fmla="*/ 7962 w 43222"/>
                          <a:gd name="connsiteY11" fmla="*/ 38036 h 51867"/>
                          <a:gd name="connsiteX12" fmla="*/ 9 w 43222"/>
                          <a:gd name="connsiteY12" fmla="*/ 17116 h 51867"/>
                          <a:gd name="connsiteX13" fmla="*/ 6839 w 43222"/>
                          <a:gd name="connsiteY13" fmla="*/ 3112 h 51867"/>
                          <a:gd name="connsiteX14" fmla="*/ 15915 w 43222"/>
                          <a:gd name="connsiteY14" fmla="*/ 0 h 51867"/>
                          <a:gd name="connsiteX15" fmla="*/ 16348 w 43222"/>
                          <a:gd name="connsiteY15" fmla="*/ 3804 h 51867"/>
                          <a:gd name="connsiteX16" fmla="*/ 8913 w 43222"/>
                          <a:gd name="connsiteY16" fmla="*/ 6311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8913" y="6311"/>
                            </a:moveTo>
                            <a:cubicBezTo>
                              <a:pt x="5283" y="8731"/>
                              <a:pt x="3640" y="12535"/>
                              <a:pt x="4072" y="17808"/>
                            </a:cubicBezTo>
                            <a:cubicBezTo>
                              <a:pt x="4505" y="23081"/>
                              <a:pt x="6925" y="29132"/>
                              <a:pt x="11420" y="35875"/>
                            </a:cubicBezTo>
                            <a:cubicBezTo>
                              <a:pt x="14359" y="40284"/>
                              <a:pt x="17385" y="43828"/>
                              <a:pt x="20583" y="46421"/>
                            </a:cubicBezTo>
                            <a:cubicBezTo>
                              <a:pt x="23782" y="49015"/>
                              <a:pt x="26894" y="50571"/>
                              <a:pt x="29833" y="51176"/>
                            </a:cubicBezTo>
                            <a:cubicBezTo>
                              <a:pt x="32772" y="51781"/>
                              <a:pt x="35538" y="51176"/>
                              <a:pt x="38045" y="49533"/>
                            </a:cubicBezTo>
                            <a:cubicBezTo>
                              <a:pt x="40552" y="47891"/>
                              <a:pt x="42368" y="45989"/>
                              <a:pt x="43578" y="43914"/>
                            </a:cubicBezTo>
                            <a:lnTo>
                              <a:pt x="45566" y="46853"/>
                            </a:lnTo>
                            <a:cubicBezTo>
                              <a:pt x="44529" y="49015"/>
                              <a:pt x="42540" y="51003"/>
                              <a:pt x="39774" y="52818"/>
                            </a:cubicBezTo>
                            <a:cubicBezTo>
                              <a:pt x="36749" y="54806"/>
                              <a:pt x="33377" y="55671"/>
                              <a:pt x="29746" y="55152"/>
                            </a:cubicBezTo>
                            <a:cubicBezTo>
                              <a:pt x="26116" y="54720"/>
                              <a:pt x="22485" y="52991"/>
                              <a:pt x="18681" y="50138"/>
                            </a:cubicBezTo>
                            <a:cubicBezTo>
                              <a:pt x="14964" y="47199"/>
                              <a:pt x="11334" y="43136"/>
                              <a:pt x="7962" y="38036"/>
                            </a:cubicBezTo>
                            <a:cubicBezTo>
                              <a:pt x="2862" y="30342"/>
                              <a:pt x="182" y="23340"/>
                              <a:pt x="9" y="17116"/>
                            </a:cubicBezTo>
                            <a:cubicBezTo>
                              <a:pt x="-164" y="10892"/>
                              <a:pt x="2084" y="6224"/>
                              <a:pt x="6839" y="3112"/>
                            </a:cubicBezTo>
                            <a:cubicBezTo>
                              <a:pt x="9778" y="1124"/>
                              <a:pt x="12803" y="87"/>
                              <a:pt x="15915" y="0"/>
                            </a:cubicBezTo>
                            <a:lnTo>
                              <a:pt x="16348" y="3804"/>
                            </a:lnTo>
                            <a:cubicBezTo>
                              <a:pt x="13754" y="3890"/>
                              <a:pt x="11247" y="4755"/>
                              <a:pt x="8913" y="6311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2" name="Freihandform: Form 431">
                        <a:extLst>
                          <a:ext uri="{FF2B5EF4-FFF2-40B4-BE49-F238E27FC236}">
                            <a16:creationId xmlns:a16="http://schemas.microsoft.com/office/drawing/2014/main" id="{C276708D-B5A5-4DF7-A3E0-93C903856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79813" y="1893418"/>
                        <a:ext cx="43223" cy="51867"/>
                      </a:xfrm>
                      <a:custGeom>
                        <a:avLst/>
                        <a:gdLst>
                          <a:gd name="connsiteX0" fmla="*/ 36689 w 43222"/>
                          <a:gd name="connsiteY0" fmla="*/ 17803 h 51867"/>
                          <a:gd name="connsiteX1" fmla="*/ 45333 w 43222"/>
                          <a:gd name="connsiteY1" fmla="*/ 38636 h 51867"/>
                          <a:gd name="connsiteX2" fmla="*/ 39282 w 43222"/>
                          <a:gd name="connsiteY2" fmla="*/ 51949 h 51867"/>
                          <a:gd name="connsiteX3" fmla="*/ 24586 w 43222"/>
                          <a:gd name="connsiteY3" fmla="*/ 52381 h 51867"/>
                          <a:gd name="connsiteX4" fmla="*/ 8853 w 43222"/>
                          <a:gd name="connsiteY4" fmla="*/ 36302 h 51867"/>
                          <a:gd name="connsiteX5" fmla="*/ 36 w 43222"/>
                          <a:gd name="connsiteY5" fmla="*/ 15383 h 51867"/>
                          <a:gd name="connsiteX6" fmla="*/ 6519 w 43222"/>
                          <a:gd name="connsiteY6" fmla="*/ 2329 h 51867"/>
                          <a:gd name="connsiteX7" fmla="*/ 21042 w 43222"/>
                          <a:gd name="connsiteY7" fmla="*/ 1897 h 51867"/>
                          <a:gd name="connsiteX8" fmla="*/ 36689 w 43222"/>
                          <a:gd name="connsiteY8" fmla="*/ 17803 h 51867"/>
                          <a:gd name="connsiteX9" fmla="*/ 12225 w 43222"/>
                          <a:gd name="connsiteY9" fmla="*/ 34055 h 51867"/>
                          <a:gd name="connsiteX10" fmla="*/ 25710 w 43222"/>
                          <a:gd name="connsiteY10" fmla="*/ 48491 h 51867"/>
                          <a:gd name="connsiteX11" fmla="*/ 37207 w 43222"/>
                          <a:gd name="connsiteY11" fmla="*/ 48837 h 51867"/>
                          <a:gd name="connsiteX12" fmla="*/ 41443 w 43222"/>
                          <a:gd name="connsiteY12" fmla="*/ 38118 h 51867"/>
                          <a:gd name="connsiteX13" fmla="*/ 33317 w 43222"/>
                          <a:gd name="connsiteY13" fmla="*/ 20051 h 51867"/>
                          <a:gd name="connsiteX14" fmla="*/ 19918 w 43222"/>
                          <a:gd name="connsiteY14" fmla="*/ 5614 h 51867"/>
                          <a:gd name="connsiteX15" fmla="*/ 8421 w 43222"/>
                          <a:gd name="connsiteY15" fmla="*/ 5355 h 51867"/>
                          <a:gd name="connsiteX16" fmla="*/ 4099 w 43222"/>
                          <a:gd name="connsiteY16" fmla="*/ 16161 h 51867"/>
                          <a:gd name="connsiteX17" fmla="*/ 12225 w 43222"/>
                          <a:gd name="connsiteY17" fmla="*/ 3405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36689" y="17803"/>
                            </a:moveTo>
                            <a:cubicBezTo>
                              <a:pt x="42048" y="25756"/>
                              <a:pt x="44901" y="32758"/>
                              <a:pt x="45333" y="38636"/>
                            </a:cubicBezTo>
                            <a:cubicBezTo>
                              <a:pt x="45765" y="44515"/>
                              <a:pt x="43777" y="48923"/>
                              <a:pt x="39282" y="51949"/>
                            </a:cubicBezTo>
                            <a:cubicBezTo>
                              <a:pt x="34700" y="54975"/>
                              <a:pt x="29859" y="55061"/>
                              <a:pt x="24586" y="52381"/>
                            </a:cubicBezTo>
                            <a:cubicBezTo>
                              <a:pt x="19400" y="49615"/>
                              <a:pt x="14126" y="44255"/>
                              <a:pt x="8853" y="36302"/>
                            </a:cubicBezTo>
                            <a:cubicBezTo>
                              <a:pt x="3321" y="28004"/>
                              <a:pt x="382" y="21002"/>
                              <a:pt x="36" y="15383"/>
                            </a:cubicBezTo>
                            <a:cubicBezTo>
                              <a:pt x="-310" y="9764"/>
                              <a:pt x="1851" y="5441"/>
                              <a:pt x="6519" y="2329"/>
                            </a:cubicBezTo>
                            <a:cubicBezTo>
                              <a:pt x="11014" y="-610"/>
                              <a:pt x="15855" y="-783"/>
                              <a:pt x="21042" y="1897"/>
                            </a:cubicBezTo>
                            <a:cubicBezTo>
                              <a:pt x="26142" y="4490"/>
                              <a:pt x="31415" y="9850"/>
                              <a:pt x="36689" y="17803"/>
                            </a:cubicBezTo>
                            <a:close/>
                            <a:moveTo>
                              <a:pt x="12225" y="34055"/>
                            </a:moveTo>
                            <a:cubicBezTo>
                              <a:pt x="16979" y="41230"/>
                              <a:pt x="21474" y="46071"/>
                              <a:pt x="25710" y="48491"/>
                            </a:cubicBezTo>
                            <a:cubicBezTo>
                              <a:pt x="29946" y="50998"/>
                              <a:pt x="33750" y="51085"/>
                              <a:pt x="37207" y="48837"/>
                            </a:cubicBezTo>
                            <a:cubicBezTo>
                              <a:pt x="40665" y="46503"/>
                              <a:pt x="42048" y="42959"/>
                              <a:pt x="41443" y="38118"/>
                            </a:cubicBezTo>
                            <a:cubicBezTo>
                              <a:pt x="40838" y="33277"/>
                              <a:pt x="38158" y="27226"/>
                              <a:pt x="33317" y="20051"/>
                            </a:cubicBezTo>
                            <a:cubicBezTo>
                              <a:pt x="28563" y="12876"/>
                              <a:pt x="24068" y="8035"/>
                              <a:pt x="19918" y="5614"/>
                            </a:cubicBezTo>
                            <a:cubicBezTo>
                              <a:pt x="15769" y="3107"/>
                              <a:pt x="11879" y="3021"/>
                              <a:pt x="8421" y="5355"/>
                            </a:cubicBezTo>
                            <a:cubicBezTo>
                              <a:pt x="4877" y="7689"/>
                              <a:pt x="3407" y="11320"/>
                              <a:pt x="4099" y="16161"/>
                            </a:cubicBezTo>
                            <a:cubicBezTo>
                              <a:pt x="4790" y="21002"/>
                              <a:pt x="7470" y="26966"/>
                              <a:pt x="12225" y="34055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3" name="Freihandform: Form 432">
                        <a:extLst>
                          <a:ext uri="{FF2B5EF4-FFF2-40B4-BE49-F238E27FC236}">
                            <a16:creationId xmlns:a16="http://schemas.microsoft.com/office/drawing/2014/main" id="{836DBBD0-E2FA-46AC-A88A-0B084552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9327" y="1857798"/>
                        <a:ext cx="60512" cy="69156"/>
                      </a:xfrm>
                      <a:custGeom>
                        <a:avLst/>
                        <a:gdLst>
                          <a:gd name="connsiteX0" fmla="*/ 47977 w 60511"/>
                          <a:gd name="connsiteY0" fmla="*/ 61203 h 69156"/>
                          <a:gd name="connsiteX1" fmla="*/ 5965 w 60511"/>
                          <a:gd name="connsiteY1" fmla="*/ 25761 h 69156"/>
                          <a:gd name="connsiteX2" fmla="*/ 5705 w 60511"/>
                          <a:gd name="connsiteY2" fmla="*/ 25934 h 69156"/>
                          <a:gd name="connsiteX3" fmla="*/ 11843 w 60511"/>
                          <a:gd name="connsiteY3" fmla="*/ 34492 h 69156"/>
                          <a:gd name="connsiteX4" fmla="*/ 35183 w 60511"/>
                          <a:gd name="connsiteY4" fmla="*/ 69675 h 69156"/>
                          <a:gd name="connsiteX5" fmla="*/ 32071 w 60511"/>
                          <a:gd name="connsiteY5" fmla="*/ 71750 h 69156"/>
                          <a:gd name="connsiteX6" fmla="*/ 0 w 60511"/>
                          <a:gd name="connsiteY6" fmla="*/ 23513 h 69156"/>
                          <a:gd name="connsiteX7" fmla="*/ 4755 w 60511"/>
                          <a:gd name="connsiteY7" fmla="*/ 20315 h 69156"/>
                          <a:gd name="connsiteX8" fmla="*/ 40111 w 60511"/>
                          <a:gd name="connsiteY8" fmla="*/ 50052 h 69156"/>
                          <a:gd name="connsiteX9" fmla="*/ 47545 w 60511"/>
                          <a:gd name="connsiteY9" fmla="*/ 57140 h 69156"/>
                          <a:gd name="connsiteX10" fmla="*/ 47804 w 60511"/>
                          <a:gd name="connsiteY10" fmla="*/ 56967 h 69156"/>
                          <a:gd name="connsiteX11" fmla="*/ 44347 w 60511"/>
                          <a:gd name="connsiteY11" fmla="*/ 47372 h 69156"/>
                          <a:gd name="connsiteX12" fmla="*/ 30515 w 60511"/>
                          <a:gd name="connsiteY12" fmla="*/ 3285 h 69156"/>
                          <a:gd name="connsiteX13" fmla="*/ 35443 w 60511"/>
                          <a:gd name="connsiteY13" fmla="*/ 0 h 69156"/>
                          <a:gd name="connsiteX14" fmla="*/ 67514 w 60511"/>
                          <a:gd name="connsiteY14" fmla="*/ 48237 h 69156"/>
                          <a:gd name="connsiteX15" fmla="*/ 64229 w 60511"/>
                          <a:gd name="connsiteY15" fmla="*/ 50398 h 69156"/>
                          <a:gd name="connsiteX16" fmla="*/ 41062 w 60511"/>
                          <a:gd name="connsiteY16" fmla="*/ 15474 h 69156"/>
                          <a:gd name="connsiteX17" fmla="*/ 35443 w 60511"/>
                          <a:gd name="connsiteY17" fmla="*/ 6310 h 69156"/>
                          <a:gd name="connsiteX18" fmla="*/ 35183 w 60511"/>
                          <a:gd name="connsiteY18" fmla="*/ 6483 h 69156"/>
                          <a:gd name="connsiteX19" fmla="*/ 51522 w 60511"/>
                          <a:gd name="connsiteY19" fmla="*/ 58869 h 69156"/>
                          <a:gd name="connsiteX20" fmla="*/ 47977 w 60511"/>
                          <a:gd name="connsiteY20" fmla="*/ 61203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69156">
                            <a:moveTo>
                              <a:pt x="47977" y="61203"/>
                            </a:moveTo>
                            <a:lnTo>
                              <a:pt x="5965" y="25761"/>
                            </a:lnTo>
                            <a:lnTo>
                              <a:pt x="5705" y="25934"/>
                            </a:lnTo>
                            <a:cubicBezTo>
                              <a:pt x="8990" y="30429"/>
                              <a:pt x="11065" y="33281"/>
                              <a:pt x="11843" y="34492"/>
                            </a:cubicBezTo>
                            <a:lnTo>
                              <a:pt x="35183" y="69675"/>
                            </a:lnTo>
                            <a:lnTo>
                              <a:pt x="32071" y="71750"/>
                            </a:lnTo>
                            <a:lnTo>
                              <a:pt x="0" y="23513"/>
                            </a:lnTo>
                            <a:lnTo>
                              <a:pt x="4755" y="20315"/>
                            </a:lnTo>
                            <a:lnTo>
                              <a:pt x="40111" y="50052"/>
                            </a:lnTo>
                            <a:cubicBezTo>
                              <a:pt x="43223" y="52645"/>
                              <a:pt x="45730" y="55066"/>
                              <a:pt x="47545" y="57140"/>
                            </a:cubicBezTo>
                            <a:lnTo>
                              <a:pt x="47804" y="56967"/>
                            </a:lnTo>
                            <a:cubicBezTo>
                              <a:pt x="46940" y="55239"/>
                              <a:pt x="45816" y="51954"/>
                              <a:pt x="44347" y="47372"/>
                            </a:cubicBezTo>
                            <a:lnTo>
                              <a:pt x="30515" y="3285"/>
                            </a:lnTo>
                            <a:lnTo>
                              <a:pt x="35443" y="0"/>
                            </a:lnTo>
                            <a:lnTo>
                              <a:pt x="67514" y="48237"/>
                            </a:lnTo>
                            <a:lnTo>
                              <a:pt x="64229" y="50398"/>
                            </a:lnTo>
                            <a:lnTo>
                              <a:pt x="41062" y="15474"/>
                            </a:lnTo>
                            <a:cubicBezTo>
                              <a:pt x="40111" y="14091"/>
                              <a:pt x="38295" y="11065"/>
                              <a:pt x="35443" y="6310"/>
                            </a:cubicBezTo>
                            <a:lnTo>
                              <a:pt x="35183" y="6483"/>
                            </a:lnTo>
                            <a:lnTo>
                              <a:pt x="51522" y="58869"/>
                            </a:lnTo>
                            <a:lnTo>
                              <a:pt x="47977" y="61203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4" name="Freihandform: Form 433">
                        <a:extLst>
                          <a:ext uri="{FF2B5EF4-FFF2-40B4-BE49-F238E27FC236}">
                            <a16:creationId xmlns:a16="http://schemas.microsoft.com/office/drawing/2014/main" id="{98E3D12C-1A4F-41E2-B0F1-BB901E57A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02" y="1842614"/>
                        <a:ext cx="34578" cy="51867"/>
                      </a:xfrm>
                      <a:custGeom>
                        <a:avLst/>
                        <a:gdLst>
                          <a:gd name="connsiteX0" fmla="*/ 29391 w 34578"/>
                          <a:gd name="connsiteY0" fmla="*/ 8614 h 51867"/>
                          <a:gd name="connsiteX1" fmla="*/ 33281 w 34578"/>
                          <a:gd name="connsiteY1" fmla="*/ 21840 h 51867"/>
                          <a:gd name="connsiteX2" fmla="*/ 25501 w 34578"/>
                          <a:gd name="connsiteY2" fmla="*/ 32041 h 51867"/>
                          <a:gd name="connsiteX3" fmla="*/ 22043 w 34578"/>
                          <a:gd name="connsiteY3" fmla="*/ 34288 h 51867"/>
                          <a:gd name="connsiteX4" fmla="*/ 35270 w 34578"/>
                          <a:gd name="connsiteY4" fmla="*/ 54257 h 51867"/>
                          <a:gd name="connsiteX5" fmla="*/ 32071 w 34578"/>
                          <a:gd name="connsiteY5" fmla="*/ 56418 h 51867"/>
                          <a:gd name="connsiteX6" fmla="*/ 0 w 34578"/>
                          <a:gd name="connsiteY6" fmla="*/ 8182 h 51867"/>
                          <a:gd name="connsiteX7" fmla="*/ 6570 w 34578"/>
                          <a:gd name="connsiteY7" fmla="*/ 3773 h 51867"/>
                          <a:gd name="connsiteX8" fmla="*/ 19104 w 34578"/>
                          <a:gd name="connsiteY8" fmla="*/ 229 h 51867"/>
                          <a:gd name="connsiteX9" fmla="*/ 29391 w 34578"/>
                          <a:gd name="connsiteY9" fmla="*/ 8614 h 51867"/>
                          <a:gd name="connsiteX10" fmla="*/ 19969 w 34578"/>
                          <a:gd name="connsiteY10" fmla="*/ 31349 h 51867"/>
                          <a:gd name="connsiteX11" fmla="*/ 23254 w 34578"/>
                          <a:gd name="connsiteY11" fmla="*/ 29188 h 51867"/>
                          <a:gd name="connsiteX12" fmla="*/ 29564 w 34578"/>
                          <a:gd name="connsiteY12" fmla="*/ 21149 h 51867"/>
                          <a:gd name="connsiteX13" fmla="*/ 26106 w 34578"/>
                          <a:gd name="connsiteY13" fmla="*/ 10775 h 51867"/>
                          <a:gd name="connsiteX14" fmla="*/ 18067 w 34578"/>
                          <a:gd name="connsiteY14" fmla="*/ 4033 h 51867"/>
                          <a:gd name="connsiteX15" fmla="*/ 8817 w 34578"/>
                          <a:gd name="connsiteY15" fmla="*/ 6540 h 51867"/>
                          <a:gd name="connsiteX16" fmla="*/ 5187 w 34578"/>
                          <a:gd name="connsiteY16" fmla="*/ 8960 h 51867"/>
                          <a:gd name="connsiteX17" fmla="*/ 19969 w 34578"/>
                          <a:gd name="connsiteY17" fmla="*/ 3134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29391" y="8614"/>
                            </a:moveTo>
                            <a:cubicBezTo>
                              <a:pt x="32676" y="13628"/>
                              <a:pt x="33973" y="18037"/>
                              <a:pt x="33281" y="21840"/>
                            </a:cubicBezTo>
                            <a:cubicBezTo>
                              <a:pt x="32503" y="25730"/>
                              <a:pt x="29997" y="29102"/>
                              <a:pt x="25501" y="32041"/>
                            </a:cubicBezTo>
                            <a:lnTo>
                              <a:pt x="22043" y="34288"/>
                            </a:lnTo>
                            <a:lnTo>
                              <a:pt x="35270" y="54257"/>
                            </a:lnTo>
                            <a:lnTo>
                              <a:pt x="32071" y="56418"/>
                            </a:lnTo>
                            <a:lnTo>
                              <a:pt x="0" y="8182"/>
                            </a:lnTo>
                            <a:lnTo>
                              <a:pt x="6570" y="3773"/>
                            </a:lnTo>
                            <a:cubicBezTo>
                              <a:pt x="11324" y="661"/>
                              <a:pt x="15474" y="-549"/>
                              <a:pt x="19104" y="229"/>
                            </a:cubicBezTo>
                            <a:cubicBezTo>
                              <a:pt x="22735" y="1007"/>
                              <a:pt x="26193" y="3773"/>
                              <a:pt x="29391" y="8614"/>
                            </a:cubicBezTo>
                            <a:close/>
                            <a:moveTo>
                              <a:pt x="19969" y="31349"/>
                            </a:moveTo>
                            <a:lnTo>
                              <a:pt x="23254" y="29188"/>
                            </a:lnTo>
                            <a:cubicBezTo>
                              <a:pt x="27057" y="26681"/>
                              <a:pt x="29132" y="24001"/>
                              <a:pt x="29564" y="21149"/>
                            </a:cubicBezTo>
                            <a:cubicBezTo>
                              <a:pt x="29997" y="18296"/>
                              <a:pt x="28786" y="14838"/>
                              <a:pt x="26106" y="10775"/>
                            </a:cubicBezTo>
                            <a:cubicBezTo>
                              <a:pt x="23513" y="6885"/>
                              <a:pt x="20833" y="4638"/>
                              <a:pt x="18067" y="4033"/>
                            </a:cubicBezTo>
                            <a:cubicBezTo>
                              <a:pt x="15301" y="3428"/>
                              <a:pt x="12189" y="4292"/>
                              <a:pt x="8817" y="6540"/>
                            </a:cubicBezTo>
                            <a:lnTo>
                              <a:pt x="5187" y="8960"/>
                            </a:lnTo>
                            <a:lnTo>
                              <a:pt x="19969" y="31349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5" name="Freihandform: Form 434">
                        <a:extLst>
                          <a:ext uri="{FF2B5EF4-FFF2-40B4-BE49-F238E27FC236}">
                            <a16:creationId xmlns:a16="http://schemas.microsoft.com/office/drawing/2014/main" id="{765B5AE8-F846-469A-967E-8F9AC4680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9548" y="1825813"/>
                        <a:ext cx="43223" cy="51867"/>
                      </a:xfrm>
                      <a:custGeom>
                        <a:avLst/>
                        <a:gdLst>
                          <a:gd name="connsiteX0" fmla="*/ 44001 w 43222"/>
                          <a:gd name="connsiteY0" fmla="*/ 42531 h 51867"/>
                          <a:gd name="connsiteX1" fmla="*/ 28095 w 43222"/>
                          <a:gd name="connsiteY1" fmla="*/ 27835 h 51867"/>
                          <a:gd name="connsiteX2" fmla="*/ 16338 w 43222"/>
                          <a:gd name="connsiteY2" fmla="*/ 35615 h 51867"/>
                          <a:gd name="connsiteX3" fmla="*/ 23772 w 43222"/>
                          <a:gd name="connsiteY3" fmla="*/ 55930 h 51867"/>
                          <a:gd name="connsiteX4" fmla="*/ 20401 w 43222"/>
                          <a:gd name="connsiteY4" fmla="*/ 58178 h 51867"/>
                          <a:gd name="connsiteX5" fmla="*/ 0 w 43222"/>
                          <a:gd name="connsiteY5" fmla="*/ 2248 h 51867"/>
                          <a:gd name="connsiteX6" fmla="*/ 3285 w 43222"/>
                          <a:gd name="connsiteY6" fmla="*/ 0 h 51867"/>
                          <a:gd name="connsiteX7" fmla="*/ 47199 w 43222"/>
                          <a:gd name="connsiteY7" fmla="*/ 40370 h 51867"/>
                          <a:gd name="connsiteX8" fmla="*/ 44001 w 43222"/>
                          <a:gd name="connsiteY8" fmla="*/ 42531 h 51867"/>
                          <a:gd name="connsiteX9" fmla="*/ 25156 w 43222"/>
                          <a:gd name="connsiteY9" fmla="*/ 25156 h 51867"/>
                          <a:gd name="connsiteX10" fmla="*/ 8990 w 43222"/>
                          <a:gd name="connsiteY10" fmla="*/ 10028 h 51867"/>
                          <a:gd name="connsiteX11" fmla="*/ 4149 w 43222"/>
                          <a:gd name="connsiteY11" fmla="*/ 4927 h 51867"/>
                          <a:gd name="connsiteX12" fmla="*/ 7089 w 43222"/>
                          <a:gd name="connsiteY12" fmla="*/ 11324 h 51867"/>
                          <a:gd name="connsiteX13" fmla="*/ 14869 w 43222"/>
                          <a:gd name="connsiteY13" fmla="*/ 32071 h 51867"/>
                          <a:gd name="connsiteX14" fmla="*/ 25156 w 43222"/>
                          <a:gd name="connsiteY14" fmla="*/ 2515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44001" y="42531"/>
                            </a:moveTo>
                            <a:lnTo>
                              <a:pt x="28095" y="27835"/>
                            </a:lnTo>
                            <a:lnTo>
                              <a:pt x="16338" y="35615"/>
                            </a:lnTo>
                            <a:lnTo>
                              <a:pt x="23772" y="55930"/>
                            </a:lnTo>
                            <a:lnTo>
                              <a:pt x="20401" y="58178"/>
                            </a:lnTo>
                            <a:lnTo>
                              <a:pt x="0" y="2248"/>
                            </a:lnTo>
                            <a:lnTo>
                              <a:pt x="3285" y="0"/>
                            </a:lnTo>
                            <a:lnTo>
                              <a:pt x="47199" y="40370"/>
                            </a:lnTo>
                            <a:lnTo>
                              <a:pt x="44001" y="42531"/>
                            </a:lnTo>
                            <a:close/>
                            <a:moveTo>
                              <a:pt x="25156" y="25156"/>
                            </a:moveTo>
                            <a:lnTo>
                              <a:pt x="8990" y="10028"/>
                            </a:lnTo>
                            <a:cubicBezTo>
                              <a:pt x="7175" y="8299"/>
                              <a:pt x="5619" y="6570"/>
                              <a:pt x="4149" y="4927"/>
                            </a:cubicBezTo>
                            <a:cubicBezTo>
                              <a:pt x="5187" y="7002"/>
                              <a:pt x="6224" y="9077"/>
                              <a:pt x="7089" y="11324"/>
                            </a:cubicBezTo>
                            <a:lnTo>
                              <a:pt x="14869" y="32071"/>
                            </a:lnTo>
                            <a:lnTo>
                              <a:pt x="25156" y="25156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6" name="Freihandform: Form 435">
                        <a:extLst>
                          <a:ext uri="{FF2B5EF4-FFF2-40B4-BE49-F238E27FC236}">
                            <a16:creationId xmlns:a16="http://schemas.microsoft.com/office/drawing/2014/main" id="{64C5E738-7739-4FE3-9D51-FB491118C3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9949" y="1797545"/>
                        <a:ext cx="51867" cy="60512"/>
                      </a:xfrm>
                      <a:custGeom>
                        <a:avLst/>
                        <a:gdLst>
                          <a:gd name="connsiteX0" fmla="*/ 57573 w 51867"/>
                          <a:gd name="connsiteY0" fmla="*/ 48237 h 60511"/>
                          <a:gd name="connsiteX1" fmla="*/ 53423 w 51867"/>
                          <a:gd name="connsiteY1" fmla="*/ 51003 h 60511"/>
                          <a:gd name="connsiteX2" fmla="*/ 6397 w 51867"/>
                          <a:gd name="connsiteY2" fmla="*/ 19882 h 60511"/>
                          <a:gd name="connsiteX3" fmla="*/ 6138 w 51867"/>
                          <a:gd name="connsiteY3" fmla="*/ 20055 h 60511"/>
                          <a:gd name="connsiteX4" fmla="*/ 12275 w 51867"/>
                          <a:gd name="connsiteY4" fmla="*/ 28440 h 60511"/>
                          <a:gd name="connsiteX5" fmla="*/ 35270 w 51867"/>
                          <a:gd name="connsiteY5" fmla="*/ 63019 h 60511"/>
                          <a:gd name="connsiteX6" fmla="*/ 32071 w 51867"/>
                          <a:gd name="connsiteY6" fmla="*/ 65093 h 60511"/>
                          <a:gd name="connsiteX7" fmla="*/ 0 w 51867"/>
                          <a:gd name="connsiteY7" fmla="*/ 16857 h 60511"/>
                          <a:gd name="connsiteX8" fmla="*/ 4149 w 51867"/>
                          <a:gd name="connsiteY8" fmla="*/ 14091 h 60511"/>
                          <a:gd name="connsiteX9" fmla="*/ 50657 w 51867"/>
                          <a:gd name="connsiteY9" fmla="*/ 44865 h 60511"/>
                          <a:gd name="connsiteX10" fmla="*/ 50830 w 51867"/>
                          <a:gd name="connsiteY10" fmla="*/ 44692 h 60511"/>
                          <a:gd name="connsiteX11" fmla="*/ 44519 w 51867"/>
                          <a:gd name="connsiteY11" fmla="*/ 35788 h 60511"/>
                          <a:gd name="connsiteX12" fmla="*/ 22130 w 51867"/>
                          <a:gd name="connsiteY12" fmla="*/ 2075 h 60511"/>
                          <a:gd name="connsiteX13" fmla="*/ 25328 w 51867"/>
                          <a:gd name="connsiteY13" fmla="*/ 0 h 60511"/>
                          <a:gd name="connsiteX14" fmla="*/ 57573 w 51867"/>
                          <a:gd name="connsiteY14" fmla="*/ 48237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57573" y="48237"/>
                            </a:moveTo>
                            <a:lnTo>
                              <a:pt x="53423" y="51003"/>
                            </a:lnTo>
                            <a:lnTo>
                              <a:pt x="6397" y="19882"/>
                            </a:lnTo>
                            <a:lnTo>
                              <a:pt x="6138" y="20055"/>
                            </a:lnTo>
                            <a:cubicBezTo>
                              <a:pt x="8385" y="22908"/>
                              <a:pt x="10460" y="25674"/>
                              <a:pt x="12275" y="28440"/>
                            </a:cubicBezTo>
                            <a:lnTo>
                              <a:pt x="35270" y="63019"/>
                            </a:lnTo>
                            <a:lnTo>
                              <a:pt x="32071" y="65093"/>
                            </a:lnTo>
                            <a:lnTo>
                              <a:pt x="0" y="16857"/>
                            </a:lnTo>
                            <a:lnTo>
                              <a:pt x="4149" y="14091"/>
                            </a:lnTo>
                            <a:lnTo>
                              <a:pt x="50657" y="44865"/>
                            </a:lnTo>
                            <a:lnTo>
                              <a:pt x="50830" y="44692"/>
                            </a:lnTo>
                            <a:cubicBezTo>
                              <a:pt x="48236" y="41234"/>
                              <a:pt x="46162" y="38209"/>
                              <a:pt x="44519" y="35788"/>
                            </a:cubicBezTo>
                            <a:lnTo>
                              <a:pt x="22130" y="2075"/>
                            </a:lnTo>
                            <a:lnTo>
                              <a:pt x="25328" y="0"/>
                            </a:lnTo>
                            <a:lnTo>
                              <a:pt x="57573" y="48237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7" name="Freihandform: Form 436">
                        <a:extLst>
                          <a:ext uri="{FF2B5EF4-FFF2-40B4-BE49-F238E27FC236}">
                            <a16:creationId xmlns:a16="http://schemas.microsoft.com/office/drawing/2014/main" id="{D95C56A6-6A7A-47E5-AC77-255050603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5997" y="1788382"/>
                        <a:ext cx="34578" cy="43223"/>
                      </a:xfrm>
                      <a:custGeom>
                        <a:avLst/>
                        <a:gdLst>
                          <a:gd name="connsiteX0" fmla="*/ 32071 w 34578"/>
                          <a:gd name="connsiteY0" fmla="*/ 50398 h 43222"/>
                          <a:gd name="connsiteX1" fmla="*/ 0 w 34578"/>
                          <a:gd name="connsiteY1" fmla="*/ 2161 h 43222"/>
                          <a:gd name="connsiteX2" fmla="*/ 3198 w 34578"/>
                          <a:gd name="connsiteY2" fmla="*/ 0 h 43222"/>
                          <a:gd name="connsiteX3" fmla="*/ 35270 w 34578"/>
                          <a:gd name="connsiteY3" fmla="*/ 48237 h 43222"/>
                          <a:gd name="connsiteX4" fmla="*/ 32071 w 34578"/>
                          <a:gd name="connsiteY4" fmla="*/ 5039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578" h="43222">
                            <a:moveTo>
                              <a:pt x="32071" y="50398"/>
                            </a:moveTo>
                            <a:lnTo>
                              <a:pt x="0" y="2161"/>
                            </a:lnTo>
                            <a:lnTo>
                              <a:pt x="3198" y="0"/>
                            </a:lnTo>
                            <a:lnTo>
                              <a:pt x="35270" y="48237"/>
                            </a:lnTo>
                            <a:lnTo>
                              <a:pt x="32071" y="50398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8" name="Freihandform: Form 437">
                        <a:extLst>
                          <a:ext uri="{FF2B5EF4-FFF2-40B4-BE49-F238E27FC236}">
                            <a16:creationId xmlns:a16="http://schemas.microsoft.com/office/drawing/2014/main" id="{D23B1DA3-AC13-4BB6-B7C8-237DD04A3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5238" y="1770202"/>
                        <a:ext cx="43223" cy="51867"/>
                      </a:xfrm>
                      <a:custGeom>
                        <a:avLst/>
                        <a:gdLst>
                          <a:gd name="connsiteX0" fmla="*/ 36775 w 43222"/>
                          <a:gd name="connsiteY0" fmla="*/ 17834 h 51867"/>
                          <a:gd name="connsiteX1" fmla="*/ 45420 w 43222"/>
                          <a:gd name="connsiteY1" fmla="*/ 38667 h 51867"/>
                          <a:gd name="connsiteX2" fmla="*/ 39368 w 43222"/>
                          <a:gd name="connsiteY2" fmla="*/ 51980 h 51867"/>
                          <a:gd name="connsiteX3" fmla="*/ 24673 w 43222"/>
                          <a:gd name="connsiteY3" fmla="*/ 52412 h 51867"/>
                          <a:gd name="connsiteX4" fmla="*/ 8853 w 43222"/>
                          <a:gd name="connsiteY4" fmla="*/ 36333 h 51867"/>
                          <a:gd name="connsiteX5" fmla="*/ 36 w 43222"/>
                          <a:gd name="connsiteY5" fmla="*/ 15413 h 51867"/>
                          <a:gd name="connsiteX6" fmla="*/ 6433 w 43222"/>
                          <a:gd name="connsiteY6" fmla="*/ 2360 h 51867"/>
                          <a:gd name="connsiteX7" fmla="*/ 20956 w 43222"/>
                          <a:gd name="connsiteY7" fmla="*/ 1928 h 51867"/>
                          <a:gd name="connsiteX8" fmla="*/ 36775 w 43222"/>
                          <a:gd name="connsiteY8" fmla="*/ 17834 h 51867"/>
                          <a:gd name="connsiteX9" fmla="*/ 12311 w 43222"/>
                          <a:gd name="connsiteY9" fmla="*/ 33999 h 51867"/>
                          <a:gd name="connsiteX10" fmla="*/ 25797 w 43222"/>
                          <a:gd name="connsiteY10" fmla="*/ 48435 h 51867"/>
                          <a:gd name="connsiteX11" fmla="*/ 37294 w 43222"/>
                          <a:gd name="connsiteY11" fmla="*/ 48695 h 51867"/>
                          <a:gd name="connsiteX12" fmla="*/ 41529 w 43222"/>
                          <a:gd name="connsiteY12" fmla="*/ 37976 h 51867"/>
                          <a:gd name="connsiteX13" fmla="*/ 33404 w 43222"/>
                          <a:gd name="connsiteY13" fmla="*/ 19908 h 51867"/>
                          <a:gd name="connsiteX14" fmla="*/ 20005 w 43222"/>
                          <a:gd name="connsiteY14" fmla="*/ 5472 h 51867"/>
                          <a:gd name="connsiteX15" fmla="*/ 8594 w 43222"/>
                          <a:gd name="connsiteY15" fmla="*/ 5213 h 51867"/>
                          <a:gd name="connsiteX16" fmla="*/ 4272 w 43222"/>
                          <a:gd name="connsiteY16" fmla="*/ 16018 h 51867"/>
                          <a:gd name="connsiteX17" fmla="*/ 12311 w 43222"/>
                          <a:gd name="connsiteY17" fmla="*/ 3399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36775" y="17834"/>
                            </a:moveTo>
                            <a:cubicBezTo>
                              <a:pt x="42048" y="25787"/>
                              <a:pt x="44988" y="32789"/>
                              <a:pt x="45420" y="38667"/>
                            </a:cubicBezTo>
                            <a:cubicBezTo>
                              <a:pt x="45852" y="44545"/>
                              <a:pt x="43864" y="48954"/>
                              <a:pt x="39368" y="51980"/>
                            </a:cubicBezTo>
                            <a:cubicBezTo>
                              <a:pt x="34787" y="55005"/>
                              <a:pt x="29946" y="55092"/>
                              <a:pt x="24673" y="52412"/>
                            </a:cubicBezTo>
                            <a:cubicBezTo>
                              <a:pt x="19486" y="49646"/>
                              <a:pt x="14213" y="44286"/>
                              <a:pt x="8853" y="36333"/>
                            </a:cubicBezTo>
                            <a:cubicBezTo>
                              <a:pt x="3321" y="28034"/>
                              <a:pt x="382" y="21032"/>
                              <a:pt x="36" y="15413"/>
                            </a:cubicBezTo>
                            <a:cubicBezTo>
                              <a:pt x="-310" y="9794"/>
                              <a:pt x="1851" y="5472"/>
                              <a:pt x="6433" y="2360"/>
                            </a:cubicBezTo>
                            <a:cubicBezTo>
                              <a:pt x="10928" y="-666"/>
                              <a:pt x="15769" y="-752"/>
                              <a:pt x="20956" y="1928"/>
                            </a:cubicBezTo>
                            <a:cubicBezTo>
                              <a:pt x="26315" y="4521"/>
                              <a:pt x="31502" y="9881"/>
                              <a:pt x="36775" y="17834"/>
                            </a:cubicBezTo>
                            <a:close/>
                            <a:moveTo>
                              <a:pt x="12311" y="33999"/>
                            </a:moveTo>
                            <a:cubicBezTo>
                              <a:pt x="17066" y="41174"/>
                              <a:pt x="21561" y="46015"/>
                              <a:pt x="25797" y="48435"/>
                            </a:cubicBezTo>
                            <a:cubicBezTo>
                              <a:pt x="30032" y="50942"/>
                              <a:pt x="33836" y="51029"/>
                              <a:pt x="37294" y="48695"/>
                            </a:cubicBezTo>
                            <a:cubicBezTo>
                              <a:pt x="40752" y="46361"/>
                              <a:pt x="42135" y="42816"/>
                              <a:pt x="41529" y="37976"/>
                            </a:cubicBezTo>
                            <a:cubicBezTo>
                              <a:pt x="40925" y="33135"/>
                              <a:pt x="38245" y="27083"/>
                              <a:pt x="33404" y="19908"/>
                            </a:cubicBezTo>
                            <a:cubicBezTo>
                              <a:pt x="28649" y="12734"/>
                              <a:pt x="24154" y="7893"/>
                              <a:pt x="20005" y="5472"/>
                            </a:cubicBezTo>
                            <a:cubicBezTo>
                              <a:pt x="15855" y="2965"/>
                              <a:pt x="12052" y="2879"/>
                              <a:pt x="8594" y="5213"/>
                            </a:cubicBezTo>
                            <a:cubicBezTo>
                              <a:pt x="5050" y="7547"/>
                              <a:pt x="3580" y="11178"/>
                              <a:pt x="4272" y="16018"/>
                            </a:cubicBezTo>
                            <a:cubicBezTo>
                              <a:pt x="4963" y="21032"/>
                              <a:pt x="7643" y="26997"/>
                              <a:pt x="12311" y="33999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9" name="Freihandform: Form 438">
                        <a:extLst>
                          <a:ext uri="{FF2B5EF4-FFF2-40B4-BE49-F238E27FC236}">
                            <a16:creationId xmlns:a16="http://schemas.microsoft.com/office/drawing/2014/main" id="{3AA9313A-718F-41C2-82A6-B809BA6A9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4839" y="1741269"/>
                        <a:ext cx="51867" cy="60512"/>
                      </a:xfrm>
                      <a:custGeom>
                        <a:avLst/>
                        <a:gdLst>
                          <a:gd name="connsiteX0" fmla="*/ 57572 w 51867"/>
                          <a:gd name="connsiteY0" fmla="*/ 48150 h 60511"/>
                          <a:gd name="connsiteX1" fmla="*/ 53423 w 51867"/>
                          <a:gd name="connsiteY1" fmla="*/ 50916 h 60511"/>
                          <a:gd name="connsiteX2" fmla="*/ 6397 w 51867"/>
                          <a:gd name="connsiteY2" fmla="*/ 19796 h 60511"/>
                          <a:gd name="connsiteX3" fmla="*/ 6138 w 51867"/>
                          <a:gd name="connsiteY3" fmla="*/ 19969 h 60511"/>
                          <a:gd name="connsiteX4" fmla="*/ 12275 w 51867"/>
                          <a:gd name="connsiteY4" fmla="*/ 28354 h 60511"/>
                          <a:gd name="connsiteX5" fmla="*/ 35270 w 51867"/>
                          <a:gd name="connsiteY5" fmla="*/ 62932 h 60511"/>
                          <a:gd name="connsiteX6" fmla="*/ 32071 w 51867"/>
                          <a:gd name="connsiteY6" fmla="*/ 65007 h 60511"/>
                          <a:gd name="connsiteX7" fmla="*/ 0 w 51867"/>
                          <a:gd name="connsiteY7" fmla="*/ 16770 h 60511"/>
                          <a:gd name="connsiteX8" fmla="*/ 4149 w 51867"/>
                          <a:gd name="connsiteY8" fmla="*/ 14004 h 60511"/>
                          <a:gd name="connsiteX9" fmla="*/ 50657 w 51867"/>
                          <a:gd name="connsiteY9" fmla="*/ 44779 h 60511"/>
                          <a:gd name="connsiteX10" fmla="*/ 50830 w 51867"/>
                          <a:gd name="connsiteY10" fmla="*/ 44692 h 60511"/>
                          <a:gd name="connsiteX11" fmla="*/ 44519 w 51867"/>
                          <a:gd name="connsiteY11" fmla="*/ 35789 h 60511"/>
                          <a:gd name="connsiteX12" fmla="*/ 22130 w 51867"/>
                          <a:gd name="connsiteY12" fmla="*/ 2075 h 60511"/>
                          <a:gd name="connsiteX13" fmla="*/ 25328 w 51867"/>
                          <a:gd name="connsiteY13" fmla="*/ 0 h 60511"/>
                          <a:gd name="connsiteX14" fmla="*/ 57572 w 51867"/>
                          <a:gd name="connsiteY14" fmla="*/ 48150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57572" y="48150"/>
                            </a:moveTo>
                            <a:lnTo>
                              <a:pt x="53423" y="50916"/>
                            </a:lnTo>
                            <a:lnTo>
                              <a:pt x="6397" y="19796"/>
                            </a:lnTo>
                            <a:lnTo>
                              <a:pt x="6138" y="19969"/>
                            </a:lnTo>
                            <a:cubicBezTo>
                              <a:pt x="8385" y="22822"/>
                              <a:pt x="10460" y="25588"/>
                              <a:pt x="12275" y="28354"/>
                            </a:cubicBezTo>
                            <a:lnTo>
                              <a:pt x="35270" y="62932"/>
                            </a:lnTo>
                            <a:lnTo>
                              <a:pt x="32071" y="65007"/>
                            </a:lnTo>
                            <a:lnTo>
                              <a:pt x="0" y="16770"/>
                            </a:lnTo>
                            <a:lnTo>
                              <a:pt x="4149" y="14004"/>
                            </a:lnTo>
                            <a:lnTo>
                              <a:pt x="50657" y="44779"/>
                            </a:lnTo>
                            <a:lnTo>
                              <a:pt x="50830" y="44692"/>
                            </a:lnTo>
                            <a:cubicBezTo>
                              <a:pt x="48236" y="41234"/>
                              <a:pt x="46162" y="38209"/>
                              <a:pt x="44519" y="35789"/>
                            </a:cubicBezTo>
                            <a:lnTo>
                              <a:pt x="22130" y="2075"/>
                            </a:lnTo>
                            <a:lnTo>
                              <a:pt x="25328" y="0"/>
                            </a:lnTo>
                            <a:lnTo>
                              <a:pt x="57572" y="48150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422" name="Grafik 3536">
                      <a:extLst>
                        <a:ext uri="{FF2B5EF4-FFF2-40B4-BE49-F238E27FC236}">
                          <a16:creationId xmlns:a16="http://schemas.microsoft.com/office/drawing/2014/main" id="{C279D488-C293-4AAA-B393-4D78C0854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9565" y="1640647"/>
                      <a:ext cx="233403" cy="207469"/>
                      <a:chOff x="5439565" y="1640647"/>
                      <a:chExt cx="233403" cy="207469"/>
                    </a:xfrm>
                    <a:solidFill>
                      <a:srgbClr val="DC7D1F"/>
                    </a:solidFill>
                  </p:grpSpPr>
                  <p:sp>
                    <p:nvSpPr>
                      <p:cNvPr id="423" name="Freihandform: Form 422">
                        <a:extLst>
                          <a:ext uri="{FF2B5EF4-FFF2-40B4-BE49-F238E27FC236}">
                            <a16:creationId xmlns:a16="http://schemas.microsoft.com/office/drawing/2014/main" id="{7FE6E6D4-D640-4156-9E37-A2A20C9C9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9565" y="1789419"/>
                        <a:ext cx="51867" cy="60512"/>
                      </a:xfrm>
                      <a:custGeom>
                        <a:avLst/>
                        <a:gdLst>
                          <a:gd name="connsiteX0" fmla="*/ 58005 w 51867"/>
                          <a:gd name="connsiteY0" fmla="*/ 45297 h 60511"/>
                          <a:gd name="connsiteX1" fmla="*/ 54979 w 51867"/>
                          <a:gd name="connsiteY1" fmla="*/ 47718 h 60511"/>
                          <a:gd name="connsiteX2" fmla="*/ 37172 w 51867"/>
                          <a:gd name="connsiteY2" fmla="*/ 25415 h 60511"/>
                          <a:gd name="connsiteX3" fmla="*/ 21352 w 51867"/>
                          <a:gd name="connsiteY3" fmla="*/ 38036 h 60511"/>
                          <a:gd name="connsiteX4" fmla="*/ 39160 w 51867"/>
                          <a:gd name="connsiteY4" fmla="*/ 60339 h 60511"/>
                          <a:gd name="connsiteX5" fmla="*/ 36134 w 51867"/>
                          <a:gd name="connsiteY5" fmla="*/ 62759 h 60511"/>
                          <a:gd name="connsiteX6" fmla="*/ 0 w 51867"/>
                          <a:gd name="connsiteY6" fmla="*/ 17462 h 60511"/>
                          <a:gd name="connsiteX7" fmla="*/ 3026 w 51867"/>
                          <a:gd name="connsiteY7" fmla="*/ 15042 h 60511"/>
                          <a:gd name="connsiteX8" fmla="*/ 19105 w 51867"/>
                          <a:gd name="connsiteY8" fmla="*/ 35183 h 60511"/>
                          <a:gd name="connsiteX9" fmla="*/ 34924 w 51867"/>
                          <a:gd name="connsiteY9" fmla="*/ 22562 h 60511"/>
                          <a:gd name="connsiteX10" fmla="*/ 18845 w 51867"/>
                          <a:gd name="connsiteY10" fmla="*/ 2420 h 60511"/>
                          <a:gd name="connsiteX11" fmla="*/ 21871 w 51867"/>
                          <a:gd name="connsiteY11" fmla="*/ 0 h 60511"/>
                          <a:gd name="connsiteX12" fmla="*/ 58005 w 51867"/>
                          <a:gd name="connsiteY12" fmla="*/ 45297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58005" y="45297"/>
                            </a:moveTo>
                            <a:lnTo>
                              <a:pt x="54979" y="47718"/>
                            </a:lnTo>
                            <a:lnTo>
                              <a:pt x="37172" y="25415"/>
                            </a:lnTo>
                            <a:lnTo>
                              <a:pt x="21352" y="38036"/>
                            </a:lnTo>
                            <a:lnTo>
                              <a:pt x="39160" y="60339"/>
                            </a:lnTo>
                            <a:lnTo>
                              <a:pt x="36134" y="62759"/>
                            </a:lnTo>
                            <a:lnTo>
                              <a:pt x="0" y="17462"/>
                            </a:lnTo>
                            <a:lnTo>
                              <a:pt x="3026" y="15042"/>
                            </a:lnTo>
                            <a:lnTo>
                              <a:pt x="19105" y="35183"/>
                            </a:lnTo>
                            <a:lnTo>
                              <a:pt x="34924" y="22562"/>
                            </a:lnTo>
                            <a:lnTo>
                              <a:pt x="18845" y="2420"/>
                            </a:lnTo>
                            <a:lnTo>
                              <a:pt x="21871" y="0"/>
                            </a:lnTo>
                            <a:lnTo>
                              <a:pt x="58005" y="45297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4" name="Freihandform: Form 423">
                        <a:extLst>
                          <a:ext uri="{FF2B5EF4-FFF2-40B4-BE49-F238E27FC236}">
                            <a16:creationId xmlns:a16="http://schemas.microsoft.com/office/drawing/2014/main" id="{F9790EF0-F4CC-4604-AF02-178B401A8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71291" y="1768413"/>
                        <a:ext cx="51867" cy="51867"/>
                      </a:xfrm>
                      <a:custGeom>
                        <a:avLst/>
                        <a:gdLst>
                          <a:gd name="connsiteX0" fmla="*/ 52559 w 51867"/>
                          <a:gd name="connsiteY0" fmla="*/ 45297 h 51867"/>
                          <a:gd name="connsiteX1" fmla="*/ 36134 w 51867"/>
                          <a:gd name="connsiteY1" fmla="*/ 58351 h 51867"/>
                          <a:gd name="connsiteX2" fmla="*/ 0 w 51867"/>
                          <a:gd name="connsiteY2" fmla="*/ 13053 h 51867"/>
                          <a:gd name="connsiteX3" fmla="*/ 16425 w 51867"/>
                          <a:gd name="connsiteY3" fmla="*/ 0 h 51867"/>
                          <a:gd name="connsiteX4" fmla="*/ 18759 w 51867"/>
                          <a:gd name="connsiteY4" fmla="*/ 2939 h 51867"/>
                          <a:gd name="connsiteX5" fmla="*/ 5360 w 51867"/>
                          <a:gd name="connsiteY5" fmla="*/ 13572 h 51867"/>
                          <a:gd name="connsiteX6" fmla="*/ 19104 w 51867"/>
                          <a:gd name="connsiteY6" fmla="*/ 30775 h 51867"/>
                          <a:gd name="connsiteX7" fmla="*/ 31726 w 51867"/>
                          <a:gd name="connsiteY7" fmla="*/ 20660 h 51867"/>
                          <a:gd name="connsiteX8" fmla="*/ 34060 w 51867"/>
                          <a:gd name="connsiteY8" fmla="*/ 23600 h 51867"/>
                          <a:gd name="connsiteX9" fmla="*/ 21439 w 51867"/>
                          <a:gd name="connsiteY9" fmla="*/ 33714 h 51867"/>
                          <a:gd name="connsiteX10" fmla="*/ 36912 w 51867"/>
                          <a:gd name="connsiteY10" fmla="*/ 53077 h 51867"/>
                          <a:gd name="connsiteX11" fmla="*/ 50311 w 51867"/>
                          <a:gd name="connsiteY11" fmla="*/ 42358 h 51867"/>
                          <a:gd name="connsiteX12" fmla="*/ 52559 w 51867"/>
                          <a:gd name="connsiteY12" fmla="*/ 4529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52559" y="45297"/>
                            </a:moveTo>
                            <a:lnTo>
                              <a:pt x="36134" y="58351"/>
                            </a:lnTo>
                            <a:lnTo>
                              <a:pt x="0" y="13053"/>
                            </a:lnTo>
                            <a:lnTo>
                              <a:pt x="16425" y="0"/>
                            </a:lnTo>
                            <a:lnTo>
                              <a:pt x="18759" y="2939"/>
                            </a:lnTo>
                            <a:lnTo>
                              <a:pt x="5360" y="13572"/>
                            </a:lnTo>
                            <a:lnTo>
                              <a:pt x="19104" y="30775"/>
                            </a:lnTo>
                            <a:lnTo>
                              <a:pt x="31726" y="20660"/>
                            </a:lnTo>
                            <a:lnTo>
                              <a:pt x="34060" y="23600"/>
                            </a:lnTo>
                            <a:lnTo>
                              <a:pt x="21439" y="33714"/>
                            </a:lnTo>
                            <a:lnTo>
                              <a:pt x="36912" y="53077"/>
                            </a:lnTo>
                            <a:lnTo>
                              <a:pt x="50311" y="42358"/>
                            </a:lnTo>
                            <a:lnTo>
                              <a:pt x="52559" y="45297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5" name="Freihandform: Form 424">
                        <a:extLst>
                          <a:ext uri="{FF2B5EF4-FFF2-40B4-BE49-F238E27FC236}">
                            <a16:creationId xmlns:a16="http://schemas.microsoft.com/office/drawing/2014/main" id="{E175B17F-13CE-42BB-9BDF-A1ADBAC837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5755" y="1751614"/>
                        <a:ext cx="43223" cy="51867"/>
                      </a:xfrm>
                      <a:custGeom>
                        <a:avLst/>
                        <a:gdLst>
                          <a:gd name="connsiteX0" fmla="*/ 40197 w 43222"/>
                          <a:gd name="connsiteY0" fmla="*/ 14638 h 51867"/>
                          <a:gd name="connsiteX1" fmla="*/ 44174 w 43222"/>
                          <a:gd name="connsiteY1" fmla="*/ 49217 h 51867"/>
                          <a:gd name="connsiteX2" fmla="*/ 36134 w 43222"/>
                          <a:gd name="connsiteY2" fmla="*/ 55613 h 51867"/>
                          <a:gd name="connsiteX3" fmla="*/ 0 w 43222"/>
                          <a:gd name="connsiteY3" fmla="*/ 10316 h 51867"/>
                          <a:gd name="connsiteX4" fmla="*/ 8212 w 43222"/>
                          <a:gd name="connsiteY4" fmla="*/ 3746 h 51867"/>
                          <a:gd name="connsiteX5" fmla="*/ 23340 w 43222"/>
                          <a:gd name="connsiteY5" fmla="*/ 893 h 51867"/>
                          <a:gd name="connsiteX6" fmla="*/ 40197 w 43222"/>
                          <a:gd name="connsiteY6" fmla="*/ 14638 h 51867"/>
                          <a:gd name="connsiteX7" fmla="*/ 37172 w 43222"/>
                          <a:gd name="connsiteY7" fmla="*/ 17405 h 51867"/>
                          <a:gd name="connsiteX8" fmla="*/ 22735 w 43222"/>
                          <a:gd name="connsiteY8" fmla="*/ 5043 h 51867"/>
                          <a:gd name="connsiteX9" fmla="*/ 10374 w 43222"/>
                          <a:gd name="connsiteY9" fmla="*/ 6685 h 51867"/>
                          <a:gd name="connsiteX10" fmla="*/ 5273 w 43222"/>
                          <a:gd name="connsiteY10" fmla="*/ 10748 h 51867"/>
                          <a:gd name="connsiteX11" fmla="*/ 36912 w 43222"/>
                          <a:gd name="connsiteY11" fmla="*/ 50427 h 51867"/>
                          <a:gd name="connsiteX12" fmla="*/ 41753 w 43222"/>
                          <a:gd name="connsiteY12" fmla="*/ 46537 h 51867"/>
                          <a:gd name="connsiteX13" fmla="*/ 46335 w 43222"/>
                          <a:gd name="connsiteY13" fmla="*/ 34521 h 51867"/>
                          <a:gd name="connsiteX14" fmla="*/ 37172 w 43222"/>
                          <a:gd name="connsiteY14" fmla="*/ 1740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40197" y="14638"/>
                            </a:moveTo>
                            <a:cubicBezTo>
                              <a:pt x="52472" y="30026"/>
                              <a:pt x="53856" y="41523"/>
                              <a:pt x="44174" y="49217"/>
                            </a:cubicBezTo>
                            <a:lnTo>
                              <a:pt x="36134" y="55613"/>
                            </a:lnTo>
                            <a:lnTo>
                              <a:pt x="0" y="10316"/>
                            </a:lnTo>
                            <a:lnTo>
                              <a:pt x="8212" y="3746"/>
                            </a:lnTo>
                            <a:cubicBezTo>
                              <a:pt x="12881" y="29"/>
                              <a:pt x="17894" y="-922"/>
                              <a:pt x="23340" y="893"/>
                            </a:cubicBezTo>
                            <a:cubicBezTo>
                              <a:pt x="28786" y="2882"/>
                              <a:pt x="34405" y="7463"/>
                              <a:pt x="40197" y="14638"/>
                            </a:cubicBezTo>
                            <a:close/>
                            <a:moveTo>
                              <a:pt x="37172" y="17405"/>
                            </a:moveTo>
                            <a:cubicBezTo>
                              <a:pt x="32071" y="11008"/>
                              <a:pt x="27231" y="6945"/>
                              <a:pt x="22735" y="5043"/>
                            </a:cubicBezTo>
                            <a:cubicBezTo>
                              <a:pt x="18154" y="3228"/>
                              <a:pt x="14091" y="3746"/>
                              <a:pt x="10374" y="6685"/>
                            </a:cubicBezTo>
                            <a:lnTo>
                              <a:pt x="5273" y="10748"/>
                            </a:lnTo>
                            <a:lnTo>
                              <a:pt x="36912" y="50427"/>
                            </a:lnTo>
                            <a:lnTo>
                              <a:pt x="41753" y="46537"/>
                            </a:lnTo>
                            <a:cubicBezTo>
                              <a:pt x="45730" y="43425"/>
                              <a:pt x="47199" y="39362"/>
                              <a:pt x="46335" y="34521"/>
                            </a:cubicBezTo>
                            <a:cubicBezTo>
                              <a:pt x="45470" y="29680"/>
                              <a:pt x="42358" y="23974"/>
                              <a:pt x="37172" y="17405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6" name="Freihandform: Form 425">
                        <a:extLst>
                          <a:ext uri="{FF2B5EF4-FFF2-40B4-BE49-F238E27FC236}">
                            <a16:creationId xmlns:a16="http://schemas.microsoft.com/office/drawing/2014/main" id="{E861201D-6362-43DF-ABEF-CEE78D22C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2278" y="1724345"/>
                        <a:ext cx="43223" cy="51867"/>
                      </a:xfrm>
                      <a:custGeom>
                        <a:avLst/>
                        <a:gdLst>
                          <a:gd name="connsiteX0" fmla="*/ 37041 w 43222"/>
                          <a:gd name="connsiteY0" fmla="*/ 15973 h 51867"/>
                          <a:gd name="connsiteX1" fmla="*/ 47501 w 43222"/>
                          <a:gd name="connsiteY1" fmla="*/ 35942 h 51867"/>
                          <a:gd name="connsiteX2" fmla="*/ 42574 w 43222"/>
                          <a:gd name="connsiteY2" fmla="*/ 49687 h 51867"/>
                          <a:gd name="connsiteX3" fmla="*/ 27965 w 43222"/>
                          <a:gd name="connsiteY3" fmla="*/ 51329 h 51867"/>
                          <a:gd name="connsiteX4" fmla="*/ 10849 w 43222"/>
                          <a:gd name="connsiteY4" fmla="*/ 36634 h 51867"/>
                          <a:gd name="connsiteX5" fmla="*/ 216 w 43222"/>
                          <a:gd name="connsiteY5" fmla="*/ 16578 h 51867"/>
                          <a:gd name="connsiteX6" fmla="*/ 5489 w 43222"/>
                          <a:gd name="connsiteY6" fmla="*/ 3006 h 51867"/>
                          <a:gd name="connsiteX7" fmla="*/ 19925 w 43222"/>
                          <a:gd name="connsiteY7" fmla="*/ 1364 h 51867"/>
                          <a:gd name="connsiteX8" fmla="*/ 37041 w 43222"/>
                          <a:gd name="connsiteY8" fmla="*/ 15973 h 51867"/>
                          <a:gd name="connsiteX9" fmla="*/ 14047 w 43222"/>
                          <a:gd name="connsiteY9" fmla="*/ 34300 h 51867"/>
                          <a:gd name="connsiteX10" fmla="*/ 28743 w 43222"/>
                          <a:gd name="connsiteY10" fmla="*/ 47526 h 51867"/>
                          <a:gd name="connsiteX11" fmla="*/ 40240 w 43222"/>
                          <a:gd name="connsiteY11" fmla="*/ 46834 h 51867"/>
                          <a:gd name="connsiteX12" fmla="*/ 43525 w 43222"/>
                          <a:gd name="connsiteY12" fmla="*/ 35856 h 51867"/>
                          <a:gd name="connsiteX13" fmla="*/ 33843 w 43222"/>
                          <a:gd name="connsiteY13" fmla="*/ 18566 h 51867"/>
                          <a:gd name="connsiteX14" fmla="*/ 19234 w 43222"/>
                          <a:gd name="connsiteY14" fmla="*/ 5340 h 51867"/>
                          <a:gd name="connsiteX15" fmla="*/ 7823 w 43222"/>
                          <a:gd name="connsiteY15" fmla="*/ 6032 h 51867"/>
                          <a:gd name="connsiteX16" fmla="*/ 4452 w 43222"/>
                          <a:gd name="connsiteY16" fmla="*/ 17183 h 51867"/>
                          <a:gd name="connsiteX17" fmla="*/ 14047 w 43222"/>
                          <a:gd name="connsiteY17" fmla="*/ 3430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37041" y="15973"/>
                            </a:moveTo>
                            <a:cubicBezTo>
                              <a:pt x="43006" y="23494"/>
                              <a:pt x="46464" y="30150"/>
                              <a:pt x="47501" y="35942"/>
                            </a:cubicBezTo>
                            <a:cubicBezTo>
                              <a:pt x="48452" y="41734"/>
                              <a:pt x="46810" y="46316"/>
                              <a:pt x="42574" y="49687"/>
                            </a:cubicBezTo>
                            <a:cubicBezTo>
                              <a:pt x="38252" y="53145"/>
                              <a:pt x="33411" y="53663"/>
                              <a:pt x="27965" y="51329"/>
                            </a:cubicBezTo>
                            <a:cubicBezTo>
                              <a:pt x="22519" y="48995"/>
                              <a:pt x="16813" y="44154"/>
                              <a:pt x="10849" y="36634"/>
                            </a:cubicBezTo>
                            <a:cubicBezTo>
                              <a:pt x="4624" y="28854"/>
                              <a:pt x="1080" y="22111"/>
                              <a:pt x="216" y="16578"/>
                            </a:cubicBezTo>
                            <a:cubicBezTo>
                              <a:pt x="-649" y="11046"/>
                              <a:pt x="1080" y="6464"/>
                              <a:pt x="5489" y="3006"/>
                            </a:cubicBezTo>
                            <a:cubicBezTo>
                              <a:pt x="9725" y="-365"/>
                              <a:pt x="14479" y="-884"/>
                              <a:pt x="19925" y="1364"/>
                            </a:cubicBezTo>
                            <a:cubicBezTo>
                              <a:pt x="25371" y="3698"/>
                              <a:pt x="31077" y="8539"/>
                              <a:pt x="37041" y="15973"/>
                            </a:cubicBezTo>
                            <a:close/>
                            <a:moveTo>
                              <a:pt x="14047" y="34300"/>
                            </a:moveTo>
                            <a:cubicBezTo>
                              <a:pt x="19407" y="41042"/>
                              <a:pt x="24334" y="45451"/>
                              <a:pt x="28743" y="47526"/>
                            </a:cubicBezTo>
                            <a:cubicBezTo>
                              <a:pt x="33152" y="49600"/>
                              <a:pt x="36955" y="49341"/>
                              <a:pt x="40240" y="46834"/>
                            </a:cubicBezTo>
                            <a:cubicBezTo>
                              <a:pt x="43525" y="44241"/>
                              <a:pt x="44562" y="40610"/>
                              <a:pt x="43525" y="35856"/>
                            </a:cubicBezTo>
                            <a:cubicBezTo>
                              <a:pt x="42488" y="31101"/>
                              <a:pt x="39289" y="25309"/>
                              <a:pt x="33843" y="18566"/>
                            </a:cubicBezTo>
                            <a:cubicBezTo>
                              <a:pt x="28483" y="11824"/>
                              <a:pt x="23643" y="7415"/>
                              <a:pt x="19234" y="5340"/>
                            </a:cubicBezTo>
                            <a:cubicBezTo>
                              <a:pt x="14825" y="3266"/>
                              <a:pt x="11021" y="3525"/>
                              <a:pt x="7823" y="6032"/>
                            </a:cubicBezTo>
                            <a:cubicBezTo>
                              <a:pt x="4538" y="8712"/>
                              <a:pt x="3414" y="12429"/>
                              <a:pt x="4452" y="17183"/>
                            </a:cubicBezTo>
                            <a:cubicBezTo>
                              <a:pt x="5575" y="21938"/>
                              <a:pt x="8774" y="27643"/>
                              <a:pt x="14047" y="34300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7" name="Freihandform: Form 426">
                        <a:extLst>
                          <a:ext uri="{FF2B5EF4-FFF2-40B4-BE49-F238E27FC236}">
                            <a16:creationId xmlns:a16="http://schemas.microsoft.com/office/drawing/2014/main" id="{EE68D0DE-17E8-4209-BD9B-80DC0A1765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9638" y="1691909"/>
                        <a:ext cx="51867" cy="60512"/>
                      </a:xfrm>
                      <a:custGeom>
                        <a:avLst/>
                        <a:gdLst>
                          <a:gd name="connsiteX0" fmla="*/ 59993 w 51867"/>
                          <a:gd name="connsiteY0" fmla="*/ 45384 h 60511"/>
                          <a:gd name="connsiteX1" fmla="*/ 56103 w 51867"/>
                          <a:gd name="connsiteY1" fmla="*/ 48496 h 60511"/>
                          <a:gd name="connsiteX2" fmla="*/ 6570 w 51867"/>
                          <a:gd name="connsiteY2" fmla="*/ 21525 h 60511"/>
                          <a:gd name="connsiteX3" fmla="*/ 6311 w 51867"/>
                          <a:gd name="connsiteY3" fmla="*/ 21698 h 60511"/>
                          <a:gd name="connsiteX4" fmla="*/ 13140 w 51867"/>
                          <a:gd name="connsiteY4" fmla="*/ 29478 h 60511"/>
                          <a:gd name="connsiteX5" fmla="*/ 39073 w 51867"/>
                          <a:gd name="connsiteY5" fmla="*/ 61981 h 60511"/>
                          <a:gd name="connsiteX6" fmla="*/ 36134 w 51867"/>
                          <a:gd name="connsiteY6" fmla="*/ 64315 h 60511"/>
                          <a:gd name="connsiteX7" fmla="*/ 0 w 51867"/>
                          <a:gd name="connsiteY7" fmla="*/ 19018 h 60511"/>
                          <a:gd name="connsiteX8" fmla="*/ 3976 w 51867"/>
                          <a:gd name="connsiteY8" fmla="*/ 15906 h 60511"/>
                          <a:gd name="connsiteX9" fmla="*/ 52991 w 51867"/>
                          <a:gd name="connsiteY9" fmla="*/ 42445 h 60511"/>
                          <a:gd name="connsiteX10" fmla="*/ 53164 w 51867"/>
                          <a:gd name="connsiteY10" fmla="*/ 42272 h 60511"/>
                          <a:gd name="connsiteX11" fmla="*/ 46162 w 51867"/>
                          <a:gd name="connsiteY11" fmla="*/ 33973 h 60511"/>
                          <a:gd name="connsiteX12" fmla="*/ 20920 w 51867"/>
                          <a:gd name="connsiteY12" fmla="*/ 2334 h 60511"/>
                          <a:gd name="connsiteX13" fmla="*/ 23859 w 51867"/>
                          <a:gd name="connsiteY13" fmla="*/ 0 h 60511"/>
                          <a:gd name="connsiteX14" fmla="*/ 59993 w 51867"/>
                          <a:gd name="connsiteY14" fmla="*/ 4538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59993" y="45384"/>
                            </a:moveTo>
                            <a:lnTo>
                              <a:pt x="56103" y="48496"/>
                            </a:lnTo>
                            <a:lnTo>
                              <a:pt x="6570" y="21525"/>
                            </a:lnTo>
                            <a:lnTo>
                              <a:pt x="6311" y="21698"/>
                            </a:lnTo>
                            <a:cubicBezTo>
                              <a:pt x="8817" y="24291"/>
                              <a:pt x="11065" y="26885"/>
                              <a:pt x="13140" y="29478"/>
                            </a:cubicBezTo>
                            <a:lnTo>
                              <a:pt x="39073" y="61981"/>
                            </a:lnTo>
                            <a:lnTo>
                              <a:pt x="36134" y="64315"/>
                            </a:lnTo>
                            <a:lnTo>
                              <a:pt x="0" y="19018"/>
                            </a:lnTo>
                            <a:lnTo>
                              <a:pt x="3976" y="15906"/>
                            </a:lnTo>
                            <a:lnTo>
                              <a:pt x="52991" y="42445"/>
                            </a:lnTo>
                            <a:lnTo>
                              <a:pt x="53164" y="42272"/>
                            </a:lnTo>
                            <a:cubicBezTo>
                              <a:pt x="50311" y="38987"/>
                              <a:pt x="47977" y="36221"/>
                              <a:pt x="46162" y="33973"/>
                            </a:cubicBezTo>
                            <a:lnTo>
                              <a:pt x="20920" y="2334"/>
                            </a:lnTo>
                            <a:lnTo>
                              <a:pt x="23859" y="0"/>
                            </a:lnTo>
                            <a:lnTo>
                              <a:pt x="59993" y="45384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8" name="Freihandform: Form 427">
                        <a:extLst>
                          <a:ext uri="{FF2B5EF4-FFF2-40B4-BE49-F238E27FC236}">
                            <a16:creationId xmlns:a16="http://schemas.microsoft.com/office/drawing/2014/main" id="{D45C5CFA-14FC-493A-8946-CD49DA511F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3265" y="1681795"/>
                        <a:ext cx="34578" cy="43223"/>
                      </a:xfrm>
                      <a:custGeom>
                        <a:avLst/>
                        <a:gdLst>
                          <a:gd name="connsiteX0" fmla="*/ 36134 w 34578"/>
                          <a:gd name="connsiteY0" fmla="*/ 47718 h 43222"/>
                          <a:gd name="connsiteX1" fmla="*/ 0 w 34578"/>
                          <a:gd name="connsiteY1" fmla="*/ 2420 h 43222"/>
                          <a:gd name="connsiteX2" fmla="*/ 3025 w 34578"/>
                          <a:gd name="connsiteY2" fmla="*/ 0 h 43222"/>
                          <a:gd name="connsiteX3" fmla="*/ 39160 w 34578"/>
                          <a:gd name="connsiteY3" fmla="*/ 45297 h 43222"/>
                          <a:gd name="connsiteX4" fmla="*/ 36134 w 34578"/>
                          <a:gd name="connsiteY4" fmla="*/ 47718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578" h="43222">
                            <a:moveTo>
                              <a:pt x="36134" y="47718"/>
                            </a:moveTo>
                            <a:lnTo>
                              <a:pt x="0" y="2420"/>
                            </a:lnTo>
                            <a:lnTo>
                              <a:pt x="3025" y="0"/>
                            </a:lnTo>
                            <a:lnTo>
                              <a:pt x="39160" y="45297"/>
                            </a:lnTo>
                            <a:lnTo>
                              <a:pt x="36134" y="47718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9" name="Freihandform: Form 428">
                        <a:extLst>
                          <a:ext uri="{FF2B5EF4-FFF2-40B4-BE49-F238E27FC236}">
                            <a16:creationId xmlns:a16="http://schemas.microsoft.com/office/drawing/2014/main" id="{99EEDCA1-5E1B-4221-8943-8FB1703B3E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9549" y="1661826"/>
                        <a:ext cx="43223" cy="51867"/>
                      </a:xfrm>
                      <a:custGeom>
                        <a:avLst/>
                        <a:gdLst>
                          <a:gd name="connsiteX0" fmla="*/ 40857 w 43222"/>
                          <a:gd name="connsiteY0" fmla="*/ 31466 h 51867"/>
                          <a:gd name="connsiteX1" fmla="*/ 44920 w 43222"/>
                          <a:gd name="connsiteY1" fmla="*/ 42963 h 51867"/>
                          <a:gd name="connsiteX2" fmla="*/ 39820 w 43222"/>
                          <a:gd name="connsiteY2" fmla="*/ 52732 h 51867"/>
                          <a:gd name="connsiteX3" fmla="*/ 29879 w 43222"/>
                          <a:gd name="connsiteY3" fmla="*/ 58091 h 51867"/>
                          <a:gd name="connsiteX4" fmla="*/ 27285 w 43222"/>
                          <a:gd name="connsiteY4" fmla="*/ 54806 h 51867"/>
                          <a:gd name="connsiteX5" fmla="*/ 32385 w 43222"/>
                          <a:gd name="connsiteY5" fmla="*/ 53077 h 51867"/>
                          <a:gd name="connsiteX6" fmla="*/ 37486 w 43222"/>
                          <a:gd name="connsiteY6" fmla="*/ 49879 h 51867"/>
                          <a:gd name="connsiteX7" fmla="*/ 41116 w 43222"/>
                          <a:gd name="connsiteY7" fmla="*/ 42704 h 51867"/>
                          <a:gd name="connsiteX8" fmla="*/ 38005 w 43222"/>
                          <a:gd name="connsiteY8" fmla="*/ 34232 h 51867"/>
                          <a:gd name="connsiteX9" fmla="*/ 31694 w 43222"/>
                          <a:gd name="connsiteY9" fmla="*/ 29564 h 51867"/>
                          <a:gd name="connsiteX10" fmla="*/ 22185 w 43222"/>
                          <a:gd name="connsiteY10" fmla="*/ 29997 h 51867"/>
                          <a:gd name="connsiteX11" fmla="*/ 14232 w 43222"/>
                          <a:gd name="connsiteY11" fmla="*/ 30775 h 51867"/>
                          <a:gd name="connsiteX12" fmla="*/ 8613 w 43222"/>
                          <a:gd name="connsiteY12" fmla="*/ 28959 h 51867"/>
                          <a:gd name="connsiteX13" fmla="*/ 3599 w 43222"/>
                          <a:gd name="connsiteY13" fmla="*/ 24378 h 51867"/>
                          <a:gd name="connsiteX14" fmla="*/ 228 w 43222"/>
                          <a:gd name="connsiteY14" fmla="*/ 17375 h 51867"/>
                          <a:gd name="connsiteX15" fmla="*/ 833 w 43222"/>
                          <a:gd name="connsiteY15" fmla="*/ 10287 h 51867"/>
                          <a:gd name="connsiteX16" fmla="*/ 5069 w 43222"/>
                          <a:gd name="connsiteY16" fmla="*/ 4582 h 51867"/>
                          <a:gd name="connsiteX17" fmla="*/ 10342 w 43222"/>
                          <a:gd name="connsiteY17" fmla="*/ 1383 h 51867"/>
                          <a:gd name="connsiteX18" fmla="*/ 14751 w 43222"/>
                          <a:gd name="connsiteY18" fmla="*/ 0 h 51867"/>
                          <a:gd name="connsiteX19" fmla="*/ 15874 w 43222"/>
                          <a:gd name="connsiteY19" fmla="*/ 3890 h 51867"/>
                          <a:gd name="connsiteX20" fmla="*/ 7489 w 43222"/>
                          <a:gd name="connsiteY20" fmla="*/ 7694 h 51867"/>
                          <a:gd name="connsiteX21" fmla="*/ 3859 w 43222"/>
                          <a:gd name="connsiteY21" fmla="*/ 14350 h 51867"/>
                          <a:gd name="connsiteX22" fmla="*/ 6538 w 43222"/>
                          <a:gd name="connsiteY22" fmla="*/ 22043 h 51867"/>
                          <a:gd name="connsiteX23" fmla="*/ 12762 w 43222"/>
                          <a:gd name="connsiteY23" fmla="*/ 26712 h 51867"/>
                          <a:gd name="connsiteX24" fmla="*/ 22185 w 43222"/>
                          <a:gd name="connsiteY24" fmla="*/ 26366 h 51867"/>
                          <a:gd name="connsiteX25" fmla="*/ 33077 w 43222"/>
                          <a:gd name="connsiteY25" fmla="*/ 26193 h 51867"/>
                          <a:gd name="connsiteX26" fmla="*/ 40857 w 43222"/>
                          <a:gd name="connsiteY26" fmla="*/ 3146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40857" y="31466"/>
                            </a:moveTo>
                            <a:cubicBezTo>
                              <a:pt x="43796" y="35183"/>
                              <a:pt x="45179" y="38987"/>
                              <a:pt x="44920" y="42963"/>
                            </a:cubicBezTo>
                            <a:cubicBezTo>
                              <a:pt x="44661" y="46940"/>
                              <a:pt x="43018" y="50138"/>
                              <a:pt x="39820" y="52732"/>
                            </a:cubicBezTo>
                            <a:cubicBezTo>
                              <a:pt x="36189" y="55584"/>
                              <a:pt x="32904" y="57400"/>
                              <a:pt x="29879" y="58091"/>
                            </a:cubicBezTo>
                            <a:lnTo>
                              <a:pt x="27285" y="54806"/>
                            </a:lnTo>
                            <a:cubicBezTo>
                              <a:pt x="28841" y="54547"/>
                              <a:pt x="30570" y="53942"/>
                              <a:pt x="32385" y="53077"/>
                            </a:cubicBezTo>
                            <a:cubicBezTo>
                              <a:pt x="34287" y="52127"/>
                              <a:pt x="35930" y="51089"/>
                              <a:pt x="37486" y="49879"/>
                            </a:cubicBezTo>
                            <a:cubicBezTo>
                              <a:pt x="39820" y="48064"/>
                              <a:pt x="41030" y="45643"/>
                              <a:pt x="41116" y="42704"/>
                            </a:cubicBezTo>
                            <a:cubicBezTo>
                              <a:pt x="41203" y="39765"/>
                              <a:pt x="40166" y="36912"/>
                              <a:pt x="38005" y="34232"/>
                            </a:cubicBezTo>
                            <a:cubicBezTo>
                              <a:pt x="36016" y="31725"/>
                              <a:pt x="33942" y="30169"/>
                              <a:pt x="31694" y="29564"/>
                            </a:cubicBezTo>
                            <a:cubicBezTo>
                              <a:pt x="29446" y="28959"/>
                              <a:pt x="26248" y="29046"/>
                              <a:pt x="22185" y="29997"/>
                            </a:cubicBezTo>
                            <a:cubicBezTo>
                              <a:pt x="18900" y="30688"/>
                              <a:pt x="16220" y="30947"/>
                              <a:pt x="14232" y="30775"/>
                            </a:cubicBezTo>
                            <a:cubicBezTo>
                              <a:pt x="12157" y="30602"/>
                              <a:pt x="10342" y="29997"/>
                              <a:pt x="8613" y="28959"/>
                            </a:cubicBezTo>
                            <a:cubicBezTo>
                              <a:pt x="6884" y="27922"/>
                              <a:pt x="5242" y="26366"/>
                              <a:pt x="3599" y="24378"/>
                            </a:cubicBezTo>
                            <a:cubicBezTo>
                              <a:pt x="1784" y="22130"/>
                              <a:pt x="660" y="19796"/>
                              <a:pt x="228" y="17375"/>
                            </a:cubicBezTo>
                            <a:cubicBezTo>
                              <a:pt x="-204" y="14869"/>
                              <a:pt x="-32" y="12535"/>
                              <a:pt x="833" y="10287"/>
                            </a:cubicBezTo>
                            <a:cubicBezTo>
                              <a:pt x="1697" y="8039"/>
                              <a:pt x="3081" y="6138"/>
                              <a:pt x="5069" y="4582"/>
                            </a:cubicBezTo>
                            <a:cubicBezTo>
                              <a:pt x="6798" y="3198"/>
                              <a:pt x="8613" y="2075"/>
                              <a:pt x="10342" y="1383"/>
                            </a:cubicBezTo>
                            <a:cubicBezTo>
                              <a:pt x="12071" y="605"/>
                              <a:pt x="13540" y="173"/>
                              <a:pt x="14751" y="0"/>
                            </a:cubicBezTo>
                            <a:lnTo>
                              <a:pt x="15874" y="3890"/>
                            </a:lnTo>
                            <a:cubicBezTo>
                              <a:pt x="12676" y="4495"/>
                              <a:pt x="9823" y="5792"/>
                              <a:pt x="7489" y="7694"/>
                            </a:cubicBezTo>
                            <a:cubicBezTo>
                              <a:pt x="5242" y="9509"/>
                              <a:pt x="4031" y="11670"/>
                              <a:pt x="3859" y="14350"/>
                            </a:cubicBezTo>
                            <a:cubicBezTo>
                              <a:pt x="3686" y="16943"/>
                              <a:pt x="4550" y="19537"/>
                              <a:pt x="6538" y="22043"/>
                            </a:cubicBezTo>
                            <a:cubicBezTo>
                              <a:pt x="8527" y="24550"/>
                              <a:pt x="10601" y="26106"/>
                              <a:pt x="12762" y="26712"/>
                            </a:cubicBezTo>
                            <a:cubicBezTo>
                              <a:pt x="14924" y="27317"/>
                              <a:pt x="18035" y="27144"/>
                              <a:pt x="22185" y="26366"/>
                            </a:cubicBezTo>
                            <a:cubicBezTo>
                              <a:pt x="26421" y="25415"/>
                              <a:pt x="30051" y="25328"/>
                              <a:pt x="33077" y="26193"/>
                            </a:cubicBezTo>
                            <a:cubicBezTo>
                              <a:pt x="35930" y="26798"/>
                              <a:pt x="38609" y="28613"/>
                              <a:pt x="40857" y="31466"/>
                            </a:cubicBez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0" name="Freihandform: Form 429">
                        <a:extLst>
                          <a:ext uri="{FF2B5EF4-FFF2-40B4-BE49-F238E27FC236}">
                            <a16:creationId xmlns:a16="http://schemas.microsoft.com/office/drawing/2014/main" id="{F0EFC996-179B-4A99-9395-4041FACFC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6806" y="1640647"/>
                        <a:ext cx="43223" cy="51867"/>
                      </a:xfrm>
                      <a:custGeom>
                        <a:avLst/>
                        <a:gdLst>
                          <a:gd name="connsiteX0" fmla="*/ 48150 w 43222"/>
                          <a:gd name="connsiteY0" fmla="*/ 52472 h 51867"/>
                          <a:gd name="connsiteX1" fmla="*/ 45125 w 43222"/>
                          <a:gd name="connsiteY1" fmla="*/ 54893 h 51867"/>
                          <a:gd name="connsiteX2" fmla="*/ 11324 w 43222"/>
                          <a:gd name="connsiteY2" fmla="*/ 12535 h 51867"/>
                          <a:gd name="connsiteX3" fmla="*/ 2334 w 43222"/>
                          <a:gd name="connsiteY3" fmla="*/ 19710 h 51867"/>
                          <a:gd name="connsiteX4" fmla="*/ 0 w 43222"/>
                          <a:gd name="connsiteY4" fmla="*/ 16770 h 51867"/>
                          <a:gd name="connsiteX5" fmla="*/ 21093 w 43222"/>
                          <a:gd name="connsiteY5" fmla="*/ 0 h 51867"/>
                          <a:gd name="connsiteX6" fmla="*/ 23427 w 43222"/>
                          <a:gd name="connsiteY6" fmla="*/ 2939 h 51867"/>
                          <a:gd name="connsiteX7" fmla="*/ 14436 w 43222"/>
                          <a:gd name="connsiteY7" fmla="*/ 10114 h 51867"/>
                          <a:gd name="connsiteX8" fmla="*/ 48150 w 43222"/>
                          <a:gd name="connsiteY8" fmla="*/ 5247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48150" y="52472"/>
                            </a:moveTo>
                            <a:lnTo>
                              <a:pt x="45125" y="54893"/>
                            </a:lnTo>
                            <a:lnTo>
                              <a:pt x="11324" y="12535"/>
                            </a:lnTo>
                            <a:lnTo>
                              <a:pt x="2334" y="19710"/>
                            </a:lnTo>
                            <a:lnTo>
                              <a:pt x="0" y="16770"/>
                            </a:lnTo>
                            <a:lnTo>
                              <a:pt x="21093" y="0"/>
                            </a:lnTo>
                            <a:lnTo>
                              <a:pt x="23427" y="2939"/>
                            </a:lnTo>
                            <a:lnTo>
                              <a:pt x="14436" y="10114"/>
                            </a:lnTo>
                            <a:lnTo>
                              <a:pt x="48150" y="52472"/>
                            </a:lnTo>
                            <a:close/>
                          </a:path>
                        </a:pathLst>
                      </a:custGeom>
                      <a:solidFill>
                        <a:srgbClr val="DC7D1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312" name="Grafik 3536">
                    <a:extLst>
                      <a:ext uri="{FF2B5EF4-FFF2-40B4-BE49-F238E27FC236}">
                        <a16:creationId xmlns:a16="http://schemas.microsoft.com/office/drawing/2014/main" id="{5A4DF1BC-218A-485A-8B0D-85CAA0A0421F}"/>
                      </a:ext>
                    </a:extLst>
                  </p:cNvPr>
                  <p:cNvGrpSpPr/>
                  <p:nvPr/>
                </p:nvGrpSpPr>
                <p:grpSpPr>
                  <a:xfrm>
                    <a:off x="2726730" y="2115837"/>
                    <a:ext cx="751476" cy="907676"/>
                    <a:chOff x="2726730" y="2115837"/>
                    <a:chExt cx="751476" cy="907676"/>
                  </a:xfrm>
                  <a:solidFill>
                    <a:schemeClr val="accent1"/>
                  </a:solidFill>
                </p:grpSpPr>
                <p:sp>
                  <p:nvSpPr>
                    <p:cNvPr id="365" name="Freihandform: Form 364">
                      <a:extLst>
                        <a:ext uri="{FF2B5EF4-FFF2-40B4-BE49-F238E27FC236}">
                          <a16:creationId xmlns:a16="http://schemas.microsoft.com/office/drawing/2014/main" id="{953493AD-2F39-496A-B1D6-8A580BFA6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730" y="2115837"/>
                      <a:ext cx="337137" cy="907676"/>
                    </a:xfrm>
                    <a:custGeom>
                      <a:avLst/>
                      <a:gdLst>
                        <a:gd name="connsiteX0" fmla="*/ 337230 w 337137"/>
                        <a:gd name="connsiteY0" fmla="*/ 836705 h 907676"/>
                        <a:gd name="connsiteX1" fmla="*/ 336798 w 337137"/>
                        <a:gd name="connsiteY1" fmla="*/ 74948 h 907676"/>
                        <a:gd name="connsiteX2" fmla="*/ 57061 w 337137"/>
                        <a:gd name="connsiteY2" fmla="*/ 0 h 907676"/>
                        <a:gd name="connsiteX3" fmla="*/ 57579 w 337137"/>
                        <a:gd name="connsiteY3" fmla="*/ 911653 h 907676"/>
                        <a:gd name="connsiteX4" fmla="*/ 337230 w 337137"/>
                        <a:gd name="connsiteY4" fmla="*/ 836705 h 9076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7137" h="907676">
                          <a:moveTo>
                            <a:pt x="337230" y="836705"/>
                          </a:moveTo>
                          <a:cubicBezTo>
                            <a:pt x="274903" y="590249"/>
                            <a:pt x="272569" y="328406"/>
                            <a:pt x="336798" y="74948"/>
                          </a:cubicBezTo>
                          <a:lnTo>
                            <a:pt x="57061" y="0"/>
                          </a:lnTo>
                          <a:cubicBezTo>
                            <a:pt x="-20481" y="303250"/>
                            <a:pt x="-17715" y="616788"/>
                            <a:pt x="57579" y="911653"/>
                          </a:cubicBezTo>
                          <a:lnTo>
                            <a:pt x="337230" y="836705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66" name="Grafik 3536">
                      <a:extLst>
                        <a:ext uri="{FF2B5EF4-FFF2-40B4-BE49-F238E27FC236}">
                          <a16:creationId xmlns:a16="http://schemas.microsoft.com/office/drawing/2014/main" id="{087A426A-135A-4BF1-B552-F49FF900DE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24504" y="2397217"/>
                      <a:ext cx="103734" cy="371715"/>
                      <a:chOff x="2824504" y="2397217"/>
                      <a:chExt cx="103734" cy="371715"/>
                    </a:xfrm>
                    <a:solidFill>
                      <a:srgbClr val="FFFFFF"/>
                    </a:solidFill>
                  </p:grpSpPr>
                  <p:sp>
                    <p:nvSpPr>
                      <p:cNvPr id="410" name="Freihandform: Form 409">
                        <a:extLst>
                          <a:ext uri="{FF2B5EF4-FFF2-40B4-BE49-F238E27FC236}">
                            <a16:creationId xmlns:a16="http://schemas.microsoft.com/office/drawing/2014/main" id="{8C636EAD-253D-4EB5-8C37-821482CC75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8050" y="2675052"/>
                        <a:ext cx="95090" cy="95090"/>
                      </a:xfrm>
                      <a:custGeom>
                        <a:avLst/>
                        <a:gdLst>
                          <a:gd name="connsiteX0" fmla="*/ 95436 w 95089"/>
                          <a:gd name="connsiteY0" fmla="*/ 8558 h 95089"/>
                          <a:gd name="connsiteX1" fmla="*/ 97424 w 95089"/>
                          <a:gd name="connsiteY1" fmla="*/ 30342 h 95089"/>
                          <a:gd name="connsiteX2" fmla="*/ 49101 w 95089"/>
                          <a:gd name="connsiteY2" fmla="*/ 43914 h 95089"/>
                          <a:gd name="connsiteX3" fmla="*/ 25501 w 95089"/>
                          <a:gd name="connsiteY3" fmla="*/ 49014 h 95089"/>
                          <a:gd name="connsiteX4" fmla="*/ 30342 w 95089"/>
                          <a:gd name="connsiteY4" fmla="*/ 49101 h 95089"/>
                          <a:gd name="connsiteX5" fmla="*/ 49879 w 95089"/>
                          <a:gd name="connsiteY5" fmla="*/ 49965 h 95089"/>
                          <a:gd name="connsiteX6" fmla="*/ 99585 w 95089"/>
                          <a:gd name="connsiteY6" fmla="*/ 54460 h 95089"/>
                          <a:gd name="connsiteX7" fmla="*/ 101573 w 95089"/>
                          <a:gd name="connsiteY7" fmla="*/ 76331 h 95089"/>
                          <a:gd name="connsiteX8" fmla="*/ 9163 w 95089"/>
                          <a:gd name="connsiteY8" fmla="*/ 101746 h 95089"/>
                          <a:gd name="connsiteX9" fmla="*/ 7607 w 95089"/>
                          <a:gd name="connsiteY9" fmla="*/ 84630 h 95089"/>
                          <a:gd name="connsiteX10" fmla="*/ 59820 w 95089"/>
                          <a:gd name="connsiteY10" fmla="*/ 71490 h 95089"/>
                          <a:gd name="connsiteX11" fmla="*/ 84544 w 95089"/>
                          <a:gd name="connsiteY11" fmla="*/ 65958 h 95089"/>
                          <a:gd name="connsiteX12" fmla="*/ 59647 w 95089"/>
                          <a:gd name="connsiteY12" fmla="*/ 65180 h 95089"/>
                          <a:gd name="connsiteX13" fmla="*/ 5360 w 95089"/>
                          <a:gd name="connsiteY13" fmla="*/ 59907 h 95089"/>
                          <a:gd name="connsiteX14" fmla="*/ 3717 w 95089"/>
                          <a:gd name="connsiteY14" fmla="*/ 41840 h 95089"/>
                          <a:gd name="connsiteX15" fmla="*/ 56190 w 95089"/>
                          <a:gd name="connsiteY15" fmla="*/ 27057 h 95089"/>
                          <a:gd name="connsiteX16" fmla="*/ 80653 w 95089"/>
                          <a:gd name="connsiteY16" fmla="*/ 21698 h 95089"/>
                          <a:gd name="connsiteX17" fmla="*/ 55239 w 95089"/>
                          <a:gd name="connsiteY17" fmla="*/ 20660 h 95089"/>
                          <a:gd name="connsiteX18" fmla="*/ 1556 w 95089"/>
                          <a:gd name="connsiteY18" fmla="*/ 17289 h 95089"/>
                          <a:gd name="connsiteX19" fmla="*/ 0 w 95089"/>
                          <a:gd name="connsiteY19" fmla="*/ 0 h 95089"/>
                          <a:gd name="connsiteX20" fmla="*/ 95436 w 95089"/>
                          <a:gd name="connsiteY20" fmla="*/ 8558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95089" h="95089">
                            <a:moveTo>
                              <a:pt x="95436" y="8558"/>
                            </a:moveTo>
                            <a:lnTo>
                              <a:pt x="97424" y="30342"/>
                            </a:lnTo>
                            <a:lnTo>
                              <a:pt x="49101" y="43914"/>
                            </a:lnTo>
                            <a:cubicBezTo>
                              <a:pt x="42531" y="45902"/>
                              <a:pt x="34665" y="47631"/>
                              <a:pt x="25501" y="49014"/>
                            </a:cubicBezTo>
                            <a:lnTo>
                              <a:pt x="30342" y="49101"/>
                            </a:lnTo>
                            <a:lnTo>
                              <a:pt x="49879" y="49965"/>
                            </a:lnTo>
                            <a:lnTo>
                              <a:pt x="99585" y="54460"/>
                            </a:lnTo>
                            <a:lnTo>
                              <a:pt x="101573" y="76331"/>
                            </a:lnTo>
                            <a:lnTo>
                              <a:pt x="9163" y="101746"/>
                            </a:lnTo>
                            <a:lnTo>
                              <a:pt x="7607" y="84630"/>
                            </a:lnTo>
                            <a:lnTo>
                              <a:pt x="59820" y="71490"/>
                            </a:lnTo>
                            <a:cubicBezTo>
                              <a:pt x="65093" y="70194"/>
                              <a:pt x="73306" y="68378"/>
                              <a:pt x="84544" y="65958"/>
                            </a:cubicBezTo>
                            <a:cubicBezTo>
                              <a:pt x="72960" y="65958"/>
                              <a:pt x="64661" y="65612"/>
                              <a:pt x="59647" y="65180"/>
                            </a:cubicBezTo>
                            <a:lnTo>
                              <a:pt x="5360" y="59907"/>
                            </a:lnTo>
                            <a:lnTo>
                              <a:pt x="3717" y="41840"/>
                            </a:lnTo>
                            <a:lnTo>
                              <a:pt x="56190" y="27057"/>
                            </a:lnTo>
                            <a:cubicBezTo>
                              <a:pt x="63970" y="24983"/>
                              <a:pt x="72182" y="23254"/>
                              <a:pt x="80653" y="21698"/>
                            </a:cubicBezTo>
                            <a:cubicBezTo>
                              <a:pt x="67860" y="21352"/>
                              <a:pt x="59388" y="21006"/>
                              <a:pt x="55239" y="20660"/>
                            </a:cubicBezTo>
                            <a:lnTo>
                              <a:pt x="1556" y="17289"/>
                            </a:lnTo>
                            <a:lnTo>
                              <a:pt x="0" y="0"/>
                            </a:lnTo>
                            <a:lnTo>
                              <a:pt x="95436" y="855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1" name="Freihandform: Form 410">
                        <a:extLst>
                          <a:ext uri="{FF2B5EF4-FFF2-40B4-BE49-F238E27FC236}">
                            <a16:creationId xmlns:a16="http://schemas.microsoft.com/office/drawing/2014/main" id="{7AA6D546-3452-4DF0-A943-368F37394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6235" y="2615923"/>
                        <a:ext cx="95090" cy="43223"/>
                      </a:xfrm>
                      <a:custGeom>
                        <a:avLst/>
                        <a:gdLst>
                          <a:gd name="connsiteX0" fmla="*/ 94225 w 95089"/>
                          <a:gd name="connsiteY0" fmla="*/ 0 h 43222"/>
                          <a:gd name="connsiteX1" fmla="*/ 95954 w 95089"/>
                          <a:gd name="connsiteY1" fmla="*/ 42445 h 43222"/>
                          <a:gd name="connsiteX2" fmla="*/ 1729 w 95089"/>
                          <a:gd name="connsiteY2" fmla="*/ 46335 h 43222"/>
                          <a:gd name="connsiteX3" fmla="*/ 0 w 95089"/>
                          <a:gd name="connsiteY3" fmla="*/ 3890 h 43222"/>
                          <a:gd name="connsiteX4" fmla="*/ 15128 w 95089"/>
                          <a:gd name="connsiteY4" fmla="*/ 3285 h 43222"/>
                          <a:gd name="connsiteX5" fmla="*/ 16165 w 95089"/>
                          <a:gd name="connsiteY5" fmla="*/ 28181 h 43222"/>
                          <a:gd name="connsiteX6" fmla="*/ 38555 w 95089"/>
                          <a:gd name="connsiteY6" fmla="*/ 27231 h 43222"/>
                          <a:gd name="connsiteX7" fmla="*/ 37604 w 95089"/>
                          <a:gd name="connsiteY7" fmla="*/ 4149 h 43222"/>
                          <a:gd name="connsiteX8" fmla="*/ 52818 w 95089"/>
                          <a:gd name="connsiteY8" fmla="*/ 3544 h 43222"/>
                          <a:gd name="connsiteX9" fmla="*/ 53769 w 95089"/>
                          <a:gd name="connsiteY9" fmla="*/ 26625 h 43222"/>
                          <a:gd name="connsiteX10" fmla="*/ 79876 w 95089"/>
                          <a:gd name="connsiteY10" fmla="*/ 25588 h 43222"/>
                          <a:gd name="connsiteX11" fmla="*/ 78838 w 95089"/>
                          <a:gd name="connsiteY11" fmla="*/ 605 h 43222"/>
                          <a:gd name="connsiteX12" fmla="*/ 94225 w 95089"/>
                          <a:gd name="connsiteY12" fmla="*/ 0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95089" h="43222">
                            <a:moveTo>
                              <a:pt x="94225" y="0"/>
                            </a:moveTo>
                            <a:lnTo>
                              <a:pt x="95954" y="42445"/>
                            </a:lnTo>
                            <a:lnTo>
                              <a:pt x="1729" y="46335"/>
                            </a:lnTo>
                            <a:lnTo>
                              <a:pt x="0" y="3890"/>
                            </a:lnTo>
                            <a:lnTo>
                              <a:pt x="15128" y="3285"/>
                            </a:lnTo>
                            <a:lnTo>
                              <a:pt x="16165" y="28181"/>
                            </a:lnTo>
                            <a:lnTo>
                              <a:pt x="38555" y="27231"/>
                            </a:lnTo>
                            <a:lnTo>
                              <a:pt x="37604" y="4149"/>
                            </a:lnTo>
                            <a:lnTo>
                              <a:pt x="52818" y="3544"/>
                            </a:lnTo>
                            <a:lnTo>
                              <a:pt x="53769" y="26625"/>
                            </a:lnTo>
                            <a:lnTo>
                              <a:pt x="79876" y="25588"/>
                            </a:lnTo>
                            <a:lnTo>
                              <a:pt x="78838" y="605"/>
                            </a:lnTo>
                            <a:lnTo>
                              <a:pt x="9422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2" name="Freihandform: Form 411">
                        <a:extLst>
                          <a:ext uri="{FF2B5EF4-FFF2-40B4-BE49-F238E27FC236}">
                            <a16:creationId xmlns:a16="http://schemas.microsoft.com/office/drawing/2014/main" id="{181312CD-30A1-44B1-8695-FBEC09C70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5803" y="2582988"/>
                        <a:ext cx="86445" cy="17289"/>
                      </a:xfrm>
                      <a:custGeom>
                        <a:avLst/>
                        <a:gdLst>
                          <a:gd name="connsiteX0" fmla="*/ 94398 w 86445"/>
                          <a:gd name="connsiteY0" fmla="*/ 16511 h 17289"/>
                          <a:gd name="connsiteX1" fmla="*/ 173 w 86445"/>
                          <a:gd name="connsiteY1" fmla="*/ 17721 h 17289"/>
                          <a:gd name="connsiteX2" fmla="*/ 0 w 86445"/>
                          <a:gd name="connsiteY2" fmla="*/ 1210 h 17289"/>
                          <a:gd name="connsiteX3" fmla="*/ 94225 w 86445"/>
                          <a:gd name="connsiteY3" fmla="*/ 0 h 17289"/>
                          <a:gd name="connsiteX4" fmla="*/ 94398 w 86445"/>
                          <a:gd name="connsiteY4" fmla="*/ 16511 h 172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5" h="17289">
                            <a:moveTo>
                              <a:pt x="94398" y="16511"/>
                            </a:moveTo>
                            <a:lnTo>
                              <a:pt x="173" y="17721"/>
                            </a:lnTo>
                            <a:lnTo>
                              <a:pt x="0" y="1210"/>
                            </a:lnTo>
                            <a:lnTo>
                              <a:pt x="94225" y="0"/>
                            </a:lnTo>
                            <a:lnTo>
                              <a:pt x="94398" y="1651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3" name="Freihandform: Form 412">
                        <a:extLst>
                          <a:ext uri="{FF2B5EF4-FFF2-40B4-BE49-F238E27FC236}">
                            <a16:creationId xmlns:a16="http://schemas.microsoft.com/office/drawing/2014/main" id="{95D5399C-E429-47C8-9291-FF3352216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4504" y="2520056"/>
                        <a:ext cx="95090" cy="43223"/>
                      </a:xfrm>
                      <a:custGeom>
                        <a:avLst/>
                        <a:gdLst>
                          <a:gd name="connsiteX0" fmla="*/ 70110 w 95089"/>
                          <a:gd name="connsiteY0" fmla="*/ 346 h 43222"/>
                          <a:gd name="connsiteX1" fmla="*/ 90251 w 95089"/>
                          <a:gd name="connsiteY1" fmla="*/ 7348 h 43222"/>
                          <a:gd name="connsiteX2" fmla="*/ 96994 w 95089"/>
                          <a:gd name="connsiteY2" fmla="*/ 26712 h 43222"/>
                          <a:gd name="connsiteX3" fmla="*/ 91807 w 95089"/>
                          <a:gd name="connsiteY3" fmla="*/ 47631 h 43222"/>
                          <a:gd name="connsiteX4" fmla="*/ 74432 w 95089"/>
                          <a:gd name="connsiteY4" fmla="*/ 47372 h 43222"/>
                          <a:gd name="connsiteX5" fmla="*/ 81607 w 95089"/>
                          <a:gd name="connsiteY5" fmla="*/ 28095 h 43222"/>
                          <a:gd name="connsiteX6" fmla="*/ 79013 w 95089"/>
                          <a:gd name="connsiteY6" fmla="*/ 20488 h 43222"/>
                          <a:gd name="connsiteX7" fmla="*/ 71493 w 95089"/>
                          <a:gd name="connsiteY7" fmla="*/ 17808 h 43222"/>
                          <a:gd name="connsiteX8" fmla="*/ 62848 w 95089"/>
                          <a:gd name="connsiteY8" fmla="*/ 20747 h 43222"/>
                          <a:gd name="connsiteX9" fmla="*/ 54031 w 95089"/>
                          <a:gd name="connsiteY9" fmla="*/ 30602 h 43222"/>
                          <a:gd name="connsiteX10" fmla="*/ 45818 w 95089"/>
                          <a:gd name="connsiteY10" fmla="*/ 39678 h 43222"/>
                          <a:gd name="connsiteX11" fmla="*/ 37087 w 95089"/>
                          <a:gd name="connsiteY11" fmla="*/ 44347 h 43222"/>
                          <a:gd name="connsiteX12" fmla="*/ 25936 w 95089"/>
                          <a:gd name="connsiteY12" fmla="*/ 45902 h 43222"/>
                          <a:gd name="connsiteX13" fmla="*/ 6832 w 95089"/>
                          <a:gd name="connsiteY13" fmla="*/ 38900 h 43222"/>
                          <a:gd name="connsiteX14" fmla="*/ 2 w 95089"/>
                          <a:gd name="connsiteY14" fmla="*/ 20747 h 43222"/>
                          <a:gd name="connsiteX15" fmla="*/ 6399 w 95089"/>
                          <a:gd name="connsiteY15" fmla="*/ 0 h 43222"/>
                          <a:gd name="connsiteX16" fmla="*/ 20317 w 95089"/>
                          <a:gd name="connsiteY16" fmla="*/ 6051 h 43222"/>
                          <a:gd name="connsiteX17" fmla="*/ 17032 w 95089"/>
                          <a:gd name="connsiteY17" fmla="*/ 12448 h 43222"/>
                          <a:gd name="connsiteX18" fmla="*/ 15476 w 95089"/>
                          <a:gd name="connsiteY18" fmla="*/ 19710 h 43222"/>
                          <a:gd name="connsiteX19" fmla="*/ 18156 w 95089"/>
                          <a:gd name="connsiteY19" fmla="*/ 26279 h 43222"/>
                          <a:gd name="connsiteX20" fmla="*/ 25763 w 95089"/>
                          <a:gd name="connsiteY20" fmla="*/ 28700 h 43222"/>
                          <a:gd name="connsiteX21" fmla="*/ 34148 w 95089"/>
                          <a:gd name="connsiteY21" fmla="*/ 26107 h 43222"/>
                          <a:gd name="connsiteX22" fmla="*/ 42361 w 95089"/>
                          <a:gd name="connsiteY22" fmla="*/ 16684 h 43222"/>
                          <a:gd name="connsiteX23" fmla="*/ 55241 w 95089"/>
                          <a:gd name="connsiteY23" fmla="*/ 4063 h 43222"/>
                          <a:gd name="connsiteX24" fmla="*/ 70110 w 95089"/>
                          <a:gd name="connsiteY24" fmla="*/ 346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95089" h="43222">
                            <a:moveTo>
                              <a:pt x="70110" y="346"/>
                            </a:moveTo>
                            <a:cubicBezTo>
                              <a:pt x="78927" y="432"/>
                              <a:pt x="85670" y="2766"/>
                              <a:pt x="90251" y="7348"/>
                            </a:cubicBezTo>
                            <a:cubicBezTo>
                              <a:pt x="94833" y="11843"/>
                              <a:pt x="97081" y="18327"/>
                              <a:pt x="96994" y="26712"/>
                            </a:cubicBezTo>
                            <a:cubicBezTo>
                              <a:pt x="96908" y="34924"/>
                              <a:pt x="95092" y="41926"/>
                              <a:pt x="91807" y="47631"/>
                            </a:cubicBezTo>
                            <a:lnTo>
                              <a:pt x="74432" y="47372"/>
                            </a:lnTo>
                            <a:cubicBezTo>
                              <a:pt x="79186" y="40370"/>
                              <a:pt x="81520" y="33973"/>
                              <a:pt x="81607" y="28095"/>
                            </a:cubicBezTo>
                            <a:cubicBezTo>
                              <a:pt x="81693" y="24724"/>
                              <a:pt x="80829" y="22217"/>
                              <a:pt x="79013" y="20488"/>
                            </a:cubicBezTo>
                            <a:cubicBezTo>
                              <a:pt x="77198" y="18759"/>
                              <a:pt x="74691" y="17894"/>
                              <a:pt x="71493" y="17808"/>
                            </a:cubicBezTo>
                            <a:cubicBezTo>
                              <a:pt x="68381" y="17721"/>
                              <a:pt x="65442" y="18759"/>
                              <a:pt x="62848" y="20747"/>
                            </a:cubicBezTo>
                            <a:cubicBezTo>
                              <a:pt x="60255" y="22735"/>
                              <a:pt x="57316" y="26020"/>
                              <a:pt x="54031" y="30602"/>
                            </a:cubicBezTo>
                            <a:cubicBezTo>
                              <a:pt x="51178" y="34578"/>
                              <a:pt x="48412" y="37604"/>
                              <a:pt x="45818" y="39678"/>
                            </a:cubicBezTo>
                            <a:cubicBezTo>
                              <a:pt x="43225" y="41753"/>
                              <a:pt x="40372" y="43309"/>
                              <a:pt x="37087" y="44347"/>
                            </a:cubicBezTo>
                            <a:cubicBezTo>
                              <a:pt x="33889" y="45470"/>
                              <a:pt x="30172" y="45902"/>
                              <a:pt x="25936" y="45902"/>
                            </a:cubicBezTo>
                            <a:cubicBezTo>
                              <a:pt x="17897" y="45730"/>
                              <a:pt x="11500" y="43396"/>
                              <a:pt x="6832" y="38900"/>
                            </a:cubicBezTo>
                            <a:cubicBezTo>
                              <a:pt x="2164" y="34319"/>
                              <a:pt x="-84" y="28268"/>
                              <a:pt x="2" y="20747"/>
                            </a:cubicBezTo>
                            <a:cubicBezTo>
                              <a:pt x="89" y="13485"/>
                              <a:pt x="2250" y="6656"/>
                              <a:pt x="6399" y="0"/>
                            </a:cubicBezTo>
                            <a:lnTo>
                              <a:pt x="20317" y="6051"/>
                            </a:lnTo>
                            <a:cubicBezTo>
                              <a:pt x="19107" y="8126"/>
                              <a:pt x="17983" y="10201"/>
                              <a:pt x="17032" y="12448"/>
                            </a:cubicBezTo>
                            <a:cubicBezTo>
                              <a:pt x="16081" y="14696"/>
                              <a:pt x="15563" y="17116"/>
                              <a:pt x="15476" y="19710"/>
                            </a:cubicBezTo>
                            <a:cubicBezTo>
                              <a:pt x="15390" y="22562"/>
                              <a:pt x="16341" y="24724"/>
                              <a:pt x="18156" y="26279"/>
                            </a:cubicBezTo>
                            <a:cubicBezTo>
                              <a:pt x="19971" y="27835"/>
                              <a:pt x="22565" y="28613"/>
                              <a:pt x="25763" y="28700"/>
                            </a:cubicBezTo>
                            <a:cubicBezTo>
                              <a:pt x="28962" y="28786"/>
                              <a:pt x="31728" y="27922"/>
                              <a:pt x="34148" y="26107"/>
                            </a:cubicBezTo>
                            <a:cubicBezTo>
                              <a:pt x="36569" y="24291"/>
                              <a:pt x="39249" y="21179"/>
                              <a:pt x="42361" y="16684"/>
                            </a:cubicBezTo>
                            <a:cubicBezTo>
                              <a:pt x="46596" y="10633"/>
                              <a:pt x="50832" y="6397"/>
                              <a:pt x="55241" y="4063"/>
                            </a:cubicBezTo>
                            <a:cubicBezTo>
                              <a:pt x="59650" y="1383"/>
                              <a:pt x="64577" y="259"/>
                              <a:pt x="70110" y="34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4" name="Freihandform: Form 413">
                        <a:extLst>
                          <a:ext uri="{FF2B5EF4-FFF2-40B4-BE49-F238E27FC236}">
                            <a16:creationId xmlns:a16="http://schemas.microsoft.com/office/drawing/2014/main" id="{0B9AA975-3C55-4B07-86F0-C848588A4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6840" y="2463002"/>
                        <a:ext cx="95090" cy="43223"/>
                      </a:xfrm>
                      <a:custGeom>
                        <a:avLst/>
                        <a:gdLst>
                          <a:gd name="connsiteX0" fmla="*/ 96214 w 95089"/>
                          <a:gd name="connsiteY0" fmla="*/ 4582 h 43222"/>
                          <a:gd name="connsiteX1" fmla="*/ 94139 w 95089"/>
                          <a:gd name="connsiteY1" fmla="*/ 47026 h 43222"/>
                          <a:gd name="connsiteX2" fmla="*/ 0 w 95089"/>
                          <a:gd name="connsiteY2" fmla="*/ 42444 h 43222"/>
                          <a:gd name="connsiteX3" fmla="*/ 2075 w 95089"/>
                          <a:gd name="connsiteY3" fmla="*/ 0 h 43222"/>
                          <a:gd name="connsiteX4" fmla="*/ 17203 w 95089"/>
                          <a:gd name="connsiteY4" fmla="*/ 778 h 43222"/>
                          <a:gd name="connsiteX5" fmla="*/ 15992 w 95089"/>
                          <a:gd name="connsiteY5" fmla="*/ 25674 h 43222"/>
                          <a:gd name="connsiteX6" fmla="*/ 38382 w 95089"/>
                          <a:gd name="connsiteY6" fmla="*/ 26798 h 43222"/>
                          <a:gd name="connsiteX7" fmla="*/ 39506 w 95089"/>
                          <a:gd name="connsiteY7" fmla="*/ 3717 h 43222"/>
                          <a:gd name="connsiteX8" fmla="*/ 54720 w 95089"/>
                          <a:gd name="connsiteY8" fmla="*/ 4495 h 43222"/>
                          <a:gd name="connsiteX9" fmla="*/ 53596 w 95089"/>
                          <a:gd name="connsiteY9" fmla="*/ 27576 h 43222"/>
                          <a:gd name="connsiteX10" fmla="*/ 79703 w 95089"/>
                          <a:gd name="connsiteY10" fmla="*/ 28873 h 43222"/>
                          <a:gd name="connsiteX11" fmla="*/ 80913 w 95089"/>
                          <a:gd name="connsiteY11" fmla="*/ 3976 h 43222"/>
                          <a:gd name="connsiteX12" fmla="*/ 96214 w 95089"/>
                          <a:gd name="connsiteY12" fmla="*/ 4582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95089" h="43222">
                            <a:moveTo>
                              <a:pt x="96214" y="4582"/>
                            </a:moveTo>
                            <a:lnTo>
                              <a:pt x="94139" y="47026"/>
                            </a:lnTo>
                            <a:lnTo>
                              <a:pt x="0" y="42444"/>
                            </a:lnTo>
                            <a:lnTo>
                              <a:pt x="2075" y="0"/>
                            </a:lnTo>
                            <a:lnTo>
                              <a:pt x="17203" y="778"/>
                            </a:lnTo>
                            <a:lnTo>
                              <a:pt x="15992" y="25674"/>
                            </a:lnTo>
                            <a:lnTo>
                              <a:pt x="38382" y="26798"/>
                            </a:lnTo>
                            <a:lnTo>
                              <a:pt x="39506" y="3717"/>
                            </a:lnTo>
                            <a:lnTo>
                              <a:pt x="54720" y="4495"/>
                            </a:lnTo>
                            <a:lnTo>
                              <a:pt x="53596" y="27576"/>
                            </a:lnTo>
                            <a:lnTo>
                              <a:pt x="79703" y="28873"/>
                            </a:lnTo>
                            <a:lnTo>
                              <a:pt x="80913" y="3976"/>
                            </a:lnTo>
                            <a:lnTo>
                              <a:pt x="96214" y="458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5" name="Freihandform: Form 414">
                        <a:extLst>
                          <a:ext uri="{FF2B5EF4-FFF2-40B4-BE49-F238E27FC236}">
                            <a16:creationId xmlns:a16="http://schemas.microsoft.com/office/drawing/2014/main" id="{927E1199-8AF3-485C-BDE3-EC1FEC457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9952" y="2397217"/>
                        <a:ext cx="95090" cy="51867"/>
                      </a:xfrm>
                      <a:custGeom>
                        <a:avLst/>
                        <a:gdLst>
                          <a:gd name="connsiteX0" fmla="*/ 58869 w 95089"/>
                          <a:gd name="connsiteY0" fmla="*/ 36653 h 51867"/>
                          <a:gd name="connsiteX1" fmla="*/ 95436 w 95089"/>
                          <a:gd name="connsiteY1" fmla="*/ 39765 h 51867"/>
                          <a:gd name="connsiteX2" fmla="*/ 93966 w 95089"/>
                          <a:gd name="connsiteY2" fmla="*/ 57227 h 51867"/>
                          <a:gd name="connsiteX3" fmla="*/ 0 w 95089"/>
                          <a:gd name="connsiteY3" fmla="*/ 49187 h 51867"/>
                          <a:gd name="connsiteX4" fmla="*/ 1988 w 95089"/>
                          <a:gd name="connsiteY4" fmla="*/ 26279 h 51867"/>
                          <a:gd name="connsiteX5" fmla="*/ 10719 w 95089"/>
                          <a:gd name="connsiteY5" fmla="*/ 5446 h 51867"/>
                          <a:gd name="connsiteX6" fmla="*/ 32331 w 95089"/>
                          <a:gd name="connsiteY6" fmla="*/ 346 h 51867"/>
                          <a:gd name="connsiteX7" fmla="*/ 56103 w 95089"/>
                          <a:gd name="connsiteY7" fmla="*/ 14523 h 51867"/>
                          <a:gd name="connsiteX8" fmla="*/ 98807 w 95089"/>
                          <a:gd name="connsiteY8" fmla="*/ 0 h 51867"/>
                          <a:gd name="connsiteX9" fmla="*/ 97165 w 95089"/>
                          <a:gd name="connsiteY9" fmla="*/ 18672 h 51867"/>
                          <a:gd name="connsiteX10" fmla="*/ 59301 w 95089"/>
                          <a:gd name="connsiteY10" fmla="*/ 30342 h 51867"/>
                          <a:gd name="connsiteX11" fmla="*/ 58869 w 95089"/>
                          <a:gd name="connsiteY11" fmla="*/ 36653 h 51867"/>
                          <a:gd name="connsiteX12" fmla="*/ 43914 w 95089"/>
                          <a:gd name="connsiteY12" fmla="*/ 35356 h 51867"/>
                          <a:gd name="connsiteX13" fmla="*/ 44260 w 95089"/>
                          <a:gd name="connsiteY13" fmla="*/ 30861 h 51867"/>
                          <a:gd name="connsiteX14" fmla="*/ 41494 w 95089"/>
                          <a:gd name="connsiteY14" fmla="*/ 21698 h 51867"/>
                          <a:gd name="connsiteX15" fmla="*/ 31293 w 95089"/>
                          <a:gd name="connsiteY15" fmla="*/ 18067 h 51867"/>
                          <a:gd name="connsiteX16" fmla="*/ 20747 w 95089"/>
                          <a:gd name="connsiteY16" fmla="*/ 20055 h 51867"/>
                          <a:gd name="connsiteX17" fmla="*/ 16943 w 95089"/>
                          <a:gd name="connsiteY17" fmla="*/ 28613 h 51867"/>
                          <a:gd name="connsiteX18" fmla="*/ 16597 w 95089"/>
                          <a:gd name="connsiteY18" fmla="*/ 32936 h 51867"/>
                          <a:gd name="connsiteX19" fmla="*/ 43914 w 95089"/>
                          <a:gd name="connsiteY19" fmla="*/ 3535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95089" h="51867">
                            <a:moveTo>
                              <a:pt x="58869" y="36653"/>
                            </a:moveTo>
                            <a:lnTo>
                              <a:pt x="95436" y="39765"/>
                            </a:lnTo>
                            <a:lnTo>
                              <a:pt x="93966" y="57227"/>
                            </a:lnTo>
                            <a:lnTo>
                              <a:pt x="0" y="49187"/>
                            </a:lnTo>
                            <a:lnTo>
                              <a:pt x="1988" y="26279"/>
                            </a:lnTo>
                            <a:cubicBezTo>
                              <a:pt x="2853" y="16598"/>
                              <a:pt x="5705" y="9682"/>
                              <a:pt x="10719" y="5446"/>
                            </a:cubicBezTo>
                            <a:cubicBezTo>
                              <a:pt x="15733" y="1210"/>
                              <a:pt x="22908" y="-432"/>
                              <a:pt x="32331" y="346"/>
                            </a:cubicBezTo>
                            <a:cubicBezTo>
                              <a:pt x="44174" y="1383"/>
                              <a:pt x="52127" y="6051"/>
                              <a:pt x="56103" y="14523"/>
                            </a:cubicBezTo>
                            <a:lnTo>
                              <a:pt x="98807" y="0"/>
                            </a:lnTo>
                            <a:lnTo>
                              <a:pt x="97165" y="18672"/>
                            </a:lnTo>
                            <a:lnTo>
                              <a:pt x="59301" y="30342"/>
                            </a:lnTo>
                            <a:lnTo>
                              <a:pt x="58869" y="36653"/>
                            </a:lnTo>
                            <a:close/>
                            <a:moveTo>
                              <a:pt x="43914" y="35356"/>
                            </a:moveTo>
                            <a:lnTo>
                              <a:pt x="44260" y="30861"/>
                            </a:lnTo>
                            <a:cubicBezTo>
                              <a:pt x="44606" y="26712"/>
                              <a:pt x="43655" y="23686"/>
                              <a:pt x="41494" y="21698"/>
                            </a:cubicBezTo>
                            <a:cubicBezTo>
                              <a:pt x="39333" y="19710"/>
                              <a:pt x="35875" y="18499"/>
                              <a:pt x="31293" y="18067"/>
                            </a:cubicBezTo>
                            <a:cubicBezTo>
                              <a:pt x="26452" y="17635"/>
                              <a:pt x="22994" y="18326"/>
                              <a:pt x="20747" y="20055"/>
                            </a:cubicBezTo>
                            <a:cubicBezTo>
                              <a:pt x="18586" y="21784"/>
                              <a:pt x="17289" y="24637"/>
                              <a:pt x="16943" y="28613"/>
                            </a:cubicBezTo>
                            <a:lnTo>
                              <a:pt x="16597" y="32936"/>
                            </a:lnTo>
                            <a:lnTo>
                              <a:pt x="43914" y="3535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67" name="Grafik 3536">
                      <a:extLst>
                        <a:ext uri="{FF2B5EF4-FFF2-40B4-BE49-F238E27FC236}">
                          <a16:creationId xmlns:a16="http://schemas.microsoft.com/office/drawing/2014/main" id="{1D72EC28-D2D6-4C65-9570-B2DB0E6FF8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8190" y="2292186"/>
                      <a:ext cx="224758" cy="95090"/>
                      <a:chOff x="3168190" y="2292186"/>
                      <a:chExt cx="224758" cy="95090"/>
                    </a:xfrm>
                    <a:solidFill>
                      <a:srgbClr val="0786C8"/>
                    </a:solidFill>
                  </p:grpSpPr>
                  <p:sp>
                    <p:nvSpPr>
                      <p:cNvPr id="404" name="Freihandform: Form 403">
                        <a:extLst>
                          <a:ext uri="{FF2B5EF4-FFF2-40B4-BE49-F238E27FC236}">
                            <a16:creationId xmlns:a16="http://schemas.microsoft.com/office/drawing/2014/main" id="{586F71D0-578F-4E8B-AB80-3F9F6AE295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3956" y="2328666"/>
                        <a:ext cx="51867" cy="60512"/>
                      </a:xfrm>
                      <a:custGeom>
                        <a:avLst/>
                        <a:gdLst>
                          <a:gd name="connsiteX0" fmla="*/ 34578 w 51867"/>
                          <a:gd name="connsiteY0" fmla="*/ 4582 h 60511"/>
                          <a:gd name="connsiteX1" fmla="*/ 39246 w 51867"/>
                          <a:gd name="connsiteY1" fmla="*/ 59301 h 60511"/>
                          <a:gd name="connsiteX2" fmla="*/ 39592 w 51867"/>
                          <a:gd name="connsiteY2" fmla="*/ 59388 h 60511"/>
                          <a:gd name="connsiteX3" fmla="*/ 41321 w 51867"/>
                          <a:gd name="connsiteY3" fmla="*/ 49014 h 60511"/>
                          <a:gd name="connsiteX4" fmla="*/ 49706 w 51867"/>
                          <a:gd name="connsiteY4" fmla="*/ 7607 h 60511"/>
                          <a:gd name="connsiteX5" fmla="*/ 53337 w 51867"/>
                          <a:gd name="connsiteY5" fmla="*/ 8385 h 60511"/>
                          <a:gd name="connsiteX6" fmla="*/ 41840 w 51867"/>
                          <a:gd name="connsiteY6" fmla="*/ 65180 h 60511"/>
                          <a:gd name="connsiteX7" fmla="*/ 36221 w 51867"/>
                          <a:gd name="connsiteY7" fmla="*/ 64056 h 60511"/>
                          <a:gd name="connsiteX8" fmla="*/ 32244 w 51867"/>
                          <a:gd name="connsiteY8" fmla="*/ 18067 h 60511"/>
                          <a:gd name="connsiteX9" fmla="*/ 31985 w 51867"/>
                          <a:gd name="connsiteY9" fmla="*/ 7867 h 60511"/>
                          <a:gd name="connsiteX10" fmla="*/ 31639 w 51867"/>
                          <a:gd name="connsiteY10" fmla="*/ 7780 h 60511"/>
                          <a:gd name="connsiteX11" fmla="*/ 27230 w 51867"/>
                          <a:gd name="connsiteY11" fmla="*/ 17030 h 60511"/>
                          <a:gd name="connsiteX12" fmla="*/ 5792 w 51867"/>
                          <a:gd name="connsiteY12" fmla="*/ 58005 h 60511"/>
                          <a:gd name="connsiteX13" fmla="*/ 0 w 51867"/>
                          <a:gd name="connsiteY13" fmla="*/ 56795 h 60511"/>
                          <a:gd name="connsiteX14" fmla="*/ 11411 w 51867"/>
                          <a:gd name="connsiteY14" fmla="*/ 0 h 60511"/>
                          <a:gd name="connsiteX15" fmla="*/ 15214 w 51867"/>
                          <a:gd name="connsiteY15" fmla="*/ 778 h 60511"/>
                          <a:gd name="connsiteX16" fmla="*/ 6916 w 51867"/>
                          <a:gd name="connsiteY16" fmla="*/ 41840 h 60511"/>
                          <a:gd name="connsiteX17" fmla="*/ 4409 w 51867"/>
                          <a:gd name="connsiteY17" fmla="*/ 52299 h 60511"/>
                          <a:gd name="connsiteX18" fmla="*/ 4755 w 51867"/>
                          <a:gd name="connsiteY18" fmla="*/ 52386 h 60511"/>
                          <a:gd name="connsiteX19" fmla="*/ 30169 w 51867"/>
                          <a:gd name="connsiteY19" fmla="*/ 3804 h 60511"/>
                          <a:gd name="connsiteX20" fmla="*/ 34578 w 51867"/>
                          <a:gd name="connsiteY20" fmla="*/ 4582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34578" y="4582"/>
                            </a:moveTo>
                            <a:lnTo>
                              <a:pt x="39246" y="59301"/>
                            </a:lnTo>
                            <a:lnTo>
                              <a:pt x="39592" y="59388"/>
                            </a:lnTo>
                            <a:cubicBezTo>
                              <a:pt x="40456" y="53855"/>
                              <a:pt x="40975" y="50398"/>
                              <a:pt x="41321" y="49014"/>
                            </a:cubicBezTo>
                            <a:lnTo>
                              <a:pt x="49706" y="7607"/>
                            </a:lnTo>
                            <a:lnTo>
                              <a:pt x="53337" y="8385"/>
                            </a:lnTo>
                            <a:lnTo>
                              <a:pt x="41840" y="65180"/>
                            </a:lnTo>
                            <a:lnTo>
                              <a:pt x="36221" y="64056"/>
                            </a:lnTo>
                            <a:lnTo>
                              <a:pt x="32244" y="18067"/>
                            </a:lnTo>
                            <a:cubicBezTo>
                              <a:pt x="31898" y="14004"/>
                              <a:pt x="31812" y="10633"/>
                              <a:pt x="31985" y="7867"/>
                            </a:cubicBezTo>
                            <a:lnTo>
                              <a:pt x="31639" y="7780"/>
                            </a:lnTo>
                            <a:cubicBezTo>
                              <a:pt x="30947" y="9682"/>
                              <a:pt x="29564" y="12707"/>
                              <a:pt x="27230" y="17030"/>
                            </a:cubicBezTo>
                            <a:lnTo>
                              <a:pt x="5792" y="58005"/>
                            </a:lnTo>
                            <a:lnTo>
                              <a:pt x="0" y="56795"/>
                            </a:lnTo>
                            <a:lnTo>
                              <a:pt x="11411" y="0"/>
                            </a:lnTo>
                            <a:lnTo>
                              <a:pt x="15214" y="778"/>
                            </a:lnTo>
                            <a:lnTo>
                              <a:pt x="6916" y="41840"/>
                            </a:lnTo>
                            <a:cubicBezTo>
                              <a:pt x="6570" y="43482"/>
                              <a:pt x="5792" y="46940"/>
                              <a:pt x="4409" y="52299"/>
                            </a:cubicBezTo>
                            <a:lnTo>
                              <a:pt x="4755" y="52386"/>
                            </a:lnTo>
                            <a:lnTo>
                              <a:pt x="30169" y="3804"/>
                            </a:lnTo>
                            <a:lnTo>
                              <a:pt x="34578" y="458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5" name="Freihandform: Form 404">
                        <a:extLst>
                          <a:ext uri="{FF2B5EF4-FFF2-40B4-BE49-F238E27FC236}">
                            <a16:creationId xmlns:a16="http://schemas.microsoft.com/office/drawing/2014/main" id="{712588A8-1ACC-4F65-84FB-4E094287C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1021" y="2322009"/>
                        <a:ext cx="25934" cy="60512"/>
                      </a:xfrm>
                      <a:custGeom>
                        <a:avLst/>
                        <a:gdLst>
                          <a:gd name="connsiteX0" fmla="*/ 11497 w 25933"/>
                          <a:gd name="connsiteY0" fmla="*/ 0 h 60511"/>
                          <a:gd name="connsiteX1" fmla="*/ 32071 w 25933"/>
                          <a:gd name="connsiteY1" fmla="*/ 4149 h 60511"/>
                          <a:gd name="connsiteX2" fmla="*/ 20574 w 25933"/>
                          <a:gd name="connsiteY2" fmla="*/ 60944 h 60511"/>
                          <a:gd name="connsiteX3" fmla="*/ 0 w 25933"/>
                          <a:gd name="connsiteY3" fmla="*/ 56795 h 60511"/>
                          <a:gd name="connsiteX4" fmla="*/ 778 w 25933"/>
                          <a:gd name="connsiteY4" fmla="*/ 53164 h 60511"/>
                          <a:gd name="connsiteX5" fmla="*/ 17548 w 25933"/>
                          <a:gd name="connsiteY5" fmla="*/ 56535 h 60511"/>
                          <a:gd name="connsiteX6" fmla="*/ 21871 w 25933"/>
                          <a:gd name="connsiteY6" fmla="*/ 35011 h 60511"/>
                          <a:gd name="connsiteX7" fmla="*/ 6051 w 25933"/>
                          <a:gd name="connsiteY7" fmla="*/ 31812 h 60511"/>
                          <a:gd name="connsiteX8" fmla="*/ 6743 w 25933"/>
                          <a:gd name="connsiteY8" fmla="*/ 28181 h 60511"/>
                          <a:gd name="connsiteX9" fmla="*/ 22562 w 25933"/>
                          <a:gd name="connsiteY9" fmla="*/ 31380 h 60511"/>
                          <a:gd name="connsiteX10" fmla="*/ 27490 w 25933"/>
                          <a:gd name="connsiteY10" fmla="*/ 7089 h 60511"/>
                          <a:gd name="connsiteX11" fmla="*/ 10719 w 25933"/>
                          <a:gd name="connsiteY11" fmla="*/ 3717 h 60511"/>
                          <a:gd name="connsiteX12" fmla="*/ 11497 w 25933"/>
                          <a:gd name="connsiteY12" fmla="*/ 0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11497" y="0"/>
                            </a:moveTo>
                            <a:lnTo>
                              <a:pt x="32071" y="4149"/>
                            </a:lnTo>
                            <a:lnTo>
                              <a:pt x="20574" y="60944"/>
                            </a:lnTo>
                            <a:lnTo>
                              <a:pt x="0" y="56795"/>
                            </a:lnTo>
                            <a:lnTo>
                              <a:pt x="778" y="53164"/>
                            </a:lnTo>
                            <a:lnTo>
                              <a:pt x="17548" y="56535"/>
                            </a:lnTo>
                            <a:lnTo>
                              <a:pt x="21871" y="35011"/>
                            </a:lnTo>
                            <a:lnTo>
                              <a:pt x="6051" y="31812"/>
                            </a:lnTo>
                            <a:lnTo>
                              <a:pt x="6743" y="28181"/>
                            </a:lnTo>
                            <a:lnTo>
                              <a:pt x="22562" y="31380"/>
                            </a:lnTo>
                            <a:lnTo>
                              <a:pt x="27490" y="7089"/>
                            </a:lnTo>
                            <a:lnTo>
                              <a:pt x="10719" y="3717"/>
                            </a:lnTo>
                            <a:lnTo>
                              <a:pt x="11497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6" name="Freihandform: Form 405">
                        <a:extLst>
                          <a:ext uri="{FF2B5EF4-FFF2-40B4-BE49-F238E27FC236}">
                            <a16:creationId xmlns:a16="http://schemas.microsoft.com/office/drawing/2014/main" id="{C517B515-3998-478D-9CC9-38E93954A2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0910" y="2313884"/>
                        <a:ext cx="34578" cy="60512"/>
                      </a:xfrm>
                      <a:custGeom>
                        <a:avLst/>
                        <a:gdLst>
                          <a:gd name="connsiteX0" fmla="*/ 11584 w 34578"/>
                          <a:gd name="connsiteY0" fmla="*/ 0 h 60511"/>
                          <a:gd name="connsiteX1" fmla="*/ 16425 w 34578"/>
                          <a:gd name="connsiteY1" fmla="*/ 951 h 60511"/>
                          <a:gd name="connsiteX2" fmla="*/ 27576 w 34578"/>
                          <a:gd name="connsiteY2" fmla="*/ 56189 h 60511"/>
                          <a:gd name="connsiteX3" fmla="*/ 27922 w 34578"/>
                          <a:gd name="connsiteY3" fmla="*/ 56276 h 60511"/>
                          <a:gd name="connsiteX4" fmla="*/ 29478 w 34578"/>
                          <a:gd name="connsiteY4" fmla="*/ 45989 h 60511"/>
                          <a:gd name="connsiteX5" fmla="*/ 37690 w 34578"/>
                          <a:gd name="connsiteY5" fmla="*/ 5273 h 60511"/>
                          <a:gd name="connsiteX6" fmla="*/ 41407 w 34578"/>
                          <a:gd name="connsiteY6" fmla="*/ 6051 h 60511"/>
                          <a:gd name="connsiteX7" fmla="*/ 29910 w 34578"/>
                          <a:gd name="connsiteY7" fmla="*/ 62846 h 60511"/>
                          <a:gd name="connsiteX8" fmla="*/ 24983 w 34578"/>
                          <a:gd name="connsiteY8" fmla="*/ 61895 h 60511"/>
                          <a:gd name="connsiteX9" fmla="*/ 13831 w 34578"/>
                          <a:gd name="connsiteY9" fmla="*/ 7261 h 60511"/>
                          <a:gd name="connsiteX10" fmla="*/ 13572 w 34578"/>
                          <a:gd name="connsiteY10" fmla="*/ 7175 h 60511"/>
                          <a:gd name="connsiteX11" fmla="*/ 11757 w 34578"/>
                          <a:gd name="connsiteY11" fmla="*/ 17894 h 60511"/>
                          <a:gd name="connsiteX12" fmla="*/ 3717 w 34578"/>
                          <a:gd name="connsiteY12" fmla="*/ 57572 h 60511"/>
                          <a:gd name="connsiteX13" fmla="*/ 0 w 34578"/>
                          <a:gd name="connsiteY13" fmla="*/ 56794 h 60511"/>
                          <a:gd name="connsiteX14" fmla="*/ 11584 w 34578"/>
                          <a:gd name="connsiteY14" fmla="*/ 0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11584" y="0"/>
                            </a:moveTo>
                            <a:lnTo>
                              <a:pt x="16425" y="951"/>
                            </a:lnTo>
                            <a:lnTo>
                              <a:pt x="27576" y="56189"/>
                            </a:lnTo>
                            <a:lnTo>
                              <a:pt x="27922" y="56276"/>
                            </a:lnTo>
                            <a:cubicBezTo>
                              <a:pt x="28354" y="52731"/>
                              <a:pt x="28873" y="49274"/>
                              <a:pt x="29478" y="45989"/>
                            </a:cubicBezTo>
                            <a:lnTo>
                              <a:pt x="37690" y="5273"/>
                            </a:lnTo>
                            <a:lnTo>
                              <a:pt x="41407" y="6051"/>
                            </a:lnTo>
                            <a:lnTo>
                              <a:pt x="29910" y="62846"/>
                            </a:lnTo>
                            <a:lnTo>
                              <a:pt x="24983" y="61895"/>
                            </a:lnTo>
                            <a:lnTo>
                              <a:pt x="13831" y="7261"/>
                            </a:lnTo>
                            <a:lnTo>
                              <a:pt x="13572" y="7175"/>
                            </a:lnTo>
                            <a:cubicBezTo>
                              <a:pt x="12967" y="11497"/>
                              <a:pt x="12275" y="15041"/>
                              <a:pt x="11757" y="17894"/>
                            </a:cubicBezTo>
                            <a:lnTo>
                              <a:pt x="3717" y="57572"/>
                            </a:lnTo>
                            <a:lnTo>
                              <a:pt x="0" y="56794"/>
                            </a:lnTo>
                            <a:lnTo>
                              <a:pt x="11584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7" name="Freihandform: Form 406">
                        <a:extLst>
                          <a:ext uri="{FF2B5EF4-FFF2-40B4-BE49-F238E27FC236}">
                            <a16:creationId xmlns:a16="http://schemas.microsoft.com/office/drawing/2014/main" id="{0FAB7CBA-2A67-4E5B-9CA3-A4605DD67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7629" y="2309388"/>
                        <a:ext cx="25934" cy="51867"/>
                      </a:xfrm>
                      <a:custGeom>
                        <a:avLst/>
                        <a:gdLst>
                          <a:gd name="connsiteX0" fmla="*/ 22822 w 25933"/>
                          <a:gd name="connsiteY0" fmla="*/ 0 h 51867"/>
                          <a:gd name="connsiteX1" fmla="*/ 26625 w 25933"/>
                          <a:gd name="connsiteY1" fmla="*/ 778 h 51867"/>
                          <a:gd name="connsiteX2" fmla="*/ 15906 w 25933"/>
                          <a:gd name="connsiteY2" fmla="*/ 53942 h 51867"/>
                          <a:gd name="connsiteX3" fmla="*/ 27230 w 25933"/>
                          <a:gd name="connsiteY3" fmla="*/ 56189 h 51867"/>
                          <a:gd name="connsiteX4" fmla="*/ 26452 w 25933"/>
                          <a:gd name="connsiteY4" fmla="*/ 59820 h 51867"/>
                          <a:gd name="connsiteX5" fmla="*/ 0 w 25933"/>
                          <a:gd name="connsiteY5" fmla="*/ 54461 h 51867"/>
                          <a:gd name="connsiteX6" fmla="*/ 778 w 25933"/>
                          <a:gd name="connsiteY6" fmla="*/ 50830 h 51867"/>
                          <a:gd name="connsiteX7" fmla="*/ 12102 w 25933"/>
                          <a:gd name="connsiteY7" fmla="*/ 53164 h 51867"/>
                          <a:gd name="connsiteX8" fmla="*/ 22822 w 25933"/>
                          <a:gd name="connsiteY8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2822" y="0"/>
                            </a:moveTo>
                            <a:lnTo>
                              <a:pt x="26625" y="778"/>
                            </a:lnTo>
                            <a:lnTo>
                              <a:pt x="15906" y="53942"/>
                            </a:lnTo>
                            <a:lnTo>
                              <a:pt x="27230" y="56189"/>
                            </a:lnTo>
                            <a:lnTo>
                              <a:pt x="26452" y="59820"/>
                            </a:lnTo>
                            <a:lnTo>
                              <a:pt x="0" y="54461"/>
                            </a:lnTo>
                            <a:lnTo>
                              <a:pt x="778" y="50830"/>
                            </a:lnTo>
                            <a:lnTo>
                              <a:pt x="12102" y="53164"/>
                            </a:lnTo>
                            <a:lnTo>
                              <a:pt x="22822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8" name="Freihandform: Form 407">
                        <a:extLst>
                          <a:ext uri="{FF2B5EF4-FFF2-40B4-BE49-F238E27FC236}">
                            <a16:creationId xmlns:a16="http://schemas.microsoft.com/office/drawing/2014/main" id="{160B27D1-150E-486D-9833-73F19FAAA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4236" y="2301708"/>
                        <a:ext cx="34578" cy="51867"/>
                      </a:xfrm>
                      <a:custGeom>
                        <a:avLst/>
                        <a:gdLst>
                          <a:gd name="connsiteX0" fmla="*/ 1494 w 34578"/>
                          <a:gd name="connsiteY0" fmla="*/ 26266 h 51867"/>
                          <a:gd name="connsiteX1" fmla="*/ 10052 w 34578"/>
                          <a:gd name="connsiteY1" fmla="*/ 5433 h 51867"/>
                          <a:gd name="connsiteX2" fmla="*/ 23797 w 34578"/>
                          <a:gd name="connsiteY2" fmla="*/ 333 h 51867"/>
                          <a:gd name="connsiteX3" fmla="*/ 34430 w 34578"/>
                          <a:gd name="connsiteY3" fmla="*/ 10447 h 51867"/>
                          <a:gd name="connsiteX4" fmla="*/ 34171 w 34578"/>
                          <a:gd name="connsiteY4" fmla="*/ 33009 h 51867"/>
                          <a:gd name="connsiteX5" fmla="*/ 25613 w 34578"/>
                          <a:gd name="connsiteY5" fmla="*/ 54015 h 51867"/>
                          <a:gd name="connsiteX6" fmla="*/ 11781 w 34578"/>
                          <a:gd name="connsiteY6" fmla="*/ 58683 h 51867"/>
                          <a:gd name="connsiteX7" fmla="*/ 1235 w 34578"/>
                          <a:gd name="connsiteY7" fmla="*/ 48656 h 51867"/>
                          <a:gd name="connsiteX8" fmla="*/ 1494 w 34578"/>
                          <a:gd name="connsiteY8" fmla="*/ 26266 h 51867"/>
                          <a:gd name="connsiteX9" fmla="*/ 30281 w 34578"/>
                          <a:gd name="connsiteY9" fmla="*/ 32145 h 51867"/>
                          <a:gd name="connsiteX10" fmla="*/ 30972 w 34578"/>
                          <a:gd name="connsiteY10" fmla="*/ 12349 h 51867"/>
                          <a:gd name="connsiteX11" fmla="*/ 23019 w 34578"/>
                          <a:gd name="connsiteY11" fmla="*/ 4050 h 51867"/>
                          <a:gd name="connsiteX12" fmla="*/ 12473 w 34578"/>
                          <a:gd name="connsiteY12" fmla="*/ 8632 h 51867"/>
                          <a:gd name="connsiteX13" fmla="*/ 5384 w 34578"/>
                          <a:gd name="connsiteY13" fmla="*/ 27217 h 51867"/>
                          <a:gd name="connsiteX14" fmla="*/ 4693 w 34578"/>
                          <a:gd name="connsiteY14" fmla="*/ 46927 h 51867"/>
                          <a:gd name="connsiteX15" fmla="*/ 12559 w 34578"/>
                          <a:gd name="connsiteY15" fmla="*/ 55225 h 51867"/>
                          <a:gd name="connsiteX16" fmla="*/ 23279 w 34578"/>
                          <a:gd name="connsiteY16" fmla="*/ 50644 h 51867"/>
                          <a:gd name="connsiteX17" fmla="*/ 30281 w 34578"/>
                          <a:gd name="connsiteY17" fmla="*/ 3214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1494" y="26266"/>
                            </a:moveTo>
                            <a:cubicBezTo>
                              <a:pt x="3396" y="16844"/>
                              <a:pt x="6249" y="9928"/>
                              <a:pt x="10052" y="5433"/>
                            </a:cubicBezTo>
                            <a:cubicBezTo>
                              <a:pt x="13856" y="938"/>
                              <a:pt x="18438" y="-791"/>
                              <a:pt x="23797" y="333"/>
                            </a:cubicBezTo>
                            <a:cubicBezTo>
                              <a:pt x="29157" y="1370"/>
                              <a:pt x="32701" y="4741"/>
                              <a:pt x="34430" y="10447"/>
                            </a:cubicBezTo>
                            <a:cubicBezTo>
                              <a:pt x="36159" y="16066"/>
                              <a:pt x="36072" y="23586"/>
                              <a:pt x="34171" y="33009"/>
                            </a:cubicBezTo>
                            <a:cubicBezTo>
                              <a:pt x="32182" y="42777"/>
                              <a:pt x="29330" y="49779"/>
                              <a:pt x="25613" y="54015"/>
                            </a:cubicBezTo>
                            <a:cubicBezTo>
                              <a:pt x="21895" y="58251"/>
                              <a:pt x="17314" y="59807"/>
                              <a:pt x="11781" y="58683"/>
                            </a:cubicBezTo>
                            <a:cubicBezTo>
                              <a:pt x="6508" y="57646"/>
                              <a:pt x="2964" y="54275"/>
                              <a:pt x="1235" y="48656"/>
                            </a:cubicBezTo>
                            <a:cubicBezTo>
                              <a:pt x="-494" y="43123"/>
                              <a:pt x="-408" y="35689"/>
                              <a:pt x="1494" y="26266"/>
                            </a:cubicBezTo>
                            <a:close/>
                            <a:moveTo>
                              <a:pt x="30281" y="32145"/>
                            </a:moveTo>
                            <a:cubicBezTo>
                              <a:pt x="32009" y="23673"/>
                              <a:pt x="32182" y="17103"/>
                              <a:pt x="30972" y="12349"/>
                            </a:cubicBezTo>
                            <a:cubicBezTo>
                              <a:pt x="29762" y="7594"/>
                              <a:pt x="27082" y="4828"/>
                              <a:pt x="23019" y="4050"/>
                            </a:cubicBezTo>
                            <a:cubicBezTo>
                              <a:pt x="18956" y="3185"/>
                              <a:pt x="15412" y="4741"/>
                              <a:pt x="12473" y="8632"/>
                            </a:cubicBezTo>
                            <a:cubicBezTo>
                              <a:pt x="9534" y="12435"/>
                              <a:pt x="7113" y="18659"/>
                              <a:pt x="5384" y="27217"/>
                            </a:cubicBezTo>
                            <a:cubicBezTo>
                              <a:pt x="3655" y="35602"/>
                              <a:pt x="3482" y="42172"/>
                              <a:pt x="4693" y="46927"/>
                            </a:cubicBezTo>
                            <a:cubicBezTo>
                              <a:pt x="5903" y="51681"/>
                              <a:pt x="8496" y="54361"/>
                              <a:pt x="12559" y="55225"/>
                            </a:cubicBezTo>
                            <a:cubicBezTo>
                              <a:pt x="16709" y="56090"/>
                              <a:pt x="20253" y="54534"/>
                              <a:pt x="23279" y="50644"/>
                            </a:cubicBezTo>
                            <a:cubicBezTo>
                              <a:pt x="26218" y="46581"/>
                              <a:pt x="28552" y="40443"/>
                              <a:pt x="30281" y="32145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9" name="Freihandform: Form 408">
                        <a:extLst>
                          <a:ext uri="{FF2B5EF4-FFF2-40B4-BE49-F238E27FC236}">
                            <a16:creationId xmlns:a16="http://schemas.microsoft.com/office/drawing/2014/main" id="{9C7029F6-6FA1-4506-88BB-AB36F9A2F7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8190" y="2292186"/>
                        <a:ext cx="25934" cy="60512"/>
                      </a:xfrm>
                      <a:custGeom>
                        <a:avLst/>
                        <a:gdLst>
                          <a:gd name="connsiteX0" fmla="*/ 23882 w 25933"/>
                          <a:gd name="connsiteY0" fmla="*/ 29305 h 60511"/>
                          <a:gd name="connsiteX1" fmla="*/ 28896 w 25933"/>
                          <a:gd name="connsiteY1" fmla="*/ 4495 h 60511"/>
                          <a:gd name="connsiteX2" fmla="*/ 32699 w 25933"/>
                          <a:gd name="connsiteY2" fmla="*/ 5273 h 60511"/>
                          <a:gd name="connsiteX3" fmla="*/ 21202 w 25933"/>
                          <a:gd name="connsiteY3" fmla="*/ 62068 h 60511"/>
                          <a:gd name="connsiteX4" fmla="*/ 13422 w 25933"/>
                          <a:gd name="connsiteY4" fmla="*/ 60512 h 60511"/>
                          <a:gd name="connsiteX5" fmla="*/ 2011 w 25933"/>
                          <a:gd name="connsiteY5" fmla="*/ 54115 h 60511"/>
                          <a:gd name="connsiteX6" fmla="*/ 542 w 25933"/>
                          <a:gd name="connsiteY6" fmla="*/ 41580 h 60511"/>
                          <a:gd name="connsiteX7" fmla="*/ 4605 w 25933"/>
                          <a:gd name="connsiteY7" fmla="*/ 32330 h 60511"/>
                          <a:gd name="connsiteX8" fmla="*/ 12817 w 25933"/>
                          <a:gd name="connsiteY8" fmla="*/ 28008 h 60511"/>
                          <a:gd name="connsiteX9" fmla="*/ 6766 w 25933"/>
                          <a:gd name="connsiteY9" fmla="*/ 0 h 60511"/>
                          <a:gd name="connsiteX10" fmla="*/ 11002 w 25933"/>
                          <a:gd name="connsiteY10" fmla="*/ 865 h 60511"/>
                          <a:gd name="connsiteX11" fmla="*/ 16621 w 25933"/>
                          <a:gd name="connsiteY11" fmla="*/ 27835 h 60511"/>
                          <a:gd name="connsiteX12" fmla="*/ 23882 w 25933"/>
                          <a:gd name="connsiteY12" fmla="*/ 29305 h 60511"/>
                          <a:gd name="connsiteX13" fmla="*/ 23190 w 25933"/>
                          <a:gd name="connsiteY13" fmla="*/ 32763 h 60511"/>
                          <a:gd name="connsiteX14" fmla="*/ 17831 w 25933"/>
                          <a:gd name="connsiteY14" fmla="*/ 31725 h 60511"/>
                          <a:gd name="connsiteX15" fmla="*/ 9186 w 25933"/>
                          <a:gd name="connsiteY15" fmla="*/ 33282 h 60511"/>
                          <a:gd name="connsiteX16" fmla="*/ 4518 w 25933"/>
                          <a:gd name="connsiteY16" fmla="*/ 42185 h 60511"/>
                          <a:gd name="connsiteX17" fmla="*/ 5469 w 25933"/>
                          <a:gd name="connsiteY17" fmla="*/ 52040 h 60511"/>
                          <a:gd name="connsiteX18" fmla="*/ 13854 w 25933"/>
                          <a:gd name="connsiteY18" fmla="*/ 56708 h 60511"/>
                          <a:gd name="connsiteX19" fmla="*/ 18090 w 25933"/>
                          <a:gd name="connsiteY19" fmla="*/ 57573 h 60511"/>
                          <a:gd name="connsiteX20" fmla="*/ 23190 w 25933"/>
                          <a:gd name="connsiteY20" fmla="*/ 32763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60511">
                            <a:moveTo>
                              <a:pt x="23882" y="29305"/>
                            </a:moveTo>
                            <a:lnTo>
                              <a:pt x="28896" y="4495"/>
                            </a:lnTo>
                            <a:lnTo>
                              <a:pt x="32699" y="5273"/>
                            </a:lnTo>
                            <a:lnTo>
                              <a:pt x="21202" y="62068"/>
                            </a:lnTo>
                            <a:lnTo>
                              <a:pt x="13422" y="60512"/>
                            </a:lnTo>
                            <a:cubicBezTo>
                              <a:pt x="7890" y="59388"/>
                              <a:pt x="4086" y="57227"/>
                              <a:pt x="2011" y="54115"/>
                            </a:cubicBezTo>
                            <a:cubicBezTo>
                              <a:pt x="-63" y="51003"/>
                              <a:pt x="-496" y="46767"/>
                              <a:pt x="542" y="41580"/>
                            </a:cubicBezTo>
                            <a:cubicBezTo>
                              <a:pt x="1320" y="37604"/>
                              <a:pt x="2703" y="34578"/>
                              <a:pt x="4605" y="32330"/>
                            </a:cubicBezTo>
                            <a:cubicBezTo>
                              <a:pt x="6507" y="30083"/>
                              <a:pt x="9273" y="28613"/>
                              <a:pt x="12817" y="28008"/>
                            </a:cubicBezTo>
                            <a:lnTo>
                              <a:pt x="6766" y="0"/>
                            </a:lnTo>
                            <a:lnTo>
                              <a:pt x="11002" y="865"/>
                            </a:lnTo>
                            <a:lnTo>
                              <a:pt x="16621" y="27835"/>
                            </a:lnTo>
                            <a:lnTo>
                              <a:pt x="23882" y="29305"/>
                            </a:lnTo>
                            <a:close/>
                            <a:moveTo>
                              <a:pt x="23190" y="32763"/>
                            </a:moveTo>
                            <a:lnTo>
                              <a:pt x="17831" y="31725"/>
                            </a:lnTo>
                            <a:cubicBezTo>
                              <a:pt x="14373" y="31034"/>
                              <a:pt x="11520" y="31553"/>
                              <a:pt x="9186" y="33282"/>
                            </a:cubicBezTo>
                            <a:cubicBezTo>
                              <a:pt x="6939" y="35010"/>
                              <a:pt x="5296" y="38036"/>
                              <a:pt x="4518" y="42185"/>
                            </a:cubicBezTo>
                            <a:cubicBezTo>
                              <a:pt x="3654" y="46421"/>
                              <a:pt x="4000" y="49706"/>
                              <a:pt x="5469" y="52040"/>
                            </a:cubicBezTo>
                            <a:cubicBezTo>
                              <a:pt x="7025" y="54288"/>
                              <a:pt x="9791" y="55844"/>
                              <a:pt x="13854" y="56708"/>
                            </a:cubicBezTo>
                            <a:lnTo>
                              <a:pt x="18090" y="57573"/>
                            </a:lnTo>
                            <a:lnTo>
                              <a:pt x="23190" y="32763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68" name="Grafik 3536">
                      <a:extLst>
                        <a:ext uri="{FF2B5EF4-FFF2-40B4-BE49-F238E27FC236}">
                          <a16:creationId xmlns:a16="http://schemas.microsoft.com/office/drawing/2014/main" id="{31A4305C-1557-4C2F-8034-02C1A9923A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48503" y="2415976"/>
                      <a:ext cx="259336" cy="77801"/>
                      <a:chOff x="3148503" y="2415976"/>
                      <a:chExt cx="259336" cy="77801"/>
                    </a:xfrm>
                    <a:solidFill>
                      <a:srgbClr val="0786C8"/>
                    </a:solidFill>
                  </p:grpSpPr>
                  <p:sp>
                    <p:nvSpPr>
                      <p:cNvPr id="395" name="Freihandform: Form 394">
                        <a:extLst>
                          <a:ext uri="{FF2B5EF4-FFF2-40B4-BE49-F238E27FC236}">
                            <a16:creationId xmlns:a16="http://schemas.microsoft.com/office/drawing/2014/main" id="{6E41417D-3C42-4513-9028-3513C4CED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0869" y="2441387"/>
                        <a:ext cx="25934" cy="51867"/>
                      </a:xfrm>
                      <a:custGeom>
                        <a:avLst/>
                        <a:gdLst>
                          <a:gd name="connsiteX0" fmla="*/ 3803 w 25933"/>
                          <a:gd name="connsiteY0" fmla="*/ 14440 h 51867"/>
                          <a:gd name="connsiteX1" fmla="*/ 9077 w 25933"/>
                          <a:gd name="connsiteY1" fmla="*/ 3375 h 51867"/>
                          <a:gd name="connsiteX2" fmla="*/ 19537 w 25933"/>
                          <a:gd name="connsiteY2" fmla="*/ 90 h 51867"/>
                          <a:gd name="connsiteX3" fmla="*/ 30342 w 25933"/>
                          <a:gd name="connsiteY3" fmla="*/ 3375 h 51867"/>
                          <a:gd name="connsiteX4" fmla="*/ 29910 w 25933"/>
                          <a:gd name="connsiteY4" fmla="*/ 7525 h 51867"/>
                          <a:gd name="connsiteX5" fmla="*/ 25069 w 25933"/>
                          <a:gd name="connsiteY5" fmla="*/ 5104 h 51867"/>
                          <a:gd name="connsiteX6" fmla="*/ 19191 w 25933"/>
                          <a:gd name="connsiteY6" fmla="*/ 3721 h 51867"/>
                          <a:gd name="connsiteX7" fmla="*/ 11584 w 25933"/>
                          <a:gd name="connsiteY7" fmla="*/ 6228 h 51867"/>
                          <a:gd name="connsiteX8" fmla="*/ 7780 w 25933"/>
                          <a:gd name="connsiteY8" fmla="*/ 14440 h 51867"/>
                          <a:gd name="connsiteX9" fmla="*/ 8904 w 25933"/>
                          <a:gd name="connsiteY9" fmla="*/ 22220 h 51867"/>
                          <a:gd name="connsiteX10" fmla="*/ 15992 w 25933"/>
                          <a:gd name="connsiteY10" fmla="*/ 28704 h 51867"/>
                          <a:gd name="connsiteX11" fmla="*/ 22130 w 25933"/>
                          <a:gd name="connsiteY11" fmla="*/ 33804 h 51867"/>
                          <a:gd name="connsiteX12" fmla="*/ 24810 w 25933"/>
                          <a:gd name="connsiteY12" fmla="*/ 39077 h 51867"/>
                          <a:gd name="connsiteX13" fmla="*/ 25156 w 25933"/>
                          <a:gd name="connsiteY13" fmla="*/ 45906 h 51867"/>
                          <a:gd name="connsiteX14" fmla="*/ 22562 w 25933"/>
                          <a:gd name="connsiteY14" fmla="*/ 53254 h 51867"/>
                          <a:gd name="connsiteX15" fmla="*/ 17116 w 25933"/>
                          <a:gd name="connsiteY15" fmla="*/ 57836 h 51867"/>
                          <a:gd name="connsiteX16" fmla="*/ 10114 w 25933"/>
                          <a:gd name="connsiteY16" fmla="*/ 58873 h 51867"/>
                          <a:gd name="connsiteX17" fmla="*/ 4149 w 25933"/>
                          <a:gd name="connsiteY17" fmla="*/ 57490 h 51867"/>
                          <a:gd name="connsiteX18" fmla="*/ 0 w 25933"/>
                          <a:gd name="connsiteY18" fmla="*/ 55415 h 51867"/>
                          <a:gd name="connsiteX19" fmla="*/ 1902 w 25933"/>
                          <a:gd name="connsiteY19" fmla="*/ 51871 h 51867"/>
                          <a:gd name="connsiteX20" fmla="*/ 10546 w 25933"/>
                          <a:gd name="connsiteY20" fmla="*/ 55070 h 51867"/>
                          <a:gd name="connsiteX21" fmla="*/ 17808 w 25933"/>
                          <a:gd name="connsiteY21" fmla="*/ 52995 h 51867"/>
                          <a:gd name="connsiteX22" fmla="*/ 21352 w 25933"/>
                          <a:gd name="connsiteY22" fmla="*/ 45647 h 51867"/>
                          <a:gd name="connsiteX23" fmla="*/ 20228 w 25933"/>
                          <a:gd name="connsiteY23" fmla="*/ 37953 h 51867"/>
                          <a:gd name="connsiteX24" fmla="*/ 13313 w 25933"/>
                          <a:gd name="connsiteY24" fmla="*/ 31556 h 51867"/>
                          <a:gd name="connsiteX25" fmla="*/ 5532 w 25933"/>
                          <a:gd name="connsiteY25" fmla="*/ 23949 h 51867"/>
                          <a:gd name="connsiteX26" fmla="*/ 3803 w 25933"/>
                          <a:gd name="connsiteY26" fmla="*/ 1444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803" y="14440"/>
                            </a:moveTo>
                            <a:cubicBezTo>
                              <a:pt x="4322" y="9686"/>
                              <a:pt x="6051" y="6055"/>
                              <a:pt x="9077" y="3375"/>
                            </a:cubicBezTo>
                            <a:cubicBezTo>
                              <a:pt x="12016" y="782"/>
                              <a:pt x="15560" y="-342"/>
                              <a:pt x="19537" y="90"/>
                            </a:cubicBezTo>
                            <a:cubicBezTo>
                              <a:pt x="24118" y="609"/>
                              <a:pt x="27749" y="1646"/>
                              <a:pt x="30342" y="3375"/>
                            </a:cubicBezTo>
                            <a:lnTo>
                              <a:pt x="29910" y="7525"/>
                            </a:lnTo>
                            <a:cubicBezTo>
                              <a:pt x="28613" y="6574"/>
                              <a:pt x="26971" y="5796"/>
                              <a:pt x="25069" y="5104"/>
                            </a:cubicBezTo>
                            <a:cubicBezTo>
                              <a:pt x="23081" y="4413"/>
                              <a:pt x="21093" y="3980"/>
                              <a:pt x="19191" y="3721"/>
                            </a:cubicBezTo>
                            <a:cubicBezTo>
                              <a:pt x="16252" y="3375"/>
                              <a:pt x="13745" y="4240"/>
                              <a:pt x="11584" y="6228"/>
                            </a:cubicBezTo>
                            <a:cubicBezTo>
                              <a:pt x="9423" y="8216"/>
                              <a:pt x="8212" y="10982"/>
                              <a:pt x="7780" y="14440"/>
                            </a:cubicBezTo>
                            <a:cubicBezTo>
                              <a:pt x="7434" y="17639"/>
                              <a:pt x="7780" y="20232"/>
                              <a:pt x="8904" y="22220"/>
                            </a:cubicBezTo>
                            <a:cubicBezTo>
                              <a:pt x="10028" y="24209"/>
                              <a:pt x="12362" y="26370"/>
                              <a:pt x="15992" y="28704"/>
                            </a:cubicBezTo>
                            <a:cubicBezTo>
                              <a:pt x="18759" y="30519"/>
                              <a:pt x="20833" y="32248"/>
                              <a:pt x="22130" y="33804"/>
                            </a:cubicBezTo>
                            <a:cubicBezTo>
                              <a:pt x="23427" y="35360"/>
                              <a:pt x="24378" y="37089"/>
                              <a:pt x="24810" y="39077"/>
                            </a:cubicBezTo>
                            <a:cubicBezTo>
                              <a:pt x="25328" y="41066"/>
                              <a:pt x="25415" y="43313"/>
                              <a:pt x="25156" y="45906"/>
                            </a:cubicBezTo>
                            <a:cubicBezTo>
                              <a:pt x="24810" y="48759"/>
                              <a:pt x="23945" y="51179"/>
                              <a:pt x="22562" y="53254"/>
                            </a:cubicBezTo>
                            <a:cubicBezTo>
                              <a:pt x="21179" y="55329"/>
                              <a:pt x="19364" y="56885"/>
                              <a:pt x="17116" y="57836"/>
                            </a:cubicBezTo>
                            <a:cubicBezTo>
                              <a:pt x="14868" y="58787"/>
                              <a:pt x="12535" y="59133"/>
                              <a:pt x="10114" y="58873"/>
                            </a:cubicBezTo>
                            <a:cubicBezTo>
                              <a:pt x="7866" y="58614"/>
                              <a:pt x="5878" y="58182"/>
                              <a:pt x="4149" y="57490"/>
                            </a:cubicBezTo>
                            <a:cubicBezTo>
                              <a:pt x="2420" y="56798"/>
                              <a:pt x="1037" y="56107"/>
                              <a:pt x="0" y="55415"/>
                            </a:cubicBezTo>
                            <a:lnTo>
                              <a:pt x="1902" y="51871"/>
                            </a:lnTo>
                            <a:cubicBezTo>
                              <a:pt x="4668" y="53686"/>
                              <a:pt x="7521" y="54810"/>
                              <a:pt x="10546" y="55070"/>
                            </a:cubicBezTo>
                            <a:cubicBezTo>
                              <a:pt x="13399" y="55415"/>
                              <a:pt x="15819" y="54724"/>
                              <a:pt x="17808" y="52995"/>
                            </a:cubicBezTo>
                            <a:cubicBezTo>
                              <a:pt x="19796" y="51266"/>
                              <a:pt x="21006" y="48846"/>
                              <a:pt x="21352" y="45647"/>
                            </a:cubicBezTo>
                            <a:cubicBezTo>
                              <a:pt x="21698" y="42448"/>
                              <a:pt x="21352" y="39855"/>
                              <a:pt x="20228" y="37953"/>
                            </a:cubicBezTo>
                            <a:cubicBezTo>
                              <a:pt x="19104" y="36052"/>
                              <a:pt x="16857" y="33890"/>
                              <a:pt x="13313" y="31556"/>
                            </a:cubicBezTo>
                            <a:cubicBezTo>
                              <a:pt x="9682" y="29222"/>
                              <a:pt x="7088" y="26716"/>
                              <a:pt x="5532" y="23949"/>
                            </a:cubicBezTo>
                            <a:cubicBezTo>
                              <a:pt x="3976" y="21183"/>
                              <a:pt x="3458" y="18071"/>
                              <a:pt x="3803" y="14440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6" name="Freihandform: Form 395">
                        <a:extLst>
                          <a:ext uri="{FF2B5EF4-FFF2-40B4-BE49-F238E27FC236}">
                            <a16:creationId xmlns:a16="http://schemas.microsoft.com/office/drawing/2014/main" id="{5B120475-74D2-44C4-BBCD-082E714F8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734" y="2436922"/>
                        <a:ext cx="25934" cy="51867"/>
                      </a:xfrm>
                      <a:custGeom>
                        <a:avLst/>
                        <a:gdLst>
                          <a:gd name="connsiteX0" fmla="*/ 9509 w 25933"/>
                          <a:gd name="connsiteY0" fmla="*/ 55644 h 51867"/>
                          <a:gd name="connsiteX1" fmla="*/ 20574 w 25933"/>
                          <a:gd name="connsiteY1" fmla="*/ 49939 h 51867"/>
                          <a:gd name="connsiteX2" fmla="*/ 26539 w 25933"/>
                          <a:gd name="connsiteY2" fmla="*/ 31353 h 51867"/>
                          <a:gd name="connsiteX3" fmla="*/ 26279 w 25933"/>
                          <a:gd name="connsiteY3" fmla="*/ 17349 h 51867"/>
                          <a:gd name="connsiteX4" fmla="*/ 22217 w 25933"/>
                          <a:gd name="connsiteY4" fmla="*/ 7753 h 51867"/>
                          <a:gd name="connsiteX5" fmla="*/ 14869 w 25933"/>
                          <a:gd name="connsiteY5" fmla="*/ 3777 h 51867"/>
                          <a:gd name="connsiteX6" fmla="*/ 7002 w 25933"/>
                          <a:gd name="connsiteY6" fmla="*/ 4555 h 51867"/>
                          <a:gd name="connsiteX7" fmla="*/ 7434 w 25933"/>
                          <a:gd name="connsiteY7" fmla="*/ 1011 h 51867"/>
                          <a:gd name="connsiteX8" fmla="*/ 15733 w 25933"/>
                          <a:gd name="connsiteY8" fmla="*/ 146 h 51867"/>
                          <a:gd name="connsiteX9" fmla="*/ 24896 w 25933"/>
                          <a:gd name="connsiteY9" fmla="*/ 4728 h 51867"/>
                          <a:gd name="connsiteX10" fmla="*/ 30083 w 25933"/>
                          <a:gd name="connsiteY10" fmla="*/ 15706 h 51867"/>
                          <a:gd name="connsiteX11" fmla="*/ 30515 w 25933"/>
                          <a:gd name="connsiteY11" fmla="*/ 31872 h 51867"/>
                          <a:gd name="connsiteX12" fmla="*/ 23167 w 25933"/>
                          <a:gd name="connsiteY12" fmla="*/ 52964 h 51867"/>
                          <a:gd name="connsiteX13" fmla="*/ 8904 w 25933"/>
                          <a:gd name="connsiteY13" fmla="*/ 59361 h 51867"/>
                          <a:gd name="connsiteX14" fmla="*/ 0 w 25933"/>
                          <a:gd name="connsiteY14" fmla="*/ 55903 h 51867"/>
                          <a:gd name="connsiteX15" fmla="*/ 2161 w 25933"/>
                          <a:gd name="connsiteY15" fmla="*/ 52705 h 51867"/>
                          <a:gd name="connsiteX16" fmla="*/ 9509 w 25933"/>
                          <a:gd name="connsiteY16" fmla="*/ 5564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9509" y="55644"/>
                            </a:moveTo>
                            <a:cubicBezTo>
                              <a:pt x="13831" y="56163"/>
                              <a:pt x="17548" y="54261"/>
                              <a:pt x="20574" y="49939"/>
                            </a:cubicBezTo>
                            <a:cubicBezTo>
                              <a:pt x="23686" y="45616"/>
                              <a:pt x="25674" y="39479"/>
                              <a:pt x="26539" y="31353"/>
                            </a:cubicBezTo>
                            <a:cubicBezTo>
                              <a:pt x="27144" y="26080"/>
                              <a:pt x="27057" y="21412"/>
                              <a:pt x="26279" y="17349"/>
                            </a:cubicBezTo>
                            <a:cubicBezTo>
                              <a:pt x="25501" y="13286"/>
                              <a:pt x="24205" y="10087"/>
                              <a:pt x="22217" y="7753"/>
                            </a:cubicBezTo>
                            <a:cubicBezTo>
                              <a:pt x="20228" y="5419"/>
                              <a:pt x="17808" y="4036"/>
                              <a:pt x="14869" y="3777"/>
                            </a:cubicBezTo>
                            <a:cubicBezTo>
                              <a:pt x="11843" y="3431"/>
                              <a:pt x="9250" y="3690"/>
                              <a:pt x="7002" y="4555"/>
                            </a:cubicBezTo>
                            <a:lnTo>
                              <a:pt x="7434" y="1011"/>
                            </a:lnTo>
                            <a:cubicBezTo>
                              <a:pt x="9595" y="60"/>
                              <a:pt x="12362" y="-200"/>
                              <a:pt x="15733" y="146"/>
                            </a:cubicBezTo>
                            <a:cubicBezTo>
                              <a:pt x="19364" y="578"/>
                              <a:pt x="22476" y="2134"/>
                              <a:pt x="24896" y="4728"/>
                            </a:cubicBezTo>
                            <a:cubicBezTo>
                              <a:pt x="27403" y="7408"/>
                              <a:pt x="29132" y="11038"/>
                              <a:pt x="30083" y="15706"/>
                            </a:cubicBezTo>
                            <a:cubicBezTo>
                              <a:pt x="31034" y="20374"/>
                              <a:pt x="31207" y="25734"/>
                              <a:pt x="30515" y="31872"/>
                            </a:cubicBezTo>
                            <a:cubicBezTo>
                              <a:pt x="29478" y="41035"/>
                              <a:pt x="27057" y="48123"/>
                              <a:pt x="23167" y="52964"/>
                            </a:cubicBezTo>
                            <a:cubicBezTo>
                              <a:pt x="19277" y="57892"/>
                              <a:pt x="14523" y="59966"/>
                              <a:pt x="8904" y="59361"/>
                            </a:cubicBezTo>
                            <a:cubicBezTo>
                              <a:pt x="5360" y="58929"/>
                              <a:pt x="2420" y="57805"/>
                              <a:pt x="0" y="55903"/>
                            </a:cubicBezTo>
                            <a:lnTo>
                              <a:pt x="2161" y="52705"/>
                            </a:lnTo>
                            <a:cubicBezTo>
                              <a:pt x="4236" y="54347"/>
                              <a:pt x="6656" y="55298"/>
                              <a:pt x="9509" y="55644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7" name="Freihandform: Form 396">
                        <a:extLst>
                          <a:ext uri="{FF2B5EF4-FFF2-40B4-BE49-F238E27FC236}">
                            <a16:creationId xmlns:a16="http://schemas.microsoft.com/office/drawing/2014/main" id="{E978C733-6965-4631-AABD-ED0402A14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2373" y="2435339"/>
                        <a:ext cx="8645" cy="51867"/>
                      </a:xfrm>
                      <a:custGeom>
                        <a:avLst/>
                        <a:gdLst>
                          <a:gd name="connsiteX0" fmla="*/ 10373 w 8644"/>
                          <a:gd name="connsiteY0" fmla="*/ 432 h 51867"/>
                          <a:gd name="connsiteX1" fmla="*/ 3890 w 8644"/>
                          <a:gd name="connsiteY1" fmla="*/ 58005 h 51867"/>
                          <a:gd name="connsiteX2" fmla="*/ 0 w 8644"/>
                          <a:gd name="connsiteY2" fmla="*/ 57573 h 51867"/>
                          <a:gd name="connsiteX3" fmla="*/ 6483 w 8644"/>
                          <a:gd name="connsiteY3" fmla="*/ 0 h 51867"/>
                          <a:gd name="connsiteX4" fmla="*/ 10373 w 8644"/>
                          <a:gd name="connsiteY4" fmla="*/ 43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" h="51867">
                            <a:moveTo>
                              <a:pt x="10373" y="432"/>
                            </a:moveTo>
                            <a:lnTo>
                              <a:pt x="3890" y="58005"/>
                            </a:lnTo>
                            <a:lnTo>
                              <a:pt x="0" y="57573"/>
                            </a:lnTo>
                            <a:lnTo>
                              <a:pt x="6483" y="0"/>
                            </a:lnTo>
                            <a:lnTo>
                              <a:pt x="10373" y="43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8" name="Freihandform: Form 397">
                        <a:extLst>
                          <a:ext uri="{FF2B5EF4-FFF2-40B4-BE49-F238E27FC236}">
                            <a16:creationId xmlns:a16="http://schemas.microsoft.com/office/drawing/2014/main" id="{D86611D1-E826-4043-98F0-158E10DC7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832" y="2431622"/>
                        <a:ext cx="25934" cy="51867"/>
                      </a:xfrm>
                      <a:custGeom>
                        <a:avLst/>
                        <a:gdLst>
                          <a:gd name="connsiteX0" fmla="*/ 6483 w 25933"/>
                          <a:gd name="connsiteY0" fmla="*/ 0 h 51867"/>
                          <a:gd name="connsiteX1" fmla="*/ 27317 w 25933"/>
                          <a:gd name="connsiteY1" fmla="*/ 2334 h 51867"/>
                          <a:gd name="connsiteX2" fmla="*/ 20833 w 25933"/>
                          <a:gd name="connsiteY2" fmla="*/ 59907 h 51867"/>
                          <a:gd name="connsiteX3" fmla="*/ 0 w 25933"/>
                          <a:gd name="connsiteY3" fmla="*/ 57573 h 51867"/>
                          <a:gd name="connsiteX4" fmla="*/ 432 w 25933"/>
                          <a:gd name="connsiteY4" fmla="*/ 53855 h 51867"/>
                          <a:gd name="connsiteX5" fmla="*/ 17462 w 25933"/>
                          <a:gd name="connsiteY5" fmla="*/ 55757 h 51867"/>
                          <a:gd name="connsiteX6" fmla="*/ 19882 w 25933"/>
                          <a:gd name="connsiteY6" fmla="*/ 33886 h 51867"/>
                          <a:gd name="connsiteX7" fmla="*/ 3804 w 25933"/>
                          <a:gd name="connsiteY7" fmla="*/ 32071 h 51867"/>
                          <a:gd name="connsiteX8" fmla="*/ 4236 w 25933"/>
                          <a:gd name="connsiteY8" fmla="*/ 28354 h 51867"/>
                          <a:gd name="connsiteX9" fmla="*/ 20315 w 25933"/>
                          <a:gd name="connsiteY9" fmla="*/ 30169 h 51867"/>
                          <a:gd name="connsiteX10" fmla="*/ 23081 w 25933"/>
                          <a:gd name="connsiteY10" fmla="*/ 5532 h 51867"/>
                          <a:gd name="connsiteX11" fmla="*/ 6051 w 25933"/>
                          <a:gd name="connsiteY11" fmla="*/ 3631 h 51867"/>
                          <a:gd name="connsiteX12" fmla="*/ 6483 w 25933"/>
                          <a:gd name="connsiteY12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6483" y="0"/>
                            </a:moveTo>
                            <a:lnTo>
                              <a:pt x="27317" y="2334"/>
                            </a:lnTo>
                            <a:lnTo>
                              <a:pt x="20833" y="59907"/>
                            </a:lnTo>
                            <a:lnTo>
                              <a:pt x="0" y="57573"/>
                            </a:lnTo>
                            <a:lnTo>
                              <a:pt x="432" y="53855"/>
                            </a:lnTo>
                            <a:lnTo>
                              <a:pt x="17462" y="55757"/>
                            </a:lnTo>
                            <a:lnTo>
                              <a:pt x="19882" y="33886"/>
                            </a:lnTo>
                            <a:lnTo>
                              <a:pt x="3804" y="32071"/>
                            </a:lnTo>
                            <a:lnTo>
                              <a:pt x="4236" y="28354"/>
                            </a:lnTo>
                            <a:lnTo>
                              <a:pt x="20315" y="30169"/>
                            </a:lnTo>
                            <a:lnTo>
                              <a:pt x="23081" y="5532"/>
                            </a:lnTo>
                            <a:lnTo>
                              <a:pt x="6051" y="3631"/>
                            </a:lnTo>
                            <a:lnTo>
                              <a:pt x="6483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9" name="Freihandform: Form 398">
                        <a:extLst>
                          <a:ext uri="{FF2B5EF4-FFF2-40B4-BE49-F238E27FC236}">
                            <a16:creationId xmlns:a16="http://schemas.microsoft.com/office/drawing/2014/main" id="{1C01B8E4-A475-4D69-94E1-A024EC342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8289" y="2427041"/>
                        <a:ext cx="34578" cy="60512"/>
                      </a:xfrm>
                      <a:custGeom>
                        <a:avLst/>
                        <a:gdLst>
                          <a:gd name="connsiteX0" fmla="*/ 6483 w 34578"/>
                          <a:gd name="connsiteY0" fmla="*/ 0 h 60511"/>
                          <a:gd name="connsiteX1" fmla="*/ 11411 w 34578"/>
                          <a:gd name="connsiteY1" fmla="*/ 519 h 60511"/>
                          <a:gd name="connsiteX2" fmla="*/ 27403 w 34578"/>
                          <a:gd name="connsiteY2" fmla="*/ 54633 h 60511"/>
                          <a:gd name="connsiteX3" fmla="*/ 27749 w 34578"/>
                          <a:gd name="connsiteY3" fmla="*/ 54633 h 60511"/>
                          <a:gd name="connsiteX4" fmla="*/ 28441 w 34578"/>
                          <a:gd name="connsiteY4" fmla="*/ 44260 h 60511"/>
                          <a:gd name="connsiteX5" fmla="*/ 33109 w 34578"/>
                          <a:gd name="connsiteY5" fmla="*/ 2939 h 60511"/>
                          <a:gd name="connsiteX6" fmla="*/ 36912 w 34578"/>
                          <a:gd name="connsiteY6" fmla="*/ 3371 h 60511"/>
                          <a:gd name="connsiteX7" fmla="*/ 30429 w 34578"/>
                          <a:gd name="connsiteY7" fmla="*/ 60944 h 60511"/>
                          <a:gd name="connsiteX8" fmla="*/ 25415 w 34578"/>
                          <a:gd name="connsiteY8" fmla="*/ 60339 h 60511"/>
                          <a:gd name="connsiteX9" fmla="*/ 9509 w 34578"/>
                          <a:gd name="connsiteY9" fmla="*/ 6916 h 60511"/>
                          <a:gd name="connsiteX10" fmla="*/ 9250 w 34578"/>
                          <a:gd name="connsiteY10" fmla="*/ 6916 h 60511"/>
                          <a:gd name="connsiteX11" fmla="*/ 8299 w 34578"/>
                          <a:gd name="connsiteY11" fmla="*/ 17721 h 60511"/>
                          <a:gd name="connsiteX12" fmla="*/ 3804 w 34578"/>
                          <a:gd name="connsiteY12" fmla="*/ 57918 h 60511"/>
                          <a:gd name="connsiteX13" fmla="*/ 0 w 34578"/>
                          <a:gd name="connsiteY13" fmla="*/ 57486 h 60511"/>
                          <a:gd name="connsiteX14" fmla="*/ 6483 w 34578"/>
                          <a:gd name="connsiteY14" fmla="*/ 0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6483" y="0"/>
                            </a:moveTo>
                            <a:lnTo>
                              <a:pt x="11411" y="519"/>
                            </a:lnTo>
                            <a:lnTo>
                              <a:pt x="27403" y="54633"/>
                            </a:lnTo>
                            <a:lnTo>
                              <a:pt x="27749" y="54633"/>
                            </a:lnTo>
                            <a:cubicBezTo>
                              <a:pt x="27835" y="51003"/>
                              <a:pt x="28095" y="47545"/>
                              <a:pt x="28441" y="44260"/>
                            </a:cubicBezTo>
                            <a:lnTo>
                              <a:pt x="33109" y="2939"/>
                            </a:lnTo>
                            <a:lnTo>
                              <a:pt x="36912" y="3371"/>
                            </a:lnTo>
                            <a:lnTo>
                              <a:pt x="30429" y="60944"/>
                            </a:lnTo>
                            <a:lnTo>
                              <a:pt x="25415" y="60339"/>
                            </a:lnTo>
                            <a:lnTo>
                              <a:pt x="9509" y="6916"/>
                            </a:lnTo>
                            <a:lnTo>
                              <a:pt x="9250" y="6916"/>
                            </a:lnTo>
                            <a:cubicBezTo>
                              <a:pt x="8990" y="11238"/>
                              <a:pt x="8645" y="14869"/>
                              <a:pt x="8299" y="17721"/>
                            </a:cubicBezTo>
                            <a:lnTo>
                              <a:pt x="3804" y="57918"/>
                            </a:lnTo>
                            <a:lnTo>
                              <a:pt x="0" y="57486"/>
                            </a:lnTo>
                            <a:lnTo>
                              <a:pt x="6483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0" name="Freihandform: Form 399">
                        <a:extLst>
                          <a:ext uri="{FF2B5EF4-FFF2-40B4-BE49-F238E27FC236}">
                            <a16:creationId xmlns:a16="http://schemas.microsoft.com/office/drawing/2014/main" id="{D4911273-A7EF-4A19-92C7-FB018256C4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4748" y="2424534"/>
                        <a:ext cx="25934" cy="51867"/>
                      </a:xfrm>
                      <a:custGeom>
                        <a:avLst/>
                        <a:gdLst>
                          <a:gd name="connsiteX0" fmla="*/ 17894 w 25933"/>
                          <a:gd name="connsiteY0" fmla="*/ 0 h 51867"/>
                          <a:gd name="connsiteX1" fmla="*/ 21784 w 25933"/>
                          <a:gd name="connsiteY1" fmla="*/ 432 h 51867"/>
                          <a:gd name="connsiteX2" fmla="*/ 15733 w 25933"/>
                          <a:gd name="connsiteY2" fmla="*/ 54288 h 51867"/>
                          <a:gd name="connsiteX3" fmla="*/ 27230 w 25933"/>
                          <a:gd name="connsiteY3" fmla="*/ 55584 h 51867"/>
                          <a:gd name="connsiteX4" fmla="*/ 26798 w 25933"/>
                          <a:gd name="connsiteY4" fmla="*/ 59301 h 51867"/>
                          <a:gd name="connsiteX5" fmla="*/ 0 w 25933"/>
                          <a:gd name="connsiteY5" fmla="*/ 56276 h 51867"/>
                          <a:gd name="connsiteX6" fmla="*/ 432 w 25933"/>
                          <a:gd name="connsiteY6" fmla="*/ 52559 h 51867"/>
                          <a:gd name="connsiteX7" fmla="*/ 11930 w 25933"/>
                          <a:gd name="connsiteY7" fmla="*/ 53856 h 51867"/>
                          <a:gd name="connsiteX8" fmla="*/ 17894 w 25933"/>
                          <a:gd name="connsiteY8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17894" y="0"/>
                            </a:moveTo>
                            <a:lnTo>
                              <a:pt x="21784" y="432"/>
                            </a:lnTo>
                            <a:lnTo>
                              <a:pt x="15733" y="54288"/>
                            </a:lnTo>
                            <a:lnTo>
                              <a:pt x="27230" y="55584"/>
                            </a:lnTo>
                            <a:lnTo>
                              <a:pt x="26798" y="59301"/>
                            </a:lnTo>
                            <a:lnTo>
                              <a:pt x="0" y="56276"/>
                            </a:lnTo>
                            <a:lnTo>
                              <a:pt x="432" y="52559"/>
                            </a:lnTo>
                            <a:lnTo>
                              <a:pt x="11930" y="53856"/>
                            </a:lnTo>
                            <a:lnTo>
                              <a:pt x="17894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1" name="Freihandform: Form 400">
                        <a:extLst>
                          <a:ext uri="{FF2B5EF4-FFF2-40B4-BE49-F238E27FC236}">
                            <a16:creationId xmlns:a16="http://schemas.microsoft.com/office/drawing/2014/main" id="{BF8CDC24-5DE3-400C-8B80-EB21C3919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42" y="2422027"/>
                        <a:ext cx="8645" cy="51867"/>
                      </a:xfrm>
                      <a:custGeom>
                        <a:avLst/>
                        <a:gdLst>
                          <a:gd name="connsiteX0" fmla="*/ 10374 w 8644"/>
                          <a:gd name="connsiteY0" fmla="*/ 432 h 51867"/>
                          <a:gd name="connsiteX1" fmla="*/ 3890 w 8644"/>
                          <a:gd name="connsiteY1" fmla="*/ 58005 h 51867"/>
                          <a:gd name="connsiteX2" fmla="*/ 0 w 8644"/>
                          <a:gd name="connsiteY2" fmla="*/ 57573 h 51867"/>
                          <a:gd name="connsiteX3" fmla="*/ 6483 w 8644"/>
                          <a:gd name="connsiteY3" fmla="*/ 0 h 51867"/>
                          <a:gd name="connsiteX4" fmla="*/ 10374 w 8644"/>
                          <a:gd name="connsiteY4" fmla="*/ 43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" h="51867">
                            <a:moveTo>
                              <a:pt x="10374" y="432"/>
                            </a:moveTo>
                            <a:lnTo>
                              <a:pt x="3890" y="58005"/>
                            </a:lnTo>
                            <a:lnTo>
                              <a:pt x="0" y="57573"/>
                            </a:lnTo>
                            <a:lnTo>
                              <a:pt x="6483" y="0"/>
                            </a:lnTo>
                            <a:lnTo>
                              <a:pt x="10374" y="43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2" name="Freihandform: Form 401">
                        <a:extLst>
                          <a:ext uri="{FF2B5EF4-FFF2-40B4-BE49-F238E27FC236}">
                            <a16:creationId xmlns:a16="http://schemas.microsoft.com/office/drawing/2014/main" id="{82DBE9A3-6AA0-4728-9D02-E5348ED47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9969" y="2418738"/>
                        <a:ext cx="25934" cy="51867"/>
                      </a:xfrm>
                      <a:custGeom>
                        <a:avLst/>
                        <a:gdLst>
                          <a:gd name="connsiteX0" fmla="*/ 3890 w 25933"/>
                          <a:gd name="connsiteY0" fmla="*/ 14440 h 51867"/>
                          <a:gd name="connsiteX1" fmla="*/ 9163 w 25933"/>
                          <a:gd name="connsiteY1" fmla="*/ 3375 h 51867"/>
                          <a:gd name="connsiteX2" fmla="*/ 19623 w 25933"/>
                          <a:gd name="connsiteY2" fmla="*/ 90 h 51867"/>
                          <a:gd name="connsiteX3" fmla="*/ 30429 w 25933"/>
                          <a:gd name="connsiteY3" fmla="*/ 3375 h 51867"/>
                          <a:gd name="connsiteX4" fmla="*/ 29997 w 25933"/>
                          <a:gd name="connsiteY4" fmla="*/ 7525 h 51867"/>
                          <a:gd name="connsiteX5" fmla="*/ 25156 w 25933"/>
                          <a:gd name="connsiteY5" fmla="*/ 5104 h 51867"/>
                          <a:gd name="connsiteX6" fmla="*/ 19277 w 25933"/>
                          <a:gd name="connsiteY6" fmla="*/ 3721 h 51867"/>
                          <a:gd name="connsiteX7" fmla="*/ 11670 w 25933"/>
                          <a:gd name="connsiteY7" fmla="*/ 6228 h 51867"/>
                          <a:gd name="connsiteX8" fmla="*/ 7867 w 25933"/>
                          <a:gd name="connsiteY8" fmla="*/ 14440 h 51867"/>
                          <a:gd name="connsiteX9" fmla="*/ 8990 w 25933"/>
                          <a:gd name="connsiteY9" fmla="*/ 22220 h 51867"/>
                          <a:gd name="connsiteX10" fmla="*/ 15992 w 25933"/>
                          <a:gd name="connsiteY10" fmla="*/ 28704 h 51867"/>
                          <a:gd name="connsiteX11" fmla="*/ 22130 w 25933"/>
                          <a:gd name="connsiteY11" fmla="*/ 33804 h 51867"/>
                          <a:gd name="connsiteX12" fmla="*/ 24810 w 25933"/>
                          <a:gd name="connsiteY12" fmla="*/ 39077 h 51867"/>
                          <a:gd name="connsiteX13" fmla="*/ 25156 w 25933"/>
                          <a:gd name="connsiteY13" fmla="*/ 45906 h 51867"/>
                          <a:gd name="connsiteX14" fmla="*/ 22562 w 25933"/>
                          <a:gd name="connsiteY14" fmla="*/ 53254 h 51867"/>
                          <a:gd name="connsiteX15" fmla="*/ 17116 w 25933"/>
                          <a:gd name="connsiteY15" fmla="*/ 57836 h 51867"/>
                          <a:gd name="connsiteX16" fmla="*/ 10114 w 25933"/>
                          <a:gd name="connsiteY16" fmla="*/ 58873 h 51867"/>
                          <a:gd name="connsiteX17" fmla="*/ 4149 w 25933"/>
                          <a:gd name="connsiteY17" fmla="*/ 57404 h 51867"/>
                          <a:gd name="connsiteX18" fmla="*/ 0 w 25933"/>
                          <a:gd name="connsiteY18" fmla="*/ 55329 h 51867"/>
                          <a:gd name="connsiteX19" fmla="*/ 1902 w 25933"/>
                          <a:gd name="connsiteY19" fmla="*/ 51785 h 51867"/>
                          <a:gd name="connsiteX20" fmla="*/ 10546 w 25933"/>
                          <a:gd name="connsiteY20" fmla="*/ 55070 h 51867"/>
                          <a:gd name="connsiteX21" fmla="*/ 17808 w 25933"/>
                          <a:gd name="connsiteY21" fmla="*/ 52995 h 51867"/>
                          <a:gd name="connsiteX22" fmla="*/ 21352 w 25933"/>
                          <a:gd name="connsiteY22" fmla="*/ 45647 h 51867"/>
                          <a:gd name="connsiteX23" fmla="*/ 20228 w 25933"/>
                          <a:gd name="connsiteY23" fmla="*/ 37953 h 51867"/>
                          <a:gd name="connsiteX24" fmla="*/ 13313 w 25933"/>
                          <a:gd name="connsiteY24" fmla="*/ 31556 h 51867"/>
                          <a:gd name="connsiteX25" fmla="*/ 5532 w 25933"/>
                          <a:gd name="connsiteY25" fmla="*/ 23949 h 51867"/>
                          <a:gd name="connsiteX26" fmla="*/ 3890 w 25933"/>
                          <a:gd name="connsiteY26" fmla="*/ 1444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890" y="14440"/>
                            </a:moveTo>
                            <a:cubicBezTo>
                              <a:pt x="4409" y="9686"/>
                              <a:pt x="6138" y="6055"/>
                              <a:pt x="9163" y="3375"/>
                            </a:cubicBezTo>
                            <a:cubicBezTo>
                              <a:pt x="12102" y="782"/>
                              <a:pt x="15647" y="-342"/>
                              <a:pt x="19623" y="90"/>
                            </a:cubicBezTo>
                            <a:cubicBezTo>
                              <a:pt x="24205" y="609"/>
                              <a:pt x="27835" y="1733"/>
                              <a:pt x="30429" y="3375"/>
                            </a:cubicBezTo>
                            <a:lnTo>
                              <a:pt x="29997" y="7525"/>
                            </a:lnTo>
                            <a:cubicBezTo>
                              <a:pt x="28700" y="6574"/>
                              <a:pt x="27057" y="5796"/>
                              <a:pt x="25156" y="5104"/>
                            </a:cubicBezTo>
                            <a:cubicBezTo>
                              <a:pt x="23167" y="4413"/>
                              <a:pt x="21179" y="3980"/>
                              <a:pt x="19277" y="3721"/>
                            </a:cubicBezTo>
                            <a:cubicBezTo>
                              <a:pt x="16338" y="3375"/>
                              <a:pt x="13831" y="4240"/>
                              <a:pt x="11670" y="6228"/>
                            </a:cubicBezTo>
                            <a:cubicBezTo>
                              <a:pt x="9509" y="8216"/>
                              <a:pt x="8299" y="10982"/>
                              <a:pt x="7867" y="14440"/>
                            </a:cubicBezTo>
                            <a:cubicBezTo>
                              <a:pt x="7521" y="17639"/>
                              <a:pt x="7867" y="20232"/>
                              <a:pt x="8990" y="22220"/>
                            </a:cubicBezTo>
                            <a:cubicBezTo>
                              <a:pt x="10114" y="24209"/>
                              <a:pt x="12448" y="26370"/>
                              <a:pt x="15992" y="28704"/>
                            </a:cubicBezTo>
                            <a:cubicBezTo>
                              <a:pt x="18759" y="30519"/>
                              <a:pt x="20833" y="32248"/>
                              <a:pt x="22130" y="33804"/>
                            </a:cubicBezTo>
                            <a:cubicBezTo>
                              <a:pt x="23427" y="35360"/>
                              <a:pt x="24378" y="37089"/>
                              <a:pt x="24810" y="39077"/>
                            </a:cubicBezTo>
                            <a:cubicBezTo>
                              <a:pt x="25328" y="40979"/>
                              <a:pt x="25415" y="43313"/>
                              <a:pt x="25156" y="45906"/>
                            </a:cubicBezTo>
                            <a:cubicBezTo>
                              <a:pt x="24810" y="48759"/>
                              <a:pt x="23945" y="51179"/>
                              <a:pt x="22562" y="53254"/>
                            </a:cubicBezTo>
                            <a:cubicBezTo>
                              <a:pt x="21179" y="55329"/>
                              <a:pt x="19364" y="56885"/>
                              <a:pt x="17116" y="57836"/>
                            </a:cubicBezTo>
                            <a:cubicBezTo>
                              <a:pt x="14869" y="58787"/>
                              <a:pt x="12535" y="59219"/>
                              <a:pt x="10114" y="58873"/>
                            </a:cubicBezTo>
                            <a:cubicBezTo>
                              <a:pt x="7867" y="58614"/>
                              <a:pt x="5878" y="58182"/>
                              <a:pt x="4149" y="57404"/>
                            </a:cubicBezTo>
                            <a:cubicBezTo>
                              <a:pt x="2334" y="56712"/>
                              <a:pt x="1037" y="56020"/>
                              <a:pt x="0" y="55329"/>
                            </a:cubicBezTo>
                            <a:lnTo>
                              <a:pt x="1902" y="51785"/>
                            </a:lnTo>
                            <a:cubicBezTo>
                              <a:pt x="4668" y="53600"/>
                              <a:pt x="7521" y="54724"/>
                              <a:pt x="10546" y="55070"/>
                            </a:cubicBezTo>
                            <a:cubicBezTo>
                              <a:pt x="13399" y="55415"/>
                              <a:pt x="15820" y="54724"/>
                              <a:pt x="17808" y="52995"/>
                            </a:cubicBezTo>
                            <a:cubicBezTo>
                              <a:pt x="19796" y="51266"/>
                              <a:pt x="21006" y="48759"/>
                              <a:pt x="21352" y="45647"/>
                            </a:cubicBezTo>
                            <a:cubicBezTo>
                              <a:pt x="21698" y="42448"/>
                              <a:pt x="21352" y="39855"/>
                              <a:pt x="20228" y="37953"/>
                            </a:cubicBezTo>
                            <a:cubicBezTo>
                              <a:pt x="19104" y="36052"/>
                              <a:pt x="16857" y="33890"/>
                              <a:pt x="13313" y="31556"/>
                            </a:cubicBezTo>
                            <a:cubicBezTo>
                              <a:pt x="9595" y="29222"/>
                              <a:pt x="7002" y="26716"/>
                              <a:pt x="5532" y="23949"/>
                            </a:cubicBezTo>
                            <a:cubicBezTo>
                              <a:pt x="4063" y="21269"/>
                              <a:pt x="3458" y="18071"/>
                              <a:pt x="3890" y="14440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3" name="Freihandform: Form 402">
                        <a:extLst>
                          <a:ext uri="{FF2B5EF4-FFF2-40B4-BE49-F238E27FC236}">
                            <a16:creationId xmlns:a16="http://schemas.microsoft.com/office/drawing/2014/main" id="{FB70758F-CAA0-498A-A4F0-8ED3DBDC8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8503" y="2415976"/>
                        <a:ext cx="25934" cy="51867"/>
                      </a:xfrm>
                      <a:custGeom>
                        <a:avLst/>
                        <a:gdLst>
                          <a:gd name="connsiteX0" fmla="*/ 17894 w 25933"/>
                          <a:gd name="connsiteY0" fmla="*/ 0 h 51867"/>
                          <a:gd name="connsiteX1" fmla="*/ 21784 w 25933"/>
                          <a:gd name="connsiteY1" fmla="*/ 432 h 51867"/>
                          <a:gd name="connsiteX2" fmla="*/ 15733 w 25933"/>
                          <a:gd name="connsiteY2" fmla="*/ 54288 h 51867"/>
                          <a:gd name="connsiteX3" fmla="*/ 27230 w 25933"/>
                          <a:gd name="connsiteY3" fmla="*/ 55584 h 51867"/>
                          <a:gd name="connsiteX4" fmla="*/ 26798 w 25933"/>
                          <a:gd name="connsiteY4" fmla="*/ 59301 h 51867"/>
                          <a:gd name="connsiteX5" fmla="*/ 0 w 25933"/>
                          <a:gd name="connsiteY5" fmla="*/ 56276 h 51867"/>
                          <a:gd name="connsiteX6" fmla="*/ 432 w 25933"/>
                          <a:gd name="connsiteY6" fmla="*/ 52559 h 51867"/>
                          <a:gd name="connsiteX7" fmla="*/ 11843 w 25933"/>
                          <a:gd name="connsiteY7" fmla="*/ 53855 h 51867"/>
                          <a:gd name="connsiteX8" fmla="*/ 17894 w 25933"/>
                          <a:gd name="connsiteY8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17894" y="0"/>
                            </a:moveTo>
                            <a:lnTo>
                              <a:pt x="21784" y="432"/>
                            </a:lnTo>
                            <a:lnTo>
                              <a:pt x="15733" y="54288"/>
                            </a:lnTo>
                            <a:lnTo>
                              <a:pt x="27230" y="55584"/>
                            </a:lnTo>
                            <a:lnTo>
                              <a:pt x="26798" y="59301"/>
                            </a:lnTo>
                            <a:lnTo>
                              <a:pt x="0" y="56276"/>
                            </a:lnTo>
                            <a:lnTo>
                              <a:pt x="432" y="52559"/>
                            </a:lnTo>
                            <a:lnTo>
                              <a:pt x="11843" y="53855"/>
                            </a:lnTo>
                            <a:lnTo>
                              <a:pt x="17894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69" name="Grafik 3536">
                      <a:extLst>
                        <a:ext uri="{FF2B5EF4-FFF2-40B4-BE49-F238E27FC236}">
                          <a16:creationId xmlns:a16="http://schemas.microsoft.com/office/drawing/2014/main" id="{79CD4C3A-00CB-485F-A205-F795999D40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48071" y="2538642"/>
                      <a:ext cx="129668" cy="60512"/>
                      <a:chOff x="3148071" y="2538642"/>
                      <a:chExt cx="129668" cy="60512"/>
                    </a:xfrm>
                    <a:solidFill>
                      <a:srgbClr val="0786C8"/>
                    </a:solidFill>
                  </p:grpSpPr>
                  <p:sp>
                    <p:nvSpPr>
                      <p:cNvPr id="391" name="Freihandform: Form 390">
                        <a:extLst>
                          <a:ext uri="{FF2B5EF4-FFF2-40B4-BE49-F238E27FC236}">
                            <a16:creationId xmlns:a16="http://schemas.microsoft.com/office/drawing/2014/main" id="{DEA0851E-A143-4A7C-833D-FE70F50BF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4572" y="2540885"/>
                        <a:ext cx="17289" cy="51867"/>
                      </a:xfrm>
                      <a:custGeom>
                        <a:avLst/>
                        <a:gdLst>
                          <a:gd name="connsiteX0" fmla="*/ 259 w 17289"/>
                          <a:gd name="connsiteY0" fmla="*/ 15564 h 51867"/>
                          <a:gd name="connsiteX1" fmla="*/ 4495 w 17289"/>
                          <a:gd name="connsiteY1" fmla="*/ 4153 h 51867"/>
                          <a:gd name="connsiteX2" fmla="*/ 14696 w 17289"/>
                          <a:gd name="connsiteY2" fmla="*/ 4 h 51867"/>
                          <a:gd name="connsiteX3" fmla="*/ 25761 w 17289"/>
                          <a:gd name="connsiteY3" fmla="*/ 2338 h 51867"/>
                          <a:gd name="connsiteX4" fmla="*/ 25674 w 17289"/>
                          <a:gd name="connsiteY4" fmla="*/ 6574 h 51867"/>
                          <a:gd name="connsiteX5" fmla="*/ 20574 w 17289"/>
                          <a:gd name="connsiteY5" fmla="*/ 4585 h 51867"/>
                          <a:gd name="connsiteX6" fmla="*/ 14609 w 17289"/>
                          <a:gd name="connsiteY6" fmla="*/ 3721 h 51867"/>
                          <a:gd name="connsiteX7" fmla="*/ 7261 w 17289"/>
                          <a:gd name="connsiteY7" fmla="*/ 6920 h 51867"/>
                          <a:gd name="connsiteX8" fmla="*/ 4236 w 17289"/>
                          <a:gd name="connsiteY8" fmla="*/ 15391 h 51867"/>
                          <a:gd name="connsiteX9" fmla="*/ 6051 w 17289"/>
                          <a:gd name="connsiteY9" fmla="*/ 23085 h 51867"/>
                          <a:gd name="connsiteX10" fmla="*/ 13658 w 17289"/>
                          <a:gd name="connsiteY10" fmla="*/ 28877 h 51867"/>
                          <a:gd name="connsiteX11" fmla="*/ 20228 w 17289"/>
                          <a:gd name="connsiteY11" fmla="*/ 33458 h 51867"/>
                          <a:gd name="connsiteX12" fmla="*/ 23427 w 17289"/>
                          <a:gd name="connsiteY12" fmla="*/ 38472 h 51867"/>
                          <a:gd name="connsiteX13" fmla="*/ 24291 w 17289"/>
                          <a:gd name="connsiteY13" fmla="*/ 45215 h 51867"/>
                          <a:gd name="connsiteX14" fmla="*/ 22389 w 17289"/>
                          <a:gd name="connsiteY14" fmla="*/ 52736 h 51867"/>
                          <a:gd name="connsiteX15" fmla="*/ 17375 w 17289"/>
                          <a:gd name="connsiteY15" fmla="*/ 57836 h 51867"/>
                          <a:gd name="connsiteX16" fmla="*/ 10460 w 17289"/>
                          <a:gd name="connsiteY16" fmla="*/ 59478 h 51867"/>
                          <a:gd name="connsiteX17" fmla="*/ 4322 w 17289"/>
                          <a:gd name="connsiteY17" fmla="*/ 58614 h 51867"/>
                          <a:gd name="connsiteX18" fmla="*/ 0 w 17289"/>
                          <a:gd name="connsiteY18" fmla="*/ 56885 h 51867"/>
                          <a:gd name="connsiteX19" fmla="*/ 1642 w 17289"/>
                          <a:gd name="connsiteY19" fmla="*/ 53168 h 51867"/>
                          <a:gd name="connsiteX20" fmla="*/ 10546 w 17289"/>
                          <a:gd name="connsiteY20" fmla="*/ 55675 h 51867"/>
                          <a:gd name="connsiteX21" fmla="*/ 17548 w 17289"/>
                          <a:gd name="connsiteY21" fmla="*/ 52908 h 51867"/>
                          <a:gd name="connsiteX22" fmla="*/ 20401 w 17289"/>
                          <a:gd name="connsiteY22" fmla="*/ 45301 h 51867"/>
                          <a:gd name="connsiteX23" fmla="*/ 18672 w 17289"/>
                          <a:gd name="connsiteY23" fmla="*/ 37694 h 51867"/>
                          <a:gd name="connsiteX24" fmla="*/ 11238 w 17289"/>
                          <a:gd name="connsiteY24" fmla="*/ 31902 h 51867"/>
                          <a:gd name="connsiteX25" fmla="*/ 2853 w 17289"/>
                          <a:gd name="connsiteY25" fmla="*/ 24987 h 51867"/>
                          <a:gd name="connsiteX26" fmla="*/ 259 w 17289"/>
                          <a:gd name="connsiteY26" fmla="*/ 1556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259" y="15564"/>
                            </a:moveTo>
                            <a:cubicBezTo>
                              <a:pt x="346" y="10809"/>
                              <a:pt x="1815" y="7006"/>
                              <a:pt x="4495" y="4153"/>
                            </a:cubicBezTo>
                            <a:cubicBezTo>
                              <a:pt x="7175" y="1300"/>
                              <a:pt x="10633" y="-82"/>
                              <a:pt x="14696" y="4"/>
                            </a:cubicBezTo>
                            <a:cubicBezTo>
                              <a:pt x="19364" y="90"/>
                              <a:pt x="22994" y="868"/>
                              <a:pt x="25761" y="2338"/>
                            </a:cubicBezTo>
                            <a:lnTo>
                              <a:pt x="25674" y="6574"/>
                            </a:lnTo>
                            <a:cubicBezTo>
                              <a:pt x="24291" y="5796"/>
                              <a:pt x="22649" y="5104"/>
                              <a:pt x="20574" y="4585"/>
                            </a:cubicBezTo>
                            <a:cubicBezTo>
                              <a:pt x="18586" y="4067"/>
                              <a:pt x="16597" y="3807"/>
                              <a:pt x="14609" y="3721"/>
                            </a:cubicBezTo>
                            <a:cubicBezTo>
                              <a:pt x="11670" y="3635"/>
                              <a:pt x="9163" y="4758"/>
                              <a:pt x="7261" y="6920"/>
                            </a:cubicBezTo>
                            <a:cubicBezTo>
                              <a:pt x="5273" y="9081"/>
                              <a:pt x="4236" y="11933"/>
                              <a:pt x="4236" y="15391"/>
                            </a:cubicBezTo>
                            <a:cubicBezTo>
                              <a:pt x="4149" y="18590"/>
                              <a:pt x="4754" y="21183"/>
                              <a:pt x="6051" y="23085"/>
                            </a:cubicBezTo>
                            <a:cubicBezTo>
                              <a:pt x="7348" y="24987"/>
                              <a:pt x="9855" y="26975"/>
                              <a:pt x="13658" y="28877"/>
                            </a:cubicBezTo>
                            <a:cubicBezTo>
                              <a:pt x="16597" y="30433"/>
                              <a:pt x="18845" y="31989"/>
                              <a:pt x="20228" y="33458"/>
                            </a:cubicBezTo>
                            <a:cubicBezTo>
                              <a:pt x="21698" y="34928"/>
                              <a:pt x="22735" y="36570"/>
                              <a:pt x="23427" y="38472"/>
                            </a:cubicBezTo>
                            <a:cubicBezTo>
                              <a:pt x="24118" y="40374"/>
                              <a:pt x="24378" y="42621"/>
                              <a:pt x="24291" y="45215"/>
                            </a:cubicBezTo>
                            <a:cubicBezTo>
                              <a:pt x="24205" y="48067"/>
                              <a:pt x="23600" y="50574"/>
                              <a:pt x="22389" y="52736"/>
                            </a:cubicBezTo>
                            <a:cubicBezTo>
                              <a:pt x="21179" y="54897"/>
                              <a:pt x="19537" y="56626"/>
                              <a:pt x="17375" y="57836"/>
                            </a:cubicBezTo>
                            <a:cubicBezTo>
                              <a:pt x="15214" y="58960"/>
                              <a:pt x="12967" y="59565"/>
                              <a:pt x="10460" y="59478"/>
                            </a:cubicBezTo>
                            <a:cubicBezTo>
                              <a:pt x="8212" y="59392"/>
                              <a:pt x="6224" y="59132"/>
                              <a:pt x="4322" y="58614"/>
                            </a:cubicBezTo>
                            <a:cubicBezTo>
                              <a:pt x="2507" y="58095"/>
                              <a:pt x="1037" y="57490"/>
                              <a:pt x="0" y="56885"/>
                            </a:cubicBezTo>
                            <a:lnTo>
                              <a:pt x="1642" y="53168"/>
                            </a:lnTo>
                            <a:cubicBezTo>
                              <a:pt x="4495" y="54724"/>
                              <a:pt x="7521" y="55588"/>
                              <a:pt x="10546" y="55675"/>
                            </a:cubicBezTo>
                            <a:cubicBezTo>
                              <a:pt x="13399" y="55761"/>
                              <a:pt x="15733" y="54810"/>
                              <a:pt x="17548" y="52908"/>
                            </a:cubicBezTo>
                            <a:cubicBezTo>
                              <a:pt x="19364" y="51007"/>
                              <a:pt x="20315" y="48500"/>
                              <a:pt x="20401" y="45301"/>
                            </a:cubicBezTo>
                            <a:cubicBezTo>
                              <a:pt x="20488" y="42016"/>
                              <a:pt x="19882" y="39509"/>
                              <a:pt x="18672" y="37694"/>
                            </a:cubicBezTo>
                            <a:cubicBezTo>
                              <a:pt x="17462" y="35879"/>
                              <a:pt x="14955" y="33977"/>
                              <a:pt x="11238" y="31902"/>
                            </a:cubicBezTo>
                            <a:cubicBezTo>
                              <a:pt x="7348" y="29914"/>
                              <a:pt x="4582" y="27580"/>
                              <a:pt x="2853" y="24987"/>
                            </a:cubicBezTo>
                            <a:cubicBezTo>
                              <a:pt x="1037" y="22307"/>
                              <a:pt x="173" y="19195"/>
                              <a:pt x="259" y="15564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2" name="Freihandform: Form 391">
                        <a:extLst>
                          <a:ext uri="{FF2B5EF4-FFF2-40B4-BE49-F238E27FC236}">
                            <a16:creationId xmlns:a16="http://schemas.microsoft.com/office/drawing/2014/main" id="{9367CADA-CF09-47FF-9E3E-426291BE3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9475" y="2540370"/>
                        <a:ext cx="25934" cy="51867"/>
                      </a:xfrm>
                      <a:custGeom>
                        <a:avLst/>
                        <a:gdLst>
                          <a:gd name="connsiteX0" fmla="*/ 3890 w 25933"/>
                          <a:gd name="connsiteY0" fmla="*/ 87 h 51867"/>
                          <a:gd name="connsiteX1" fmla="*/ 8472 w 25933"/>
                          <a:gd name="connsiteY1" fmla="*/ 21179 h 51867"/>
                          <a:gd name="connsiteX2" fmla="*/ 22562 w 25933"/>
                          <a:gd name="connsiteY2" fmla="*/ 21525 h 51867"/>
                          <a:gd name="connsiteX3" fmla="*/ 28095 w 25933"/>
                          <a:gd name="connsiteY3" fmla="*/ 692 h 51867"/>
                          <a:gd name="connsiteX4" fmla="*/ 32158 w 25933"/>
                          <a:gd name="connsiteY4" fmla="*/ 778 h 51867"/>
                          <a:gd name="connsiteX5" fmla="*/ 16770 w 25933"/>
                          <a:gd name="connsiteY5" fmla="*/ 58351 h 51867"/>
                          <a:gd name="connsiteX6" fmla="*/ 12794 w 25933"/>
                          <a:gd name="connsiteY6" fmla="*/ 58264 h 51867"/>
                          <a:gd name="connsiteX7" fmla="*/ 0 w 25933"/>
                          <a:gd name="connsiteY7" fmla="*/ 0 h 51867"/>
                          <a:gd name="connsiteX8" fmla="*/ 3890 w 25933"/>
                          <a:gd name="connsiteY8" fmla="*/ 87 h 51867"/>
                          <a:gd name="connsiteX9" fmla="*/ 9250 w 25933"/>
                          <a:gd name="connsiteY9" fmla="*/ 25156 h 51867"/>
                          <a:gd name="connsiteX10" fmla="*/ 13831 w 25933"/>
                          <a:gd name="connsiteY10" fmla="*/ 46854 h 51867"/>
                          <a:gd name="connsiteX11" fmla="*/ 14869 w 25933"/>
                          <a:gd name="connsiteY11" fmla="*/ 53769 h 51867"/>
                          <a:gd name="connsiteX12" fmla="*/ 16165 w 25933"/>
                          <a:gd name="connsiteY12" fmla="*/ 46940 h 51867"/>
                          <a:gd name="connsiteX13" fmla="*/ 21611 w 25933"/>
                          <a:gd name="connsiteY13" fmla="*/ 25501 h 51867"/>
                          <a:gd name="connsiteX14" fmla="*/ 9250 w 25933"/>
                          <a:gd name="connsiteY14" fmla="*/ 2515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890" y="87"/>
                            </a:moveTo>
                            <a:lnTo>
                              <a:pt x="8472" y="21179"/>
                            </a:lnTo>
                            <a:lnTo>
                              <a:pt x="22562" y="21525"/>
                            </a:lnTo>
                            <a:lnTo>
                              <a:pt x="28095" y="692"/>
                            </a:lnTo>
                            <a:lnTo>
                              <a:pt x="32158" y="778"/>
                            </a:lnTo>
                            <a:lnTo>
                              <a:pt x="16770" y="58351"/>
                            </a:lnTo>
                            <a:lnTo>
                              <a:pt x="12794" y="58264"/>
                            </a:lnTo>
                            <a:lnTo>
                              <a:pt x="0" y="0"/>
                            </a:lnTo>
                            <a:lnTo>
                              <a:pt x="3890" y="87"/>
                            </a:lnTo>
                            <a:close/>
                            <a:moveTo>
                              <a:pt x="9250" y="25156"/>
                            </a:moveTo>
                            <a:lnTo>
                              <a:pt x="13831" y="46854"/>
                            </a:lnTo>
                            <a:cubicBezTo>
                              <a:pt x="14264" y="49274"/>
                              <a:pt x="14609" y="51608"/>
                              <a:pt x="14869" y="53769"/>
                            </a:cubicBezTo>
                            <a:cubicBezTo>
                              <a:pt x="15128" y="51521"/>
                              <a:pt x="15560" y="49187"/>
                              <a:pt x="16165" y="46940"/>
                            </a:cubicBezTo>
                            <a:lnTo>
                              <a:pt x="21611" y="25501"/>
                            </a:lnTo>
                            <a:lnTo>
                              <a:pt x="9250" y="25156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3" name="Freihandform: Form 392">
                        <a:extLst>
                          <a:ext uri="{FF2B5EF4-FFF2-40B4-BE49-F238E27FC236}">
                            <a16:creationId xmlns:a16="http://schemas.microsoft.com/office/drawing/2014/main" id="{69AB64DD-43BD-4B71-8B31-6223693EFC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0747" y="2538894"/>
                        <a:ext cx="25934" cy="51867"/>
                      </a:xfrm>
                      <a:custGeom>
                        <a:avLst/>
                        <a:gdLst>
                          <a:gd name="connsiteX0" fmla="*/ 12707 w 25933"/>
                          <a:gd name="connsiteY0" fmla="*/ 30004 h 51867"/>
                          <a:gd name="connsiteX1" fmla="*/ 0 w 25933"/>
                          <a:gd name="connsiteY1" fmla="*/ 29658 h 51867"/>
                          <a:gd name="connsiteX2" fmla="*/ 692 w 25933"/>
                          <a:gd name="connsiteY2" fmla="*/ 2255 h 51867"/>
                          <a:gd name="connsiteX3" fmla="*/ 14523 w 25933"/>
                          <a:gd name="connsiteY3" fmla="*/ 7 h 51867"/>
                          <a:gd name="connsiteX4" fmla="*/ 29046 w 25933"/>
                          <a:gd name="connsiteY4" fmla="*/ 8306 h 51867"/>
                          <a:gd name="connsiteX5" fmla="*/ 33714 w 25933"/>
                          <a:gd name="connsiteY5" fmla="*/ 30436 h 51867"/>
                          <a:gd name="connsiteX6" fmla="*/ 27749 w 25933"/>
                          <a:gd name="connsiteY6" fmla="*/ 52134 h 51867"/>
                          <a:gd name="connsiteX7" fmla="*/ 12362 w 25933"/>
                          <a:gd name="connsiteY7" fmla="*/ 59481 h 51867"/>
                          <a:gd name="connsiteX8" fmla="*/ 87 w 25933"/>
                          <a:gd name="connsiteY8" fmla="*/ 55418 h 51867"/>
                          <a:gd name="connsiteX9" fmla="*/ 2075 w 25933"/>
                          <a:gd name="connsiteY9" fmla="*/ 52047 h 51867"/>
                          <a:gd name="connsiteX10" fmla="*/ 12535 w 25933"/>
                          <a:gd name="connsiteY10" fmla="*/ 55764 h 51867"/>
                          <a:gd name="connsiteX11" fmla="*/ 24983 w 25933"/>
                          <a:gd name="connsiteY11" fmla="*/ 49367 h 51867"/>
                          <a:gd name="connsiteX12" fmla="*/ 29651 w 25933"/>
                          <a:gd name="connsiteY12" fmla="*/ 30090 h 51867"/>
                          <a:gd name="connsiteX13" fmla="*/ 25934 w 25933"/>
                          <a:gd name="connsiteY13" fmla="*/ 10726 h 51867"/>
                          <a:gd name="connsiteX14" fmla="*/ 14177 w 25933"/>
                          <a:gd name="connsiteY14" fmla="*/ 3638 h 51867"/>
                          <a:gd name="connsiteX15" fmla="*/ 4668 w 25933"/>
                          <a:gd name="connsiteY15" fmla="*/ 4848 h 51867"/>
                          <a:gd name="connsiteX16" fmla="*/ 4149 w 25933"/>
                          <a:gd name="connsiteY16" fmla="*/ 25941 h 51867"/>
                          <a:gd name="connsiteX17" fmla="*/ 12880 w 25933"/>
                          <a:gd name="connsiteY17" fmla="*/ 26114 h 51867"/>
                          <a:gd name="connsiteX18" fmla="*/ 12707 w 25933"/>
                          <a:gd name="connsiteY18" fmla="*/ 3000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12707" y="30004"/>
                            </a:moveTo>
                            <a:lnTo>
                              <a:pt x="0" y="29658"/>
                            </a:lnTo>
                            <a:lnTo>
                              <a:pt x="692" y="2255"/>
                            </a:lnTo>
                            <a:cubicBezTo>
                              <a:pt x="5187" y="612"/>
                              <a:pt x="9768" y="-79"/>
                              <a:pt x="14523" y="7"/>
                            </a:cubicBezTo>
                            <a:cubicBezTo>
                              <a:pt x="20833" y="180"/>
                              <a:pt x="25674" y="2946"/>
                              <a:pt x="29046" y="8306"/>
                            </a:cubicBezTo>
                            <a:cubicBezTo>
                              <a:pt x="32417" y="13665"/>
                              <a:pt x="33973" y="21013"/>
                              <a:pt x="33714" y="30436"/>
                            </a:cubicBezTo>
                            <a:cubicBezTo>
                              <a:pt x="33454" y="39858"/>
                              <a:pt x="31466" y="47120"/>
                              <a:pt x="27749" y="52134"/>
                            </a:cubicBezTo>
                            <a:cubicBezTo>
                              <a:pt x="24032" y="57234"/>
                              <a:pt x="18932" y="59654"/>
                              <a:pt x="12362" y="59481"/>
                            </a:cubicBezTo>
                            <a:cubicBezTo>
                              <a:pt x="7953" y="59395"/>
                              <a:pt x="3890" y="58012"/>
                              <a:pt x="87" y="55418"/>
                            </a:cubicBezTo>
                            <a:lnTo>
                              <a:pt x="2075" y="52047"/>
                            </a:lnTo>
                            <a:cubicBezTo>
                              <a:pt x="5619" y="54468"/>
                              <a:pt x="9163" y="55678"/>
                              <a:pt x="12535" y="55764"/>
                            </a:cubicBezTo>
                            <a:cubicBezTo>
                              <a:pt x="17981" y="55851"/>
                              <a:pt x="22130" y="53776"/>
                              <a:pt x="24983" y="49367"/>
                            </a:cubicBezTo>
                            <a:cubicBezTo>
                              <a:pt x="27835" y="44959"/>
                              <a:pt x="29392" y="38562"/>
                              <a:pt x="29651" y="30090"/>
                            </a:cubicBezTo>
                            <a:cubicBezTo>
                              <a:pt x="29824" y="21791"/>
                              <a:pt x="28613" y="15308"/>
                              <a:pt x="25934" y="10726"/>
                            </a:cubicBezTo>
                            <a:cubicBezTo>
                              <a:pt x="23254" y="6058"/>
                              <a:pt x="19277" y="3724"/>
                              <a:pt x="14177" y="3638"/>
                            </a:cubicBezTo>
                            <a:cubicBezTo>
                              <a:pt x="10460" y="3551"/>
                              <a:pt x="7348" y="3984"/>
                              <a:pt x="4668" y="4848"/>
                            </a:cubicBezTo>
                            <a:lnTo>
                              <a:pt x="4149" y="25941"/>
                            </a:lnTo>
                            <a:lnTo>
                              <a:pt x="12880" y="26114"/>
                            </a:lnTo>
                            <a:lnTo>
                              <a:pt x="12707" y="30004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4" name="Freihandform: Form 393">
                        <a:extLst>
                          <a:ext uri="{FF2B5EF4-FFF2-40B4-BE49-F238E27FC236}">
                            <a16:creationId xmlns:a16="http://schemas.microsoft.com/office/drawing/2014/main" id="{82271E8D-95D3-4F90-973D-70D8A93E26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8071" y="2538642"/>
                        <a:ext cx="17289" cy="51867"/>
                      </a:xfrm>
                      <a:custGeom>
                        <a:avLst/>
                        <a:gdLst>
                          <a:gd name="connsiteX0" fmla="*/ 1470 w 17289"/>
                          <a:gd name="connsiteY0" fmla="*/ 0 h 51867"/>
                          <a:gd name="connsiteX1" fmla="*/ 22476 w 17289"/>
                          <a:gd name="connsiteY1" fmla="*/ 519 h 51867"/>
                          <a:gd name="connsiteX2" fmla="*/ 21006 w 17289"/>
                          <a:gd name="connsiteY2" fmla="*/ 58437 h 51867"/>
                          <a:gd name="connsiteX3" fmla="*/ 0 w 17289"/>
                          <a:gd name="connsiteY3" fmla="*/ 57918 h 51867"/>
                          <a:gd name="connsiteX4" fmla="*/ 86 w 17289"/>
                          <a:gd name="connsiteY4" fmla="*/ 54201 h 51867"/>
                          <a:gd name="connsiteX5" fmla="*/ 17203 w 17289"/>
                          <a:gd name="connsiteY5" fmla="*/ 54633 h 51867"/>
                          <a:gd name="connsiteX6" fmla="*/ 17721 w 17289"/>
                          <a:gd name="connsiteY6" fmla="*/ 32676 h 51867"/>
                          <a:gd name="connsiteX7" fmla="*/ 1556 w 17289"/>
                          <a:gd name="connsiteY7" fmla="*/ 32244 h 51867"/>
                          <a:gd name="connsiteX8" fmla="*/ 1642 w 17289"/>
                          <a:gd name="connsiteY8" fmla="*/ 28527 h 51867"/>
                          <a:gd name="connsiteX9" fmla="*/ 17808 w 17289"/>
                          <a:gd name="connsiteY9" fmla="*/ 28959 h 51867"/>
                          <a:gd name="connsiteX10" fmla="*/ 18413 w 17289"/>
                          <a:gd name="connsiteY10" fmla="*/ 4236 h 51867"/>
                          <a:gd name="connsiteX11" fmla="*/ 1297 w 17289"/>
                          <a:gd name="connsiteY11" fmla="*/ 3803 h 51867"/>
                          <a:gd name="connsiteX12" fmla="*/ 1470 w 17289"/>
                          <a:gd name="connsiteY12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1470" y="0"/>
                            </a:moveTo>
                            <a:lnTo>
                              <a:pt x="22476" y="519"/>
                            </a:lnTo>
                            <a:lnTo>
                              <a:pt x="21006" y="58437"/>
                            </a:lnTo>
                            <a:lnTo>
                              <a:pt x="0" y="57918"/>
                            </a:lnTo>
                            <a:lnTo>
                              <a:pt x="86" y="54201"/>
                            </a:lnTo>
                            <a:lnTo>
                              <a:pt x="17203" y="54633"/>
                            </a:lnTo>
                            <a:lnTo>
                              <a:pt x="17721" y="32676"/>
                            </a:lnTo>
                            <a:lnTo>
                              <a:pt x="1556" y="32244"/>
                            </a:lnTo>
                            <a:lnTo>
                              <a:pt x="1642" y="28527"/>
                            </a:lnTo>
                            <a:lnTo>
                              <a:pt x="17808" y="28959"/>
                            </a:lnTo>
                            <a:lnTo>
                              <a:pt x="18413" y="4236"/>
                            </a:lnTo>
                            <a:lnTo>
                              <a:pt x="1297" y="3803"/>
                            </a:lnTo>
                            <a:lnTo>
                              <a:pt x="1470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70" name="Grafik 3536">
                      <a:extLst>
                        <a:ext uri="{FF2B5EF4-FFF2-40B4-BE49-F238E27FC236}">
                          <a16:creationId xmlns:a16="http://schemas.microsoft.com/office/drawing/2014/main" id="{6B243961-580B-4132-88BF-AE9B8F00D0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49714" y="2642549"/>
                      <a:ext cx="328492" cy="69156"/>
                      <a:chOff x="3149714" y="2642549"/>
                      <a:chExt cx="328492" cy="69156"/>
                    </a:xfrm>
                    <a:solidFill>
                      <a:srgbClr val="0786C8"/>
                    </a:solidFill>
                  </p:grpSpPr>
                  <p:sp>
                    <p:nvSpPr>
                      <p:cNvPr id="381" name="Freihandform: Form 380">
                        <a:extLst>
                          <a:ext uri="{FF2B5EF4-FFF2-40B4-BE49-F238E27FC236}">
                            <a16:creationId xmlns:a16="http://schemas.microsoft.com/office/drawing/2014/main" id="{58A420A9-9865-4895-8AB1-68E6FBB9C1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58929" y="2642549"/>
                        <a:ext cx="25934" cy="51867"/>
                      </a:xfrm>
                      <a:custGeom>
                        <a:avLst/>
                        <a:gdLst>
                          <a:gd name="connsiteX0" fmla="*/ 8126 w 25933"/>
                          <a:gd name="connsiteY0" fmla="*/ 259 h 51867"/>
                          <a:gd name="connsiteX1" fmla="*/ 12016 w 25933"/>
                          <a:gd name="connsiteY1" fmla="*/ 0 h 51867"/>
                          <a:gd name="connsiteX2" fmla="*/ 15387 w 25933"/>
                          <a:gd name="connsiteY2" fmla="*/ 54115 h 51867"/>
                          <a:gd name="connsiteX3" fmla="*/ 26885 w 25933"/>
                          <a:gd name="connsiteY3" fmla="*/ 53423 h 51867"/>
                          <a:gd name="connsiteX4" fmla="*/ 27144 w 25933"/>
                          <a:gd name="connsiteY4" fmla="*/ 57140 h 51867"/>
                          <a:gd name="connsiteX5" fmla="*/ 259 w 25933"/>
                          <a:gd name="connsiteY5" fmla="*/ 58869 h 51867"/>
                          <a:gd name="connsiteX6" fmla="*/ 0 w 25933"/>
                          <a:gd name="connsiteY6" fmla="*/ 55152 h 51867"/>
                          <a:gd name="connsiteX7" fmla="*/ 11497 w 25933"/>
                          <a:gd name="connsiteY7" fmla="*/ 54460 h 51867"/>
                          <a:gd name="connsiteX8" fmla="*/ 8126 w 25933"/>
                          <a:gd name="connsiteY8" fmla="*/ 25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8126" y="259"/>
                            </a:moveTo>
                            <a:lnTo>
                              <a:pt x="12016" y="0"/>
                            </a:lnTo>
                            <a:lnTo>
                              <a:pt x="15387" y="54115"/>
                            </a:lnTo>
                            <a:lnTo>
                              <a:pt x="26885" y="53423"/>
                            </a:lnTo>
                            <a:lnTo>
                              <a:pt x="27144" y="57140"/>
                            </a:lnTo>
                            <a:lnTo>
                              <a:pt x="259" y="58869"/>
                            </a:lnTo>
                            <a:lnTo>
                              <a:pt x="0" y="55152"/>
                            </a:lnTo>
                            <a:lnTo>
                              <a:pt x="11497" y="54460"/>
                            </a:lnTo>
                            <a:lnTo>
                              <a:pt x="8126" y="259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2" name="Freihandform: Form 381">
                        <a:extLst>
                          <a:ext uri="{FF2B5EF4-FFF2-40B4-BE49-F238E27FC236}">
                            <a16:creationId xmlns:a16="http://schemas.microsoft.com/office/drawing/2014/main" id="{B5441A4F-97BE-437E-A867-F4C4B486B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2103" y="2643932"/>
                        <a:ext cx="25934" cy="51867"/>
                      </a:xfrm>
                      <a:custGeom>
                        <a:avLst/>
                        <a:gdLst>
                          <a:gd name="connsiteX0" fmla="*/ 23945 w 25933"/>
                          <a:gd name="connsiteY0" fmla="*/ 25501 h 51867"/>
                          <a:gd name="connsiteX1" fmla="*/ 22389 w 25933"/>
                          <a:gd name="connsiteY1" fmla="*/ 259 h 51867"/>
                          <a:gd name="connsiteX2" fmla="*/ 26279 w 25933"/>
                          <a:gd name="connsiteY2" fmla="*/ 0 h 51867"/>
                          <a:gd name="connsiteX3" fmla="*/ 29910 w 25933"/>
                          <a:gd name="connsiteY3" fmla="*/ 57832 h 51867"/>
                          <a:gd name="connsiteX4" fmla="*/ 22044 w 25933"/>
                          <a:gd name="connsiteY4" fmla="*/ 58351 h 51867"/>
                          <a:gd name="connsiteX5" fmla="*/ 9423 w 25933"/>
                          <a:gd name="connsiteY5" fmla="*/ 55152 h 51867"/>
                          <a:gd name="connsiteX6" fmla="*/ 4755 w 25933"/>
                          <a:gd name="connsiteY6" fmla="*/ 43482 h 51867"/>
                          <a:gd name="connsiteX7" fmla="*/ 6311 w 25933"/>
                          <a:gd name="connsiteY7" fmla="*/ 33454 h 51867"/>
                          <a:gd name="connsiteX8" fmla="*/ 13140 w 25933"/>
                          <a:gd name="connsiteY8" fmla="*/ 27230 h 51867"/>
                          <a:gd name="connsiteX9" fmla="*/ 0 w 25933"/>
                          <a:gd name="connsiteY9" fmla="*/ 1729 h 51867"/>
                          <a:gd name="connsiteX10" fmla="*/ 4322 w 25933"/>
                          <a:gd name="connsiteY10" fmla="*/ 1469 h 51867"/>
                          <a:gd name="connsiteX11" fmla="*/ 16684 w 25933"/>
                          <a:gd name="connsiteY11" fmla="*/ 26106 h 51867"/>
                          <a:gd name="connsiteX12" fmla="*/ 23945 w 25933"/>
                          <a:gd name="connsiteY12" fmla="*/ 25501 h 51867"/>
                          <a:gd name="connsiteX13" fmla="*/ 24205 w 25933"/>
                          <a:gd name="connsiteY13" fmla="*/ 29046 h 51867"/>
                          <a:gd name="connsiteX14" fmla="*/ 18759 w 25933"/>
                          <a:gd name="connsiteY14" fmla="*/ 29391 h 51867"/>
                          <a:gd name="connsiteX15" fmla="*/ 10806 w 25933"/>
                          <a:gd name="connsiteY15" fmla="*/ 33108 h 51867"/>
                          <a:gd name="connsiteX16" fmla="*/ 8558 w 25933"/>
                          <a:gd name="connsiteY16" fmla="*/ 42963 h 51867"/>
                          <a:gd name="connsiteX17" fmla="*/ 12016 w 25933"/>
                          <a:gd name="connsiteY17" fmla="*/ 52213 h 51867"/>
                          <a:gd name="connsiteX18" fmla="*/ 21352 w 25933"/>
                          <a:gd name="connsiteY18" fmla="*/ 54547 h 51867"/>
                          <a:gd name="connsiteX19" fmla="*/ 25674 w 25933"/>
                          <a:gd name="connsiteY19" fmla="*/ 54288 h 51867"/>
                          <a:gd name="connsiteX20" fmla="*/ 24205 w 25933"/>
                          <a:gd name="connsiteY20" fmla="*/ 2904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3945" y="25501"/>
                            </a:moveTo>
                            <a:lnTo>
                              <a:pt x="22389" y="259"/>
                            </a:lnTo>
                            <a:lnTo>
                              <a:pt x="26279" y="0"/>
                            </a:lnTo>
                            <a:lnTo>
                              <a:pt x="29910" y="57832"/>
                            </a:lnTo>
                            <a:lnTo>
                              <a:pt x="22044" y="58351"/>
                            </a:lnTo>
                            <a:cubicBezTo>
                              <a:pt x="16425" y="58696"/>
                              <a:pt x="12189" y="57659"/>
                              <a:pt x="9423" y="55152"/>
                            </a:cubicBezTo>
                            <a:cubicBezTo>
                              <a:pt x="6656" y="52645"/>
                              <a:pt x="5100" y="48755"/>
                              <a:pt x="4755" y="43482"/>
                            </a:cubicBezTo>
                            <a:cubicBezTo>
                              <a:pt x="4495" y="39506"/>
                              <a:pt x="5014" y="36134"/>
                              <a:pt x="6311" y="33454"/>
                            </a:cubicBezTo>
                            <a:cubicBezTo>
                              <a:pt x="7607" y="30775"/>
                              <a:pt x="9855" y="28700"/>
                              <a:pt x="13140" y="27230"/>
                            </a:cubicBezTo>
                            <a:lnTo>
                              <a:pt x="0" y="1729"/>
                            </a:lnTo>
                            <a:lnTo>
                              <a:pt x="4322" y="1469"/>
                            </a:lnTo>
                            <a:lnTo>
                              <a:pt x="16684" y="26106"/>
                            </a:lnTo>
                            <a:lnTo>
                              <a:pt x="23945" y="25501"/>
                            </a:lnTo>
                            <a:close/>
                            <a:moveTo>
                              <a:pt x="24205" y="29046"/>
                            </a:moveTo>
                            <a:lnTo>
                              <a:pt x="18759" y="29391"/>
                            </a:lnTo>
                            <a:cubicBezTo>
                              <a:pt x="15214" y="29564"/>
                              <a:pt x="12621" y="30861"/>
                              <a:pt x="10806" y="33108"/>
                            </a:cubicBezTo>
                            <a:cubicBezTo>
                              <a:pt x="9077" y="35356"/>
                              <a:pt x="8299" y="38641"/>
                              <a:pt x="8558" y="42963"/>
                            </a:cubicBezTo>
                            <a:cubicBezTo>
                              <a:pt x="8817" y="47286"/>
                              <a:pt x="10028" y="50398"/>
                              <a:pt x="12016" y="52213"/>
                            </a:cubicBezTo>
                            <a:cubicBezTo>
                              <a:pt x="14091" y="54028"/>
                              <a:pt x="17203" y="54806"/>
                              <a:pt x="21352" y="54547"/>
                            </a:cubicBezTo>
                            <a:lnTo>
                              <a:pt x="25674" y="54288"/>
                            </a:lnTo>
                            <a:lnTo>
                              <a:pt x="24205" y="29046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3" name="Freihandform: Form 382">
                        <a:extLst>
                          <a:ext uri="{FF2B5EF4-FFF2-40B4-BE49-F238E27FC236}">
                            <a16:creationId xmlns:a16="http://schemas.microsoft.com/office/drawing/2014/main" id="{A6D8E654-F6C9-4A9F-AE06-EDCDA9D08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8130" y="2645747"/>
                        <a:ext cx="25934" cy="51867"/>
                      </a:xfrm>
                      <a:custGeom>
                        <a:avLst/>
                        <a:gdLst>
                          <a:gd name="connsiteX0" fmla="*/ 3976 w 25933"/>
                          <a:gd name="connsiteY0" fmla="*/ 1729 h 51867"/>
                          <a:gd name="connsiteX1" fmla="*/ 10373 w 25933"/>
                          <a:gd name="connsiteY1" fmla="*/ 22389 h 51867"/>
                          <a:gd name="connsiteX2" fmla="*/ 24378 w 25933"/>
                          <a:gd name="connsiteY2" fmla="*/ 21525 h 51867"/>
                          <a:gd name="connsiteX3" fmla="*/ 28095 w 25933"/>
                          <a:gd name="connsiteY3" fmla="*/ 259 h 51867"/>
                          <a:gd name="connsiteX4" fmla="*/ 32158 w 25933"/>
                          <a:gd name="connsiteY4" fmla="*/ 0 h 51867"/>
                          <a:gd name="connsiteX5" fmla="*/ 21871 w 25933"/>
                          <a:gd name="connsiteY5" fmla="*/ 58696 h 51867"/>
                          <a:gd name="connsiteX6" fmla="*/ 17894 w 25933"/>
                          <a:gd name="connsiteY6" fmla="*/ 58956 h 51867"/>
                          <a:gd name="connsiteX7" fmla="*/ 0 w 25933"/>
                          <a:gd name="connsiteY7" fmla="*/ 1988 h 51867"/>
                          <a:gd name="connsiteX8" fmla="*/ 3976 w 25933"/>
                          <a:gd name="connsiteY8" fmla="*/ 1729 h 51867"/>
                          <a:gd name="connsiteX9" fmla="*/ 11497 w 25933"/>
                          <a:gd name="connsiteY9" fmla="*/ 26193 h 51867"/>
                          <a:gd name="connsiteX10" fmla="*/ 17981 w 25933"/>
                          <a:gd name="connsiteY10" fmla="*/ 47458 h 51867"/>
                          <a:gd name="connsiteX11" fmla="*/ 19623 w 25933"/>
                          <a:gd name="connsiteY11" fmla="*/ 54288 h 51867"/>
                          <a:gd name="connsiteX12" fmla="*/ 20315 w 25933"/>
                          <a:gd name="connsiteY12" fmla="*/ 47372 h 51867"/>
                          <a:gd name="connsiteX13" fmla="*/ 23859 w 25933"/>
                          <a:gd name="connsiteY13" fmla="*/ 25501 h 51867"/>
                          <a:gd name="connsiteX14" fmla="*/ 11497 w 25933"/>
                          <a:gd name="connsiteY14" fmla="*/ 2619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976" y="1729"/>
                            </a:moveTo>
                            <a:lnTo>
                              <a:pt x="10373" y="22389"/>
                            </a:lnTo>
                            <a:lnTo>
                              <a:pt x="24378" y="21525"/>
                            </a:lnTo>
                            <a:lnTo>
                              <a:pt x="28095" y="259"/>
                            </a:lnTo>
                            <a:lnTo>
                              <a:pt x="32158" y="0"/>
                            </a:lnTo>
                            <a:lnTo>
                              <a:pt x="21871" y="58696"/>
                            </a:lnTo>
                            <a:lnTo>
                              <a:pt x="17894" y="58956"/>
                            </a:lnTo>
                            <a:lnTo>
                              <a:pt x="0" y="1988"/>
                            </a:lnTo>
                            <a:lnTo>
                              <a:pt x="3976" y="1729"/>
                            </a:lnTo>
                            <a:close/>
                            <a:moveTo>
                              <a:pt x="11497" y="26193"/>
                            </a:moveTo>
                            <a:lnTo>
                              <a:pt x="17981" y="47458"/>
                            </a:lnTo>
                            <a:cubicBezTo>
                              <a:pt x="18672" y="49879"/>
                              <a:pt x="19191" y="52127"/>
                              <a:pt x="19623" y="54288"/>
                            </a:cubicBezTo>
                            <a:cubicBezTo>
                              <a:pt x="19710" y="51954"/>
                              <a:pt x="19969" y="49706"/>
                              <a:pt x="20315" y="47372"/>
                            </a:cubicBezTo>
                            <a:lnTo>
                              <a:pt x="23859" y="25501"/>
                            </a:lnTo>
                            <a:lnTo>
                              <a:pt x="11497" y="26193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4" name="Freihandform: Form 383">
                        <a:extLst>
                          <a:ext uri="{FF2B5EF4-FFF2-40B4-BE49-F238E27FC236}">
                            <a16:creationId xmlns:a16="http://schemas.microsoft.com/office/drawing/2014/main" id="{3C6887A6-941B-487D-9499-60888566F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1391" y="2647995"/>
                        <a:ext cx="25934" cy="51867"/>
                      </a:xfrm>
                      <a:custGeom>
                        <a:avLst/>
                        <a:gdLst>
                          <a:gd name="connsiteX0" fmla="*/ 0 w 25933"/>
                          <a:gd name="connsiteY0" fmla="*/ 1988 h 51867"/>
                          <a:gd name="connsiteX1" fmla="*/ 4927 w 25933"/>
                          <a:gd name="connsiteY1" fmla="*/ 1642 h 51867"/>
                          <a:gd name="connsiteX2" fmla="*/ 29997 w 25933"/>
                          <a:gd name="connsiteY2" fmla="*/ 52127 h 51867"/>
                          <a:gd name="connsiteX3" fmla="*/ 30342 w 25933"/>
                          <a:gd name="connsiteY3" fmla="*/ 52127 h 51867"/>
                          <a:gd name="connsiteX4" fmla="*/ 29218 w 25933"/>
                          <a:gd name="connsiteY4" fmla="*/ 41753 h 51867"/>
                          <a:gd name="connsiteX5" fmla="*/ 26625 w 25933"/>
                          <a:gd name="connsiteY5" fmla="*/ 259 h 51867"/>
                          <a:gd name="connsiteX6" fmla="*/ 30429 w 25933"/>
                          <a:gd name="connsiteY6" fmla="*/ 0 h 51867"/>
                          <a:gd name="connsiteX7" fmla="*/ 34060 w 25933"/>
                          <a:gd name="connsiteY7" fmla="*/ 57832 h 51867"/>
                          <a:gd name="connsiteX8" fmla="*/ 29046 w 25933"/>
                          <a:gd name="connsiteY8" fmla="*/ 58178 h 51867"/>
                          <a:gd name="connsiteX9" fmla="*/ 4149 w 25933"/>
                          <a:gd name="connsiteY9" fmla="*/ 8299 h 51867"/>
                          <a:gd name="connsiteX10" fmla="*/ 3890 w 25933"/>
                          <a:gd name="connsiteY10" fmla="*/ 8299 h 51867"/>
                          <a:gd name="connsiteX11" fmla="*/ 4841 w 25933"/>
                          <a:gd name="connsiteY11" fmla="*/ 19104 h 51867"/>
                          <a:gd name="connsiteX12" fmla="*/ 7348 w 25933"/>
                          <a:gd name="connsiteY12" fmla="*/ 59474 h 51867"/>
                          <a:gd name="connsiteX13" fmla="*/ 3544 w 25933"/>
                          <a:gd name="connsiteY13" fmla="*/ 59734 h 51867"/>
                          <a:gd name="connsiteX14" fmla="*/ 0 w 25933"/>
                          <a:gd name="connsiteY14" fmla="*/ 1988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0" y="1988"/>
                            </a:moveTo>
                            <a:lnTo>
                              <a:pt x="4927" y="1642"/>
                            </a:lnTo>
                            <a:lnTo>
                              <a:pt x="29997" y="52127"/>
                            </a:lnTo>
                            <a:lnTo>
                              <a:pt x="30342" y="52127"/>
                            </a:lnTo>
                            <a:cubicBezTo>
                              <a:pt x="29824" y="48582"/>
                              <a:pt x="29391" y="45124"/>
                              <a:pt x="29218" y="41753"/>
                            </a:cubicBezTo>
                            <a:lnTo>
                              <a:pt x="26625" y="259"/>
                            </a:lnTo>
                            <a:lnTo>
                              <a:pt x="30429" y="0"/>
                            </a:lnTo>
                            <a:lnTo>
                              <a:pt x="34060" y="57832"/>
                            </a:lnTo>
                            <a:lnTo>
                              <a:pt x="29046" y="58178"/>
                            </a:lnTo>
                            <a:lnTo>
                              <a:pt x="4149" y="8299"/>
                            </a:lnTo>
                            <a:lnTo>
                              <a:pt x="3890" y="8299"/>
                            </a:lnTo>
                            <a:cubicBezTo>
                              <a:pt x="4409" y="12621"/>
                              <a:pt x="4755" y="16252"/>
                              <a:pt x="4841" y="19104"/>
                            </a:cubicBezTo>
                            <a:lnTo>
                              <a:pt x="7348" y="59474"/>
                            </a:lnTo>
                            <a:lnTo>
                              <a:pt x="3544" y="59734"/>
                            </a:lnTo>
                            <a:lnTo>
                              <a:pt x="0" y="1988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5" name="Freihandform: Form 384">
                        <a:extLst>
                          <a:ext uri="{FF2B5EF4-FFF2-40B4-BE49-F238E27FC236}">
                            <a16:creationId xmlns:a16="http://schemas.microsoft.com/office/drawing/2014/main" id="{0CD21BDE-A977-496A-9359-7305E89C8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7292" y="2650515"/>
                        <a:ext cx="25934" cy="51867"/>
                      </a:xfrm>
                      <a:custGeom>
                        <a:avLst/>
                        <a:gdLst>
                          <a:gd name="connsiteX0" fmla="*/ 39 w 25933"/>
                          <a:gd name="connsiteY0" fmla="*/ 16843 h 51867"/>
                          <a:gd name="connsiteX1" fmla="*/ 3237 w 25933"/>
                          <a:gd name="connsiteY1" fmla="*/ 5087 h 51867"/>
                          <a:gd name="connsiteX2" fmla="*/ 13006 w 25933"/>
                          <a:gd name="connsiteY2" fmla="*/ 73 h 51867"/>
                          <a:gd name="connsiteX3" fmla="*/ 24244 w 25933"/>
                          <a:gd name="connsiteY3" fmla="*/ 1370 h 51867"/>
                          <a:gd name="connsiteX4" fmla="*/ 24503 w 25933"/>
                          <a:gd name="connsiteY4" fmla="*/ 5519 h 51867"/>
                          <a:gd name="connsiteX5" fmla="*/ 19316 w 25933"/>
                          <a:gd name="connsiteY5" fmla="*/ 4049 h 51867"/>
                          <a:gd name="connsiteX6" fmla="*/ 13265 w 25933"/>
                          <a:gd name="connsiteY6" fmla="*/ 3790 h 51867"/>
                          <a:gd name="connsiteX7" fmla="*/ 6176 w 25933"/>
                          <a:gd name="connsiteY7" fmla="*/ 7594 h 51867"/>
                          <a:gd name="connsiteX8" fmla="*/ 3842 w 25933"/>
                          <a:gd name="connsiteY8" fmla="*/ 16325 h 51867"/>
                          <a:gd name="connsiteX9" fmla="*/ 6349 w 25933"/>
                          <a:gd name="connsiteY9" fmla="*/ 23759 h 51867"/>
                          <a:gd name="connsiteX10" fmla="*/ 14389 w 25933"/>
                          <a:gd name="connsiteY10" fmla="*/ 28859 h 51867"/>
                          <a:gd name="connsiteX11" fmla="*/ 21304 w 25933"/>
                          <a:gd name="connsiteY11" fmla="*/ 32836 h 51867"/>
                          <a:gd name="connsiteX12" fmla="*/ 24935 w 25933"/>
                          <a:gd name="connsiteY12" fmla="*/ 37590 h 51867"/>
                          <a:gd name="connsiteX13" fmla="*/ 26405 w 25933"/>
                          <a:gd name="connsiteY13" fmla="*/ 44247 h 51867"/>
                          <a:gd name="connsiteX14" fmla="*/ 25108 w 25933"/>
                          <a:gd name="connsiteY14" fmla="*/ 51940 h 51867"/>
                          <a:gd name="connsiteX15" fmla="*/ 20526 w 25933"/>
                          <a:gd name="connsiteY15" fmla="*/ 57386 h 51867"/>
                          <a:gd name="connsiteX16" fmla="*/ 13784 w 25933"/>
                          <a:gd name="connsiteY16" fmla="*/ 59634 h 51867"/>
                          <a:gd name="connsiteX17" fmla="*/ 7646 w 25933"/>
                          <a:gd name="connsiteY17" fmla="*/ 59288 h 51867"/>
                          <a:gd name="connsiteX18" fmla="*/ 3237 w 25933"/>
                          <a:gd name="connsiteY18" fmla="*/ 57905 h 51867"/>
                          <a:gd name="connsiteX19" fmla="*/ 4534 w 25933"/>
                          <a:gd name="connsiteY19" fmla="*/ 54101 h 51867"/>
                          <a:gd name="connsiteX20" fmla="*/ 13611 w 25933"/>
                          <a:gd name="connsiteY20" fmla="*/ 55744 h 51867"/>
                          <a:gd name="connsiteX21" fmla="*/ 20354 w 25933"/>
                          <a:gd name="connsiteY21" fmla="*/ 52373 h 51867"/>
                          <a:gd name="connsiteX22" fmla="*/ 22515 w 25933"/>
                          <a:gd name="connsiteY22" fmla="*/ 44506 h 51867"/>
                          <a:gd name="connsiteX23" fmla="*/ 20094 w 25933"/>
                          <a:gd name="connsiteY23" fmla="*/ 37072 h 51867"/>
                          <a:gd name="connsiteX24" fmla="*/ 12141 w 25933"/>
                          <a:gd name="connsiteY24" fmla="*/ 31971 h 51867"/>
                          <a:gd name="connsiteX25" fmla="*/ 3151 w 25933"/>
                          <a:gd name="connsiteY25" fmla="*/ 25834 h 51867"/>
                          <a:gd name="connsiteX26" fmla="*/ 39 w 25933"/>
                          <a:gd name="connsiteY26" fmla="*/ 1684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9" y="16843"/>
                            </a:moveTo>
                            <a:cubicBezTo>
                              <a:pt x="-221" y="12089"/>
                              <a:pt x="817" y="8199"/>
                              <a:pt x="3237" y="5087"/>
                            </a:cubicBezTo>
                            <a:cubicBezTo>
                              <a:pt x="5658" y="1975"/>
                              <a:pt x="8943" y="332"/>
                              <a:pt x="13006" y="73"/>
                            </a:cubicBezTo>
                            <a:cubicBezTo>
                              <a:pt x="17674" y="-186"/>
                              <a:pt x="21391" y="246"/>
                              <a:pt x="24244" y="1370"/>
                            </a:cubicBezTo>
                            <a:lnTo>
                              <a:pt x="24503" y="5519"/>
                            </a:lnTo>
                            <a:cubicBezTo>
                              <a:pt x="23120" y="4828"/>
                              <a:pt x="21391" y="4309"/>
                              <a:pt x="19316" y="4049"/>
                            </a:cubicBezTo>
                            <a:cubicBezTo>
                              <a:pt x="17241" y="3704"/>
                              <a:pt x="15253" y="3617"/>
                              <a:pt x="13265" y="3790"/>
                            </a:cubicBezTo>
                            <a:cubicBezTo>
                              <a:pt x="10326" y="3963"/>
                              <a:pt x="7992" y="5260"/>
                              <a:pt x="6176" y="7594"/>
                            </a:cubicBezTo>
                            <a:cubicBezTo>
                              <a:pt x="4447" y="9928"/>
                              <a:pt x="3670" y="12867"/>
                              <a:pt x="3842" y="16325"/>
                            </a:cubicBezTo>
                            <a:cubicBezTo>
                              <a:pt x="4015" y="19523"/>
                              <a:pt x="4880" y="22030"/>
                              <a:pt x="6349" y="23759"/>
                            </a:cubicBezTo>
                            <a:cubicBezTo>
                              <a:pt x="7819" y="25574"/>
                              <a:pt x="10499" y="27303"/>
                              <a:pt x="14389" y="28859"/>
                            </a:cubicBezTo>
                            <a:cubicBezTo>
                              <a:pt x="17501" y="30156"/>
                              <a:pt x="19748" y="31453"/>
                              <a:pt x="21304" y="32836"/>
                            </a:cubicBezTo>
                            <a:cubicBezTo>
                              <a:pt x="22860" y="34132"/>
                              <a:pt x="24071" y="35688"/>
                              <a:pt x="24935" y="37590"/>
                            </a:cubicBezTo>
                            <a:cubicBezTo>
                              <a:pt x="25800" y="39406"/>
                              <a:pt x="26232" y="41653"/>
                              <a:pt x="26405" y="44247"/>
                            </a:cubicBezTo>
                            <a:cubicBezTo>
                              <a:pt x="26577" y="47099"/>
                              <a:pt x="26145" y="49692"/>
                              <a:pt x="25108" y="51940"/>
                            </a:cubicBezTo>
                            <a:cubicBezTo>
                              <a:pt x="24071" y="54188"/>
                              <a:pt x="22601" y="56090"/>
                              <a:pt x="20526" y="57386"/>
                            </a:cubicBezTo>
                            <a:cubicBezTo>
                              <a:pt x="18538" y="58769"/>
                              <a:pt x="16291" y="59547"/>
                              <a:pt x="13784" y="59634"/>
                            </a:cubicBezTo>
                            <a:cubicBezTo>
                              <a:pt x="11536" y="59807"/>
                              <a:pt x="9461" y="59634"/>
                              <a:pt x="7646" y="59288"/>
                            </a:cubicBezTo>
                            <a:cubicBezTo>
                              <a:pt x="5744" y="58856"/>
                              <a:pt x="4275" y="58424"/>
                              <a:pt x="3237" y="57905"/>
                            </a:cubicBezTo>
                            <a:lnTo>
                              <a:pt x="4534" y="54101"/>
                            </a:lnTo>
                            <a:cubicBezTo>
                              <a:pt x="7560" y="55398"/>
                              <a:pt x="10585" y="56003"/>
                              <a:pt x="13611" y="55744"/>
                            </a:cubicBezTo>
                            <a:cubicBezTo>
                              <a:pt x="16463" y="55571"/>
                              <a:pt x="18711" y="54447"/>
                              <a:pt x="20354" y="52373"/>
                            </a:cubicBezTo>
                            <a:cubicBezTo>
                              <a:pt x="21996" y="50298"/>
                              <a:pt x="22774" y="47704"/>
                              <a:pt x="22515" y="44506"/>
                            </a:cubicBezTo>
                            <a:cubicBezTo>
                              <a:pt x="22342" y="41221"/>
                              <a:pt x="21477" y="38801"/>
                              <a:pt x="20094" y="37072"/>
                            </a:cubicBezTo>
                            <a:cubicBezTo>
                              <a:pt x="18711" y="35343"/>
                              <a:pt x="16031" y="33614"/>
                              <a:pt x="12141" y="31971"/>
                            </a:cubicBezTo>
                            <a:cubicBezTo>
                              <a:pt x="8078" y="30329"/>
                              <a:pt x="5139" y="28254"/>
                              <a:pt x="3151" y="25834"/>
                            </a:cubicBezTo>
                            <a:cubicBezTo>
                              <a:pt x="1422" y="23500"/>
                              <a:pt x="298" y="20474"/>
                              <a:pt x="39" y="16843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6" name="Freihandform: Form 385">
                        <a:extLst>
                          <a:ext uri="{FF2B5EF4-FFF2-40B4-BE49-F238E27FC236}">
                            <a16:creationId xmlns:a16="http://schemas.microsoft.com/office/drawing/2014/main" id="{A6BCA99B-D659-432C-A01D-558A9CA95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6557" y="2652836"/>
                        <a:ext cx="17289" cy="51867"/>
                      </a:xfrm>
                      <a:custGeom>
                        <a:avLst/>
                        <a:gdLst>
                          <a:gd name="connsiteX0" fmla="*/ 20142 w 17289"/>
                          <a:gd name="connsiteY0" fmla="*/ 0 h 51867"/>
                          <a:gd name="connsiteX1" fmla="*/ 23772 w 17289"/>
                          <a:gd name="connsiteY1" fmla="*/ 57832 h 51867"/>
                          <a:gd name="connsiteX2" fmla="*/ 19882 w 17289"/>
                          <a:gd name="connsiteY2" fmla="*/ 58091 h 51867"/>
                          <a:gd name="connsiteX3" fmla="*/ 16511 w 17289"/>
                          <a:gd name="connsiteY3" fmla="*/ 3976 h 51867"/>
                          <a:gd name="connsiteX4" fmla="*/ 259 w 17289"/>
                          <a:gd name="connsiteY4" fmla="*/ 5014 h 51867"/>
                          <a:gd name="connsiteX5" fmla="*/ 0 w 17289"/>
                          <a:gd name="connsiteY5" fmla="*/ 1297 h 51867"/>
                          <a:gd name="connsiteX6" fmla="*/ 20142 w 17289"/>
                          <a:gd name="connsiteY6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20142" y="0"/>
                            </a:moveTo>
                            <a:lnTo>
                              <a:pt x="23772" y="57832"/>
                            </a:lnTo>
                            <a:lnTo>
                              <a:pt x="19882" y="58091"/>
                            </a:lnTo>
                            <a:lnTo>
                              <a:pt x="16511" y="3976"/>
                            </a:lnTo>
                            <a:lnTo>
                              <a:pt x="259" y="5014"/>
                            </a:lnTo>
                            <a:lnTo>
                              <a:pt x="0" y="1297"/>
                            </a:lnTo>
                            <a:lnTo>
                              <a:pt x="20142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7" name="Freihandform: Form 386">
                        <a:extLst>
                          <a:ext uri="{FF2B5EF4-FFF2-40B4-BE49-F238E27FC236}">
                            <a16:creationId xmlns:a16="http://schemas.microsoft.com/office/drawing/2014/main" id="{F2AD7537-1D40-4AB4-AD6E-F4EFFF0D9F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2670" y="2654219"/>
                        <a:ext cx="25934" cy="51867"/>
                      </a:xfrm>
                      <a:custGeom>
                        <a:avLst/>
                        <a:gdLst>
                          <a:gd name="connsiteX0" fmla="*/ 3976 w 25933"/>
                          <a:gd name="connsiteY0" fmla="*/ 1729 h 51867"/>
                          <a:gd name="connsiteX1" fmla="*/ 10373 w 25933"/>
                          <a:gd name="connsiteY1" fmla="*/ 22389 h 51867"/>
                          <a:gd name="connsiteX2" fmla="*/ 24378 w 25933"/>
                          <a:gd name="connsiteY2" fmla="*/ 21525 h 51867"/>
                          <a:gd name="connsiteX3" fmla="*/ 28095 w 25933"/>
                          <a:gd name="connsiteY3" fmla="*/ 259 h 51867"/>
                          <a:gd name="connsiteX4" fmla="*/ 32158 w 25933"/>
                          <a:gd name="connsiteY4" fmla="*/ 0 h 51867"/>
                          <a:gd name="connsiteX5" fmla="*/ 21871 w 25933"/>
                          <a:gd name="connsiteY5" fmla="*/ 58696 h 51867"/>
                          <a:gd name="connsiteX6" fmla="*/ 17894 w 25933"/>
                          <a:gd name="connsiteY6" fmla="*/ 58956 h 51867"/>
                          <a:gd name="connsiteX7" fmla="*/ 0 w 25933"/>
                          <a:gd name="connsiteY7" fmla="*/ 1988 h 51867"/>
                          <a:gd name="connsiteX8" fmla="*/ 3976 w 25933"/>
                          <a:gd name="connsiteY8" fmla="*/ 1729 h 51867"/>
                          <a:gd name="connsiteX9" fmla="*/ 11497 w 25933"/>
                          <a:gd name="connsiteY9" fmla="*/ 26193 h 51867"/>
                          <a:gd name="connsiteX10" fmla="*/ 17981 w 25933"/>
                          <a:gd name="connsiteY10" fmla="*/ 47458 h 51867"/>
                          <a:gd name="connsiteX11" fmla="*/ 19623 w 25933"/>
                          <a:gd name="connsiteY11" fmla="*/ 54288 h 51867"/>
                          <a:gd name="connsiteX12" fmla="*/ 20315 w 25933"/>
                          <a:gd name="connsiteY12" fmla="*/ 47372 h 51867"/>
                          <a:gd name="connsiteX13" fmla="*/ 23945 w 25933"/>
                          <a:gd name="connsiteY13" fmla="*/ 25501 h 51867"/>
                          <a:gd name="connsiteX14" fmla="*/ 11497 w 25933"/>
                          <a:gd name="connsiteY14" fmla="*/ 2619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976" y="1729"/>
                            </a:moveTo>
                            <a:lnTo>
                              <a:pt x="10373" y="22389"/>
                            </a:lnTo>
                            <a:lnTo>
                              <a:pt x="24378" y="21525"/>
                            </a:lnTo>
                            <a:lnTo>
                              <a:pt x="28095" y="259"/>
                            </a:lnTo>
                            <a:lnTo>
                              <a:pt x="32158" y="0"/>
                            </a:lnTo>
                            <a:lnTo>
                              <a:pt x="21871" y="58696"/>
                            </a:lnTo>
                            <a:lnTo>
                              <a:pt x="17894" y="58956"/>
                            </a:lnTo>
                            <a:lnTo>
                              <a:pt x="0" y="1988"/>
                            </a:lnTo>
                            <a:lnTo>
                              <a:pt x="3976" y="1729"/>
                            </a:lnTo>
                            <a:close/>
                            <a:moveTo>
                              <a:pt x="11497" y="26193"/>
                            </a:moveTo>
                            <a:lnTo>
                              <a:pt x="17981" y="47458"/>
                            </a:lnTo>
                            <a:cubicBezTo>
                              <a:pt x="18672" y="49879"/>
                              <a:pt x="19191" y="52127"/>
                              <a:pt x="19623" y="54288"/>
                            </a:cubicBezTo>
                            <a:cubicBezTo>
                              <a:pt x="19710" y="51953"/>
                              <a:pt x="19969" y="49706"/>
                              <a:pt x="20315" y="47372"/>
                            </a:cubicBezTo>
                            <a:lnTo>
                              <a:pt x="23945" y="25501"/>
                            </a:lnTo>
                            <a:lnTo>
                              <a:pt x="11497" y="26193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8" name="Freihandform: Form 387">
                        <a:extLst>
                          <a:ext uri="{FF2B5EF4-FFF2-40B4-BE49-F238E27FC236}">
                            <a16:creationId xmlns:a16="http://schemas.microsoft.com/office/drawing/2014/main" id="{CD823DBD-F63C-4F8C-9579-1BDF0BCB81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8465" y="2656899"/>
                        <a:ext cx="25934" cy="51867"/>
                      </a:xfrm>
                      <a:custGeom>
                        <a:avLst/>
                        <a:gdLst>
                          <a:gd name="connsiteX0" fmla="*/ 8126 w 25933"/>
                          <a:gd name="connsiteY0" fmla="*/ 259 h 51867"/>
                          <a:gd name="connsiteX1" fmla="*/ 12016 w 25933"/>
                          <a:gd name="connsiteY1" fmla="*/ 0 h 51867"/>
                          <a:gd name="connsiteX2" fmla="*/ 15387 w 25933"/>
                          <a:gd name="connsiteY2" fmla="*/ 54115 h 51867"/>
                          <a:gd name="connsiteX3" fmla="*/ 26885 w 25933"/>
                          <a:gd name="connsiteY3" fmla="*/ 53423 h 51867"/>
                          <a:gd name="connsiteX4" fmla="*/ 27144 w 25933"/>
                          <a:gd name="connsiteY4" fmla="*/ 57140 h 51867"/>
                          <a:gd name="connsiteX5" fmla="*/ 259 w 25933"/>
                          <a:gd name="connsiteY5" fmla="*/ 58783 h 51867"/>
                          <a:gd name="connsiteX6" fmla="*/ 0 w 25933"/>
                          <a:gd name="connsiteY6" fmla="*/ 55066 h 51867"/>
                          <a:gd name="connsiteX7" fmla="*/ 11497 w 25933"/>
                          <a:gd name="connsiteY7" fmla="*/ 54374 h 51867"/>
                          <a:gd name="connsiteX8" fmla="*/ 8126 w 25933"/>
                          <a:gd name="connsiteY8" fmla="*/ 25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8126" y="259"/>
                            </a:moveTo>
                            <a:lnTo>
                              <a:pt x="12016" y="0"/>
                            </a:lnTo>
                            <a:lnTo>
                              <a:pt x="15387" y="54115"/>
                            </a:lnTo>
                            <a:lnTo>
                              <a:pt x="26885" y="53423"/>
                            </a:lnTo>
                            <a:lnTo>
                              <a:pt x="27144" y="57140"/>
                            </a:lnTo>
                            <a:lnTo>
                              <a:pt x="259" y="58783"/>
                            </a:lnTo>
                            <a:lnTo>
                              <a:pt x="0" y="55066"/>
                            </a:lnTo>
                            <a:lnTo>
                              <a:pt x="11497" y="54374"/>
                            </a:lnTo>
                            <a:lnTo>
                              <a:pt x="8126" y="259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9" name="Freihandform: Form 388">
                        <a:extLst>
                          <a:ext uri="{FF2B5EF4-FFF2-40B4-BE49-F238E27FC236}">
                            <a16:creationId xmlns:a16="http://schemas.microsoft.com/office/drawing/2014/main" id="{69A1BD64-368C-46EA-A6DA-E2771EC99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8352" y="2658508"/>
                        <a:ext cx="25934" cy="51867"/>
                      </a:xfrm>
                      <a:custGeom>
                        <a:avLst/>
                        <a:gdLst>
                          <a:gd name="connsiteX0" fmla="*/ 176 w 25933"/>
                          <a:gd name="connsiteY0" fmla="*/ 30808 h 51867"/>
                          <a:gd name="connsiteX1" fmla="*/ 3115 w 25933"/>
                          <a:gd name="connsiteY1" fmla="*/ 8505 h 51867"/>
                          <a:gd name="connsiteX2" fmla="*/ 15044 w 25933"/>
                          <a:gd name="connsiteY2" fmla="*/ 33 h 51867"/>
                          <a:gd name="connsiteX3" fmla="*/ 27925 w 25933"/>
                          <a:gd name="connsiteY3" fmla="*/ 7036 h 51867"/>
                          <a:gd name="connsiteX4" fmla="*/ 33544 w 25933"/>
                          <a:gd name="connsiteY4" fmla="*/ 28820 h 51867"/>
                          <a:gd name="connsiteX5" fmla="*/ 30778 w 25933"/>
                          <a:gd name="connsiteY5" fmla="*/ 51382 h 51867"/>
                          <a:gd name="connsiteX6" fmla="*/ 18675 w 25933"/>
                          <a:gd name="connsiteY6" fmla="*/ 59508 h 51867"/>
                          <a:gd name="connsiteX7" fmla="*/ 5881 w 25933"/>
                          <a:gd name="connsiteY7" fmla="*/ 52592 h 51867"/>
                          <a:gd name="connsiteX8" fmla="*/ 176 w 25933"/>
                          <a:gd name="connsiteY8" fmla="*/ 30808 h 51867"/>
                          <a:gd name="connsiteX9" fmla="*/ 29481 w 25933"/>
                          <a:gd name="connsiteY9" fmla="*/ 28993 h 51867"/>
                          <a:gd name="connsiteX10" fmla="*/ 25072 w 25933"/>
                          <a:gd name="connsiteY10" fmla="*/ 9715 h 51867"/>
                          <a:gd name="connsiteX11" fmla="*/ 15304 w 25933"/>
                          <a:gd name="connsiteY11" fmla="*/ 3751 h 51867"/>
                          <a:gd name="connsiteX12" fmla="*/ 6313 w 25933"/>
                          <a:gd name="connsiteY12" fmla="*/ 10839 h 51867"/>
                          <a:gd name="connsiteX13" fmla="*/ 4325 w 25933"/>
                          <a:gd name="connsiteY13" fmla="*/ 30549 h 51867"/>
                          <a:gd name="connsiteX14" fmla="*/ 8734 w 25933"/>
                          <a:gd name="connsiteY14" fmla="*/ 49740 h 51867"/>
                          <a:gd name="connsiteX15" fmla="*/ 18502 w 25933"/>
                          <a:gd name="connsiteY15" fmla="*/ 55704 h 51867"/>
                          <a:gd name="connsiteX16" fmla="*/ 27665 w 25933"/>
                          <a:gd name="connsiteY16" fmla="*/ 48529 h 51867"/>
                          <a:gd name="connsiteX17" fmla="*/ 29481 w 25933"/>
                          <a:gd name="connsiteY17" fmla="*/ 2899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176" y="30808"/>
                            </a:moveTo>
                            <a:cubicBezTo>
                              <a:pt x="-429" y="21212"/>
                              <a:pt x="522" y="13778"/>
                              <a:pt x="3115" y="8505"/>
                            </a:cubicBezTo>
                            <a:cubicBezTo>
                              <a:pt x="5622" y="3145"/>
                              <a:pt x="9598" y="379"/>
                              <a:pt x="15044" y="33"/>
                            </a:cubicBezTo>
                            <a:cubicBezTo>
                              <a:pt x="20490" y="-312"/>
                              <a:pt x="24813" y="2022"/>
                              <a:pt x="27925" y="7036"/>
                            </a:cubicBezTo>
                            <a:cubicBezTo>
                              <a:pt x="31037" y="12049"/>
                              <a:pt x="32939" y="19311"/>
                              <a:pt x="33544" y="28820"/>
                            </a:cubicBezTo>
                            <a:cubicBezTo>
                              <a:pt x="34149" y="38761"/>
                              <a:pt x="33284" y="46282"/>
                              <a:pt x="30778" y="51382"/>
                            </a:cubicBezTo>
                            <a:cubicBezTo>
                              <a:pt x="28271" y="56396"/>
                              <a:pt x="24208" y="59162"/>
                              <a:pt x="18675" y="59508"/>
                            </a:cubicBezTo>
                            <a:cubicBezTo>
                              <a:pt x="13315" y="59854"/>
                              <a:pt x="9080" y="57520"/>
                              <a:pt x="5881" y="52592"/>
                            </a:cubicBezTo>
                            <a:cubicBezTo>
                              <a:pt x="2683" y="47578"/>
                              <a:pt x="781" y="40317"/>
                              <a:pt x="176" y="30808"/>
                            </a:cubicBezTo>
                            <a:close/>
                            <a:moveTo>
                              <a:pt x="29481" y="28993"/>
                            </a:moveTo>
                            <a:cubicBezTo>
                              <a:pt x="28962" y="20434"/>
                              <a:pt x="27493" y="13951"/>
                              <a:pt x="25072" y="9715"/>
                            </a:cubicBezTo>
                            <a:cubicBezTo>
                              <a:pt x="22652" y="5480"/>
                              <a:pt x="19367" y="3491"/>
                              <a:pt x="15304" y="3751"/>
                            </a:cubicBezTo>
                            <a:cubicBezTo>
                              <a:pt x="11154" y="4010"/>
                              <a:pt x="8129" y="6344"/>
                              <a:pt x="6313" y="10839"/>
                            </a:cubicBezTo>
                            <a:cubicBezTo>
                              <a:pt x="4412" y="15334"/>
                              <a:pt x="3807" y="21904"/>
                              <a:pt x="4325" y="30549"/>
                            </a:cubicBezTo>
                            <a:cubicBezTo>
                              <a:pt x="4844" y="39107"/>
                              <a:pt x="6313" y="45504"/>
                              <a:pt x="8734" y="49740"/>
                            </a:cubicBezTo>
                            <a:cubicBezTo>
                              <a:pt x="11154" y="53975"/>
                              <a:pt x="14353" y="55964"/>
                              <a:pt x="18502" y="55704"/>
                            </a:cubicBezTo>
                            <a:cubicBezTo>
                              <a:pt x="22738" y="55445"/>
                              <a:pt x="25764" y="53025"/>
                              <a:pt x="27665" y="48529"/>
                            </a:cubicBezTo>
                            <a:cubicBezTo>
                              <a:pt x="29394" y="43948"/>
                              <a:pt x="30086" y="37464"/>
                              <a:pt x="29481" y="28993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0" name="Freihandform: Form 389">
                        <a:extLst>
                          <a:ext uri="{FF2B5EF4-FFF2-40B4-BE49-F238E27FC236}">
                            <a16:creationId xmlns:a16="http://schemas.microsoft.com/office/drawing/2014/main" id="{14503C1E-AB62-4D07-9DE2-9281C750E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9714" y="2660962"/>
                        <a:ext cx="25934" cy="51867"/>
                      </a:xfrm>
                      <a:custGeom>
                        <a:avLst/>
                        <a:gdLst>
                          <a:gd name="connsiteX0" fmla="*/ 23945 w 25933"/>
                          <a:gd name="connsiteY0" fmla="*/ 25501 h 51867"/>
                          <a:gd name="connsiteX1" fmla="*/ 22389 w 25933"/>
                          <a:gd name="connsiteY1" fmla="*/ 259 h 51867"/>
                          <a:gd name="connsiteX2" fmla="*/ 26279 w 25933"/>
                          <a:gd name="connsiteY2" fmla="*/ 0 h 51867"/>
                          <a:gd name="connsiteX3" fmla="*/ 29910 w 25933"/>
                          <a:gd name="connsiteY3" fmla="*/ 57832 h 51867"/>
                          <a:gd name="connsiteX4" fmla="*/ 22044 w 25933"/>
                          <a:gd name="connsiteY4" fmla="*/ 58351 h 51867"/>
                          <a:gd name="connsiteX5" fmla="*/ 9423 w 25933"/>
                          <a:gd name="connsiteY5" fmla="*/ 55152 h 51867"/>
                          <a:gd name="connsiteX6" fmla="*/ 4755 w 25933"/>
                          <a:gd name="connsiteY6" fmla="*/ 43482 h 51867"/>
                          <a:gd name="connsiteX7" fmla="*/ 6310 w 25933"/>
                          <a:gd name="connsiteY7" fmla="*/ 33454 h 51867"/>
                          <a:gd name="connsiteX8" fmla="*/ 13140 w 25933"/>
                          <a:gd name="connsiteY8" fmla="*/ 27230 h 51867"/>
                          <a:gd name="connsiteX9" fmla="*/ 0 w 25933"/>
                          <a:gd name="connsiteY9" fmla="*/ 1729 h 51867"/>
                          <a:gd name="connsiteX10" fmla="*/ 4322 w 25933"/>
                          <a:gd name="connsiteY10" fmla="*/ 1469 h 51867"/>
                          <a:gd name="connsiteX11" fmla="*/ 16684 w 25933"/>
                          <a:gd name="connsiteY11" fmla="*/ 26106 h 51867"/>
                          <a:gd name="connsiteX12" fmla="*/ 23945 w 25933"/>
                          <a:gd name="connsiteY12" fmla="*/ 25501 h 51867"/>
                          <a:gd name="connsiteX13" fmla="*/ 24205 w 25933"/>
                          <a:gd name="connsiteY13" fmla="*/ 29132 h 51867"/>
                          <a:gd name="connsiteX14" fmla="*/ 18759 w 25933"/>
                          <a:gd name="connsiteY14" fmla="*/ 29478 h 51867"/>
                          <a:gd name="connsiteX15" fmla="*/ 10892 w 25933"/>
                          <a:gd name="connsiteY15" fmla="*/ 33282 h 51867"/>
                          <a:gd name="connsiteX16" fmla="*/ 8645 w 25933"/>
                          <a:gd name="connsiteY16" fmla="*/ 43136 h 51867"/>
                          <a:gd name="connsiteX17" fmla="*/ 12102 w 25933"/>
                          <a:gd name="connsiteY17" fmla="*/ 52386 h 51867"/>
                          <a:gd name="connsiteX18" fmla="*/ 21438 w 25933"/>
                          <a:gd name="connsiteY18" fmla="*/ 54720 h 51867"/>
                          <a:gd name="connsiteX19" fmla="*/ 25761 w 25933"/>
                          <a:gd name="connsiteY19" fmla="*/ 54460 h 51867"/>
                          <a:gd name="connsiteX20" fmla="*/ 24205 w 25933"/>
                          <a:gd name="connsiteY20" fmla="*/ 2913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23945" y="25501"/>
                            </a:moveTo>
                            <a:lnTo>
                              <a:pt x="22389" y="259"/>
                            </a:lnTo>
                            <a:lnTo>
                              <a:pt x="26279" y="0"/>
                            </a:lnTo>
                            <a:lnTo>
                              <a:pt x="29910" y="57832"/>
                            </a:lnTo>
                            <a:lnTo>
                              <a:pt x="22044" y="58351"/>
                            </a:lnTo>
                            <a:cubicBezTo>
                              <a:pt x="16425" y="58696"/>
                              <a:pt x="12189" y="57659"/>
                              <a:pt x="9423" y="55152"/>
                            </a:cubicBezTo>
                            <a:cubicBezTo>
                              <a:pt x="6656" y="52645"/>
                              <a:pt x="5100" y="48755"/>
                              <a:pt x="4755" y="43482"/>
                            </a:cubicBezTo>
                            <a:cubicBezTo>
                              <a:pt x="4495" y="39506"/>
                              <a:pt x="5014" y="36134"/>
                              <a:pt x="6310" y="33454"/>
                            </a:cubicBezTo>
                            <a:cubicBezTo>
                              <a:pt x="7607" y="30775"/>
                              <a:pt x="9855" y="28700"/>
                              <a:pt x="13140" y="27230"/>
                            </a:cubicBezTo>
                            <a:lnTo>
                              <a:pt x="0" y="1729"/>
                            </a:lnTo>
                            <a:lnTo>
                              <a:pt x="4322" y="1469"/>
                            </a:lnTo>
                            <a:lnTo>
                              <a:pt x="16684" y="26106"/>
                            </a:lnTo>
                            <a:lnTo>
                              <a:pt x="23945" y="25501"/>
                            </a:lnTo>
                            <a:close/>
                            <a:moveTo>
                              <a:pt x="24205" y="29132"/>
                            </a:moveTo>
                            <a:lnTo>
                              <a:pt x="18759" y="29478"/>
                            </a:lnTo>
                            <a:cubicBezTo>
                              <a:pt x="15214" y="29737"/>
                              <a:pt x="12621" y="30947"/>
                              <a:pt x="10892" y="33282"/>
                            </a:cubicBezTo>
                            <a:cubicBezTo>
                              <a:pt x="9163" y="35529"/>
                              <a:pt x="8385" y="38814"/>
                              <a:pt x="8645" y="43136"/>
                            </a:cubicBezTo>
                            <a:cubicBezTo>
                              <a:pt x="8904" y="47458"/>
                              <a:pt x="10114" y="50571"/>
                              <a:pt x="12102" y="52386"/>
                            </a:cubicBezTo>
                            <a:cubicBezTo>
                              <a:pt x="14177" y="54201"/>
                              <a:pt x="17289" y="54979"/>
                              <a:pt x="21438" y="54720"/>
                            </a:cubicBezTo>
                            <a:lnTo>
                              <a:pt x="25761" y="54460"/>
                            </a:lnTo>
                            <a:lnTo>
                              <a:pt x="24205" y="2913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71" name="Grafik 3536">
                      <a:extLst>
                        <a:ext uri="{FF2B5EF4-FFF2-40B4-BE49-F238E27FC236}">
                          <a16:creationId xmlns:a16="http://schemas.microsoft.com/office/drawing/2014/main" id="{B8FFE3C2-BDBE-467E-9708-5CE3E34978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5014" y="2746629"/>
                      <a:ext cx="259336" cy="95090"/>
                      <a:chOff x="3165014" y="2746629"/>
                      <a:chExt cx="259336" cy="95090"/>
                    </a:xfrm>
                    <a:solidFill>
                      <a:srgbClr val="0786C8"/>
                    </a:solidFill>
                  </p:grpSpPr>
                  <p:sp>
                    <p:nvSpPr>
                      <p:cNvPr id="372" name="Freihandform: Form 371">
                        <a:extLst>
                          <a:ext uri="{FF2B5EF4-FFF2-40B4-BE49-F238E27FC236}">
                            <a16:creationId xmlns:a16="http://schemas.microsoft.com/office/drawing/2014/main" id="{99540E47-6BE8-41D3-87FC-4B3776E9A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8939" y="2746629"/>
                        <a:ext cx="25934" cy="51867"/>
                      </a:xfrm>
                      <a:custGeom>
                        <a:avLst/>
                        <a:gdLst>
                          <a:gd name="connsiteX0" fmla="*/ 861 w 25933"/>
                          <a:gd name="connsiteY0" fmla="*/ 33454 h 51867"/>
                          <a:gd name="connsiteX1" fmla="*/ 14692 w 25933"/>
                          <a:gd name="connsiteY1" fmla="*/ 1556 h 51867"/>
                          <a:gd name="connsiteX2" fmla="*/ 24893 w 25933"/>
                          <a:gd name="connsiteY2" fmla="*/ 0 h 51867"/>
                          <a:gd name="connsiteX3" fmla="*/ 33537 w 25933"/>
                          <a:gd name="connsiteY3" fmla="*/ 57313 h 51867"/>
                          <a:gd name="connsiteX4" fmla="*/ 23077 w 25933"/>
                          <a:gd name="connsiteY4" fmla="*/ 58869 h 51867"/>
                          <a:gd name="connsiteX5" fmla="*/ 8554 w 25933"/>
                          <a:gd name="connsiteY5" fmla="*/ 53769 h 51867"/>
                          <a:gd name="connsiteX6" fmla="*/ 861 w 25933"/>
                          <a:gd name="connsiteY6" fmla="*/ 33454 h 51867"/>
                          <a:gd name="connsiteX7" fmla="*/ 4837 w 25933"/>
                          <a:gd name="connsiteY7" fmla="*/ 32676 h 51867"/>
                          <a:gd name="connsiteX8" fmla="*/ 11148 w 25933"/>
                          <a:gd name="connsiteY8" fmla="*/ 50570 h 51867"/>
                          <a:gd name="connsiteX9" fmla="*/ 22645 w 25933"/>
                          <a:gd name="connsiteY9" fmla="*/ 55325 h 51867"/>
                          <a:gd name="connsiteX10" fmla="*/ 29042 w 25933"/>
                          <a:gd name="connsiteY10" fmla="*/ 54374 h 51867"/>
                          <a:gd name="connsiteX11" fmla="*/ 21435 w 25933"/>
                          <a:gd name="connsiteY11" fmla="*/ 4149 h 51867"/>
                          <a:gd name="connsiteX12" fmla="*/ 15297 w 25933"/>
                          <a:gd name="connsiteY12" fmla="*/ 5100 h 51867"/>
                          <a:gd name="connsiteX13" fmla="*/ 5356 w 25933"/>
                          <a:gd name="connsiteY13" fmla="*/ 13226 h 51867"/>
                          <a:gd name="connsiteX14" fmla="*/ 4837 w 25933"/>
                          <a:gd name="connsiteY14" fmla="*/ 3267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861" y="33454"/>
                            </a:moveTo>
                            <a:cubicBezTo>
                              <a:pt x="-2078" y="14004"/>
                              <a:pt x="2503" y="3371"/>
                              <a:pt x="14692" y="1556"/>
                            </a:cubicBezTo>
                            <a:lnTo>
                              <a:pt x="24893" y="0"/>
                            </a:lnTo>
                            <a:lnTo>
                              <a:pt x="33537" y="57313"/>
                            </a:lnTo>
                            <a:lnTo>
                              <a:pt x="23077" y="58869"/>
                            </a:lnTo>
                            <a:cubicBezTo>
                              <a:pt x="17199" y="59734"/>
                              <a:pt x="12358" y="58005"/>
                              <a:pt x="8554" y="53769"/>
                            </a:cubicBezTo>
                            <a:cubicBezTo>
                              <a:pt x="4751" y="49447"/>
                              <a:pt x="2244" y="42704"/>
                              <a:pt x="861" y="33454"/>
                            </a:cubicBezTo>
                            <a:close/>
                            <a:moveTo>
                              <a:pt x="4837" y="32676"/>
                            </a:moveTo>
                            <a:cubicBezTo>
                              <a:pt x="6048" y="40716"/>
                              <a:pt x="8122" y="46680"/>
                              <a:pt x="11148" y="50570"/>
                            </a:cubicBezTo>
                            <a:cubicBezTo>
                              <a:pt x="14173" y="54460"/>
                              <a:pt x="17977" y="56016"/>
                              <a:pt x="22645" y="55325"/>
                            </a:cubicBezTo>
                            <a:lnTo>
                              <a:pt x="29042" y="54374"/>
                            </a:lnTo>
                            <a:lnTo>
                              <a:pt x="21435" y="4149"/>
                            </a:lnTo>
                            <a:lnTo>
                              <a:pt x="15297" y="5100"/>
                            </a:lnTo>
                            <a:cubicBezTo>
                              <a:pt x="10370" y="5792"/>
                              <a:pt x="6998" y="8558"/>
                              <a:pt x="5356" y="13226"/>
                            </a:cubicBezTo>
                            <a:cubicBezTo>
                              <a:pt x="3800" y="17894"/>
                              <a:pt x="3541" y="24377"/>
                              <a:pt x="4837" y="32676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3" name="Freihandform: Form 372">
                        <a:extLst>
                          <a:ext uri="{FF2B5EF4-FFF2-40B4-BE49-F238E27FC236}">
                            <a16:creationId xmlns:a16="http://schemas.microsoft.com/office/drawing/2014/main" id="{C7868F17-BA47-4302-B94C-B0C011CA3E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4012" y="2752507"/>
                        <a:ext cx="25934" cy="51867"/>
                      </a:xfrm>
                      <a:custGeom>
                        <a:avLst/>
                        <a:gdLst>
                          <a:gd name="connsiteX0" fmla="*/ 0 w 25933"/>
                          <a:gd name="connsiteY0" fmla="*/ 3112 h 51867"/>
                          <a:gd name="connsiteX1" fmla="*/ 20747 w 25933"/>
                          <a:gd name="connsiteY1" fmla="*/ 0 h 51867"/>
                          <a:gd name="connsiteX2" fmla="*/ 29392 w 25933"/>
                          <a:gd name="connsiteY2" fmla="*/ 57313 h 51867"/>
                          <a:gd name="connsiteX3" fmla="*/ 8645 w 25933"/>
                          <a:gd name="connsiteY3" fmla="*/ 60425 h 51867"/>
                          <a:gd name="connsiteX4" fmla="*/ 8126 w 25933"/>
                          <a:gd name="connsiteY4" fmla="*/ 56708 h 51867"/>
                          <a:gd name="connsiteX5" fmla="*/ 25069 w 25933"/>
                          <a:gd name="connsiteY5" fmla="*/ 54201 h 51867"/>
                          <a:gd name="connsiteX6" fmla="*/ 21784 w 25933"/>
                          <a:gd name="connsiteY6" fmla="*/ 32417 h 51867"/>
                          <a:gd name="connsiteX7" fmla="*/ 5792 w 25933"/>
                          <a:gd name="connsiteY7" fmla="*/ 34837 h 51867"/>
                          <a:gd name="connsiteX8" fmla="*/ 5273 w 25933"/>
                          <a:gd name="connsiteY8" fmla="*/ 31120 h 51867"/>
                          <a:gd name="connsiteX9" fmla="*/ 21266 w 25933"/>
                          <a:gd name="connsiteY9" fmla="*/ 28700 h 51867"/>
                          <a:gd name="connsiteX10" fmla="*/ 17548 w 25933"/>
                          <a:gd name="connsiteY10" fmla="*/ 4236 h 51867"/>
                          <a:gd name="connsiteX11" fmla="*/ 605 w 25933"/>
                          <a:gd name="connsiteY11" fmla="*/ 6829 h 51867"/>
                          <a:gd name="connsiteX12" fmla="*/ 0 w 25933"/>
                          <a:gd name="connsiteY12" fmla="*/ 311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0" y="3112"/>
                            </a:moveTo>
                            <a:lnTo>
                              <a:pt x="20747" y="0"/>
                            </a:lnTo>
                            <a:lnTo>
                              <a:pt x="29392" y="57313"/>
                            </a:lnTo>
                            <a:lnTo>
                              <a:pt x="8645" y="60425"/>
                            </a:lnTo>
                            <a:lnTo>
                              <a:pt x="8126" y="56708"/>
                            </a:lnTo>
                            <a:lnTo>
                              <a:pt x="25069" y="54201"/>
                            </a:lnTo>
                            <a:lnTo>
                              <a:pt x="21784" y="32417"/>
                            </a:lnTo>
                            <a:lnTo>
                              <a:pt x="5792" y="34837"/>
                            </a:lnTo>
                            <a:lnTo>
                              <a:pt x="5273" y="31120"/>
                            </a:lnTo>
                            <a:lnTo>
                              <a:pt x="21266" y="28700"/>
                            </a:lnTo>
                            <a:lnTo>
                              <a:pt x="17548" y="4236"/>
                            </a:lnTo>
                            <a:lnTo>
                              <a:pt x="605" y="6829"/>
                            </a:lnTo>
                            <a:lnTo>
                              <a:pt x="0" y="311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4" name="Freihandform: Form 373">
                        <a:extLst>
                          <a:ext uri="{FF2B5EF4-FFF2-40B4-BE49-F238E27FC236}">
                            <a16:creationId xmlns:a16="http://schemas.microsoft.com/office/drawing/2014/main" id="{5B4CF1DA-8D86-4ADB-A9A0-1D5024971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104" y="2758040"/>
                        <a:ext cx="25934" cy="51867"/>
                      </a:xfrm>
                      <a:custGeom>
                        <a:avLst/>
                        <a:gdLst>
                          <a:gd name="connsiteX0" fmla="*/ 3285 w 25933"/>
                          <a:gd name="connsiteY0" fmla="*/ 605 h 51867"/>
                          <a:gd name="connsiteX1" fmla="*/ 7088 w 25933"/>
                          <a:gd name="connsiteY1" fmla="*/ 0 h 51867"/>
                          <a:gd name="connsiteX2" fmla="*/ 15214 w 25933"/>
                          <a:gd name="connsiteY2" fmla="*/ 53596 h 51867"/>
                          <a:gd name="connsiteX3" fmla="*/ 26625 w 25933"/>
                          <a:gd name="connsiteY3" fmla="*/ 51867 h 51867"/>
                          <a:gd name="connsiteX4" fmla="*/ 27144 w 25933"/>
                          <a:gd name="connsiteY4" fmla="*/ 55585 h 51867"/>
                          <a:gd name="connsiteX5" fmla="*/ 519 w 25933"/>
                          <a:gd name="connsiteY5" fmla="*/ 59561 h 51867"/>
                          <a:gd name="connsiteX6" fmla="*/ 0 w 25933"/>
                          <a:gd name="connsiteY6" fmla="*/ 55844 h 51867"/>
                          <a:gd name="connsiteX7" fmla="*/ 11411 w 25933"/>
                          <a:gd name="connsiteY7" fmla="*/ 54115 h 51867"/>
                          <a:gd name="connsiteX8" fmla="*/ 3285 w 25933"/>
                          <a:gd name="connsiteY8" fmla="*/ 60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285" y="605"/>
                            </a:moveTo>
                            <a:lnTo>
                              <a:pt x="7088" y="0"/>
                            </a:lnTo>
                            <a:lnTo>
                              <a:pt x="15214" y="53596"/>
                            </a:lnTo>
                            <a:lnTo>
                              <a:pt x="26625" y="51867"/>
                            </a:lnTo>
                            <a:lnTo>
                              <a:pt x="27144" y="55585"/>
                            </a:lnTo>
                            <a:lnTo>
                              <a:pt x="519" y="59561"/>
                            </a:lnTo>
                            <a:lnTo>
                              <a:pt x="0" y="55844"/>
                            </a:lnTo>
                            <a:lnTo>
                              <a:pt x="11411" y="54115"/>
                            </a:lnTo>
                            <a:lnTo>
                              <a:pt x="3285" y="605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5" name="Freihandform: Form 374">
                        <a:extLst>
                          <a:ext uri="{FF2B5EF4-FFF2-40B4-BE49-F238E27FC236}">
                            <a16:creationId xmlns:a16="http://schemas.microsoft.com/office/drawing/2014/main" id="{A908C746-A1AE-4B7C-B55B-CD5C4B42F6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5315" y="2761411"/>
                        <a:ext cx="25934" cy="51867"/>
                      </a:xfrm>
                      <a:custGeom>
                        <a:avLst/>
                        <a:gdLst>
                          <a:gd name="connsiteX0" fmla="*/ 0 w 25933"/>
                          <a:gd name="connsiteY0" fmla="*/ 3112 h 51867"/>
                          <a:gd name="connsiteX1" fmla="*/ 20747 w 25933"/>
                          <a:gd name="connsiteY1" fmla="*/ 0 h 51867"/>
                          <a:gd name="connsiteX2" fmla="*/ 29391 w 25933"/>
                          <a:gd name="connsiteY2" fmla="*/ 57313 h 51867"/>
                          <a:gd name="connsiteX3" fmla="*/ 8645 w 25933"/>
                          <a:gd name="connsiteY3" fmla="*/ 60425 h 51867"/>
                          <a:gd name="connsiteX4" fmla="*/ 8126 w 25933"/>
                          <a:gd name="connsiteY4" fmla="*/ 56795 h 51867"/>
                          <a:gd name="connsiteX5" fmla="*/ 25069 w 25933"/>
                          <a:gd name="connsiteY5" fmla="*/ 54201 h 51867"/>
                          <a:gd name="connsiteX6" fmla="*/ 21784 w 25933"/>
                          <a:gd name="connsiteY6" fmla="*/ 32417 h 51867"/>
                          <a:gd name="connsiteX7" fmla="*/ 5792 w 25933"/>
                          <a:gd name="connsiteY7" fmla="*/ 34837 h 51867"/>
                          <a:gd name="connsiteX8" fmla="*/ 5273 w 25933"/>
                          <a:gd name="connsiteY8" fmla="*/ 31120 h 51867"/>
                          <a:gd name="connsiteX9" fmla="*/ 21265 w 25933"/>
                          <a:gd name="connsiteY9" fmla="*/ 28700 h 51867"/>
                          <a:gd name="connsiteX10" fmla="*/ 17548 w 25933"/>
                          <a:gd name="connsiteY10" fmla="*/ 4236 h 51867"/>
                          <a:gd name="connsiteX11" fmla="*/ 605 w 25933"/>
                          <a:gd name="connsiteY11" fmla="*/ 6829 h 51867"/>
                          <a:gd name="connsiteX12" fmla="*/ 0 w 25933"/>
                          <a:gd name="connsiteY12" fmla="*/ 311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0" y="3112"/>
                            </a:moveTo>
                            <a:lnTo>
                              <a:pt x="20747" y="0"/>
                            </a:lnTo>
                            <a:lnTo>
                              <a:pt x="29391" y="57313"/>
                            </a:lnTo>
                            <a:lnTo>
                              <a:pt x="8645" y="60425"/>
                            </a:lnTo>
                            <a:lnTo>
                              <a:pt x="8126" y="56795"/>
                            </a:lnTo>
                            <a:lnTo>
                              <a:pt x="25069" y="54201"/>
                            </a:lnTo>
                            <a:lnTo>
                              <a:pt x="21784" y="32417"/>
                            </a:lnTo>
                            <a:lnTo>
                              <a:pt x="5792" y="34837"/>
                            </a:lnTo>
                            <a:lnTo>
                              <a:pt x="5273" y="31120"/>
                            </a:lnTo>
                            <a:lnTo>
                              <a:pt x="21265" y="28700"/>
                            </a:lnTo>
                            <a:lnTo>
                              <a:pt x="17548" y="4236"/>
                            </a:lnTo>
                            <a:lnTo>
                              <a:pt x="605" y="6829"/>
                            </a:lnTo>
                            <a:lnTo>
                              <a:pt x="0" y="311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6" name="Freihandform: Form 375">
                        <a:extLst>
                          <a:ext uri="{FF2B5EF4-FFF2-40B4-BE49-F238E27FC236}">
                            <a16:creationId xmlns:a16="http://schemas.microsoft.com/office/drawing/2014/main" id="{A31EC7DF-F3C2-4452-8D7E-BB73C441A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1169" y="2767555"/>
                        <a:ext cx="25934" cy="51867"/>
                      </a:xfrm>
                      <a:custGeom>
                        <a:avLst/>
                        <a:gdLst>
                          <a:gd name="connsiteX0" fmla="*/ 16079 w 25933"/>
                          <a:gd name="connsiteY0" fmla="*/ 55405 h 51867"/>
                          <a:gd name="connsiteX1" fmla="*/ 25328 w 25933"/>
                          <a:gd name="connsiteY1" fmla="*/ 47020 h 51867"/>
                          <a:gd name="connsiteX2" fmla="*/ 26279 w 25933"/>
                          <a:gd name="connsiteY2" fmla="*/ 27483 h 51867"/>
                          <a:gd name="connsiteX3" fmla="*/ 22476 w 25933"/>
                          <a:gd name="connsiteY3" fmla="*/ 14084 h 51867"/>
                          <a:gd name="connsiteX4" fmla="*/ 16079 w 25933"/>
                          <a:gd name="connsiteY4" fmla="*/ 5872 h 51867"/>
                          <a:gd name="connsiteX5" fmla="*/ 7953 w 25933"/>
                          <a:gd name="connsiteY5" fmla="*/ 3884 h 51867"/>
                          <a:gd name="connsiteX6" fmla="*/ 519 w 25933"/>
                          <a:gd name="connsiteY6" fmla="*/ 6650 h 51867"/>
                          <a:gd name="connsiteX7" fmla="*/ 0 w 25933"/>
                          <a:gd name="connsiteY7" fmla="*/ 3106 h 51867"/>
                          <a:gd name="connsiteX8" fmla="*/ 7780 w 25933"/>
                          <a:gd name="connsiteY8" fmla="*/ 167 h 51867"/>
                          <a:gd name="connsiteX9" fmla="*/ 17808 w 25933"/>
                          <a:gd name="connsiteY9" fmla="*/ 2241 h 51867"/>
                          <a:gd name="connsiteX10" fmla="*/ 25674 w 25933"/>
                          <a:gd name="connsiteY10" fmla="*/ 11491 h 51867"/>
                          <a:gd name="connsiteX11" fmla="*/ 30256 w 25933"/>
                          <a:gd name="connsiteY11" fmla="*/ 26965 h 51867"/>
                          <a:gd name="connsiteX12" fmla="*/ 28613 w 25933"/>
                          <a:gd name="connsiteY12" fmla="*/ 49268 h 51867"/>
                          <a:gd name="connsiteX13" fmla="*/ 16511 w 25933"/>
                          <a:gd name="connsiteY13" fmla="*/ 59122 h 51867"/>
                          <a:gd name="connsiteX14" fmla="*/ 7002 w 25933"/>
                          <a:gd name="connsiteY14" fmla="*/ 58085 h 51867"/>
                          <a:gd name="connsiteX15" fmla="*/ 8299 w 25933"/>
                          <a:gd name="connsiteY15" fmla="*/ 54455 h 51867"/>
                          <a:gd name="connsiteX16" fmla="*/ 16079 w 25933"/>
                          <a:gd name="connsiteY16" fmla="*/ 5540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16079" y="55405"/>
                            </a:moveTo>
                            <a:cubicBezTo>
                              <a:pt x="20401" y="54800"/>
                              <a:pt x="23513" y="51948"/>
                              <a:pt x="25328" y="47020"/>
                            </a:cubicBezTo>
                            <a:cubicBezTo>
                              <a:pt x="27144" y="42093"/>
                              <a:pt x="27490" y="35523"/>
                              <a:pt x="26279" y="27483"/>
                            </a:cubicBezTo>
                            <a:cubicBezTo>
                              <a:pt x="25501" y="22210"/>
                              <a:pt x="24205" y="17715"/>
                              <a:pt x="22476" y="14084"/>
                            </a:cubicBezTo>
                            <a:cubicBezTo>
                              <a:pt x="20747" y="10367"/>
                              <a:pt x="18586" y="7601"/>
                              <a:pt x="16079" y="5872"/>
                            </a:cubicBezTo>
                            <a:cubicBezTo>
                              <a:pt x="13572" y="4143"/>
                              <a:pt x="10892" y="3452"/>
                              <a:pt x="7953" y="3884"/>
                            </a:cubicBezTo>
                            <a:cubicBezTo>
                              <a:pt x="4927" y="4316"/>
                              <a:pt x="2507" y="5267"/>
                              <a:pt x="519" y="6650"/>
                            </a:cubicBezTo>
                            <a:lnTo>
                              <a:pt x="0" y="3106"/>
                            </a:lnTo>
                            <a:cubicBezTo>
                              <a:pt x="1902" y="1636"/>
                              <a:pt x="4495" y="599"/>
                              <a:pt x="7780" y="167"/>
                            </a:cubicBezTo>
                            <a:cubicBezTo>
                              <a:pt x="11411" y="-352"/>
                              <a:pt x="14782" y="340"/>
                              <a:pt x="17808" y="2241"/>
                            </a:cubicBezTo>
                            <a:cubicBezTo>
                              <a:pt x="20920" y="4143"/>
                              <a:pt x="23513" y="7255"/>
                              <a:pt x="25674" y="11491"/>
                            </a:cubicBezTo>
                            <a:cubicBezTo>
                              <a:pt x="27835" y="15727"/>
                              <a:pt x="29391" y="20914"/>
                              <a:pt x="30256" y="26965"/>
                            </a:cubicBezTo>
                            <a:cubicBezTo>
                              <a:pt x="31639" y="36128"/>
                              <a:pt x="31120" y="43562"/>
                              <a:pt x="28613" y="49268"/>
                            </a:cubicBezTo>
                            <a:cubicBezTo>
                              <a:pt x="26106" y="54973"/>
                              <a:pt x="22130" y="58258"/>
                              <a:pt x="16511" y="59122"/>
                            </a:cubicBezTo>
                            <a:cubicBezTo>
                              <a:pt x="13053" y="59641"/>
                              <a:pt x="9855" y="59295"/>
                              <a:pt x="7002" y="58085"/>
                            </a:cubicBezTo>
                            <a:lnTo>
                              <a:pt x="8299" y="54455"/>
                            </a:lnTo>
                            <a:cubicBezTo>
                              <a:pt x="10633" y="55492"/>
                              <a:pt x="13226" y="55837"/>
                              <a:pt x="16079" y="55405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7" name="Freihandform: Form 376">
                        <a:extLst>
                          <a:ext uri="{FF2B5EF4-FFF2-40B4-BE49-F238E27FC236}">
                            <a16:creationId xmlns:a16="http://schemas.microsoft.com/office/drawing/2014/main" id="{58E10AFA-EA03-4A8C-B6BD-8EE3129014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8694" y="2771958"/>
                        <a:ext cx="25934" cy="51867"/>
                      </a:xfrm>
                      <a:custGeom>
                        <a:avLst/>
                        <a:gdLst>
                          <a:gd name="connsiteX0" fmla="*/ 3285 w 25933"/>
                          <a:gd name="connsiteY0" fmla="*/ 605 h 51867"/>
                          <a:gd name="connsiteX1" fmla="*/ 7089 w 25933"/>
                          <a:gd name="connsiteY1" fmla="*/ 0 h 51867"/>
                          <a:gd name="connsiteX2" fmla="*/ 15214 w 25933"/>
                          <a:gd name="connsiteY2" fmla="*/ 53596 h 51867"/>
                          <a:gd name="connsiteX3" fmla="*/ 26625 w 25933"/>
                          <a:gd name="connsiteY3" fmla="*/ 51867 h 51867"/>
                          <a:gd name="connsiteX4" fmla="*/ 27144 w 25933"/>
                          <a:gd name="connsiteY4" fmla="*/ 55584 h 51867"/>
                          <a:gd name="connsiteX5" fmla="*/ 519 w 25933"/>
                          <a:gd name="connsiteY5" fmla="*/ 59561 h 51867"/>
                          <a:gd name="connsiteX6" fmla="*/ 0 w 25933"/>
                          <a:gd name="connsiteY6" fmla="*/ 55844 h 51867"/>
                          <a:gd name="connsiteX7" fmla="*/ 11411 w 25933"/>
                          <a:gd name="connsiteY7" fmla="*/ 54115 h 51867"/>
                          <a:gd name="connsiteX8" fmla="*/ 3285 w 25933"/>
                          <a:gd name="connsiteY8" fmla="*/ 60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285" y="605"/>
                            </a:moveTo>
                            <a:lnTo>
                              <a:pt x="7089" y="0"/>
                            </a:lnTo>
                            <a:lnTo>
                              <a:pt x="15214" y="53596"/>
                            </a:lnTo>
                            <a:lnTo>
                              <a:pt x="26625" y="51867"/>
                            </a:lnTo>
                            <a:lnTo>
                              <a:pt x="27144" y="55584"/>
                            </a:lnTo>
                            <a:lnTo>
                              <a:pt x="519" y="59561"/>
                            </a:lnTo>
                            <a:lnTo>
                              <a:pt x="0" y="55844"/>
                            </a:lnTo>
                            <a:lnTo>
                              <a:pt x="11411" y="54115"/>
                            </a:lnTo>
                            <a:lnTo>
                              <a:pt x="3285" y="605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8" name="Freihandform: Form 377">
                        <a:extLst>
                          <a:ext uri="{FF2B5EF4-FFF2-40B4-BE49-F238E27FC236}">
                            <a16:creationId xmlns:a16="http://schemas.microsoft.com/office/drawing/2014/main" id="{87AB0DDB-52A6-4AD9-8243-730D8F628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676" y="2775329"/>
                        <a:ext cx="8645" cy="51867"/>
                      </a:xfrm>
                      <a:custGeom>
                        <a:avLst/>
                        <a:gdLst>
                          <a:gd name="connsiteX0" fmla="*/ 3804 w 8644"/>
                          <a:gd name="connsiteY0" fmla="*/ 0 h 51867"/>
                          <a:gd name="connsiteX1" fmla="*/ 12448 w 8644"/>
                          <a:gd name="connsiteY1" fmla="*/ 57313 h 51867"/>
                          <a:gd name="connsiteX2" fmla="*/ 8645 w 8644"/>
                          <a:gd name="connsiteY2" fmla="*/ 57919 h 51867"/>
                          <a:gd name="connsiteX3" fmla="*/ 0 w 8644"/>
                          <a:gd name="connsiteY3" fmla="*/ 605 h 51867"/>
                          <a:gd name="connsiteX4" fmla="*/ 3804 w 8644"/>
                          <a:gd name="connsiteY4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" h="51867">
                            <a:moveTo>
                              <a:pt x="3804" y="0"/>
                            </a:moveTo>
                            <a:lnTo>
                              <a:pt x="12448" y="57313"/>
                            </a:lnTo>
                            <a:lnTo>
                              <a:pt x="8645" y="57919"/>
                            </a:lnTo>
                            <a:lnTo>
                              <a:pt x="0" y="605"/>
                            </a:lnTo>
                            <a:lnTo>
                              <a:pt x="3804" y="0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9" name="Freihandform: Form 378">
                        <a:extLst>
                          <a:ext uri="{FF2B5EF4-FFF2-40B4-BE49-F238E27FC236}">
                            <a16:creationId xmlns:a16="http://schemas.microsoft.com/office/drawing/2014/main" id="{CE210E48-F690-4D05-BF77-CAFA927F6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0630" y="2778873"/>
                        <a:ext cx="25934" cy="51867"/>
                      </a:xfrm>
                      <a:custGeom>
                        <a:avLst/>
                        <a:gdLst>
                          <a:gd name="connsiteX0" fmla="*/ 3977 w 25933"/>
                          <a:gd name="connsiteY0" fmla="*/ 59388 h 51867"/>
                          <a:gd name="connsiteX1" fmla="*/ 0 w 25933"/>
                          <a:gd name="connsiteY1" fmla="*/ 59993 h 51867"/>
                          <a:gd name="connsiteX2" fmla="*/ 4927 w 25933"/>
                          <a:gd name="connsiteY2" fmla="*/ 692 h 51867"/>
                          <a:gd name="connsiteX3" fmla="*/ 9163 w 25933"/>
                          <a:gd name="connsiteY3" fmla="*/ 0 h 51867"/>
                          <a:gd name="connsiteX4" fmla="*/ 31293 w 25933"/>
                          <a:gd name="connsiteY4" fmla="*/ 55239 h 51867"/>
                          <a:gd name="connsiteX5" fmla="*/ 27317 w 25933"/>
                          <a:gd name="connsiteY5" fmla="*/ 55844 h 51867"/>
                          <a:gd name="connsiteX6" fmla="*/ 11930 w 25933"/>
                          <a:gd name="connsiteY6" fmla="*/ 16943 h 51867"/>
                          <a:gd name="connsiteX7" fmla="*/ 9423 w 25933"/>
                          <a:gd name="connsiteY7" fmla="*/ 10374 h 51867"/>
                          <a:gd name="connsiteX8" fmla="*/ 7867 w 25933"/>
                          <a:gd name="connsiteY8" fmla="*/ 5014 h 51867"/>
                          <a:gd name="connsiteX9" fmla="*/ 7867 w 25933"/>
                          <a:gd name="connsiteY9" fmla="*/ 9596 h 51867"/>
                          <a:gd name="connsiteX10" fmla="*/ 7694 w 25933"/>
                          <a:gd name="connsiteY10" fmla="*/ 13399 h 51867"/>
                          <a:gd name="connsiteX11" fmla="*/ 3977 w 25933"/>
                          <a:gd name="connsiteY11" fmla="*/ 59388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977" y="59388"/>
                            </a:moveTo>
                            <a:lnTo>
                              <a:pt x="0" y="59993"/>
                            </a:lnTo>
                            <a:lnTo>
                              <a:pt x="4927" y="692"/>
                            </a:lnTo>
                            <a:lnTo>
                              <a:pt x="9163" y="0"/>
                            </a:lnTo>
                            <a:lnTo>
                              <a:pt x="31293" y="55239"/>
                            </a:lnTo>
                            <a:lnTo>
                              <a:pt x="27317" y="55844"/>
                            </a:lnTo>
                            <a:lnTo>
                              <a:pt x="11930" y="16943"/>
                            </a:lnTo>
                            <a:cubicBezTo>
                              <a:pt x="10719" y="14004"/>
                              <a:pt x="9941" y="11757"/>
                              <a:pt x="9423" y="10374"/>
                            </a:cubicBezTo>
                            <a:cubicBezTo>
                              <a:pt x="8990" y="8990"/>
                              <a:pt x="8472" y="7175"/>
                              <a:pt x="7867" y="5014"/>
                            </a:cubicBezTo>
                            <a:cubicBezTo>
                              <a:pt x="7867" y="6570"/>
                              <a:pt x="7867" y="8126"/>
                              <a:pt x="7867" y="9596"/>
                            </a:cubicBezTo>
                            <a:cubicBezTo>
                              <a:pt x="7867" y="11065"/>
                              <a:pt x="7780" y="12362"/>
                              <a:pt x="7694" y="13399"/>
                            </a:cubicBezTo>
                            <a:cubicBezTo>
                              <a:pt x="7780" y="14523"/>
                              <a:pt x="6483" y="29824"/>
                              <a:pt x="3977" y="59388"/>
                            </a:cubicBez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0" name="Freihandform: Form 379">
                        <a:extLst>
                          <a:ext uri="{FF2B5EF4-FFF2-40B4-BE49-F238E27FC236}">
                            <a16:creationId xmlns:a16="http://schemas.microsoft.com/office/drawing/2014/main" id="{0E9039DA-693F-4DAE-AC4F-A7162C971A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014" y="2782590"/>
                        <a:ext cx="25934" cy="51867"/>
                      </a:xfrm>
                      <a:custGeom>
                        <a:avLst/>
                        <a:gdLst>
                          <a:gd name="connsiteX0" fmla="*/ 0 w 25933"/>
                          <a:gd name="connsiteY0" fmla="*/ 3112 h 51867"/>
                          <a:gd name="connsiteX1" fmla="*/ 20747 w 25933"/>
                          <a:gd name="connsiteY1" fmla="*/ 0 h 51867"/>
                          <a:gd name="connsiteX2" fmla="*/ 29391 w 25933"/>
                          <a:gd name="connsiteY2" fmla="*/ 57313 h 51867"/>
                          <a:gd name="connsiteX3" fmla="*/ 8645 w 25933"/>
                          <a:gd name="connsiteY3" fmla="*/ 60425 h 51867"/>
                          <a:gd name="connsiteX4" fmla="*/ 8126 w 25933"/>
                          <a:gd name="connsiteY4" fmla="*/ 56708 h 51867"/>
                          <a:gd name="connsiteX5" fmla="*/ 25069 w 25933"/>
                          <a:gd name="connsiteY5" fmla="*/ 54115 h 51867"/>
                          <a:gd name="connsiteX6" fmla="*/ 21784 w 25933"/>
                          <a:gd name="connsiteY6" fmla="*/ 32417 h 51867"/>
                          <a:gd name="connsiteX7" fmla="*/ 5792 w 25933"/>
                          <a:gd name="connsiteY7" fmla="*/ 34837 h 51867"/>
                          <a:gd name="connsiteX8" fmla="*/ 5273 w 25933"/>
                          <a:gd name="connsiteY8" fmla="*/ 31120 h 51867"/>
                          <a:gd name="connsiteX9" fmla="*/ 21265 w 25933"/>
                          <a:gd name="connsiteY9" fmla="*/ 28700 h 51867"/>
                          <a:gd name="connsiteX10" fmla="*/ 17548 w 25933"/>
                          <a:gd name="connsiteY10" fmla="*/ 4236 h 51867"/>
                          <a:gd name="connsiteX11" fmla="*/ 605 w 25933"/>
                          <a:gd name="connsiteY11" fmla="*/ 6829 h 51867"/>
                          <a:gd name="connsiteX12" fmla="*/ 0 w 25933"/>
                          <a:gd name="connsiteY12" fmla="*/ 311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0" y="3112"/>
                            </a:moveTo>
                            <a:lnTo>
                              <a:pt x="20747" y="0"/>
                            </a:lnTo>
                            <a:lnTo>
                              <a:pt x="29391" y="57313"/>
                            </a:lnTo>
                            <a:lnTo>
                              <a:pt x="8645" y="60425"/>
                            </a:lnTo>
                            <a:lnTo>
                              <a:pt x="8126" y="56708"/>
                            </a:lnTo>
                            <a:lnTo>
                              <a:pt x="25069" y="54115"/>
                            </a:lnTo>
                            <a:lnTo>
                              <a:pt x="21784" y="32417"/>
                            </a:lnTo>
                            <a:lnTo>
                              <a:pt x="5792" y="34837"/>
                            </a:lnTo>
                            <a:lnTo>
                              <a:pt x="5273" y="31120"/>
                            </a:lnTo>
                            <a:lnTo>
                              <a:pt x="21265" y="28700"/>
                            </a:lnTo>
                            <a:lnTo>
                              <a:pt x="17548" y="4236"/>
                            </a:lnTo>
                            <a:lnTo>
                              <a:pt x="605" y="6829"/>
                            </a:lnTo>
                            <a:lnTo>
                              <a:pt x="0" y="3112"/>
                            </a:lnTo>
                            <a:close/>
                          </a:path>
                        </a:pathLst>
                      </a:custGeom>
                      <a:solidFill>
                        <a:srgbClr val="0786C8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313" name="Grafik 3536">
                    <a:extLst>
                      <a:ext uri="{FF2B5EF4-FFF2-40B4-BE49-F238E27FC236}">
                        <a16:creationId xmlns:a16="http://schemas.microsoft.com/office/drawing/2014/main" id="{33F5A2E6-9AD1-4694-BCC7-276ABF86A2CB}"/>
                      </a:ext>
                    </a:extLst>
                  </p:cNvPr>
                  <p:cNvGrpSpPr/>
                  <p:nvPr/>
                </p:nvGrpSpPr>
                <p:grpSpPr>
                  <a:xfrm>
                    <a:off x="2795287" y="2957815"/>
                    <a:ext cx="824603" cy="901885"/>
                    <a:chOff x="2795287" y="2957815"/>
                    <a:chExt cx="824603" cy="901885"/>
                  </a:xfrm>
                  <a:solidFill>
                    <a:schemeClr val="accent1"/>
                  </a:solidFill>
                </p:grpSpPr>
                <p:sp>
                  <p:nvSpPr>
                    <p:cNvPr id="314" name="Freihandform: Form 313">
                      <a:extLst>
                        <a:ext uri="{FF2B5EF4-FFF2-40B4-BE49-F238E27FC236}">
                          <a16:creationId xmlns:a16="http://schemas.microsoft.com/office/drawing/2014/main" id="{305785EA-5A48-4F8D-A5C2-4E98FD37D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5287" y="2995246"/>
                      <a:ext cx="656985" cy="864454"/>
                    </a:xfrm>
                    <a:custGeom>
                      <a:avLst/>
                      <a:gdLst>
                        <a:gd name="connsiteX0" fmla="*/ 429374 w 656984"/>
                        <a:gd name="connsiteY0" fmla="*/ 353389 h 864453"/>
                        <a:gd name="connsiteX1" fmla="*/ 279737 w 656984"/>
                        <a:gd name="connsiteY1" fmla="*/ 0 h 864453"/>
                        <a:gd name="connsiteX2" fmla="*/ 0 w 656984"/>
                        <a:gd name="connsiteY2" fmla="*/ 74948 h 864453"/>
                        <a:gd name="connsiteX3" fmla="*/ 178683 w 656984"/>
                        <a:gd name="connsiteY3" fmla="*/ 498185 h 864453"/>
                        <a:gd name="connsiteX4" fmla="*/ 455826 w 656984"/>
                        <a:gd name="connsiteY4" fmla="*/ 864540 h 864453"/>
                        <a:gd name="connsiteX5" fmla="*/ 660616 w 656984"/>
                        <a:gd name="connsiteY5" fmla="*/ 659751 h 864453"/>
                        <a:gd name="connsiteX6" fmla="*/ 429374 w 656984"/>
                        <a:gd name="connsiteY6" fmla="*/ 353389 h 8644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56984" h="864453">
                          <a:moveTo>
                            <a:pt x="429374" y="353389"/>
                          </a:moveTo>
                          <a:cubicBezTo>
                            <a:pt x="363676" y="239540"/>
                            <a:pt x="314056" y="120851"/>
                            <a:pt x="279737" y="0"/>
                          </a:cubicBezTo>
                          <a:lnTo>
                            <a:pt x="0" y="74948"/>
                          </a:lnTo>
                          <a:cubicBezTo>
                            <a:pt x="40802" y="219744"/>
                            <a:pt x="100017" y="361947"/>
                            <a:pt x="178683" y="498185"/>
                          </a:cubicBezTo>
                          <a:cubicBezTo>
                            <a:pt x="257348" y="634423"/>
                            <a:pt x="350795" y="756829"/>
                            <a:pt x="455826" y="864540"/>
                          </a:cubicBezTo>
                          <a:lnTo>
                            <a:pt x="660616" y="659751"/>
                          </a:lnTo>
                          <a:cubicBezTo>
                            <a:pt x="573046" y="569502"/>
                            <a:pt x="495073" y="467151"/>
                            <a:pt x="429374" y="353389"/>
                          </a:cubicBezTo>
                          <a:close/>
                        </a:path>
                      </a:pathLst>
                    </a:custGeom>
                    <a:solidFill>
                      <a:srgbClr val="0EAAD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15" name="Grafik 3536">
                      <a:extLst>
                        <a:ext uri="{FF2B5EF4-FFF2-40B4-BE49-F238E27FC236}">
                          <a16:creationId xmlns:a16="http://schemas.microsoft.com/office/drawing/2014/main" id="{227768CA-AD8B-4FDF-BF06-F81051AE3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688" y="3065094"/>
                      <a:ext cx="440871" cy="691563"/>
                      <a:chOff x="2914688" y="3065094"/>
                      <a:chExt cx="440871" cy="691563"/>
                    </a:xfrm>
                    <a:solidFill>
                      <a:srgbClr val="FFFFFF"/>
                    </a:solidFill>
                  </p:grpSpPr>
                  <p:sp>
                    <p:nvSpPr>
                      <p:cNvPr id="353" name="Freihandform: Form 352">
                        <a:extLst>
                          <a:ext uri="{FF2B5EF4-FFF2-40B4-BE49-F238E27FC236}">
                            <a16:creationId xmlns:a16="http://schemas.microsoft.com/office/drawing/2014/main" id="{FE8D634A-B6C1-424B-AFC9-CDC354D88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8203" y="3669427"/>
                        <a:ext cx="95090" cy="95090"/>
                      </a:xfrm>
                      <a:custGeom>
                        <a:avLst/>
                        <a:gdLst>
                          <a:gd name="connsiteX0" fmla="*/ 0 w 95089"/>
                          <a:gd name="connsiteY0" fmla="*/ 52652 h 95089"/>
                          <a:gd name="connsiteX1" fmla="*/ 45211 w 95089"/>
                          <a:gd name="connsiteY1" fmla="*/ 11676 h 95089"/>
                          <a:gd name="connsiteX2" fmla="*/ 69329 w 95089"/>
                          <a:gd name="connsiteY2" fmla="*/ 6 h 95089"/>
                          <a:gd name="connsiteX3" fmla="*/ 90681 w 95089"/>
                          <a:gd name="connsiteY3" fmla="*/ 10293 h 95089"/>
                          <a:gd name="connsiteX4" fmla="*/ 98548 w 95089"/>
                          <a:gd name="connsiteY4" fmla="*/ 32077 h 95089"/>
                          <a:gd name="connsiteX5" fmla="*/ 84198 w 95089"/>
                          <a:gd name="connsiteY5" fmla="*/ 54985 h 95089"/>
                          <a:gd name="connsiteX6" fmla="*/ 39246 w 95089"/>
                          <a:gd name="connsiteY6" fmla="*/ 95788 h 95089"/>
                          <a:gd name="connsiteX7" fmla="*/ 27490 w 95089"/>
                          <a:gd name="connsiteY7" fmla="*/ 82907 h 95089"/>
                          <a:gd name="connsiteX8" fmla="*/ 73392 w 95089"/>
                          <a:gd name="connsiteY8" fmla="*/ 41241 h 95089"/>
                          <a:gd name="connsiteX9" fmla="*/ 78665 w 95089"/>
                          <a:gd name="connsiteY9" fmla="*/ 20321 h 95089"/>
                          <a:gd name="connsiteX10" fmla="*/ 69502 w 95089"/>
                          <a:gd name="connsiteY10" fmla="*/ 17036 h 95089"/>
                          <a:gd name="connsiteX11" fmla="*/ 57832 w 95089"/>
                          <a:gd name="connsiteY11" fmla="*/ 23519 h 95089"/>
                          <a:gd name="connsiteX12" fmla="*/ 11584 w 95089"/>
                          <a:gd name="connsiteY12" fmla="*/ 65445 h 95089"/>
                          <a:gd name="connsiteX13" fmla="*/ 0 w 95089"/>
                          <a:gd name="connsiteY13" fmla="*/ 52652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95089" h="95089">
                            <a:moveTo>
                              <a:pt x="0" y="52652"/>
                            </a:moveTo>
                            <a:lnTo>
                              <a:pt x="45211" y="11676"/>
                            </a:lnTo>
                            <a:cubicBezTo>
                              <a:pt x="53510" y="4156"/>
                              <a:pt x="61549" y="266"/>
                              <a:pt x="69329" y="6"/>
                            </a:cubicBezTo>
                            <a:cubicBezTo>
                              <a:pt x="77109" y="-167"/>
                              <a:pt x="84198" y="3205"/>
                              <a:pt x="90681" y="10293"/>
                            </a:cubicBezTo>
                            <a:cubicBezTo>
                              <a:pt x="96992" y="17209"/>
                              <a:pt x="99585" y="24470"/>
                              <a:pt x="98548" y="32077"/>
                            </a:cubicBezTo>
                            <a:cubicBezTo>
                              <a:pt x="97510" y="39685"/>
                              <a:pt x="92669" y="47292"/>
                              <a:pt x="84198" y="54985"/>
                            </a:cubicBezTo>
                            <a:lnTo>
                              <a:pt x="39246" y="95788"/>
                            </a:lnTo>
                            <a:lnTo>
                              <a:pt x="27490" y="82907"/>
                            </a:lnTo>
                            <a:lnTo>
                              <a:pt x="73392" y="41241"/>
                            </a:lnTo>
                            <a:cubicBezTo>
                              <a:pt x="82296" y="33201"/>
                              <a:pt x="84025" y="26199"/>
                              <a:pt x="78665" y="20321"/>
                            </a:cubicBezTo>
                            <a:cubicBezTo>
                              <a:pt x="76158" y="17555"/>
                              <a:pt x="73133" y="16517"/>
                              <a:pt x="69502" y="17036"/>
                            </a:cubicBezTo>
                            <a:cubicBezTo>
                              <a:pt x="65871" y="17555"/>
                              <a:pt x="61981" y="19716"/>
                              <a:pt x="57832" y="23519"/>
                            </a:cubicBezTo>
                            <a:lnTo>
                              <a:pt x="11584" y="65445"/>
                            </a:lnTo>
                            <a:lnTo>
                              <a:pt x="0" y="5265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4" name="Freihandform: Form 353">
                        <a:extLst>
                          <a:ext uri="{FF2B5EF4-FFF2-40B4-BE49-F238E27FC236}">
                            <a16:creationId xmlns:a16="http://schemas.microsoft.com/office/drawing/2014/main" id="{A052094A-D2A0-413D-90DA-1C9314050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4866" y="3598375"/>
                        <a:ext cx="112379" cy="103734"/>
                      </a:xfrm>
                      <a:custGeom>
                        <a:avLst/>
                        <a:gdLst>
                          <a:gd name="connsiteX0" fmla="*/ 72787 w 112379"/>
                          <a:gd name="connsiteY0" fmla="*/ 0 h 103734"/>
                          <a:gd name="connsiteX1" fmla="*/ 86445 w 112379"/>
                          <a:gd name="connsiteY1" fmla="*/ 16511 h 103734"/>
                          <a:gd name="connsiteX2" fmla="*/ 52386 w 112379"/>
                          <a:gd name="connsiteY2" fmla="*/ 82469 h 103734"/>
                          <a:gd name="connsiteX3" fmla="*/ 52905 w 112379"/>
                          <a:gd name="connsiteY3" fmla="*/ 83074 h 103734"/>
                          <a:gd name="connsiteX4" fmla="*/ 64748 w 112379"/>
                          <a:gd name="connsiteY4" fmla="*/ 71144 h 103734"/>
                          <a:gd name="connsiteX5" fmla="*/ 104426 w 112379"/>
                          <a:gd name="connsiteY5" fmla="*/ 38295 h 103734"/>
                          <a:gd name="connsiteX6" fmla="*/ 114799 w 112379"/>
                          <a:gd name="connsiteY6" fmla="*/ 50830 h 103734"/>
                          <a:gd name="connsiteX7" fmla="*/ 42185 w 112379"/>
                          <a:gd name="connsiteY7" fmla="*/ 110909 h 103734"/>
                          <a:gd name="connsiteX8" fmla="*/ 28440 w 112379"/>
                          <a:gd name="connsiteY8" fmla="*/ 94312 h 103734"/>
                          <a:gd name="connsiteX9" fmla="*/ 62068 w 112379"/>
                          <a:gd name="connsiteY9" fmla="*/ 28959 h 103734"/>
                          <a:gd name="connsiteX10" fmla="*/ 61635 w 112379"/>
                          <a:gd name="connsiteY10" fmla="*/ 28440 h 103734"/>
                          <a:gd name="connsiteX11" fmla="*/ 49965 w 112379"/>
                          <a:gd name="connsiteY11" fmla="*/ 39678 h 103734"/>
                          <a:gd name="connsiteX12" fmla="*/ 10287 w 112379"/>
                          <a:gd name="connsiteY12" fmla="*/ 72441 h 103734"/>
                          <a:gd name="connsiteX13" fmla="*/ 0 w 112379"/>
                          <a:gd name="connsiteY13" fmla="*/ 59993 h 103734"/>
                          <a:gd name="connsiteX14" fmla="*/ 72787 w 112379"/>
                          <a:gd name="connsiteY14" fmla="*/ 0 h 1037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12379" h="103734">
                            <a:moveTo>
                              <a:pt x="72787" y="0"/>
                            </a:moveTo>
                            <a:lnTo>
                              <a:pt x="86445" y="16511"/>
                            </a:lnTo>
                            <a:lnTo>
                              <a:pt x="52386" y="82469"/>
                            </a:lnTo>
                            <a:lnTo>
                              <a:pt x="52905" y="83074"/>
                            </a:lnTo>
                            <a:cubicBezTo>
                              <a:pt x="56190" y="78925"/>
                              <a:pt x="60166" y="74948"/>
                              <a:pt x="64748" y="71144"/>
                            </a:cubicBezTo>
                            <a:lnTo>
                              <a:pt x="104426" y="38295"/>
                            </a:lnTo>
                            <a:lnTo>
                              <a:pt x="114799" y="50830"/>
                            </a:lnTo>
                            <a:lnTo>
                              <a:pt x="42185" y="110909"/>
                            </a:lnTo>
                            <a:lnTo>
                              <a:pt x="28440" y="94312"/>
                            </a:lnTo>
                            <a:lnTo>
                              <a:pt x="62068" y="28959"/>
                            </a:lnTo>
                            <a:lnTo>
                              <a:pt x="61635" y="28440"/>
                            </a:lnTo>
                            <a:cubicBezTo>
                              <a:pt x="58696" y="31985"/>
                              <a:pt x="54806" y="35702"/>
                              <a:pt x="49965" y="39678"/>
                            </a:cubicBezTo>
                            <a:lnTo>
                              <a:pt x="10287" y="72441"/>
                            </a:lnTo>
                            <a:lnTo>
                              <a:pt x="0" y="59993"/>
                            </a:lnTo>
                            <a:lnTo>
                              <a:pt x="72787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5" name="Freihandform: Form 354">
                        <a:extLst>
                          <a:ext uri="{FF2B5EF4-FFF2-40B4-BE49-F238E27FC236}">
                            <a16:creationId xmlns:a16="http://schemas.microsoft.com/office/drawing/2014/main" id="{2E6E3646-7121-4E55-B8F8-73BA8C4C8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1066" y="3560390"/>
                        <a:ext cx="95090" cy="69156"/>
                      </a:xfrm>
                      <a:custGeom>
                        <a:avLst/>
                        <a:gdLst>
                          <a:gd name="connsiteX0" fmla="*/ 50398 w 95089"/>
                          <a:gd name="connsiteY0" fmla="*/ 7037 h 69156"/>
                          <a:gd name="connsiteX1" fmla="*/ 70539 w 95089"/>
                          <a:gd name="connsiteY1" fmla="*/ 122 h 69156"/>
                          <a:gd name="connsiteX2" fmla="*/ 87742 w 95089"/>
                          <a:gd name="connsiteY2" fmla="*/ 11187 h 69156"/>
                          <a:gd name="connsiteX3" fmla="*/ 96559 w 95089"/>
                          <a:gd name="connsiteY3" fmla="*/ 30810 h 69156"/>
                          <a:gd name="connsiteX4" fmla="*/ 82728 w 95089"/>
                          <a:gd name="connsiteY4" fmla="*/ 41270 h 69156"/>
                          <a:gd name="connsiteX5" fmla="*/ 76504 w 95089"/>
                          <a:gd name="connsiteY5" fmla="*/ 21647 h 69156"/>
                          <a:gd name="connsiteX6" fmla="*/ 69675 w 95089"/>
                          <a:gd name="connsiteY6" fmla="*/ 17324 h 69156"/>
                          <a:gd name="connsiteX7" fmla="*/ 62154 w 95089"/>
                          <a:gd name="connsiteY7" fmla="*/ 19831 h 69156"/>
                          <a:gd name="connsiteX8" fmla="*/ 57140 w 95089"/>
                          <a:gd name="connsiteY8" fmla="*/ 27439 h 69156"/>
                          <a:gd name="connsiteX9" fmla="*/ 56276 w 95089"/>
                          <a:gd name="connsiteY9" fmla="*/ 40665 h 69156"/>
                          <a:gd name="connsiteX10" fmla="*/ 55412 w 95089"/>
                          <a:gd name="connsiteY10" fmla="*/ 52854 h 69156"/>
                          <a:gd name="connsiteX11" fmla="*/ 51521 w 95089"/>
                          <a:gd name="connsiteY11" fmla="*/ 61930 h 69156"/>
                          <a:gd name="connsiteX12" fmla="*/ 43741 w 95089"/>
                          <a:gd name="connsiteY12" fmla="*/ 69970 h 69156"/>
                          <a:gd name="connsiteX13" fmla="*/ 24378 w 95089"/>
                          <a:gd name="connsiteY13" fmla="*/ 76194 h 69156"/>
                          <a:gd name="connsiteX14" fmla="*/ 7780 w 95089"/>
                          <a:gd name="connsiteY14" fmla="*/ 66080 h 69156"/>
                          <a:gd name="connsiteX15" fmla="*/ 0 w 95089"/>
                          <a:gd name="connsiteY15" fmla="*/ 45851 h 69156"/>
                          <a:gd name="connsiteX16" fmla="*/ 14696 w 95089"/>
                          <a:gd name="connsiteY16" fmla="*/ 41961 h 69156"/>
                          <a:gd name="connsiteX17" fmla="*/ 16079 w 95089"/>
                          <a:gd name="connsiteY17" fmla="*/ 49050 h 69156"/>
                          <a:gd name="connsiteX18" fmla="*/ 19364 w 95089"/>
                          <a:gd name="connsiteY18" fmla="*/ 55706 h 69156"/>
                          <a:gd name="connsiteX19" fmla="*/ 25588 w 95089"/>
                          <a:gd name="connsiteY19" fmla="*/ 59250 h 69156"/>
                          <a:gd name="connsiteX20" fmla="*/ 33022 w 95089"/>
                          <a:gd name="connsiteY20" fmla="*/ 56484 h 69156"/>
                          <a:gd name="connsiteX21" fmla="*/ 37950 w 95089"/>
                          <a:gd name="connsiteY21" fmla="*/ 49223 h 69156"/>
                          <a:gd name="connsiteX22" fmla="*/ 38555 w 95089"/>
                          <a:gd name="connsiteY22" fmla="*/ 36688 h 69156"/>
                          <a:gd name="connsiteX23" fmla="*/ 40802 w 95089"/>
                          <a:gd name="connsiteY23" fmla="*/ 18794 h 69156"/>
                          <a:gd name="connsiteX24" fmla="*/ 50398 w 95089"/>
                          <a:gd name="connsiteY24" fmla="*/ 7037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95089" h="69156">
                            <a:moveTo>
                              <a:pt x="50398" y="7037"/>
                            </a:moveTo>
                            <a:cubicBezTo>
                              <a:pt x="57400" y="1678"/>
                              <a:pt x="64142" y="-570"/>
                              <a:pt x="70539" y="122"/>
                            </a:cubicBezTo>
                            <a:cubicBezTo>
                              <a:pt x="76936" y="813"/>
                              <a:pt x="82728" y="4531"/>
                              <a:pt x="87742" y="11187"/>
                            </a:cubicBezTo>
                            <a:cubicBezTo>
                              <a:pt x="92669" y="17757"/>
                              <a:pt x="95695" y="24240"/>
                              <a:pt x="96559" y="30810"/>
                            </a:cubicBezTo>
                            <a:lnTo>
                              <a:pt x="82728" y="41270"/>
                            </a:lnTo>
                            <a:cubicBezTo>
                              <a:pt x="82123" y="32885"/>
                              <a:pt x="80048" y="26315"/>
                              <a:pt x="76504" y="21647"/>
                            </a:cubicBezTo>
                            <a:cubicBezTo>
                              <a:pt x="74516" y="18967"/>
                              <a:pt x="72182" y="17497"/>
                              <a:pt x="69675" y="17324"/>
                            </a:cubicBezTo>
                            <a:cubicBezTo>
                              <a:pt x="67168" y="17065"/>
                              <a:pt x="64661" y="17930"/>
                              <a:pt x="62154" y="19831"/>
                            </a:cubicBezTo>
                            <a:cubicBezTo>
                              <a:pt x="59647" y="21733"/>
                              <a:pt x="58005" y="24240"/>
                              <a:pt x="57140" y="27439"/>
                            </a:cubicBezTo>
                            <a:cubicBezTo>
                              <a:pt x="56276" y="30637"/>
                              <a:pt x="56017" y="35046"/>
                              <a:pt x="56276" y="40665"/>
                            </a:cubicBezTo>
                            <a:cubicBezTo>
                              <a:pt x="56535" y="45592"/>
                              <a:pt x="56190" y="49655"/>
                              <a:pt x="55412" y="52854"/>
                            </a:cubicBezTo>
                            <a:cubicBezTo>
                              <a:pt x="54633" y="56052"/>
                              <a:pt x="53337" y="59078"/>
                              <a:pt x="51521" y="61930"/>
                            </a:cubicBezTo>
                            <a:cubicBezTo>
                              <a:pt x="49706" y="64783"/>
                              <a:pt x="47113" y="67463"/>
                              <a:pt x="43741" y="69970"/>
                            </a:cubicBezTo>
                            <a:cubicBezTo>
                              <a:pt x="37344" y="74897"/>
                              <a:pt x="30861" y="76972"/>
                              <a:pt x="24378" y="76194"/>
                            </a:cubicBezTo>
                            <a:cubicBezTo>
                              <a:pt x="17894" y="75502"/>
                              <a:pt x="12362" y="72131"/>
                              <a:pt x="7780" y="66080"/>
                            </a:cubicBezTo>
                            <a:cubicBezTo>
                              <a:pt x="3371" y="60288"/>
                              <a:pt x="778" y="53545"/>
                              <a:pt x="0" y="45851"/>
                            </a:cubicBezTo>
                            <a:lnTo>
                              <a:pt x="14696" y="41961"/>
                            </a:lnTo>
                            <a:cubicBezTo>
                              <a:pt x="14955" y="44295"/>
                              <a:pt x="15474" y="46716"/>
                              <a:pt x="16079" y="49050"/>
                            </a:cubicBezTo>
                            <a:cubicBezTo>
                              <a:pt x="16684" y="51470"/>
                              <a:pt x="17808" y="53632"/>
                              <a:pt x="19364" y="55706"/>
                            </a:cubicBezTo>
                            <a:cubicBezTo>
                              <a:pt x="21093" y="57954"/>
                              <a:pt x="23167" y="59164"/>
                              <a:pt x="25588" y="59250"/>
                            </a:cubicBezTo>
                            <a:cubicBezTo>
                              <a:pt x="28008" y="59337"/>
                              <a:pt x="30515" y="58386"/>
                              <a:pt x="33022" y="56484"/>
                            </a:cubicBezTo>
                            <a:cubicBezTo>
                              <a:pt x="35529" y="54582"/>
                              <a:pt x="37258" y="52162"/>
                              <a:pt x="37950" y="49223"/>
                            </a:cubicBezTo>
                            <a:cubicBezTo>
                              <a:pt x="38727" y="46370"/>
                              <a:pt x="38900" y="42134"/>
                              <a:pt x="38555" y="36688"/>
                            </a:cubicBezTo>
                            <a:cubicBezTo>
                              <a:pt x="38122" y="29340"/>
                              <a:pt x="38900" y="23376"/>
                              <a:pt x="40802" y="18794"/>
                            </a:cubicBezTo>
                            <a:cubicBezTo>
                              <a:pt x="42877" y="14299"/>
                              <a:pt x="46075" y="10409"/>
                              <a:pt x="50398" y="7037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6" name="Freihandform: Form 355">
                        <a:extLst>
                          <a:ext uri="{FF2B5EF4-FFF2-40B4-BE49-F238E27FC236}">
                            <a16:creationId xmlns:a16="http://schemas.microsoft.com/office/drawing/2014/main" id="{09108844-D1DF-4E4A-946D-E4A0393F1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5277" y="3508040"/>
                        <a:ext cx="86445" cy="77801"/>
                      </a:xfrm>
                      <a:custGeom>
                        <a:avLst/>
                        <a:gdLst>
                          <a:gd name="connsiteX0" fmla="*/ 18499 w 86445"/>
                          <a:gd name="connsiteY0" fmla="*/ 57919 h 77800"/>
                          <a:gd name="connsiteX1" fmla="*/ 32590 w 86445"/>
                          <a:gd name="connsiteY1" fmla="*/ 62500 h 77800"/>
                          <a:gd name="connsiteX2" fmla="*/ 55152 w 86445"/>
                          <a:gd name="connsiteY2" fmla="*/ 51867 h 77800"/>
                          <a:gd name="connsiteX3" fmla="*/ 72009 w 86445"/>
                          <a:gd name="connsiteY3" fmla="*/ 19018 h 77800"/>
                          <a:gd name="connsiteX4" fmla="*/ 59042 w 86445"/>
                          <a:gd name="connsiteY4" fmla="*/ 8990 h 77800"/>
                          <a:gd name="connsiteX5" fmla="*/ 71750 w 86445"/>
                          <a:gd name="connsiteY5" fmla="*/ 0 h 77800"/>
                          <a:gd name="connsiteX6" fmla="*/ 85667 w 86445"/>
                          <a:gd name="connsiteY6" fmla="*/ 11757 h 77800"/>
                          <a:gd name="connsiteX7" fmla="*/ 89471 w 86445"/>
                          <a:gd name="connsiteY7" fmla="*/ 39073 h 77800"/>
                          <a:gd name="connsiteX8" fmla="*/ 65353 w 86445"/>
                          <a:gd name="connsiteY8" fmla="*/ 66649 h 77800"/>
                          <a:gd name="connsiteX9" fmla="*/ 31034 w 86445"/>
                          <a:gd name="connsiteY9" fmla="*/ 80135 h 77800"/>
                          <a:gd name="connsiteX10" fmla="*/ 6397 w 86445"/>
                          <a:gd name="connsiteY10" fmla="*/ 67600 h 77800"/>
                          <a:gd name="connsiteX11" fmla="*/ 1815 w 86445"/>
                          <a:gd name="connsiteY11" fmla="*/ 58696 h 77800"/>
                          <a:gd name="connsiteX12" fmla="*/ 0 w 86445"/>
                          <a:gd name="connsiteY12" fmla="*/ 47545 h 77800"/>
                          <a:gd name="connsiteX13" fmla="*/ 14955 w 86445"/>
                          <a:gd name="connsiteY13" fmla="*/ 44001 h 77800"/>
                          <a:gd name="connsiteX14" fmla="*/ 15560 w 86445"/>
                          <a:gd name="connsiteY14" fmla="*/ 51176 h 77800"/>
                          <a:gd name="connsiteX15" fmla="*/ 18499 w 86445"/>
                          <a:gd name="connsiteY15" fmla="*/ 57919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86445" h="77800">
                            <a:moveTo>
                              <a:pt x="18499" y="57919"/>
                            </a:moveTo>
                            <a:cubicBezTo>
                              <a:pt x="21352" y="61981"/>
                              <a:pt x="26107" y="63537"/>
                              <a:pt x="32590" y="62500"/>
                            </a:cubicBezTo>
                            <a:cubicBezTo>
                              <a:pt x="39073" y="61463"/>
                              <a:pt x="46594" y="57919"/>
                              <a:pt x="55152" y="51867"/>
                            </a:cubicBezTo>
                            <a:cubicBezTo>
                              <a:pt x="72960" y="39246"/>
                              <a:pt x="78579" y="28268"/>
                              <a:pt x="72009" y="19018"/>
                            </a:cubicBezTo>
                            <a:cubicBezTo>
                              <a:pt x="69156" y="14955"/>
                              <a:pt x="64834" y="11584"/>
                              <a:pt x="59042" y="8990"/>
                            </a:cubicBezTo>
                            <a:lnTo>
                              <a:pt x="71750" y="0"/>
                            </a:lnTo>
                            <a:cubicBezTo>
                              <a:pt x="76936" y="1988"/>
                              <a:pt x="81518" y="5878"/>
                              <a:pt x="85667" y="11757"/>
                            </a:cubicBezTo>
                            <a:cubicBezTo>
                              <a:pt x="91805" y="20401"/>
                              <a:pt x="93102" y="29478"/>
                              <a:pt x="89471" y="39073"/>
                            </a:cubicBezTo>
                            <a:cubicBezTo>
                              <a:pt x="85840" y="48582"/>
                              <a:pt x="77801" y="57832"/>
                              <a:pt x="65353" y="66649"/>
                            </a:cubicBezTo>
                            <a:cubicBezTo>
                              <a:pt x="52905" y="75467"/>
                              <a:pt x="41494" y="79962"/>
                              <a:pt x="31034" y="80135"/>
                            </a:cubicBezTo>
                            <a:cubicBezTo>
                              <a:pt x="20660" y="80308"/>
                              <a:pt x="12448" y="76072"/>
                              <a:pt x="6397" y="67600"/>
                            </a:cubicBezTo>
                            <a:cubicBezTo>
                              <a:pt x="4409" y="64834"/>
                              <a:pt x="2853" y="61808"/>
                              <a:pt x="1815" y="58696"/>
                            </a:cubicBezTo>
                            <a:cubicBezTo>
                              <a:pt x="778" y="55584"/>
                              <a:pt x="173" y="51867"/>
                              <a:pt x="0" y="47545"/>
                            </a:cubicBezTo>
                            <a:lnTo>
                              <a:pt x="14955" y="44001"/>
                            </a:lnTo>
                            <a:cubicBezTo>
                              <a:pt x="14955" y="46335"/>
                              <a:pt x="15214" y="48755"/>
                              <a:pt x="15560" y="51176"/>
                            </a:cubicBezTo>
                            <a:cubicBezTo>
                              <a:pt x="15992" y="53510"/>
                              <a:pt x="16943" y="55757"/>
                              <a:pt x="18499" y="57919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7" name="Freihandform: Form 356">
                        <a:extLst>
                          <a:ext uri="{FF2B5EF4-FFF2-40B4-BE49-F238E27FC236}">
                            <a16:creationId xmlns:a16="http://schemas.microsoft.com/office/drawing/2014/main" id="{0D62072E-307B-47A5-8143-062FAF9522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91709" y="3446837"/>
                        <a:ext cx="103734" cy="95090"/>
                      </a:xfrm>
                      <a:custGeom>
                        <a:avLst/>
                        <a:gdLst>
                          <a:gd name="connsiteX0" fmla="*/ 79184 w 103734"/>
                          <a:gd name="connsiteY0" fmla="*/ 0 h 95089"/>
                          <a:gd name="connsiteX1" fmla="*/ 88693 w 103734"/>
                          <a:gd name="connsiteY1" fmla="*/ 14696 h 95089"/>
                          <a:gd name="connsiteX2" fmla="*/ 54028 w 103734"/>
                          <a:gd name="connsiteY2" fmla="*/ 37171 h 95089"/>
                          <a:gd name="connsiteX3" fmla="*/ 66649 w 103734"/>
                          <a:gd name="connsiteY3" fmla="*/ 56535 h 95089"/>
                          <a:gd name="connsiteX4" fmla="*/ 101314 w 103734"/>
                          <a:gd name="connsiteY4" fmla="*/ 34060 h 95089"/>
                          <a:gd name="connsiteX5" fmla="*/ 110823 w 103734"/>
                          <a:gd name="connsiteY5" fmla="*/ 48755 h 95089"/>
                          <a:gd name="connsiteX6" fmla="*/ 31725 w 103734"/>
                          <a:gd name="connsiteY6" fmla="*/ 100104 h 95089"/>
                          <a:gd name="connsiteX7" fmla="*/ 22130 w 103734"/>
                          <a:gd name="connsiteY7" fmla="*/ 85408 h 95089"/>
                          <a:gd name="connsiteX8" fmla="*/ 53596 w 103734"/>
                          <a:gd name="connsiteY8" fmla="*/ 65007 h 95089"/>
                          <a:gd name="connsiteX9" fmla="*/ 40975 w 103734"/>
                          <a:gd name="connsiteY9" fmla="*/ 45557 h 95089"/>
                          <a:gd name="connsiteX10" fmla="*/ 9509 w 103734"/>
                          <a:gd name="connsiteY10" fmla="*/ 65958 h 95089"/>
                          <a:gd name="connsiteX11" fmla="*/ 0 w 103734"/>
                          <a:gd name="connsiteY11" fmla="*/ 51262 h 95089"/>
                          <a:gd name="connsiteX12" fmla="*/ 79184 w 103734"/>
                          <a:gd name="connsiteY12" fmla="*/ 0 h 950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3734" h="95089">
                            <a:moveTo>
                              <a:pt x="79184" y="0"/>
                            </a:moveTo>
                            <a:lnTo>
                              <a:pt x="88693" y="14696"/>
                            </a:lnTo>
                            <a:lnTo>
                              <a:pt x="54028" y="37171"/>
                            </a:lnTo>
                            <a:lnTo>
                              <a:pt x="66649" y="56535"/>
                            </a:lnTo>
                            <a:lnTo>
                              <a:pt x="101314" y="34060"/>
                            </a:lnTo>
                            <a:lnTo>
                              <a:pt x="110823" y="48755"/>
                            </a:lnTo>
                            <a:lnTo>
                              <a:pt x="31725" y="100104"/>
                            </a:lnTo>
                            <a:lnTo>
                              <a:pt x="22130" y="85408"/>
                            </a:lnTo>
                            <a:lnTo>
                              <a:pt x="53596" y="65007"/>
                            </a:lnTo>
                            <a:lnTo>
                              <a:pt x="40975" y="45557"/>
                            </a:lnTo>
                            <a:lnTo>
                              <a:pt x="9509" y="65958"/>
                            </a:lnTo>
                            <a:lnTo>
                              <a:pt x="0" y="51262"/>
                            </a:lnTo>
                            <a:lnTo>
                              <a:pt x="79184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8" name="Freihandform: Form 357">
                        <a:extLst>
                          <a:ext uri="{FF2B5EF4-FFF2-40B4-BE49-F238E27FC236}">
                            <a16:creationId xmlns:a16="http://schemas.microsoft.com/office/drawing/2014/main" id="{06BE318F-6A9E-4FF9-9D4C-2CCC885E3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2030" y="3393527"/>
                        <a:ext cx="95090" cy="86445"/>
                      </a:xfrm>
                      <a:custGeom>
                        <a:avLst/>
                        <a:gdLst>
                          <a:gd name="connsiteX0" fmla="*/ 0 w 95089"/>
                          <a:gd name="connsiteY0" fmla="*/ 37749 h 86445"/>
                          <a:gd name="connsiteX1" fmla="*/ 52559 w 95089"/>
                          <a:gd name="connsiteY1" fmla="*/ 6888 h 86445"/>
                          <a:gd name="connsiteX2" fmla="*/ 78579 w 95089"/>
                          <a:gd name="connsiteY2" fmla="*/ 405 h 86445"/>
                          <a:gd name="connsiteX3" fmla="*/ 97337 w 95089"/>
                          <a:gd name="connsiteY3" fmla="*/ 14841 h 86445"/>
                          <a:gd name="connsiteX4" fmla="*/ 100622 w 95089"/>
                          <a:gd name="connsiteY4" fmla="*/ 37749 h 86445"/>
                          <a:gd name="connsiteX5" fmla="*/ 81864 w 95089"/>
                          <a:gd name="connsiteY5" fmla="*/ 57286 h 86445"/>
                          <a:gd name="connsiteX6" fmla="*/ 29478 w 95089"/>
                          <a:gd name="connsiteY6" fmla="*/ 88060 h 86445"/>
                          <a:gd name="connsiteX7" fmla="*/ 20660 w 95089"/>
                          <a:gd name="connsiteY7" fmla="*/ 73019 h 86445"/>
                          <a:gd name="connsiteX8" fmla="*/ 74170 w 95089"/>
                          <a:gd name="connsiteY8" fmla="*/ 41639 h 86445"/>
                          <a:gd name="connsiteX9" fmla="*/ 83679 w 95089"/>
                          <a:gd name="connsiteY9" fmla="*/ 22276 h 86445"/>
                          <a:gd name="connsiteX10" fmla="*/ 75380 w 95089"/>
                          <a:gd name="connsiteY10" fmla="*/ 17175 h 86445"/>
                          <a:gd name="connsiteX11" fmla="*/ 62587 w 95089"/>
                          <a:gd name="connsiteY11" fmla="*/ 21152 h 86445"/>
                          <a:gd name="connsiteX12" fmla="*/ 8731 w 95089"/>
                          <a:gd name="connsiteY12" fmla="*/ 52791 h 86445"/>
                          <a:gd name="connsiteX13" fmla="*/ 0 w 95089"/>
                          <a:gd name="connsiteY13" fmla="*/ 37749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95089" h="86445">
                            <a:moveTo>
                              <a:pt x="0" y="37749"/>
                            </a:moveTo>
                            <a:lnTo>
                              <a:pt x="52559" y="6888"/>
                            </a:lnTo>
                            <a:cubicBezTo>
                              <a:pt x="62241" y="1183"/>
                              <a:pt x="70885" y="-978"/>
                              <a:pt x="78579" y="405"/>
                            </a:cubicBezTo>
                            <a:cubicBezTo>
                              <a:pt x="86272" y="1788"/>
                              <a:pt x="92497" y="6629"/>
                              <a:pt x="97337" y="14841"/>
                            </a:cubicBezTo>
                            <a:cubicBezTo>
                              <a:pt x="102092" y="22967"/>
                              <a:pt x="103129" y="30574"/>
                              <a:pt x="100622" y="37749"/>
                            </a:cubicBezTo>
                            <a:cubicBezTo>
                              <a:pt x="98029" y="44924"/>
                              <a:pt x="91805" y="51408"/>
                              <a:pt x="81864" y="57286"/>
                            </a:cubicBezTo>
                            <a:lnTo>
                              <a:pt x="29478" y="88060"/>
                            </a:lnTo>
                            <a:lnTo>
                              <a:pt x="20660" y="73019"/>
                            </a:lnTo>
                            <a:lnTo>
                              <a:pt x="74170" y="41639"/>
                            </a:lnTo>
                            <a:cubicBezTo>
                              <a:pt x="84544" y="35588"/>
                              <a:pt x="87656" y="29105"/>
                              <a:pt x="83679" y="22276"/>
                            </a:cubicBezTo>
                            <a:cubicBezTo>
                              <a:pt x="81777" y="19077"/>
                              <a:pt x="79011" y="17434"/>
                              <a:pt x="75380" y="17175"/>
                            </a:cubicBezTo>
                            <a:cubicBezTo>
                              <a:pt x="71750" y="17002"/>
                              <a:pt x="67514" y="18299"/>
                              <a:pt x="62587" y="21152"/>
                            </a:cubicBezTo>
                            <a:lnTo>
                              <a:pt x="8731" y="52791"/>
                            </a:lnTo>
                            <a:lnTo>
                              <a:pt x="0" y="3774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9" name="Freihandform: Form 358">
                        <a:extLst>
                          <a:ext uri="{FF2B5EF4-FFF2-40B4-BE49-F238E27FC236}">
                            <a16:creationId xmlns:a16="http://schemas.microsoft.com/office/drawing/2014/main" id="{74AA2A68-2457-4038-AA8E-050723764B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568" y="3333075"/>
                        <a:ext cx="86445" cy="77801"/>
                      </a:xfrm>
                      <a:custGeom>
                        <a:avLst/>
                        <a:gdLst>
                          <a:gd name="connsiteX0" fmla="*/ 91373 w 86445"/>
                          <a:gd name="connsiteY0" fmla="*/ 36912 h 77800"/>
                          <a:gd name="connsiteX1" fmla="*/ 8299 w 86445"/>
                          <a:gd name="connsiteY1" fmla="*/ 81518 h 77800"/>
                          <a:gd name="connsiteX2" fmla="*/ 0 w 86445"/>
                          <a:gd name="connsiteY2" fmla="*/ 66044 h 77800"/>
                          <a:gd name="connsiteX3" fmla="*/ 69502 w 86445"/>
                          <a:gd name="connsiteY3" fmla="*/ 28700 h 77800"/>
                          <a:gd name="connsiteX4" fmla="*/ 58005 w 86445"/>
                          <a:gd name="connsiteY4" fmla="*/ 7261 h 77800"/>
                          <a:gd name="connsiteX5" fmla="*/ 71490 w 86445"/>
                          <a:gd name="connsiteY5" fmla="*/ 0 h 77800"/>
                          <a:gd name="connsiteX6" fmla="*/ 91373 w 86445"/>
                          <a:gd name="connsiteY6" fmla="*/ 36912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6445" h="77800">
                            <a:moveTo>
                              <a:pt x="91373" y="36912"/>
                            </a:moveTo>
                            <a:lnTo>
                              <a:pt x="8299" y="81518"/>
                            </a:lnTo>
                            <a:lnTo>
                              <a:pt x="0" y="66044"/>
                            </a:lnTo>
                            <a:lnTo>
                              <a:pt x="69502" y="28700"/>
                            </a:lnTo>
                            <a:lnTo>
                              <a:pt x="58005" y="7261"/>
                            </a:lnTo>
                            <a:lnTo>
                              <a:pt x="71490" y="0"/>
                            </a:lnTo>
                            <a:lnTo>
                              <a:pt x="91373" y="3691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0" name="Freihandform: Form 359">
                        <a:extLst>
                          <a:ext uri="{FF2B5EF4-FFF2-40B4-BE49-F238E27FC236}">
                            <a16:creationId xmlns:a16="http://schemas.microsoft.com/office/drawing/2014/main" id="{9321C2ED-DA5B-413E-ACD9-115AE88064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1901" y="3283427"/>
                        <a:ext cx="95090" cy="77801"/>
                      </a:xfrm>
                      <a:custGeom>
                        <a:avLst/>
                        <a:gdLst>
                          <a:gd name="connsiteX0" fmla="*/ 29988 w 95089"/>
                          <a:gd name="connsiteY0" fmla="*/ 7894 h 77800"/>
                          <a:gd name="connsiteX1" fmla="*/ 66208 w 95089"/>
                          <a:gd name="connsiteY1" fmla="*/ 719 h 77800"/>
                          <a:gd name="connsiteX2" fmla="*/ 89289 w 95089"/>
                          <a:gd name="connsiteY2" fmla="*/ 19910 h 77800"/>
                          <a:gd name="connsiteX3" fmla="*/ 99403 w 95089"/>
                          <a:gd name="connsiteY3" fmla="*/ 40657 h 77800"/>
                          <a:gd name="connsiteX4" fmla="*/ 14773 w 95089"/>
                          <a:gd name="connsiteY4" fmla="*/ 82064 h 77800"/>
                          <a:gd name="connsiteX5" fmla="*/ 3708 w 95089"/>
                          <a:gd name="connsiteY5" fmla="*/ 59416 h 77800"/>
                          <a:gd name="connsiteX6" fmla="*/ 3362 w 95089"/>
                          <a:gd name="connsiteY6" fmla="*/ 31062 h 77800"/>
                          <a:gd name="connsiteX7" fmla="*/ 29988 w 95089"/>
                          <a:gd name="connsiteY7" fmla="*/ 7894 h 77800"/>
                          <a:gd name="connsiteX8" fmla="*/ 38373 w 95089"/>
                          <a:gd name="connsiteY8" fmla="*/ 23800 h 77800"/>
                          <a:gd name="connsiteX9" fmla="*/ 17626 w 95089"/>
                          <a:gd name="connsiteY9" fmla="*/ 53364 h 77800"/>
                          <a:gd name="connsiteX10" fmla="*/ 20738 w 95089"/>
                          <a:gd name="connsiteY10" fmla="*/ 59675 h 77800"/>
                          <a:gd name="connsiteX11" fmla="*/ 78051 w 95089"/>
                          <a:gd name="connsiteY11" fmla="*/ 31667 h 77800"/>
                          <a:gd name="connsiteX12" fmla="*/ 75544 w 95089"/>
                          <a:gd name="connsiteY12" fmla="*/ 26566 h 77800"/>
                          <a:gd name="connsiteX13" fmla="*/ 62059 w 95089"/>
                          <a:gd name="connsiteY13" fmla="*/ 17317 h 77800"/>
                          <a:gd name="connsiteX14" fmla="*/ 38373 w 95089"/>
                          <a:gd name="connsiteY14" fmla="*/ 23800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5089" h="77800">
                            <a:moveTo>
                              <a:pt x="29988" y="7894"/>
                            </a:moveTo>
                            <a:cubicBezTo>
                              <a:pt x="43905" y="1065"/>
                              <a:pt x="56008" y="-1355"/>
                              <a:pt x="66208" y="719"/>
                            </a:cubicBezTo>
                            <a:cubicBezTo>
                              <a:pt x="76409" y="2794"/>
                              <a:pt x="84102" y="9191"/>
                              <a:pt x="89289" y="19910"/>
                            </a:cubicBezTo>
                            <a:lnTo>
                              <a:pt x="99403" y="40657"/>
                            </a:lnTo>
                            <a:lnTo>
                              <a:pt x="14773" y="82064"/>
                            </a:lnTo>
                            <a:lnTo>
                              <a:pt x="3708" y="59416"/>
                            </a:lnTo>
                            <a:cubicBezTo>
                              <a:pt x="-1133" y="49561"/>
                              <a:pt x="-1219" y="40138"/>
                              <a:pt x="3362" y="31062"/>
                            </a:cubicBezTo>
                            <a:cubicBezTo>
                              <a:pt x="7944" y="22071"/>
                              <a:pt x="16848" y="14291"/>
                              <a:pt x="29988" y="7894"/>
                            </a:cubicBezTo>
                            <a:close/>
                            <a:moveTo>
                              <a:pt x="38373" y="23800"/>
                            </a:moveTo>
                            <a:cubicBezTo>
                              <a:pt x="19441" y="33050"/>
                              <a:pt x="12526" y="42905"/>
                              <a:pt x="17626" y="53364"/>
                            </a:cubicBezTo>
                            <a:lnTo>
                              <a:pt x="20738" y="59675"/>
                            </a:lnTo>
                            <a:lnTo>
                              <a:pt x="78051" y="31667"/>
                            </a:lnTo>
                            <a:lnTo>
                              <a:pt x="75544" y="26566"/>
                            </a:lnTo>
                            <a:cubicBezTo>
                              <a:pt x="72692" y="20861"/>
                              <a:pt x="68283" y="17749"/>
                              <a:pt x="62059" y="17317"/>
                            </a:cubicBezTo>
                            <a:cubicBezTo>
                              <a:pt x="55835" y="16971"/>
                              <a:pt x="47968" y="19132"/>
                              <a:pt x="38373" y="2380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1" name="Freihandform: Form 360">
                        <a:extLst>
                          <a:ext uri="{FF2B5EF4-FFF2-40B4-BE49-F238E27FC236}">
                            <a16:creationId xmlns:a16="http://schemas.microsoft.com/office/drawing/2014/main" id="{948A27D6-03F9-4B91-9C27-A9A21F6F1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7860" y="3244987"/>
                        <a:ext cx="86445" cy="51867"/>
                      </a:xfrm>
                      <a:custGeom>
                        <a:avLst/>
                        <a:gdLst>
                          <a:gd name="connsiteX0" fmla="*/ 92756 w 86445"/>
                          <a:gd name="connsiteY0" fmla="*/ 15041 h 51867"/>
                          <a:gd name="connsiteX1" fmla="*/ 6829 w 86445"/>
                          <a:gd name="connsiteY1" fmla="*/ 53855 h 51867"/>
                          <a:gd name="connsiteX2" fmla="*/ 0 w 86445"/>
                          <a:gd name="connsiteY2" fmla="*/ 38814 h 51867"/>
                          <a:gd name="connsiteX3" fmla="*/ 85927 w 86445"/>
                          <a:gd name="connsiteY3" fmla="*/ 0 h 51867"/>
                          <a:gd name="connsiteX4" fmla="*/ 92756 w 86445"/>
                          <a:gd name="connsiteY4" fmla="*/ 15041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445" h="51867">
                            <a:moveTo>
                              <a:pt x="92756" y="15041"/>
                            </a:moveTo>
                            <a:lnTo>
                              <a:pt x="6829" y="53855"/>
                            </a:lnTo>
                            <a:lnTo>
                              <a:pt x="0" y="38814"/>
                            </a:lnTo>
                            <a:lnTo>
                              <a:pt x="85927" y="0"/>
                            </a:lnTo>
                            <a:lnTo>
                              <a:pt x="92756" y="1504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2" name="Freihandform: Form 361">
                        <a:extLst>
                          <a:ext uri="{FF2B5EF4-FFF2-40B4-BE49-F238E27FC236}">
                            <a16:creationId xmlns:a16="http://schemas.microsoft.com/office/drawing/2014/main" id="{732A6BFE-018F-47D4-B782-91CEA7A00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2793" y="3180931"/>
                        <a:ext cx="95090" cy="77801"/>
                      </a:xfrm>
                      <a:custGeom>
                        <a:avLst/>
                        <a:gdLst>
                          <a:gd name="connsiteX0" fmla="*/ 45987 w 95089"/>
                          <a:gd name="connsiteY0" fmla="*/ 45211 h 77800"/>
                          <a:gd name="connsiteX1" fmla="*/ 34922 w 95089"/>
                          <a:gd name="connsiteY1" fmla="*/ 18586 h 77800"/>
                          <a:gd name="connsiteX2" fmla="*/ 79527 w 95089"/>
                          <a:gd name="connsiteY2" fmla="*/ 0 h 77800"/>
                          <a:gd name="connsiteX3" fmla="*/ 94396 w 95089"/>
                          <a:gd name="connsiteY3" fmla="*/ 22043 h 77800"/>
                          <a:gd name="connsiteX4" fmla="*/ 92581 w 95089"/>
                          <a:gd name="connsiteY4" fmla="*/ 50225 h 77800"/>
                          <a:gd name="connsiteX5" fmla="*/ 62671 w 95089"/>
                          <a:gd name="connsiteY5" fmla="*/ 72268 h 77800"/>
                          <a:gd name="connsiteX6" fmla="*/ 26018 w 95089"/>
                          <a:gd name="connsiteY6" fmla="*/ 76590 h 77800"/>
                          <a:gd name="connsiteX7" fmla="*/ 3283 w 95089"/>
                          <a:gd name="connsiteY7" fmla="*/ 55325 h 77800"/>
                          <a:gd name="connsiteX8" fmla="*/ 343 w 95089"/>
                          <a:gd name="connsiteY8" fmla="*/ 33195 h 77800"/>
                          <a:gd name="connsiteX9" fmla="*/ 15644 w 95089"/>
                          <a:gd name="connsiteY9" fmla="*/ 32849 h 77800"/>
                          <a:gd name="connsiteX10" fmla="*/ 17114 w 95089"/>
                          <a:gd name="connsiteY10" fmla="*/ 48409 h 77800"/>
                          <a:gd name="connsiteX11" fmla="*/ 31464 w 95089"/>
                          <a:gd name="connsiteY11" fmla="*/ 59561 h 77800"/>
                          <a:gd name="connsiteX12" fmla="*/ 56187 w 95089"/>
                          <a:gd name="connsiteY12" fmla="*/ 55584 h 77800"/>
                          <a:gd name="connsiteX13" fmla="*/ 77021 w 95089"/>
                          <a:gd name="connsiteY13" fmla="*/ 42358 h 77800"/>
                          <a:gd name="connsiteX14" fmla="*/ 80133 w 95089"/>
                          <a:gd name="connsiteY14" fmla="*/ 27749 h 77800"/>
                          <a:gd name="connsiteX15" fmla="*/ 75810 w 95089"/>
                          <a:gd name="connsiteY15" fmla="*/ 20228 h 77800"/>
                          <a:gd name="connsiteX16" fmla="*/ 55841 w 95089"/>
                          <a:gd name="connsiteY16" fmla="*/ 28527 h 77800"/>
                          <a:gd name="connsiteX17" fmla="*/ 60337 w 95089"/>
                          <a:gd name="connsiteY17" fmla="*/ 39333 h 77800"/>
                          <a:gd name="connsiteX18" fmla="*/ 45987 w 95089"/>
                          <a:gd name="connsiteY18" fmla="*/ 45211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95089" h="77800">
                            <a:moveTo>
                              <a:pt x="45987" y="45211"/>
                            </a:moveTo>
                            <a:lnTo>
                              <a:pt x="34922" y="18586"/>
                            </a:lnTo>
                            <a:lnTo>
                              <a:pt x="79527" y="0"/>
                            </a:lnTo>
                            <a:cubicBezTo>
                              <a:pt x="85838" y="6224"/>
                              <a:pt x="90852" y="13572"/>
                              <a:pt x="94396" y="22043"/>
                            </a:cubicBezTo>
                            <a:cubicBezTo>
                              <a:pt x="98632" y="32158"/>
                              <a:pt x="98027" y="41580"/>
                              <a:pt x="92581" y="50225"/>
                            </a:cubicBezTo>
                            <a:cubicBezTo>
                              <a:pt x="87135" y="58869"/>
                              <a:pt x="77193" y="66217"/>
                              <a:pt x="62671" y="72268"/>
                            </a:cubicBezTo>
                            <a:cubicBezTo>
                              <a:pt x="48753" y="78060"/>
                              <a:pt x="36478" y="79530"/>
                              <a:pt x="26018" y="76590"/>
                            </a:cubicBezTo>
                            <a:cubicBezTo>
                              <a:pt x="15471" y="73651"/>
                              <a:pt x="7951" y="66563"/>
                              <a:pt x="3283" y="55325"/>
                            </a:cubicBezTo>
                            <a:cubicBezTo>
                              <a:pt x="430" y="48409"/>
                              <a:pt x="-607" y="40975"/>
                              <a:pt x="343" y="33195"/>
                            </a:cubicBezTo>
                            <a:lnTo>
                              <a:pt x="15644" y="32849"/>
                            </a:lnTo>
                            <a:cubicBezTo>
                              <a:pt x="14866" y="38987"/>
                              <a:pt x="15299" y="44173"/>
                              <a:pt x="17114" y="48409"/>
                            </a:cubicBezTo>
                            <a:cubicBezTo>
                              <a:pt x="19707" y="54547"/>
                              <a:pt x="24462" y="58264"/>
                              <a:pt x="31464" y="59561"/>
                            </a:cubicBezTo>
                            <a:cubicBezTo>
                              <a:pt x="38466" y="60858"/>
                              <a:pt x="46678" y="59561"/>
                              <a:pt x="56187" y="55584"/>
                            </a:cubicBezTo>
                            <a:cubicBezTo>
                              <a:pt x="65956" y="51521"/>
                              <a:pt x="72871" y="47113"/>
                              <a:pt x="77021" y="42358"/>
                            </a:cubicBezTo>
                            <a:cubicBezTo>
                              <a:pt x="81170" y="37604"/>
                              <a:pt x="82121" y="32763"/>
                              <a:pt x="80133" y="27749"/>
                            </a:cubicBezTo>
                            <a:cubicBezTo>
                              <a:pt x="79009" y="25156"/>
                              <a:pt x="77626" y="22649"/>
                              <a:pt x="75810" y="20228"/>
                            </a:cubicBezTo>
                            <a:lnTo>
                              <a:pt x="55841" y="28527"/>
                            </a:lnTo>
                            <a:lnTo>
                              <a:pt x="60337" y="39333"/>
                            </a:lnTo>
                            <a:lnTo>
                              <a:pt x="45987" y="4521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3" name="Freihandform: Form 362">
                        <a:extLst>
                          <a:ext uri="{FF2B5EF4-FFF2-40B4-BE49-F238E27FC236}">
                            <a16:creationId xmlns:a16="http://schemas.microsoft.com/office/drawing/2014/main" id="{6578CE21-21E5-40D8-88B4-D7B35E0EF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28932" y="3129236"/>
                        <a:ext cx="95090" cy="69156"/>
                      </a:xfrm>
                      <a:custGeom>
                        <a:avLst/>
                        <a:gdLst>
                          <a:gd name="connsiteX0" fmla="*/ 88261 w 95089"/>
                          <a:gd name="connsiteY0" fmla="*/ 0 h 69156"/>
                          <a:gd name="connsiteX1" fmla="*/ 103129 w 95089"/>
                          <a:gd name="connsiteY1" fmla="*/ 39765 h 69156"/>
                          <a:gd name="connsiteX2" fmla="*/ 14869 w 95089"/>
                          <a:gd name="connsiteY2" fmla="*/ 72787 h 69156"/>
                          <a:gd name="connsiteX3" fmla="*/ 0 w 95089"/>
                          <a:gd name="connsiteY3" fmla="*/ 33022 h 69156"/>
                          <a:gd name="connsiteX4" fmla="*/ 14177 w 95089"/>
                          <a:gd name="connsiteY4" fmla="*/ 27663 h 69156"/>
                          <a:gd name="connsiteX5" fmla="*/ 22908 w 95089"/>
                          <a:gd name="connsiteY5" fmla="*/ 51089 h 69156"/>
                          <a:gd name="connsiteX6" fmla="*/ 43914 w 95089"/>
                          <a:gd name="connsiteY6" fmla="*/ 43223 h 69156"/>
                          <a:gd name="connsiteX7" fmla="*/ 35788 w 95089"/>
                          <a:gd name="connsiteY7" fmla="*/ 21525 h 69156"/>
                          <a:gd name="connsiteX8" fmla="*/ 50052 w 95089"/>
                          <a:gd name="connsiteY8" fmla="*/ 16165 h 69156"/>
                          <a:gd name="connsiteX9" fmla="*/ 58178 w 95089"/>
                          <a:gd name="connsiteY9" fmla="*/ 37863 h 69156"/>
                          <a:gd name="connsiteX10" fmla="*/ 82642 w 95089"/>
                          <a:gd name="connsiteY10" fmla="*/ 28700 h 69156"/>
                          <a:gd name="connsiteX11" fmla="*/ 73911 w 95089"/>
                          <a:gd name="connsiteY11" fmla="*/ 5360 h 69156"/>
                          <a:gd name="connsiteX12" fmla="*/ 88261 w 95089"/>
                          <a:gd name="connsiteY12" fmla="*/ 0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95089" h="69156">
                            <a:moveTo>
                              <a:pt x="88261" y="0"/>
                            </a:moveTo>
                            <a:lnTo>
                              <a:pt x="103129" y="39765"/>
                            </a:lnTo>
                            <a:lnTo>
                              <a:pt x="14869" y="72787"/>
                            </a:lnTo>
                            <a:lnTo>
                              <a:pt x="0" y="33022"/>
                            </a:lnTo>
                            <a:lnTo>
                              <a:pt x="14177" y="27663"/>
                            </a:lnTo>
                            <a:lnTo>
                              <a:pt x="22908" y="51089"/>
                            </a:lnTo>
                            <a:lnTo>
                              <a:pt x="43914" y="43223"/>
                            </a:lnTo>
                            <a:lnTo>
                              <a:pt x="35788" y="21525"/>
                            </a:lnTo>
                            <a:lnTo>
                              <a:pt x="50052" y="16165"/>
                            </a:lnTo>
                            <a:lnTo>
                              <a:pt x="58178" y="37863"/>
                            </a:lnTo>
                            <a:lnTo>
                              <a:pt x="82642" y="28700"/>
                            </a:lnTo>
                            <a:lnTo>
                              <a:pt x="73911" y="5360"/>
                            </a:lnTo>
                            <a:lnTo>
                              <a:pt x="8826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4" name="Freihandform: Form 363">
                        <a:extLst>
                          <a:ext uri="{FF2B5EF4-FFF2-40B4-BE49-F238E27FC236}">
                            <a16:creationId xmlns:a16="http://schemas.microsoft.com/office/drawing/2014/main" id="{9883C56A-49CA-4069-A968-A95457BD28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14688" y="3065094"/>
                        <a:ext cx="95090" cy="77801"/>
                      </a:xfrm>
                      <a:custGeom>
                        <a:avLst/>
                        <a:gdLst>
                          <a:gd name="connsiteX0" fmla="*/ 58763 w 95089"/>
                          <a:gd name="connsiteY0" fmla="*/ 49620 h 77800"/>
                          <a:gd name="connsiteX1" fmla="*/ 93514 w 95089"/>
                          <a:gd name="connsiteY1" fmla="*/ 37949 h 77800"/>
                          <a:gd name="connsiteX2" fmla="*/ 99047 w 95089"/>
                          <a:gd name="connsiteY2" fmla="*/ 54547 h 77800"/>
                          <a:gd name="connsiteX3" fmla="*/ 9662 w 95089"/>
                          <a:gd name="connsiteY3" fmla="*/ 84457 h 77800"/>
                          <a:gd name="connsiteX4" fmla="*/ 2401 w 95089"/>
                          <a:gd name="connsiteY4" fmla="*/ 62673 h 77800"/>
                          <a:gd name="connsiteX5" fmla="*/ 2141 w 95089"/>
                          <a:gd name="connsiteY5" fmla="*/ 40111 h 77800"/>
                          <a:gd name="connsiteX6" fmla="*/ 19949 w 95089"/>
                          <a:gd name="connsiteY6" fmla="*/ 26798 h 77800"/>
                          <a:gd name="connsiteX7" fmla="*/ 47439 w 95089"/>
                          <a:gd name="connsiteY7" fmla="*/ 30342 h 77800"/>
                          <a:gd name="connsiteX8" fmla="*/ 80893 w 95089"/>
                          <a:gd name="connsiteY8" fmla="*/ 0 h 77800"/>
                          <a:gd name="connsiteX9" fmla="*/ 86858 w 95089"/>
                          <a:gd name="connsiteY9" fmla="*/ 17808 h 77800"/>
                          <a:gd name="connsiteX10" fmla="*/ 56861 w 95089"/>
                          <a:gd name="connsiteY10" fmla="*/ 43568 h 77800"/>
                          <a:gd name="connsiteX11" fmla="*/ 58763 w 95089"/>
                          <a:gd name="connsiteY11" fmla="*/ 49620 h 77800"/>
                          <a:gd name="connsiteX12" fmla="*/ 44413 w 95089"/>
                          <a:gd name="connsiteY12" fmla="*/ 54460 h 77800"/>
                          <a:gd name="connsiteX13" fmla="*/ 42944 w 95089"/>
                          <a:gd name="connsiteY13" fmla="*/ 50138 h 77800"/>
                          <a:gd name="connsiteX14" fmla="*/ 36806 w 95089"/>
                          <a:gd name="connsiteY14" fmla="*/ 42790 h 77800"/>
                          <a:gd name="connsiteX15" fmla="*/ 26000 w 95089"/>
                          <a:gd name="connsiteY15" fmla="*/ 43568 h 77800"/>
                          <a:gd name="connsiteX16" fmla="*/ 17183 w 95089"/>
                          <a:gd name="connsiteY16" fmla="*/ 49533 h 77800"/>
                          <a:gd name="connsiteX17" fmla="*/ 17096 w 95089"/>
                          <a:gd name="connsiteY17" fmla="*/ 58956 h 77800"/>
                          <a:gd name="connsiteX18" fmla="*/ 18480 w 95089"/>
                          <a:gd name="connsiteY18" fmla="*/ 63105 h 77800"/>
                          <a:gd name="connsiteX19" fmla="*/ 44413 w 95089"/>
                          <a:gd name="connsiteY19" fmla="*/ 54460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95089" h="77800">
                            <a:moveTo>
                              <a:pt x="58763" y="49620"/>
                            </a:moveTo>
                            <a:lnTo>
                              <a:pt x="93514" y="37949"/>
                            </a:lnTo>
                            <a:lnTo>
                              <a:pt x="99047" y="54547"/>
                            </a:lnTo>
                            <a:lnTo>
                              <a:pt x="9662" y="84457"/>
                            </a:lnTo>
                            <a:lnTo>
                              <a:pt x="2401" y="62673"/>
                            </a:lnTo>
                            <a:cubicBezTo>
                              <a:pt x="-711" y="53423"/>
                              <a:pt x="-798" y="45902"/>
                              <a:pt x="2141" y="40111"/>
                            </a:cubicBezTo>
                            <a:cubicBezTo>
                              <a:pt x="5081" y="34232"/>
                              <a:pt x="10959" y="29823"/>
                              <a:pt x="19949" y="26798"/>
                            </a:cubicBezTo>
                            <a:cubicBezTo>
                              <a:pt x="31273" y="22995"/>
                              <a:pt x="40437" y="24205"/>
                              <a:pt x="47439" y="30342"/>
                            </a:cubicBezTo>
                            <a:lnTo>
                              <a:pt x="80893" y="0"/>
                            </a:lnTo>
                            <a:lnTo>
                              <a:pt x="86858" y="17808"/>
                            </a:lnTo>
                            <a:lnTo>
                              <a:pt x="56861" y="43568"/>
                            </a:lnTo>
                            <a:lnTo>
                              <a:pt x="58763" y="49620"/>
                            </a:lnTo>
                            <a:close/>
                            <a:moveTo>
                              <a:pt x="44413" y="54460"/>
                            </a:moveTo>
                            <a:lnTo>
                              <a:pt x="42944" y="50138"/>
                            </a:lnTo>
                            <a:cubicBezTo>
                              <a:pt x="41647" y="46248"/>
                              <a:pt x="39572" y="43828"/>
                              <a:pt x="36806" y="42790"/>
                            </a:cubicBezTo>
                            <a:cubicBezTo>
                              <a:pt x="34040" y="41840"/>
                              <a:pt x="30409" y="42099"/>
                              <a:pt x="26000" y="43568"/>
                            </a:cubicBezTo>
                            <a:cubicBezTo>
                              <a:pt x="21419" y="45124"/>
                              <a:pt x="18480" y="47113"/>
                              <a:pt x="17183" y="49533"/>
                            </a:cubicBezTo>
                            <a:cubicBezTo>
                              <a:pt x="15886" y="52040"/>
                              <a:pt x="15800" y="55152"/>
                              <a:pt x="17096" y="58956"/>
                            </a:cubicBezTo>
                            <a:lnTo>
                              <a:pt x="18480" y="63105"/>
                            </a:lnTo>
                            <a:lnTo>
                              <a:pt x="44413" y="5446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16" name="Grafik 3536">
                      <a:extLst>
                        <a:ext uri="{FF2B5EF4-FFF2-40B4-BE49-F238E27FC236}">
                          <a16:creationId xmlns:a16="http://schemas.microsoft.com/office/drawing/2014/main" id="{A3652A45-830C-4BB0-BB61-787AA897AC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33306" y="2957815"/>
                      <a:ext cx="207469" cy="121024"/>
                      <a:chOff x="3233306" y="2957815"/>
                      <a:chExt cx="207469" cy="121024"/>
                    </a:xfrm>
                    <a:solidFill>
                      <a:srgbClr val="0EAADA"/>
                    </a:solidFill>
                  </p:grpSpPr>
                  <p:sp>
                    <p:nvSpPr>
                      <p:cNvPr id="345" name="Freihandform: Form 344">
                        <a:extLst>
                          <a:ext uri="{FF2B5EF4-FFF2-40B4-BE49-F238E27FC236}">
                            <a16:creationId xmlns:a16="http://schemas.microsoft.com/office/drawing/2014/main" id="{EDB32E74-7EFE-4D47-92D5-23C241E5D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783" y="2957815"/>
                        <a:ext cx="17289" cy="51867"/>
                      </a:xfrm>
                      <a:custGeom>
                        <a:avLst/>
                        <a:gdLst>
                          <a:gd name="connsiteX0" fmla="*/ 3717 w 17289"/>
                          <a:gd name="connsiteY0" fmla="*/ 0 h 51867"/>
                          <a:gd name="connsiteX1" fmla="*/ 22217 w 17289"/>
                          <a:gd name="connsiteY1" fmla="*/ 54893 h 51867"/>
                          <a:gd name="connsiteX2" fmla="*/ 18499 w 17289"/>
                          <a:gd name="connsiteY2" fmla="*/ 56103 h 51867"/>
                          <a:gd name="connsiteX3" fmla="*/ 0 w 17289"/>
                          <a:gd name="connsiteY3" fmla="*/ 1210 h 51867"/>
                          <a:gd name="connsiteX4" fmla="*/ 3717 w 17289"/>
                          <a:gd name="connsiteY4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3717" y="0"/>
                            </a:moveTo>
                            <a:lnTo>
                              <a:pt x="22217" y="54893"/>
                            </a:lnTo>
                            <a:lnTo>
                              <a:pt x="18499" y="56103"/>
                            </a:lnTo>
                            <a:lnTo>
                              <a:pt x="0" y="1210"/>
                            </a:lnTo>
                            <a:lnTo>
                              <a:pt x="3717" y="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6" name="Freihandform: Form 345">
                        <a:extLst>
                          <a:ext uri="{FF2B5EF4-FFF2-40B4-BE49-F238E27FC236}">
                            <a16:creationId xmlns:a16="http://schemas.microsoft.com/office/drawing/2014/main" id="{C814E32A-6E06-4E32-BC67-82779D53AC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1637" y="2963088"/>
                        <a:ext cx="34578" cy="51867"/>
                      </a:xfrm>
                      <a:custGeom>
                        <a:avLst/>
                        <a:gdLst>
                          <a:gd name="connsiteX0" fmla="*/ 3322 w 34578"/>
                          <a:gd name="connsiteY0" fmla="*/ 37172 h 51867"/>
                          <a:gd name="connsiteX1" fmla="*/ 11362 w 34578"/>
                          <a:gd name="connsiteY1" fmla="*/ 3285 h 51867"/>
                          <a:gd name="connsiteX2" fmla="*/ 21130 w 34578"/>
                          <a:gd name="connsiteY2" fmla="*/ 0 h 51867"/>
                          <a:gd name="connsiteX3" fmla="*/ 39629 w 34578"/>
                          <a:gd name="connsiteY3" fmla="*/ 54893 h 51867"/>
                          <a:gd name="connsiteX4" fmla="*/ 29602 w 34578"/>
                          <a:gd name="connsiteY4" fmla="*/ 58264 h 51867"/>
                          <a:gd name="connsiteX5" fmla="*/ 14387 w 34578"/>
                          <a:gd name="connsiteY5" fmla="*/ 55757 h 51867"/>
                          <a:gd name="connsiteX6" fmla="*/ 3322 w 34578"/>
                          <a:gd name="connsiteY6" fmla="*/ 37172 h 51867"/>
                          <a:gd name="connsiteX7" fmla="*/ 7039 w 34578"/>
                          <a:gd name="connsiteY7" fmla="*/ 35702 h 51867"/>
                          <a:gd name="connsiteX8" fmla="*/ 16375 w 34578"/>
                          <a:gd name="connsiteY8" fmla="*/ 52213 h 51867"/>
                          <a:gd name="connsiteX9" fmla="*/ 28478 w 34578"/>
                          <a:gd name="connsiteY9" fmla="*/ 54893 h 51867"/>
                          <a:gd name="connsiteX10" fmla="*/ 34615 w 34578"/>
                          <a:gd name="connsiteY10" fmla="*/ 52818 h 51867"/>
                          <a:gd name="connsiteX11" fmla="*/ 18450 w 34578"/>
                          <a:gd name="connsiteY11" fmla="*/ 4668 h 51867"/>
                          <a:gd name="connsiteX12" fmla="*/ 12572 w 34578"/>
                          <a:gd name="connsiteY12" fmla="*/ 6656 h 51867"/>
                          <a:gd name="connsiteX13" fmla="*/ 4187 w 34578"/>
                          <a:gd name="connsiteY13" fmla="*/ 16425 h 51867"/>
                          <a:gd name="connsiteX14" fmla="*/ 7039 w 34578"/>
                          <a:gd name="connsiteY14" fmla="*/ 3570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3322" y="37172"/>
                            </a:moveTo>
                            <a:cubicBezTo>
                              <a:pt x="-2988" y="18499"/>
                              <a:pt x="-309" y="7261"/>
                              <a:pt x="11362" y="3285"/>
                            </a:cubicBezTo>
                            <a:lnTo>
                              <a:pt x="21130" y="0"/>
                            </a:lnTo>
                            <a:lnTo>
                              <a:pt x="39629" y="54893"/>
                            </a:lnTo>
                            <a:lnTo>
                              <a:pt x="29602" y="58264"/>
                            </a:lnTo>
                            <a:cubicBezTo>
                              <a:pt x="23983" y="60166"/>
                              <a:pt x="18882" y="59302"/>
                              <a:pt x="14387" y="55757"/>
                            </a:cubicBezTo>
                            <a:cubicBezTo>
                              <a:pt x="9978" y="52213"/>
                              <a:pt x="6261" y="45989"/>
                              <a:pt x="3322" y="37172"/>
                            </a:cubicBezTo>
                            <a:close/>
                            <a:moveTo>
                              <a:pt x="7039" y="35702"/>
                            </a:moveTo>
                            <a:cubicBezTo>
                              <a:pt x="9633" y="43482"/>
                              <a:pt x="12745" y="48928"/>
                              <a:pt x="16375" y="52213"/>
                            </a:cubicBezTo>
                            <a:cubicBezTo>
                              <a:pt x="20006" y="55498"/>
                              <a:pt x="24069" y="56363"/>
                              <a:pt x="28478" y="54893"/>
                            </a:cubicBezTo>
                            <a:lnTo>
                              <a:pt x="34615" y="52818"/>
                            </a:lnTo>
                            <a:lnTo>
                              <a:pt x="18450" y="4668"/>
                            </a:lnTo>
                            <a:lnTo>
                              <a:pt x="12572" y="6656"/>
                            </a:lnTo>
                            <a:cubicBezTo>
                              <a:pt x="7817" y="8212"/>
                              <a:pt x="5051" y="11497"/>
                              <a:pt x="4187" y="16425"/>
                            </a:cubicBezTo>
                            <a:cubicBezTo>
                              <a:pt x="3495" y="21352"/>
                              <a:pt x="4360" y="27749"/>
                              <a:pt x="7039" y="35702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7" name="Freihandform: Form 346">
                        <a:extLst>
                          <a:ext uri="{FF2B5EF4-FFF2-40B4-BE49-F238E27FC236}">
                            <a16:creationId xmlns:a16="http://schemas.microsoft.com/office/drawing/2014/main" id="{51C164F9-4018-4A75-938A-6804D3221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5367" y="2975796"/>
                        <a:ext cx="34578" cy="60512"/>
                      </a:xfrm>
                      <a:custGeom>
                        <a:avLst/>
                        <a:gdLst>
                          <a:gd name="connsiteX0" fmla="*/ 0 w 34578"/>
                          <a:gd name="connsiteY0" fmla="*/ 6656 h 60511"/>
                          <a:gd name="connsiteX1" fmla="*/ 19882 w 34578"/>
                          <a:gd name="connsiteY1" fmla="*/ 0 h 60511"/>
                          <a:gd name="connsiteX2" fmla="*/ 38382 w 34578"/>
                          <a:gd name="connsiteY2" fmla="*/ 54893 h 60511"/>
                          <a:gd name="connsiteX3" fmla="*/ 18499 w 34578"/>
                          <a:gd name="connsiteY3" fmla="*/ 61549 h 60511"/>
                          <a:gd name="connsiteX4" fmla="*/ 17289 w 34578"/>
                          <a:gd name="connsiteY4" fmla="*/ 58005 h 60511"/>
                          <a:gd name="connsiteX5" fmla="*/ 33541 w 34578"/>
                          <a:gd name="connsiteY5" fmla="*/ 52559 h 60511"/>
                          <a:gd name="connsiteX6" fmla="*/ 26539 w 34578"/>
                          <a:gd name="connsiteY6" fmla="*/ 31726 h 60511"/>
                          <a:gd name="connsiteX7" fmla="*/ 11238 w 34578"/>
                          <a:gd name="connsiteY7" fmla="*/ 36912 h 60511"/>
                          <a:gd name="connsiteX8" fmla="*/ 10028 w 34578"/>
                          <a:gd name="connsiteY8" fmla="*/ 33368 h 60511"/>
                          <a:gd name="connsiteX9" fmla="*/ 25329 w 34578"/>
                          <a:gd name="connsiteY9" fmla="*/ 28181 h 60511"/>
                          <a:gd name="connsiteX10" fmla="*/ 17462 w 34578"/>
                          <a:gd name="connsiteY10" fmla="*/ 4668 h 60511"/>
                          <a:gd name="connsiteX11" fmla="*/ 1210 w 34578"/>
                          <a:gd name="connsiteY11" fmla="*/ 10114 h 60511"/>
                          <a:gd name="connsiteX12" fmla="*/ 0 w 34578"/>
                          <a:gd name="connsiteY12" fmla="*/ 6656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0" y="6656"/>
                            </a:moveTo>
                            <a:lnTo>
                              <a:pt x="19882" y="0"/>
                            </a:lnTo>
                            <a:lnTo>
                              <a:pt x="38382" y="54893"/>
                            </a:lnTo>
                            <a:lnTo>
                              <a:pt x="18499" y="61549"/>
                            </a:lnTo>
                            <a:lnTo>
                              <a:pt x="17289" y="58005"/>
                            </a:lnTo>
                            <a:lnTo>
                              <a:pt x="33541" y="52559"/>
                            </a:lnTo>
                            <a:lnTo>
                              <a:pt x="26539" y="31726"/>
                            </a:lnTo>
                            <a:lnTo>
                              <a:pt x="11238" y="36912"/>
                            </a:lnTo>
                            <a:lnTo>
                              <a:pt x="10028" y="33368"/>
                            </a:lnTo>
                            <a:lnTo>
                              <a:pt x="25329" y="28181"/>
                            </a:lnTo>
                            <a:lnTo>
                              <a:pt x="17462" y="4668"/>
                            </a:lnTo>
                            <a:lnTo>
                              <a:pt x="1210" y="10114"/>
                            </a:lnTo>
                            <a:lnTo>
                              <a:pt x="0" y="6656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8" name="Freihandform: Form 347">
                        <a:extLst>
                          <a:ext uri="{FF2B5EF4-FFF2-40B4-BE49-F238E27FC236}">
                            <a16:creationId xmlns:a16="http://schemas.microsoft.com/office/drawing/2014/main" id="{0738E504-4968-40C7-B818-6A0CAAE494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21048" y="2983662"/>
                        <a:ext cx="34578" cy="60512"/>
                      </a:xfrm>
                      <a:custGeom>
                        <a:avLst/>
                        <a:gdLst>
                          <a:gd name="connsiteX0" fmla="*/ 3804 w 34578"/>
                          <a:gd name="connsiteY0" fmla="*/ 9077 h 60511"/>
                          <a:gd name="connsiteX1" fmla="*/ 15301 w 34578"/>
                          <a:gd name="connsiteY1" fmla="*/ 27317 h 60511"/>
                          <a:gd name="connsiteX2" fmla="*/ 28614 w 34578"/>
                          <a:gd name="connsiteY2" fmla="*/ 22822 h 60511"/>
                          <a:gd name="connsiteX3" fmla="*/ 26712 w 34578"/>
                          <a:gd name="connsiteY3" fmla="*/ 1297 h 60511"/>
                          <a:gd name="connsiteX4" fmla="*/ 30515 w 34578"/>
                          <a:gd name="connsiteY4" fmla="*/ 0 h 60511"/>
                          <a:gd name="connsiteX5" fmla="*/ 35788 w 34578"/>
                          <a:gd name="connsiteY5" fmla="*/ 59388 h 60511"/>
                          <a:gd name="connsiteX6" fmla="*/ 31985 w 34578"/>
                          <a:gd name="connsiteY6" fmla="*/ 60685 h 60511"/>
                          <a:gd name="connsiteX7" fmla="*/ 0 w 34578"/>
                          <a:gd name="connsiteY7" fmla="*/ 10287 h 60511"/>
                          <a:gd name="connsiteX8" fmla="*/ 3804 w 34578"/>
                          <a:gd name="connsiteY8" fmla="*/ 9077 h 60511"/>
                          <a:gd name="connsiteX9" fmla="*/ 17462 w 34578"/>
                          <a:gd name="connsiteY9" fmla="*/ 30775 h 60511"/>
                          <a:gd name="connsiteX10" fmla="*/ 29219 w 34578"/>
                          <a:gd name="connsiteY10" fmla="*/ 49620 h 60511"/>
                          <a:gd name="connsiteX11" fmla="*/ 32590 w 34578"/>
                          <a:gd name="connsiteY11" fmla="*/ 55757 h 60511"/>
                          <a:gd name="connsiteX12" fmla="*/ 31466 w 34578"/>
                          <a:gd name="connsiteY12" fmla="*/ 48842 h 60511"/>
                          <a:gd name="connsiteX13" fmla="*/ 29305 w 34578"/>
                          <a:gd name="connsiteY13" fmla="*/ 26798 h 60511"/>
                          <a:gd name="connsiteX14" fmla="*/ 17462 w 34578"/>
                          <a:gd name="connsiteY14" fmla="*/ 30775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60511">
                            <a:moveTo>
                              <a:pt x="3804" y="9077"/>
                            </a:moveTo>
                            <a:lnTo>
                              <a:pt x="15301" y="27317"/>
                            </a:lnTo>
                            <a:lnTo>
                              <a:pt x="28614" y="22822"/>
                            </a:lnTo>
                            <a:lnTo>
                              <a:pt x="26712" y="1297"/>
                            </a:lnTo>
                            <a:lnTo>
                              <a:pt x="30515" y="0"/>
                            </a:lnTo>
                            <a:lnTo>
                              <a:pt x="35788" y="59388"/>
                            </a:lnTo>
                            <a:lnTo>
                              <a:pt x="31985" y="60685"/>
                            </a:lnTo>
                            <a:lnTo>
                              <a:pt x="0" y="10287"/>
                            </a:lnTo>
                            <a:lnTo>
                              <a:pt x="3804" y="9077"/>
                            </a:lnTo>
                            <a:close/>
                            <a:moveTo>
                              <a:pt x="17462" y="30775"/>
                            </a:moveTo>
                            <a:lnTo>
                              <a:pt x="29219" y="49620"/>
                            </a:lnTo>
                            <a:cubicBezTo>
                              <a:pt x="30515" y="51781"/>
                              <a:pt x="31639" y="53769"/>
                              <a:pt x="32590" y="55757"/>
                            </a:cubicBezTo>
                            <a:cubicBezTo>
                              <a:pt x="32071" y="53510"/>
                              <a:pt x="31726" y="51176"/>
                              <a:pt x="31466" y="48842"/>
                            </a:cubicBezTo>
                            <a:lnTo>
                              <a:pt x="29305" y="26798"/>
                            </a:lnTo>
                            <a:lnTo>
                              <a:pt x="17462" y="30775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9" name="Freihandform: Form 348">
                        <a:extLst>
                          <a:ext uri="{FF2B5EF4-FFF2-40B4-BE49-F238E27FC236}">
                            <a16:creationId xmlns:a16="http://schemas.microsoft.com/office/drawing/2014/main" id="{9FD36A81-318A-4113-A424-BAB579821D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5979" y="2995938"/>
                        <a:ext cx="34578" cy="51867"/>
                      </a:xfrm>
                      <a:custGeom>
                        <a:avLst/>
                        <a:gdLst>
                          <a:gd name="connsiteX0" fmla="*/ 19191 w 34578"/>
                          <a:gd name="connsiteY0" fmla="*/ 0 h 51867"/>
                          <a:gd name="connsiteX1" fmla="*/ 37690 w 34578"/>
                          <a:gd name="connsiteY1" fmla="*/ 54893 h 51867"/>
                          <a:gd name="connsiteX2" fmla="*/ 33973 w 34578"/>
                          <a:gd name="connsiteY2" fmla="*/ 56103 h 51867"/>
                          <a:gd name="connsiteX3" fmla="*/ 16684 w 34578"/>
                          <a:gd name="connsiteY3" fmla="*/ 4754 h 51867"/>
                          <a:gd name="connsiteX4" fmla="*/ 1210 w 34578"/>
                          <a:gd name="connsiteY4" fmla="*/ 9941 h 51867"/>
                          <a:gd name="connsiteX5" fmla="*/ 0 w 34578"/>
                          <a:gd name="connsiteY5" fmla="*/ 6397 h 51867"/>
                          <a:gd name="connsiteX6" fmla="*/ 19191 w 34578"/>
                          <a:gd name="connsiteY6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19191" y="0"/>
                            </a:moveTo>
                            <a:lnTo>
                              <a:pt x="37690" y="54893"/>
                            </a:lnTo>
                            <a:lnTo>
                              <a:pt x="33973" y="56103"/>
                            </a:lnTo>
                            <a:lnTo>
                              <a:pt x="16684" y="4754"/>
                            </a:lnTo>
                            <a:lnTo>
                              <a:pt x="1210" y="9941"/>
                            </a:lnTo>
                            <a:lnTo>
                              <a:pt x="0" y="6397"/>
                            </a:lnTo>
                            <a:lnTo>
                              <a:pt x="19191" y="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0" name="Freihandform: Form 349">
                        <a:extLst>
                          <a:ext uri="{FF2B5EF4-FFF2-40B4-BE49-F238E27FC236}">
                            <a16:creationId xmlns:a16="http://schemas.microsoft.com/office/drawing/2014/main" id="{073C1579-B547-4AB6-B86E-08E9F3F0B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4828" y="3004928"/>
                        <a:ext cx="17289" cy="51867"/>
                      </a:xfrm>
                      <a:custGeom>
                        <a:avLst/>
                        <a:gdLst>
                          <a:gd name="connsiteX0" fmla="*/ 3717 w 17289"/>
                          <a:gd name="connsiteY0" fmla="*/ 0 h 51867"/>
                          <a:gd name="connsiteX1" fmla="*/ 22216 w 17289"/>
                          <a:gd name="connsiteY1" fmla="*/ 54893 h 51867"/>
                          <a:gd name="connsiteX2" fmla="*/ 18499 w 17289"/>
                          <a:gd name="connsiteY2" fmla="*/ 56103 h 51867"/>
                          <a:gd name="connsiteX3" fmla="*/ 0 w 17289"/>
                          <a:gd name="connsiteY3" fmla="*/ 1210 h 51867"/>
                          <a:gd name="connsiteX4" fmla="*/ 3717 w 17289"/>
                          <a:gd name="connsiteY4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289" h="51867">
                            <a:moveTo>
                              <a:pt x="3717" y="0"/>
                            </a:moveTo>
                            <a:lnTo>
                              <a:pt x="22216" y="54893"/>
                            </a:lnTo>
                            <a:lnTo>
                              <a:pt x="18499" y="56103"/>
                            </a:lnTo>
                            <a:lnTo>
                              <a:pt x="0" y="1210"/>
                            </a:lnTo>
                            <a:lnTo>
                              <a:pt x="3717" y="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1" name="Freihandform: Form 350">
                        <a:extLst>
                          <a:ext uri="{FF2B5EF4-FFF2-40B4-BE49-F238E27FC236}">
                            <a16:creationId xmlns:a16="http://schemas.microsoft.com/office/drawing/2014/main" id="{F1B7D328-F436-4B46-A743-E192776B6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5349" y="3010444"/>
                        <a:ext cx="34578" cy="51867"/>
                      </a:xfrm>
                      <a:custGeom>
                        <a:avLst/>
                        <a:gdLst>
                          <a:gd name="connsiteX0" fmla="*/ 1125 w 34578"/>
                          <a:gd name="connsiteY0" fmla="*/ 21282 h 51867"/>
                          <a:gd name="connsiteX1" fmla="*/ 1211 w 34578"/>
                          <a:gd name="connsiteY1" fmla="*/ 9093 h 51867"/>
                          <a:gd name="connsiteX2" fmla="*/ 9337 w 34578"/>
                          <a:gd name="connsiteY2" fmla="*/ 1746 h 51867"/>
                          <a:gd name="connsiteX3" fmla="*/ 20575 w 34578"/>
                          <a:gd name="connsiteY3" fmla="*/ 103 h 51867"/>
                          <a:gd name="connsiteX4" fmla="*/ 21958 w 34578"/>
                          <a:gd name="connsiteY4" fmla="*/ 4080 h 51867"/>
                          <a:gd name="connsiteX5" fmla="*/ 16512 w 34578"/>
                          <a:gd name="connsiteY5" fmla="*/ 3993 h 51867"/>
                          <a:gd name="connsiteX6" fmla="*/ 10547 w 34578"/>
                          <a:gd name="connsiteY6" fmla="*/ 5290 h 51867"/>
                          <a:gd name="connsiteX7" fmla="*/ 4755 w 34578"/>
                          <a:gd name="connsiteY7" fmla="*/ 10822 h 51867"/>
                          <a:gd name="connsiteX8" fmla="*/ 4755 w 34578"/>
                          <a:gd name="connsiteY8" fmla="*/ 19813 h 51867"/>
                          <a:gd name="connsiteX9" fmla="*/ 9078 w 34578"/>
                          <a:gd name="connsiteY9" fmla="*/ 26382 h 51867"/>
                          <a:gd name="connsiteX10" fmla="*/ 18154 w 34578"/>
                          <a:gd name="connsiteY10" fmla="*/ 29235 h 51867"/>
                          <a:gd name="connsiteX11" fmla="*/ 25935 w 34578"/>
                          <a:gd name="connsiteY11" fmla="*/ 31223 h 51867"/>
                          <a:gd name="connsiteX12" fmla="*/ 30603 w 34578"/>
                          <a:gd name="connsiteY12" fmla="*/ 34854 h 51867"/>
                          <a:gd name="connsiteX13" fmla="*/ 33801 w 34578"/>
                          <a:gd name="connsiteY13" fmla="*/ 40905 h 51867"/>
                          <a:gd name="connsiteX14" fmla="*/ 34579 w 34578"/>
                          <a:gd name="connsiteY14" fmla="*/ 48685 h 51867"/>
                          <a:gd name="connsiteX15" fmla="*/ 31640 w 34578"/>
                          <a:gd name="connsiteY15" fmla="*/ 55169 h 51867"/>
                          <a:gd name="connsiteX16" fmla="*/ 25762 w 34578"/>
                          <a:gd name="connsiteY16" fmla="*/ 59059 h 51867"/>
                          <a:gd name="connsiteX17" fmla="*/ 19710 w 34578"/>
                          <a:gd name="connsiteY17" fmla="*/ 60269 h 51867"/>
                          <a:gd name="connsiteX18" fmla="*/ 15042 w 34578"/>
                          <a:gd name="connsiteY18" fmla="*/ 60096 h 51867"/>
                          <a:gd name="connsiteX19" fmla="*/ 15302 w 34578"/>
                          <a:gd name="connsiteY19" fmla="*/ 56120 h 51867"/>
                          <a:gd name="connsiteX20" fmla="*/ 24551 w 34578"/>
                          <a:gd name="connsiteY20" fmla="*/ 55428 h 51867"/>
                          <a:gd name="connsiteX21" fmla="*/ 30257 w 34578"/>
                          <a:gd name="connsiteY21" fmla="*/ 50501 h 51867"/>
                          <a:gd name="connsiteX22" fmla="*/ 30343 w 34578"/>
                          <a:gd name="connsiteY22" fmla="*/ 42288 h 51867"/>
                          <a:gd name="connsiteX23" fmla="*/ 26107 w 34578"/>
                          <a:gd name="connsiteY23" fmla="*/ 35719 h 51867"/>
                          <a:gd name="connsiteX24" fmla="*/ 17117 w 34578"/>
                          <a:gd name="connsiteY24" fmla="*/ 32866 h 51867"/>
                          <a:gd name="connsiteX25" fmla="*/ 6830 w 34578"/>
                          <a:gd name="connsiteY25" fmla="*/ 29235 h 51867"/>
                          <a:gd name="connsiteX26" fmla="*/ 1125 w 34578"/>
                          <a:gd name="connsiteY26" fmla="*/ 2128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1125" y="21282"/>
                            </a:moveTo>
                            <a:cubicBezTo>
                              <a:pt x="-431" y="16787"/>
                              <a:pt x="-345" y="12724"/>
                              <a:pt x="1211" y="9093"/>
                            </a:cubicBezTo>
                            <a:cubicBezTo>
                              <a:pt x="2767" y="5463"/>
                              <a:pt x="5533" y="3042"/>
                              <a:pt x="9337" y="1746"/>
                            </a:cubicBezTo>
                            <a:cubicBezTo>
                              <a:pt x="13746" y="276"/>
                              <a:pt x="17463" y="-243"/>
                              <a:pt x="20575" y="103"/>
                            </a:cubicBezTo>
                            <a:lnTo>
                              <a:pt x="21958" y="4080"/>
                            </a:lnTo>
                            <a:cubicBezTo>
                              <a:pt x="20402" y="3820"/>
                              <a:pt x="18587" y="3734"/>
                              <a:pt x="16512" y="3993"/>
                            </a:cubicBezTo>
                            <a:cubicBezTo>
                              <a:pt x="14437" y="4252"/>
                              <a:pt x="12449" y="4685"/>
                              <a:pt x="10547" y="5290"/>
                            </a:cubicBezTo>
                            <a:cubicBezTo>
                              <a:pt x="7781" y="6241"/>
                              <a:pt x="5793" y="8056"/>
                              <a:pt x="4755" y="10822"/>
                            </a:cubicBezTo>
                            <a:cubicBezTo>
                              <a:pt x="3632" y="13589"/>
                              <a:pt x="3632" y="16528"/>
                              <a:pt x="4755" y="19813"/>
                            </a:cubicBezTo>
                            <a:cubicBezTo>
                              <a:pt x="5793" y="22838"/>
                              <a:pt x="7176" y="24999"/>
                              <a:pt x="9078" y="26382"/>
                            </a:cubicBezTo>
                            <a:cubicBezTo>
                              <a:pt x="10980" y="27765"/>
                              <a:pt x="14005" y="28716"/>
                              <a:pt x="18154" y="29235"/>
                            </a:cubicBezTo>
                            <a:cubicBezTo>
                              <a:pt x="21439" y="29754"/>
                              <a:pt x="24033" y="30359"/>
                              <a:pt x="25935" y="31223"/>
                            </a:cubicBezTo>
                            <a:cubicBezTo>
                              <a:pt x="27750" y="32088"/>
                              <a:pt x="29392" y="33298"/>
                              <a:pt x="30603" y="34854"/>
                            </a:cubicBezTo>
                            <a:cubicBezTo>
                              <a:pt x="31899" y="36410"/>
                              <a:pt x="32937" y="38398"/>
                              <a:pt x="33801" y="40905"/>
                            </a:cubicBezTo>
                            <a:cubicBezTo>
                              <a:pt x="34665" y="43585"/>
                              <a:pt x="34925" y="46178"/>
                              <a:pt x="34579" y="48685"/>
                            </a:cubicBezTo>
                            <a:cubicBezTo>
                              <a:pt x="34147" y="51192"/>
                              <a:pt x="33196" y="53353"/>
                              <a:pt x="31640" y="55169"/>
                            </a:cubicBezTo>
                            <a:cubicBezTo>
                              <a:pt x="30084" y="56984"/>
                              <a:pt x="28096" y="58281"/>
                              <a:pt x="25762" y="59059"/>
                            </a:cubicBezTo>
                            <a:cubicBezTo>
                              <a:pt x="23600" y="59750"/>
                              <a:pt x="21612" y="60182"/>
                              <a:pt x="19710" y="60269"/>
                            </a:cubicBezTo>
                            <a:cubicBezTo>
                              <a:pt x="17809" y="60356"/>
                              <a:pt x="16253" y="60356"/>
                              <a:pt x="15042" y="60096"/>
                            </a:cubicBezTo>
                            <a:lnTo>
                              <a:pt x="15302" y="56120"/>
                            </a:lnTo>
                            <a:cubicBezTo>
                              <a:pt x="18587" y="56638"/>
                              <a:pt x="21612" y="56379"/>
                              <a:pt x="24551" y="55428"/>
                            </a:cubicBezTo>
                            <a:cubicBezTo>
                              <a:pt x="27231" y="54564"/>
                              <a:pt x="29133" y="52835"/>
                              <a:pt x="30257" y="50501"/>
                            </a:cubicBezTo>
                            <a:cubicBezTo>
                              <a:pt x="31294" y="48080"/>
                              <a:pt x="31381" y="45400"/>
                              <a:pt x="30343" y="42288"/>
                            </a:cubicBezTo>
                            <a:cubicBezTo>
                              <a:pt x="29306" y="39176"/>
                              <a:pt x="27923" y="37015"/>
                              <a:pt x="26107" y="35719"/>
                            </a:cubicBezTo>
                            <a:cubicBezTo>
                              <a:pt x="24292" y="34422"/>
                              <a:pt x="21266" y="33471"/>
                              <a:pt x="17117" y="32866"/>
                            </a:cubicBezTo>
                            <a:cubicBezTo>
                              <a:pt x="12795" y="32347"/>
                              <a:pt x="9337" y="31137"/>
                              <a:pt x="6830" y="29235"/>
                            </a:cubicBezTo>
                            <a:cubicBezTo>
                              <a:pt x="4150" y="27333"/>
                              <a:pt x="2248" y="24740"/>
                              <a:pt x="1125" y="21282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2" name="Freihandform: Form 351">
                        <a:extLst>
                          <a:ext uri="{FF2B5EF4-FFF2-40B4-BE49-F238E27FC236}">
                            <a16:creationId xmlns:a16="http://schemas.microsoft.com/office/drawing/2014/main" id="{BA13BEB6-03E3-4F18-922C-C0D269BD52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3306" y="3022303"/>
                        <a:ext cx="25934" cy="51867"/>
                      </a:xfrm>
                      <a:custGeom>
                        <a:avLst/>
                        <a:gdLst>
                          <a:gd name="connsiteX0" fmla="*/ 0 w 25933"/>
                          <a:gd name="connsiteY0" fmla="*/ 1210 h 51867"/>
                          <a:gd name="connsiteX1" fmla="*/ 3717 w 25933"/>
                          <a:gd name="connsiteY1" fmla="*/ 0 h 51867"/>
                          <a:gd name="connsiteX2" fmla="*/ 21006 w 25933"/>
                          <a:gd name="connsiteY2" fmla="*/ 51349 h 51867"/>
                          <a:gd name="connsiteX3" fmla="*/ 31985 w 25933"/>
                          <a:gd name="connsiteY3" fmla="*/ 47631 h 51867"/>
                          <a:gd name="connsiteX4" fmla="*/ 33195 w 25933"/>
                          <a:gd name="connsiteY4" fmla="*/ 51176 h 51867"/>
                          <a:gd name="connsiteX5" fmla="*/ 7607 w 25933"/>
                          <a:gd name="connsiteY5" fmla="*/ 59734 h 51867"/>
                          <a:gd name="connsiteX6" fmla="*/ 6397 w 25933"/>
                          <a:gd name="connsiteY6" fmla="*/ 56189 h 51867"/>
                          <a:gd name="connsiteX7" fmla="*/ 17289 w 25933"/>
                          <a:gd name="connsiteY7" fmla="*/ 52559 h 51867"/>
                          <a:gd name="connsiteX8" fmla="*/ 0 w 25933"/>
                          <a:gd name="connsiteY8" fmla="*/ 121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0" y="1210"/>
                            </a:moveTo>
                            <a:lnTo>
                              <a:pt x="3717" y="0"/>
                            </a:lnTo>
                            <a:lnTo>
                              <a:pt x="21006" y="51349"/>
                            </a:lnTo>
                            <a:lnTo>
                              <a:pt x="31985" y="47631"/>
                            </a:lnTo>
                            <a:lnTo>
                              <a:pt x="33195" y="51176"/>
                            </a:lnTo>
                            <a:lnTo>
                              <a:pt x="7607" y="59734"/>
                            </a:lnTo>
                            <a:lnTo>
                              <a:pt x="6397" y="56189"/>
                            </a:lnTo>
                            <a:lnTo>
                              <a:pt x="17289" y="52559"/>
                            </a:lnTo>
                            <a:lnTo>
                              <a:pt x="0" y="121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17" name="Grafik 3536">
                      <a:extLst>
                        <a:ext uri="{FF2B5EF4-FFF2-40B4-BE49-F238E27FC236}">
                          <a16:creationId xmlns:a16="http://schemas.microsoft.com/office/drawing/2014/main" id="{004413A1-304B-48BA-85F5-32BDD72DBA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7305" y="3086736"/>
                      <a:ext cx="138313" cy="95090"/>
                      <a:chOff x="3277305" y="3086736"/>
                      <a:chExt cx="138313" cy="95090"/>
                    </a:xfrm>
                    <a:solidFill>
                      <a:srgbClr val="0EAADA"/>
                    </a:solidFill>
                  </p:grpSpPr>
                  <p:sp>
                    <p:nvSpPr>
                      <p:cNvPr id="340" name="Freihandform: Form 339">
                        <a:extLst>
                          <a:ext uri="{FF2B5EF4-FFF2-40B4-BE49-F238E27FC236}">
                            <a16:creationId xmlns:a16="http://schemas.microsoft.com/office/drawing/2014/main" id="{B560D3DB-58C5-4F6B-8172-A24059044C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4153" y="3086736"/>
                        <a:ext cx="34578" cy="51867"/>
                      </a:xfrm>
                      <a:custGeom>
                        <a:avLst/>
                        <a:gdLst>
                          <a:gd name="connsiteX0" fmla="*/ 29219 w 34578"/>
                          <a:gd name="connsiteY0" fmla="*/ 52527 h 51867"/>
                          <a:gd name="connsiteX1" fmla="*/ 35961 w 34578"/>
                          <a:gd name="connsiteY1" fmla="*/ 42068 h 51867"/>
                          <a:gd name="connsiteX2" fmla="*/ 31812 w 34578"/>
                          <a:gd name="connsiteY2" fmla="*/ 22963 h 51867"/>
                          <a:gd name="connsiteX3" fmla="*/ 24637 w 34578"/>
                          <a:gd name="connsiteY3" fmla="*/ 10947 h 51867"/>
                          <a:gd name="connsiteX4" fmla="*/ 16338 w 34578"/>
                          <a:gd name="connsiteY4" fmla="*/ 4637 h 51867"/>
                          <a:gd name="connsiteX5" fmla="*/ 7953 w 34578"/>
                          <a:gd name="connsiteY5" fmla="*/ 4810 h 51867"/>
                          <a:gd name="connsiteX6" fmla="*/ 1470 w 34578"/>
                          <a:gd name="connsiteY6" fmla="*/ 9391 h 51867"/>
                          <a:gd name="connsiteX7" fmla="*/ 0 w 34578"/>
                          <a:gd name="connsiteY7" fmla="*/ 6106 h 51867"/>
                          <a:gd name="connsiteX8" fmla="*/ 6743 w 34578"/>
                          <a:gd name="connsiteY8" fmla="*/ 1265 h 51867"/>
                          <a:gd name="connsiteX9" fmla="*/ 17030 w 34578"/>
                          <a:gd name="connsiteY9" fmla="*/ 660 h 51867"/>
                          <a:gd name="connsiteX10" fmla="*/ 27057 w 34578"/>
                          <a:gd name="connsiteY10" fmla="*/ 7576 h 51867"/>
                          <a:gd name="connsiteX11" fmla="*/ 35529 w 34578"/>
                          <a:gd name="connsiteY11" fmla="*/ 21407 h 51867"/>
                          <a:gd name="connsiteX12" fmla="*/ 39765 w 34578"/>
                          <a:gd name="connsiteY12" fmla="*/ 43364 h 51867"/>
                          <a:gd name="connsiteX13" fmla="*/ 30602 w 34578"/>
                          <a:gd name="connsiteY13" fmla="*/ 55985 h 51867"/>
                          <a:gd name="connsiteX14" fmla="*/ 21093 w 34578"/>
                          <a:gd name="connsiteY14" fmla="*/ 57455 h 51867"/>
                          <a:gd name="connsiteX15" fmla="*/ 21352 w 34578"/>
                          <a:gd name="connsiteY15" fmla="*/ 53651 h 51867"/>
                          <a:gd name="connsiteX16" fmla="*/ 29219 w 34578"/>
                          <a:gd name="connsiteY16" fmla="*/ 52527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29219" y="52527"/>
                            </a:moveTo>
                            <a:cubicBezTo>
                              <a:pt x="33195" y="50799"/>
                              <a:pt x="35443" y="47254"/>
                              <a:pt x="35961" y="42068"/>
                            </a:cubicBezTo>
                            <a:cubicBezTo>
                              <a:pt x="36480" y="36794"/>
                              <a:pt x="35097" y="30484"/>
                              <a:pt x="31812" y="22963"/>
                            </a:cubicBezTo>
                            <a:cubicBezTo>
                              <a:pt x="29737" y="18122"/>
                              <a:pt x="27317" y="14059"/>
                              <a:pt x="24637" y="10947"/>
                            </a:cubicBezTo>
                            <a:cubicBezTo>
                              <a:pt x="21957" y="7835"/>
                              <a:pt x="19191" y="5760"/>
                              <a:pt x="16338" y="4637"/>
                            </a:cubicBezTo>
                            <a:cubicBezTo>
                              <a:pt x="13485" y="3599"/>
                              <a:pt x="10719" y="3686"/>
                              <a:pt x="7953" y="4810"/>
                            </a:cubicBezTo>
                            <a:cubicBezTo>
                              <a:pt x="5187" y="6020"/>
                              <a:pt x="3026" y="7576"/>
                              <a:pt x="1470" y="9391"/>
                            </a:cubicBezTo>
                            <a:lnTo>
                              <a:pt x="0" y="6106"/>
                            </a:lnTo>
                            <a:cubicBezTo>
                              <a:pt x="1383" y="4204"/>
                              <a:pt x="3631" y="2562"/>
                              <a:pt x="6743" y="1265"/>
                            </a:cubicBezTo>
                            <a:cubicBezTo>
                              <a:pt x="10114" y="-204"/>
                              <a:pt x="13485" y="-377"/>
                              <a:pt x="17030" y="660"/>
                            </a:cubicBezTo>
                            <a:cubicBezTo>
                              <a:pt x="20488" y="1784"/>
                              <a:pt x="23859" y="4032"/>
                              <a:pt x="27057" y="7576"/>
                            </a:cubicBezTo>
                            <a:cubicBezTo>
                              <a:pt x="30256" y="11120"/>
                              <a:pt x="33109" y="15702"/>
                              <a:pt x="35529" y="21407"/>
                            </a:cubicBezTo>
                            <a:cubicBezTo>
                              <a:pt x="39246" y="29879"/>
                              <a:pt x="40629" y="37227"/>
                              <a:pt x="39765" y="43364"/>
                            </a:cubicBezTo>
                            <a:cubicBezTo>
                              <a:pt x="38900" y="49502"/>
                              <a:pt x="35788" y="53738"/>
                              <a:pt x="30602" y="55985"/>
                            </a:cubicBezTo>
                            <a:cubicBezTo>
                              <a:pt x="27403" y="57368"/>
                              <a:pt x="24205" y="57887"/>
                              <a:pt x="21093" y="57455"/>
                            </a:cubicBezTo>
                            <a:lnTo>
                              <a:pt x="21352" y="53651"/>
                            </a:lnTo>
                            <a:cubicBezTo>
                              <a:pt x="24032" y="53997"/>
                              <a:pt x="26625" y="53651"/>
                              <a:pt x="29219" y="52527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1" name="Freihandform: Form 340">
                        <a:extLst>
                          <a:ext uri="{FF2B5EF4-FFF2-40B4-BE49-F238E27FC236}">
                            <a16:creationId xmlns:a16="http://schemas.microsoft.com/office/drawing/2014/main" id="{D83E1CE2-AE9A-41C7-89A9-995B5A10DE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9402" y="3095782"/>
                        <a:ext cx="43223" cy="60512"/>
                      </a:xfrm>
                      <a:custGeom>
                        <a:avLst/>
                        <a:gdLst>
                          <a:gd name="connsiteX0" fmla="*/ 0 w 43222"/>
                          <a:gd name="connsiteY0" fmla="*/ 11238 h 60511"/>
                          <a:gd name="connsiteX1" fmla="*/ 3544 w 43222"/>
                          <a:gd name="connsiteY1" fmla="*/ 9682 h 60511"/>
                          <a:gd name="connsiteX2" fmla="*/ 14955 w 43222"/>
                          <a:gd name="connsiteY2" fmla="*/ 35789 h 60511"/>
                          <a:gd name="connsiteX3" fmla="*/ 33454 w 43222"/>
                          <a:gd name="connsiteY3" fmla="*/ 27663 h 60511"/>
                          <a:gd name="connsiteX4" fmla="*/ 22043 w 43222"/>
                          <a:gd name="connsiteY4" fmla="*/ 1556 h 60511"/>
                          <a:gd name="connsiteX5" fmla="*/ 25588 w 43222"/>
                          <a:gd name="connsiteY5" fmla="*/ 0 h 60511"/>
                          <a:gd name="connsiteX6" fmla="*/ 48755 w 43222"/>
                          <a:gd name="connsiteY6" fmla="*/ 53078 h 60511"/>
                          <a:gd name="connsiteX7" fmla="*/ 45211 w 43222"/>
                          <a:gd name="connsiteY7" fmla="*/ 54634 h 60511"/>
                          <a:gd name="connsiteX8" fmla="*/ 34924 w 43222"/>
                          <a:gd name="connsiteY8" fmla="*/ 31034 h 60511"/>
                          <a:gd name="connsiteX9" fmla="*/ 16425 w 43222"/>
                          <a:gd name="connsiteY9" fmla="*/ 39073 h 60511"/>
                          <a:gd name="connsiteX10" fmla="*/ 26712 w 43222"/>
                          <a:gd name="connsiteY10" fmla="*/ 62673 h 60511"/>
                          <a:gd name="connsiteX11" fmla="*/ 23167 w 43222"/>
                          <a:gd name="connsiteY11" fmla="*/ 64229 h 60511"/>
                          <a:gd name="connsiteX12" fmla="*/ 0 w 43222"/>
                          <a:gd name="connsiteY12" fmla="*/ 11238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0511">
                            <a:moveTo>
                              <a:pt x="0" y="11238"/>
                            </a:moveTo>
                            <a:lnTo>
                              <a:pt x="3544" y="9682"/>
                            </a:lnTo>
                            <a:lnTo>
                              <a:pt x="14955" y="35789"/>
                            </a:lnTo>
                            <a:lnTo>
                              <a:pt x="33454" y="27663"/>
                            </a:lnTo>
                            <a:lnTo>
                              <a:pt x="22043" y="1556"/>
                            </a:lnTo>
                            <a:lnTo>
                              <a:pt x="25588" y="0"/>
                            </a:lnTo>
                            <a:lnTo>
                              <a:pt x="48755" y="53078"/>
                            </a:lnTo>
                            <a:lnTo>
                              <a:pt x="45211" y="54634"/>
                            </a:lnTo>
                            <a:lnTo>
                              <a:pt x="34924" y="31034"/>
                            </a:lnTo>
                            <a:lnTo>
                              <a:pt x="16425" y="39073"/>
                            </a:lnTo>
                            <a:lnTo>
                              <a:pt x="26712" y="62673"/>
                            </a:lnTo>
                            <a:lnTo>
                              <a:pt x="23167" y="64229"/>
                            </a:lnTo>
                            <a:lnTo>
                              <a:pt x="0" y="11238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2" name="Freihandform: Form 341">
                        <a:extLst>
                          <a:ext uri="{FF2B5EF4-FFF2-40B4-BE49-F238E27FC236}">
                            <a16:creationId xmlns:a16="http://schemas.microsoft.com/office/drawing/2014/main" id="{592D6795-DE6F-41C8-A9E9-68682FC689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4188" y="3112120"/>
                        <a:ext cx="25934" cy="51867"/>
                      </a:xfrm>
                      <a:custGeom>
                        <a:avLst/>
                        <a:gdLst>
                          <a:gd name="connsiteX0" fmla="*/ 3544 w 25933"/>
                          <a:gd name="connsiteY0" fmla="*/ 0 h 51867"/>
                          <a:gd name="connsiteX1" fmla="*/ 26712 w 25933"/>
                          <a:gd name="connsiteY1" fmla="*/ 53077 h 51867"/>
                          <a:gd name="connsiteX2" fmla="*/ 23167 w 25933"/>
                          <a:gd name="connsiteY2" fmla="*/ 54633 h 51867"/>
                          <a:gd name="connsiteX3" fmla="*/ 0 w 25933"/>
                          <a:gd name="connsiteY3" fmla="*/ 1556 h 51867"/>
                          <a:gd name="connsiteX4" fmla="*/ 3544 w 25933"/>
                          <a:gd name="connsiteY4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544" y="0"/>
                            </a:moveTo>
                            <a:lnTo>
                              <a:pt x="26712" y="53077"/>
                            </a:lnTo>
                            <a:lnTo>
                              <a:pt x="23167" y="54633"/>
                            </a:lnTo>
                            <a:lnTo>
                              <a:pt x="0" y="1556"/>
                            </a:lnTo>
                            <a:lnTo>
                              <a:pt x="3544" y="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3" name="Freihandform: Form 342">
                        <a:extLst>
                          <a:ext uri="{FF2B5EF4-FFF2-40B4-BE49-F238E27FC236}">
                            <a16:creationId xmlns:a16="http://schemas.microsoft.com/office/drawing/2014/main" id="{F73540A9-9686-4485-AC77-AFA046C10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4019" y="3118776"/>
                        <a:ext cx="34578" cy="51867"/>
                      </a:xfrm>
                      <a:custGeom>
                        <a:avLst/>
                        <a:gdLst>
                          <a:gd name="connsiteX0" fmla="*/ 18499 w 34578"/>
                          <a:gd name="connsiteY0" fmla="*/ 0 h 51867"/>
                          <a:gd name="connsiteX1" fmla="*/ 41667 w 34578"/>
                          <a:gd name="connsiteY1" fmla="*/ 53078 h 51867"/>
                          <a:gd name="connsiteX2" fmla="*/ 38122 w 34578"/>
                          <a:gd name="connsiteY2" fmla="*/ 54634 h 51867"/>
                          <a:gd name="connsiteX3" fmla="*/ 16425 w 34578"/>
                          <a:gd name="connsiteY3" fmla="*/ 4927 h 51867"/>
                          <a:gd name="connsiteX4" fmla="*/ 1470 w 34578"/>
                          <a:gd name="connsiteY4" fmla="*/ 11497 h 51867"/>
                          <a:gd name="connsiteX5" fmla="*/ 0 w 34578"/>
                          <a:gd name="connsiteY5" fmla="*/ 8126 h 51867"/>
                          <a:gd name="connsiteX6" fmla="*/ 18499 w 34578"/>
                          <a:gd name="connsiteY6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18499" y="0"/>
                            </a:moveTo>
                            <a:lnTo>
                              <a:pt x="41667" y="53078"/>
                            </a:lnTo>
                            <a:lnTo>
                              <a:pt x="38122" y="54634"/>
                            </a:lnTo>
                            <a:lnTo>
                              <a:pt x="16425" y="4927"/>
                            </a:lnTo>
                            <a:lnTo>
                              <a:pt x="1470" y="11497"/>
                            </a:lnTo>
                            <a:lnTo>
                              <a:pt x="0" y="8126"/>
                            </a:lnTo>
                            <a:lnTo>
                              <a:pt x="18499" y="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4" name="Freihandform: Form 343">
                        <a:extLst>
                          <a:ext uri="{FF2B5EF4-FFF2-40B4-BE49-F238E27FC236}">
                            <a16:creationId xmlns:a16="http://schemas.microsoft.com/office/drawing/2014/main" id="{5A144E14-FE69-4FB6-BA59-1F4A67533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7305" y="3130101"/>
                        <a:ext cx="34578" cy="51867"/>
                      </a:xfrm>
                      <a:custGeom>
                        <a:avLst/>
                        <a:gdLst>
                          <a:gd name="connsiteX0" fmla="*/ 4843 w 34578"/>
                          <a:gd name="connsiteY0" fmla="*/ 38555 h 51867"/>
                          <a:gd name="connsiteX1" fmla="*/ 9943 w 34578"/>
                          <a:gd name="connsiteY1" fmla="*/ 4149 h 51867"/>
                          <a:gd name="connsiteX2" fmla="*/ 19366 w 34578"/>
                          <a:gd name="connsiteY2" fmla="*/ 0 h 51867"/>
                          <a:gd name="connsiteX3" fmla="*/ 42533 w 34578"/>
                          <a:gd name="connsiteY3" fmla="*/ 53078 h 51867"/>
                          <a:gd name="connsiteX4" fmla="*/ 32851 w 34578"/>
                          <a:gd name="connsiteY4" fmla="*/ 57313 h 51867"/>
                          <a:gd name="connsiteX5" fmla="*/ 17550 w 34578"/>
                          <a:gd name="connsiteY5" fmla="*/ 56103 h 51867"/>
                          <a:gd name="connsiteX6" fmla="*/ 4843 w 34578"/>
                          <a:gd name="connsiteY6" fmla="*/ 38555 h 51867"/>
                          <a:gd name="connsiteX7" fmla="*/ 8474 w 34578"/>
                          <a:gd name="connsiteY7" fmla="*/ 36653 h 51867"/>
                          <a:gd name="connsiteX8" fmla="*/ 19279 w 34578"/>
                          <a:gd name="connsiteY8" fmla="*/ 52300 h 51867"/>
                          <a:gd name="connsiteX9" fmla="*/ 31641 w 34578"/>
                          <a:gd name="connsiteY9" fmla="*/ 53942 h 51867"/>
                          <a:gd name="connsiteX10" fmla="*/ 37606 w 34578"/>
                          <a:gd name="connsiteY10" fmla="*/ 51349 h 51867"/>
                          <a:gd name="connsiteX11" fmla="*/ 17291 w 34578"/>
                          <a:gd name="connsiteY11" fmla="*/ 4755 h 51867"/>
                          <a:gd name="connsiteX12" fmla="*/ 11672 w 34578"/>
                          <a:gd name="connsiteY12" fmla="*/ 7261 h 51867"/>
                          <a:gd name="connsiteX13" fmla="*/ 4151 w 34578"/>
                          <a:gd name="connsiteY13" fmla="*/ 17721 h 51867"/>
                          <a:gd name="connsiteX14" fmla="*/ 8474 w 34578"/>
                          <a:gd name="connsiteY14" fmla="*/ 3665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4843" y="38555"/>
                            </a:moveTo>
                            <a:cubicBezTo>
                              <a:pt x="-3024" y="20488"/>
                              <a:pt x="-1295" y="8990"/>
                              <a:pt x="9943" y="4149"/>
                            </a:cubicBezTo>
                            <a:lnTo>
                              <a:pt x="19366" y="0"/>
                            </a:lnTo>
                            <a:lnTo>
                              <a:pt x="42533" y="53078"/>
                            </a:lnTo>
                            <a:lnTo>
                              <a:pt x="32851" y="57313"/>
                            </a:lnTo>
                            <a:cubicBezTo>
                              <a:pt x="27405" y="59734"/>
                              <a:pt x="22305" y="59302"/>
                              <a:pt x="17550" y="56103"/>
                            </a:cubicBezTo>
                            <a:cubicBezTo>
                              <a:pt x="12796" y="52905"/>
                              <a:pt x="8560" y="47026"/>
                              <a:pt x="4843" y="38555"/>
                            </a:cubicBezTo>
                            <a:close/>
                            <a:moveTo>
                              <a:pt x="8474" y="36653"/>
                            </a:moveTo>
                            <a:cubicBezTo>
                              <a:pt x="11758" y="44174"/>
                              <a:pt x="15303" y="49360"/>
                              <a:pt x="19279" y="52300"/>
                            </a:cubicBezTo>
                            <a:cubicBezTo>
                              <a:pt x="23169" y="55239"/>
                              <a:pt x="27319" y="55757"/>
                              <a:pt x="31641" y="53942"/>
                            </a:cubicBezTo>
                            <a:lnTo>
                              <a:pt x="37606" y="51349"/>
                            </a:lnTo>
                            <a:lnTo>
                              <a:pt x="17291" y="4755"/>
                            </a:lnTo>
                            <a:lnTo>
                              <a:pt x="11672" y="7261"/>
                            </a:lnTo>
                            <a:cubicBezTo>
                              <a:pt x="7090" y="9250"/>
                              <a:pt x="4583" y="12794"/>
                              <a:pt x="4151" y="17721"/>
                            </a:cubicBezTo>
                            <a:cubicBezTo>
                              <a:pt x="3633" y="22649"/>
                              <a:pt x="5189" y="28959"/>
                              <a:pt x="8474" y="36653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18" name="Grafik 3536">
                      <a:extLst>
                        <a:ext uri="{FF2B5EF4-FFF2-40B4-BE49-F238E27FC236}">
                          <a16:creationId xmlns:a16="http://schemas.microsoft.com/office/drawing/2014/main" id="{67FCA3FF-AEAA-4798-BD55-2A59FC9CD3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19838" y="3104859"/>
                      <a:ext cx="259336" cy="172891"/>
                      <a:chOff x="3319838" y="3104859"/>
                      <a:chExt cx="259336" cy="172891"/>
                    </a:xfrm>
                    <a:solidFill>
                      <a:srgbClr val="0EAADA"/>
                    </a:solidFill>
                  </p:grpSpPr>
                  <p:sp>
                    <p:nvSpPr>
                      <p:cNvPr id="332" name="Freihandform: Form 331">
                        <a:extLst>
                          <a:ext uri="{FF2B5EF4-FFF2-40B4-BE49-F238E27FC236}">
                            <a16:creationId xmlns:a16="http://schemas.microsoft.com/office/drawing/2014/main" id="{749A1848-1D53-4933-A6E4-CFA3789303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783" y="3104859"/>
                        <a:ext cx="25934" cy="51867"/>
                      </a:xfrm>
                      <a:custGeom>
                        <a:avLst/>
                        <a:gdLst>
                          <a:gd name="connsiteX0" fmla="*/ 3458 w 25933"/>
                          <a:gd name="connsiteY0" fmla="*/ 0 h 51867"/>
                          <a:gd name="connsiteX1" fmla="*/ 30256 w 25933"/>
                          <a:gd name="connsiteY1" fmla="*/ 51348 h 51867"/>
                          <a:gd name="connsiteX2" fmla="*/ 26798 w 25933"/>
                          <a:gd name="connsiteY2" fmla="*/ 53164 h 51867"/>
                          <a:gd name="connsiteX3" fmla="*/ 0 w 25933"/>
                          <a:gd name="connsiteY3" fmla="*/ 1815 h 51867"/>
                          <a:gd name="connsiteX4" fmla="*/ 3458 w 25933"/>
                          <a:gd name="connsiteY4" fmla="*/ 0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933" h="51867">
                            <a:moveTo>
                              <a:pt x="3458" y="0"/>
                            </a:moveTo>
                            <a:lnTo>
                              <a:pt x="30256" y="51348"/>
                            </a:lnTo>
                            <a:lnTo>
                              <a:pt x="26798" y="53164"/>
                            </a:lnTo>
                            <a:lnTo>
                              <a:pt x="0" y="1815"/>
                            </a:lnTo>
                            <a:lnTo>
                              <a:pt x="3458" y="0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3" name="Freihandform: Form 332">
                        <a:extLst>
                          <a:ext uri="{FF2B5EF4-FFF2-40B4-BE49-F238E27FC236}">
                            <a16:creationId xmlns:a16="http://schemas.microsoft.com/office/drawing/2014/main" id="{85C12082-7E50-48C5-9B89-64211CA2B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11488" y="3112639"/>
                        <a:ext cx="51867" cy="60512"/>
                      </a:xfrm>
                      <a:custGeom>
                        <a:avLst/>
                        <a:gdLst>
                          <a:gd name="connsiteX0" fmla="*/ 0 w 51867"/>
                          <a:gd name="connsiteY0" fmla="*/ 14091 h 60511"/>
                          <a:gd name="connsiteX1" fmla="*/ 4409 w 51867"/>
                          <a:gd name="connsiteY1" fmla="*/ 11756 h 60511"/>
                          <a:gd name="connsiteX2" fmla="*/ 47891 w 51867"/>
                          <a:gd name="connsiteY2" fmla="*/ 47718 h 60511"/>
                          <a:gd name="connsiteX3" fmla="*/ 48150 w 51867"/>
                          <a:gd name="connsiteY3" fmla="*/ 47545 h 60511"/>
                          <a:gd name="connsiteX4" fmla="*/ 42877 w 51867"/>
                          <a:gd name="connsiteY4" fmla="*/ 38555 h 60511"/>
                          <a:gd name="connsiteX5" fmla="*/ 23686 w 51867"/>
                          <a:gd name="connsiteY5" fmla="*/ 1729 h 60511"/>
                          <a:gd name="connsiteX6" fmla="*/ 27057 w 51867"/>
                          <a:gd name="connsiteY6" fmla="*/ 0 h 60511"/>
                          <a:gd name="connsiteX7" fmla="*/ 53855 w 51867"/>
                          <a:gd name="connsiteY7" fmla="*/ 51349 h 60511"/>
                          <a:gd name="connsiteX8" fmla="*/ 49360 w 51867"/>
                          <a:gd name="connsiteY8" fmla="*/ 53683 h 60511"/>
                          <a:gd name="connsiteX9" fmla="*/ 6310 w 51867"/>
                          <a:gd name="connsiteY9" fmla="*/ 18240 h 60511"/>
                          <a:gd name="connsiteX10" fmla="*/ 6138 w 51867"/>
                          <a:gd name="connsiteY10" fmla="*/ 18326 h 60511"/>
                          <a:gd name="connsiteX11" fmla="*/ 11411 w 51867"/>
                          <a:gd name="connsiteY11" fmla="*/ 27835 h 60511"/>
                          <a:gd name="connsiteX12" fmla="*/ 30169 w 51867"/>
                          <a:gd name="connsiteY12" fmla="*/ 63710 h 60511"/>
                          <a:gd name="connsiteX13" fmla="*/ 26798 w 51867"/>
                          <a:gd name="connsiteY13" fmla="*/ 65439 h 60511"/>
                          <a:gd name="connsiteX14" fmla="*/ 0 w 51867"/>
                          <a:gd name="connsiteY14" fmla="*/ 14091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0" y="14091"/>
                            </a:moveTo>
                            <a:lnTo>
                              <a:pt x="4409" y="11756"/>
                            </a:lnTo>
                            <a:lnTo>
                              <a:pt x="47891" y="47718"/>
                            </a:lnTo>
                            <a:lnTo>
                              <a:pt x="48150" y="47545"/>
                            </a:lnTo>
                            <a:cubicBezTo>
                              <a:pt x="46248" y="44519"/>
                              <a:pt x="44433" y="41494"/>
                              <a:pt x="42877" y="38555"/>
                            </a:cubicBezTo>
                            <a:lnTo>
                              <a:pt x="23686" y="1729"/>
                            </a:lnTo>
                            <a:lnTo>
                              <a:pt x="27057" y="0"/>
                            </a:lnTo>
                            <a:lnTo>
                              <a:pt x="53855" y="51349"/>
                            </a:lnTo>
                            <a:lnTo>
                              <a:pt x="49360" y="53683"/>
                            </a:lnTo>
                            <a:lnTo>
                              <a:pt x="6310" y="18240"/>
                            </a:lnTo>
                            <a:lnTo>
                              <a:pt x="6138" y="18326"/>
                            </a:lnTo>
                            <a:cubicBezTo>
                              <a:pt x="8299" y="22043"/>
                              <a:pt x="10114" y="25242"/>
                              <a:pt x="11411" y="27835"/>
                            </a:cubicBezTo>
                            <a:lnTo>
                              <a:pt x="30169" y="63710"/>
                            </a:lnTo>
                            <a:lnTo>
                              <a:pt x="26798" y="65439"/>
                            </a:lnTo>
                            <a:lnTo>
                              <a:pt x="0" y="14091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4" name="Freihandform: Form 333">
                        <a:extLst>
                          <a:ext uri="{FF2B5EF4-FFF2-40B4-BE49-F238E27FC236}">
                            <a16:creationId xmlns:a16="http://schemas.microsoft.com/office/drawing/2014/main" id="{CE032CA8-8BBD-4011-A709-A8016EF33D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3279" y="3132521"/>
                        <a:ext cx="51867" cy="60512"/>
                      </a:xfrm>
                      <a:custGeom>
                        <a:avLst/>
                        <a:gdLst>
                          <a:gd name="connsiteX0" fmla="*/ 0 w 51867"/>
                          <a:gd name="connsiteY0" fmla="*/ 14091 h 60511"/>
                          <a:gd name="connsiteX1" fmla="*/ 4409 w 51867"/>
                          <a:gd name="connsiteY1" fmla="*/ 11843 h 60511"/>
                          <a:gd name="connsiteX2" fmla="*/ 47891 w 51867"/>
                          <a:gd name="connsiteY2" fmla="*/ 47718 h 60511"/>
                          <a:gd name="connsiteX3" fmla="*/ 48150 w 51867"/>
                          <a:gd name="connsiteY3" fmla="*/ 47545 h 60511"/>
                          <a:gd name="connsiteX4" fmla="*/ 42963 w 51867"/>
                          <a:gd name="connsiteY4" fmla="*/ 38555 h 60511"/>
                          <a:gd name="connsiteX5" fmla="*/ 23772 w 51867"/>
                          <a:gd name="connsiteY5" fmla="*/ 1729 h 60511"/>
                          <a:gd name="connsiteX6" fmla="*/ 27144 w 51867"/>
                          <a:gd name="connsiteY6" fmla="*/ 0 h 60511"/>
                          <a:gd name="connsiteX7" fmla="*/ 53942 w 51867"/>
                          <a:gd name="connsiteY7" fmla="*/ 51349 h 60511"/>
                          <a:gd name="connsiteX8" fmla="*/ 49533 w 51867"/>
                          <a:gd name="connsiteY8" fmla="*/ 53683 h 60511"/>
                          <a:gd name="connsiteX9" fmla="*/ 6483 w 51867"/>
                          <a:gd name="connsiteY9" fmla="*/ 18240 h 60511"/>
                          <a:gd name="connsiteX10" fmla="*/ 6311 w 51867"/>
                          <a:gd name="connsiteY10" fmla="*/ 18326 h 60511"/>
                          <a:gd name="connsiteX11" fmla="*/ 11584 w 51867"/>
                          <a:gd name="connsiteY11" fmla="*/ 27835 h 60511"/>
                          <a:gd name="connsiteX12" fmla="*/ 30342 w 51867"/>
                          <a:gd name="connsiteY12" fmla="*/ 63710 h 60511"/>
                          <a:gd name="connsiteX13" fmla="*/ 26971 w 51867"/>
                          <a:gd name="connsiteY13" fmla="*/ 65439 h 60511"/>
                          <a:gd name="connsiteX14" fmla="*/ 0 w 51867"/>
                          <a:gd name="connsiteY14" fmla="*/ 14091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0" y="14091"/>
                            </a:moveTo>
                            <a:lnTo>
                              <a:pt x="4409" y="11843"/>
                            </a:lnTo>
                            <a:lnTo>
                              <a:pt x="47891" y="47718"/>
                            </a:lnTo>
                            <a:lnTo>
                              <a:pt x="48150" y="47545"/>
                            </a:lnTo>
                            <a:cubicBezTo>
                              <a:pt x="46248" y="44519"/>
                              <a:pt x="44433" y="41494"/>
                              <a:pt x="42963" y="38555"/>
                            </a:cubicBezTo>
                            <a:lnTo>
                              <a:pt x="23772" y="1729"/>
                            </a:lnTo>
                            <a:lnTo>
                              <a:pt x="27144" y="0"/>
                            </a:lnTo>
                            <a:lnTo>
                              <a:pt x="53942" y="51349"/>
                            </a:lnTo>
                            <a:lnTo>
                              <a:pt x="49533" y="53683"/>
                            </a:lnTo>
                            <a:lnTo>
                              <a:pt x="6483" y="18240"/>
                            </a:lnTo>
                            <a:lnTo>
                              <a:pt x="6311" y="18326"/>
                            </a:lnTo>
                            <a:cubicBezTo>
                              <a:pt x="8472" y="22044"/>
                              <a:pt x="10287" y="25242"/>
                              <a:pt x="11584" y="27835"/>
                            </a:cubicBezTo>
                            <a:lnTo>
                              <a:pt x="30342" y="63710"/>
                            </a:lnTo>
                            <a:lnTo>
                              <a:pt x="26971" y="65439"/>
                            </a:lnTo>
                            <a:lnTo>
                              <a:pt x="0" y="14091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5" name="Freihandform: Form 334">
                        <a:extLst>
                          <a:ext uri="{FF2B5EF4-FFF2-40B4-BE49-F238E27FC236}">
                            <a16:creationId xmlns:a16="http://schemas.microsoft.com/office/drawing/2014/main" id="{AEEF2CC8-85C1-4E3E-B4E8-A8C599F01D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1111" y="3156983"/>
                        <a:ext cx="34578" cy="51867"/>
                      </a:xfrm>
                      <a:custGeom>
                        <a:avLst/>
                        <a:gdLst>
                          <a:gd name="connsiteX0" fmla="*/ 6407 w 34578"/>
                          <a:gd name="connsiteY0" fmla="*/ 35877 h 51867"/>
                          <a:gd name="connsiteX1" fmla="*/ 10 w 34578"/>
                          <a:gd name="connsiteY1" fmla="*/ 14266 h 51867"/>
                          <a:gd name="connsiteX2" fmla="*/ 7444 w 34578"/>
                          <a:gd name="connsiteY2" fmla="*/ 1645 h 51867"/>
                          <a:gd name="connsiteX3" fmla="*/ 22053 w 34578"/>
                          <a:gd name="connsiteY3" fmla="*/ 2769 h 51867"/>
                          <a:gd name="connsiteX4" fmla="*/ 36057 w 34578"/>
                          <a:gd name="connsiteY4" fmla="*/ 20404 h 51867"/>
                          <a:gd name="connsiteX5" fmla="*/ 42627 w 34578"/>
                          <a:gd name="connsiteY5" fmla="*/ 42101 h 51867"/>
                          <a:gd name="connsiteX6" fmla="*/ 34847 w 34578"/>
                          <a:gd name="connsiteY6" fmla="*/ 54463 h 51867"/>
                          <a:gd name="connsiteX7" fmla="*/ 20324 w 34578"/>
                          <a:gd name="connsiteY7" fmla="*/ 53339 h 51867"/>
                          <a:gd name="connsiteX8" fmla="*/ 6407 w 34578"/>
                          <a:gd name="connsiteY8" fmla="*/ 35877 h 51867"/>
                          <a:gd name="connsiteX9" fmla="*/ 32427 w 34578"/>
                          <a:gd name="connsiteY9" fmla="*/ 22305 h 51867"/>
                          <a:gd name="connsiteX10" fmla="*/ 20497 w 34578"/>
                          <a:gd name="connsiteY10" fmla="*/ 6486 h 51867"/>
                          <a:gd name="connsiteX11" fmla="*/ 9086 w 34578"/>
                          <a:gd name="connsiteY11" fmla="*/ 5016 h 51867"/>
                          <a:gd name="connsiteX12" fmla="*/ 3727 w 34578"/>
                          <a:gd name="connsiteY12" fmla="*/ 15217 h 51867"/>
                          <a:gd name="connsiteX13" fmla="*/ 9951 w 34578"/>
                          <a:gd name="connsiteY13" fmla="*/ 34062 h 51867"/>
                          <a:gd name="connsiteX14" fmla="*/ 21794 w 34578"/>
                          <a:gd name="connsiteY14" fmla="*/ 49795 h 51867"/>
                          <a:gd name="connsiteX15" fmla="*/ 33205 w 34578"/>
                          <a:gd name="connsiteY15" fmla="*/ 51265 h 51867"/>
                          <a:gd name="connsiteX16" fmla="*/ 38564 w 34578"/>
                          <a:gd name="connsiteY16" fmla="*/ 40978 h 51867"/>
                          <a:gd name="connsiteX17" fmla="*/ 32427 w 34578"/>
                          <a:gd name="connsiteY17" fmla="*/ 2230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6407" y="35877"/>
                            </a:moveTo>
                            <a:cubicBezTo>
                              <a:pt x="1998" y="27406"/>
                              <a:pt x="-163" y="20144"/>
                              <a:pt x="10" y="14266"/>
                            </a:cubicBezTo>
                            <a:cubicBezTo>
                              <a:pt x="183" y="8388"/>
                              <a:pt x="2690" y="4152"/>
                              <a:pt x="7444" y="1645"/>
                            </a:cubicBezTo>
                            <a:cubicBezTo>
                              <a:pt x="12285" y="-862"/>
                              <a:pt x="17212" y="-516"/>
                              <a:pt x="22053" y="2769"/>
                            </a:cubicBezTo>
                            <a:cubicBezTo>
                              <a:pt x="26981" y="6054"/>
                              <a:pt x="31649" y="11932"/>
                              <a:pt x="36057" y="20404"/>
                            </a:cubicBezTo>
                            <a:cubicBezTo>
                              <a:pt x="40639" y="29221"/>
                              <a:pt x="42887" y="36483"/>
                              <a:pt x="42627" y="42101"/>
                            </a:cubicBezTo>
                            <a:cubicBezTo>
                              <a:pt x="42454" y="47720"/>
                              <a:pt x="39861" y="51870"/>
                              <a:pt x="34847" y="54463"/>
                            </a:cubicBezTo>
                            <a:cubicBezTo>
                              <a:pt x="30093" y="56970"/>
                              <a:pt x="25252" y="56538"/>
                              <a:pt x="20324" y="53339"/>
                            </a:cubicBezTo>
                            <a:cubicBezTo>
                              <a:pt x="15483" y="50141"/>
                              <a:pt x="10815" y="44349"/>
                              <a:pt x="6407" y="35877"/>
                            </a:cubicBezTo>
                            <a:close/>
                            <a:moveTo>
                              <a:pt x="32427" y="22305"/>
                            </a:moveTo>
                            <a:cubicBezTo>
                              <a:pt x="28450" y="14698"/>
                              <a:pt x="24474" y="9425"/>
                              <a:pt x="20497" y="6486"/>
                            </a:cubicBezTo>
                            <a:cubicBezTo>
                              <a:pt x="16521" y="3547"/>
                              <a:pt x="12717" y="3114"/>
                              <a:pt x="9086" y="5016"/>
                            </a:cubicBezTo>
                            <a:cubicBezTo>
                              <a:pt x="5369" y="6918"/>
                              <a:pt x="3640" y="10376"/>
                              <a:pt x="3727" y="15217"/>
                            </a:cubicBezTo>
                            <a:cubicBezTo>
                              <a:pt x="3813" y="20058"/>
                              <a:pt x="5888" y="26368"/>
                              <a:pt x="9951" y="34062"/>
                            </a:cubicBezTo>
                            <a:cubicBezTo>
                              <a:pt x="13927" y="41669"/>
                              <a:pt x="17817" y="46942"/>
                              <a:pt x="21794" y="49795"/>
                            </a:cubicBezTo>
                            <a:cubicBezTo>
                              <a:pt x="25770" y="52648"/>
                              <a:pt x="29488" y="53166"/>
                              <a:pt x="33205" y="51265"/>
                            </a:cubicBezTo>
                            <a:cubicBezTo>
                              <a:pt x="36922" y="49276"/>
                              <a:pt x="38737" y="45819"/>
                              <a:pt x="38564" y="40978"/>
                            </a:cubicBezTo>
                            <a:cubicBezTo>
                              <a:pt x="38391" y="36050"/>
                              <a:pt x="36317" y="29826"/>
                              <a:pt x="32427" y="22305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6" name="Freihandform: Form 335">
                        <a:extLst>
                          <a:ext uri="{FF2B5EF4-FFF2-40B4-BE49-F238E27FC236}">
                            <a16:creationId xmlns:a16="http://schemas.microsoft.com/office/drawing/2014/main" id="{3D2113BA-8ECE-4C60-BCC8-9790088A9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03431" y="3177127"/>
                        <a:ext cx="34578" cy="51867"/>
                      </a:xfrm>
                      <a:custGeom>
                        <a:avLst/>
                        <a:gdLst>
                          <a:gd name="connsiteX0" fmla="*/ 32244 w 34578"/>
                          <a:gd name="connsiteY0" fmla="*/ 51349 h 51867"/>
                          <a:gd name="connsiteX1" fmla="*/ 38295 w 34578"/>
                          <a:gd name="connsiteY1" fmla="*/ 40456 h 51867"/>
                          <a:gd name="connsiteX2" fmla="*/ 32849 w 34578"/>
                          <a:gd name="connsiteY2" fmla="*/ 21698 h 51867"/>
                          <a:gd name="connsiteX3" fmla="*/ 24810 w 34578"/>
                          <a:gd name="connsiteY3" fmla="*/ 10200 h 51867"/>
                          <a:gd name="connsiteX4" fmla="*/ 16079 w 34578"/>
                          <a:gd name="connsiteY4" fmla="*/ 4495 h 51867"/>
                          <a:gd name="connsiteX5" fmla="*/ 7780 w 34578"/>
                          <a:gd name="connsiteY5" fmla="*/ 5273 h 51867"/>
                          <a:gd name="connsiteX6" fmla="*/ 1642 w 34578"/>
                          <a:gd name="connsiteY6" fmla="*/ 10287 h 51867"/>
                          <a:gd name="connsiteX7" fmla="*/ 0 w 34578"/>
                          <a:gd name="connsiteY7" fmla="*/ 7089 h 51867"/>
                          <a:gd name="connsiteX8" fmla="*/ 6397 w 34578"/>
                          <a:gd name="connsiteY8" fmla="*/ 1729 h 51867"/>
                          <a:gd name="connsiteX9" fmla="*/ 16597 w 34578"/>
                          <a:gd name="connsiteY9" fmla="*/ 432 h 51867"/>
                          <a:gd name="connsiteX10" fmla="*/ 27057 w 34578"/>
                          <a:gd name="connsiteY10" fmla="*/ 6656 h 51867"/>
                          <a:gd name="connsiteX11" fmla="*/ 36480 w 34578"/>
                          <a:gd name="connsiteY11" fmla="*/ 19796 h 51867"/>
                          <a:gd name="connsiteX12" fmla="*/ 42185 w 34578"/>
                          <a:gd name="connsiteY12" fmla="*/ 41407 h 51867"/>
                          <a:gd name="connsiteX13" fmla="*/ 33887 w 34578"/>
                          <a:gd name="connsiteY13" fmla="*/ 54634 h 51867"/>
                          <a:gd name="connsiteX14" fmla="*/ 24550 w 34578"/>
                          <a:gd name="connsiteY14" fmla="*/ 56708 h 51867"/>
                          <a:gd name="connsiteX15" fmla="*/ 24550 w 34578"/>
                          <a:gd name="connsiteY15" fmla="*/ 52818 h 51867"/>
                          <a:gd name="connsiteX16" fmla="*/ 32244 w 34578"/>
                          <a:gd name="connsiteY16" fmla="*/ 5134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32244" y="51349"/>
                            </a:moveTo>
                            <a:cubicBezTo>
                              <a:pt x="36134" y="49360"/>
                              <a:pt x="38122" y="45730"/>
                              <a:pt x="38295" y="40456"/>
                            </a:cubicBezTo>
                            <a:cubicBezTo>
                              <a:pt x="38468" y="35183"/>
                              <a:pt x="36653" y="28873"/>
                              <a:pt x="32849" y="21698"/>
                            </a:cubicBezTo>
                            <a:cubicBezTo>
                              <a:pt x="30429" y="17030"/>
                              <a:pt x="27749" y="13140"/>
                              <a:pt x="24810" y="10200"/>
                            </a:cubicBezTo>
                            <a:cubicBezTo>
                              <a:pt x="21957" y="7261"/>
                              <a:pt x="19018" y="5360"/>
                              <a:pt x="16079" y="4495"/>
                            </a:cubicBezTo>
                            <a:cubicBezTo>
                              <a:pt x="13140" y="3631"/>
                              <a:pt x="10373" y="3890"/>
                              <a:pt x="7780" y="5273"/>
                            </a:cubicBezTo>
                            <a:cubicBezTo>
                              <a:pt x="5100" y="6656"/>
                              <a:pt x="3026" y="8299"/>
                              <a:pt x="1642" y="10287"/>
                            </a:cubicBezTo>
                            <a:lnTo>
                              <a:pt x="0" y="7089"/>
                            </a:lnTo>
                            <a:cubicBezTo>
                              <a:pt x="1297" y="5100"/>
                              <a:pt x="3371" y="3285"/>
                              <a:pt x="6397" y="1729"/>
                            </a:cubicBezTo>
                            <a:cubicBezTo>
                              <a:pt x="9682" y="0"/>
                              <a:pt x="13053" y="-432"/>
                              <a:pt x="16597" y="432"/>
                            </a:cubicBezTo>
                            <a:cubicBezTo>
                              <a:pt x="20142" y="1297"/>
                              <a:pt x="23600" y="3285"/>
                              <a:pt x="27057" y="6656"/>
                            </a:cubicBezTo>
                            <a:cubicBezTo>
                              <a:pt x="30515" y="9941"/>
                              <a:pt x="33627" y="14350"/>
                              <a:pt x="36480" y="19796"/>
                            </a:cubicBezTo>
                            <a:cubicBezTo>
                              <a:pt x="40716" y="28008"/>
                              <a:pt x="42704" y="35183"/>
                              <a:pt x="42185" y="41407"/>
                            </a:cubicBezTo>
                            <a:cubicBezTo>
                              <a:pt x="41753" y="47631"/>
                              <a:pt x="38987" y="52040"/>
                              <a:pt x="33887" y="54634"/>
                            </a:cubicBezTo>
                            <a:cubicBezTo>
                              <a:pt x="30775" y="56276"/>
                              <a:pt x="27662" y="56967"/>
                              <a:pt x="24550" y="56708"/>
                            </a:cubicBezTo>
                            <a:lnTo>
                              <a:pt x="24550" y="52818"/>
                            </a:lnTo>
                            <a:cubicBezTo>
                              <a:pt x="27144" y="53164"/>
                              <a:pt x="29737" y="52645"/>
                              <a:pt x="32244" y="51349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7" name="Freihandform: Form 336">
                        <a:extLst>
                          <a:ext uri="{FF2B5EF4-FFF2-40B4-BE49-F238E27FC236}">
                            <a16:creationId xmlns:a16="http://schemas.microsoft.com/office/drawing/2014/main" id="{7FEBBC60-1BDA-4987-A3B9-9B4B59B8AF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5855" y="3187846"/>
                        <a:ext cx="43223" cy="60512"/>
                      </a:xfrm>
                      <a:custGeom>
                        <a:avLst/>
                        <a:gdLst>
                          <a:gd name="connsiteX0" fmla="*/ 0 w 43222"/>
                          <a:gd name="connsiteY0" fmla="*/ 9682 h 60511"/>
                          <a:gd name="connsiteX1" fmla="*/ 18586 w 43222"/>
                          <a:gd name="connsiteY1" fmla="*/ 0 h 60511"/>
                          <a:gd name="connsiteX2" fmla="*/ 45384 w 43222"/>
                          <a:gd name="connsiteY2" fmla="*/ 51349 h 60511"/>
                          <a:gd name="connsiteX3" fmla="*/ 26798 w 43222"/>
                          <a:gd name="connsiteY3" fmla="*/ 61030 h 60511"/>
                          <a:gd name="connsiteX4" fmla="*/ 25069 w 43222"/>
                          <a:gd name="connsiteY4" fmla="*/ 57746 h 60511"/>
                          <a:gd name="connsiteX5" fmla="*/ 40283 w 43222"/>
                          <a:gd name="connsiteY5" fmla="*/ 49793 h 60511"/>
                          <a:gd name="connsiteX6" fmla="*/ 30083 w 43222"/>
                          <a:gd name="connsiteY6" fmla="*/ 30256 h 60511"/>
                          <a:gd name="connsiteX7" fmla="*/ 15733 w 43222"/>
                          <a:gd name="connsiteY7" fmla="*/ 37777 h 60511"/>
                          <a:gd name="connsiteX8" fmla="*/ 14004 w 43222"/>
                          <a:gd name="connsiteY8" fmla="*/ 34492 h 60511"/>
                          <a:gd name="connsiteX9" fmla="*/ 28354 w 43222"/>
                          <a:gd name="connsiteY9" fmla="*/ 26971 h 60511"/>
                          <a:gd name="connsiteX10" fmla="*/ 16943 w 43222"/>
                          <a:gd name="connsiteY10" fmla="*/ 5014 h 60511"/>
                          <a:gd name="connsiteX11" fmla="*/ 1729 w 43222"/>
                          <a:gd name="connsiteY11" fmla="*/ 12967 h 60511"/>
                          <a:gd name="connsiteX12" fmla="*/ 0 w 43222"/>
                          <a:gd name="connsiteY12" fmla="*/ 9682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60511">
                            <a:moveTo>
                              <a:pt x="0" y="9682"/>
                            </a:moveTo>
                            <a:lnTo>
                              <a:pt x="18586" y="0"/>
                            </a:lnTo>
                            <a:lnTo>
                              <a:pt x="45384" y="51349"/>
                            </a:lnTo>
                            <a:lnTo>
                              <a:pt x="26798" y="61030"/>
                            </a:lnTo>
                            <a:lnTo>
                              <a:pt x="25069" y="57746"/>
                            </a:lnTo>
                            <a:lnTo>
                              <a:pt x="40283" y="49793"/>
                            </a:lnTo>
                            <a:lnTo>
                              <a:pt x="30083" y="30256"/>
                            </a:lnTo>
                            <a:lnTo>
                              <a:pt x="15733" y="37777"/>
                            </a:lnTo>
                            <a:lnTo>
                              <a:pt x="14004" y="34492"/>
                            </a:lnTo>
                            <a:lnTo>
                              <a:pt x="28354" y="26971"/>
                            </a:lnTo>
                            <a:lnTo>
                              <a:pt x="16943" y="5014"/>
                            </a:lnTo>
                            <a:lnTo>
                              <a:pt x="1729" y="12967"/>
                            </a:lnTo>
                            <a:lnTo>
                              <a:pt x="0" y="9682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8" name="Freihandform: Form 337">
                        <a:extLst>
                          <a:ext uri="{FF2B5EF4-FFF2-40B4-BE49-F238E27FC236}">
                            <a16:creationId xmlns:a16="http://schemas.microsoft.com/office/drawing/2014/main" id="{82828801-0018-4C2E-8041-3DC7DB8B4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9720" y="3202369"/>
                        <a:ext cx="51867" cy="60512"/>
                      </a:xfrm>
                      <a:custGeom>
                        <a:avLst/>
                        <a:gdLst>
                          <a:gd name="connsiteX0" fmla="*/ 0 w 51867"/>
                          <a:gd name="connsiteY0" fmla="*/ 14004 h 60511"/>
                          <a:gd name="connsiteX1" fmla="*/ 4409 w 51867"/>
                          <a:gd name="connsiteY1" fmla="*/ 11756 h 60511"/>
                          <a:gd name="connsiteX2" fmla="*/ 47891 w 51867"/>
                          <a:gd name="connsiteY2" fmla="*/ 47718 h 60511"/>
                          <a:gd name="connsiteX3" fmla="*/ 48150 w 51867"/>
                          <a:gd name="connsiteY3" fmla="*/ 47545 h 60511"/>
                          <a:gd name="connsiteX4" fmla="*/ 42963 w 51867"/>
                          <a:gd name="connsiteY4" fmla="*/ 38555 h 60511"/>
                          <a:gd name="connsiteX5" fmla="*/ 23772 w 51867"/>
                          <a:gd name="connsiteY5" fmla="*/ 1729 h 60511"/>
                          <a:gd name="connsiteX6" fmla="*/ 27144 w 51867"/>
                          <a:gd name="connsiteY6" fmla="*/ 0 h 60511"/>
                          <a:gd name="connsiteX7" fmla="*/ 53942 w 51867"/>
                          <a:gd name="connsiteY7" fmla="*/ 51349 h 60511"/>
                          <a:gd name="connsiteX8" fmla="*/ 49533 w 51867"/>
                          <a:gd name="connsiteY8" fmla="*/ 53683 h 60511"/>
                          <a:gd name="connsiteX9" fmla="*/ 6483 w 51867"/>
                          <a:gd name="connsiteY9" fmla="*/ 18240 h 60511"/>
                          <a:gd name="connsiteX10" fmla="*/ 6310 w 51867"/>
                          <a:gd name="connsiteY10" fmla="*/ 18326 h 60511"/>
                          <a:gd name="connsiteX11" fmla="*/ 11584 w 51867"/>
                          <a:gd name="connsiteY11" fmla="*/ 27835 h 60511"/>
                          <a:gd name="connsiteX12" fmla="*/ 30342 w 51867"/>
                          <a:gd name="connsiteY12" fmla="*/ 63710 h 60511"/>
                          <a:gd name="connsiteX13" fmla="*/ 26971 w 51867"/>
                          <a:gd name="connsiteY13" fmla="*/ 65439 h 60511"/>
                          <a:gd name="connsiteX14" fmla="*/ 0 w 51867"/>
                          <a:gd name="connsiteY14" fmla="*/ 14004 h 60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1867" h="60511">
                            <a:moveTo>
                              <a:pt x="0" y="14004"/>
                            </a:moveTo>
                            <a:lnTo>
                              <a:pt x="4409" y="11756"/>
                            </a:lnTo>
                            <a:lnTo>
                              <a:pt x="47891" y="47718"/>
                            </a:lnTo>
                            <a:lnTo>
                              <a:pt x="48150" y="47545"/>
                            </a:lnTo>
                            <a:cubicBezTo>
                              <a:pt x="46162" y="44519"/>
                              <a:pt x="44433" y="41494"/>
                              <a:pt x="42963" y="38555"/>
                            </a:cubicBezTo>
                            <a:lnTo>
                              <a:pt x="23772" y="1729"/>
                            </a:lnTo>
                            <a:lnTo>
                              <a:pt x="27144" y="0"/>
                            </a:lnTo>
                            <a:lnTo>
                              <a:pt x="53942" y="51349"/>
                            </a:lnTo>
                            <a:lnTo>
                              <a:pt x="49533" y="53683"/>
                            </a:lnTo>
                            <a:lnTo>
                              <a:pt x="6483" y="18240"/>
                            </a:lnTo>
                            <a:lnTo>
                              <a:pt x="6310" y="18326"/>
                            </a:lnTo>
                            <a:cubicBezTo>
                              <a:pt x="8472" y="22043"/>
                              <a:pt x="10287" y="25242"/>
                              <a:pt x="11584" y="27835"/>
                            </a:cubicBezTo>
                            <a:lnTo>
                              <a:pt x="30342" y="63710"/>
                            </a:lnTo>
                            <a:lnTo>
                              <a:pt x="26971" y="65439"/>
                            </a:lnTo>
                            <a:lnTo>
                              <a:pt x="0" y="14004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9" name="Freihandform: Form 338">
                        <a:extLst>
                          <a:ext uri="{FF2B5EF4-FFF2-40B4-BE49-F238E27FC236}">
                            <a16:creationId xmlns:a16="http://schemas.microsoft.com/office/drawing/2014/main" id="{2DF15CF9-D023-4A0A-B7E2-483A45DE3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9838" y="3224845"/>
                        <a:ext cx="34578" cy="51867"/>
                      </a:xfrm>
                      <a:custGeom>
                        <a:avLst/>
                        <a:gdLst>
                          <a:gd name="connsiteX0" fmla="*/ 0 w 34578"/>
                          <a:gd name="connsiteY0" fmla="*/ 1816 h 51867"/>
                          <a:gd name="connsiteX1" fmla="*/ 3458 w 34578"/>
                          <a:gd name="connsiteY1" fmla="*/ 0 h 51867"/>
                          <a:gd name="connsiteX2" fmla="*/ 28527 w 34578"/>
                          <a:gd name="connsiteY2" fmla="*/ 48064 h 51867"/>
                          <a:gd name="connsiteX3" fmla="*/ 38728 w 34578"/>
                          <a:gd name="connsiteY3" fmla="*/ 42704 h 51867"/>
                          <a:gd name="connsiteX4" fmla="*/ 40457 w 34578"/>
                          <a:gd name="connsiteY4" fmla="*/ 45989 h 51867"/>
                          <a:gd name="connsiteX5" fmla="*/ 16598 w 34578"/>
                          <a:gd name="connsiteY5" fmla="*/ 58437 h 51867"/>
                          <a:gd name="connsiteX6" fmla="*/ 14869 w 34578"/>
                          <a:gd name="connsiteY6" fmla="*/ 55152 h 51867"/>
                          <a:gd name="connsiteX7" fmla="*/ 25069 w 34578"/>
                          <a:gd name="connsiteY7" fmla="*/ 49793 h 51867"/>
                          <a:gd name="connsiteX8" fmla="*/ 0 w 34578"/>
                          <a:gd name="connsiteY8" fmla="*/ 181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4578" h="51867">
                            <a:moveTo>
                              <a:pt x="0" y="1816"/>
                            </a:moveTo>
                            <a:lnTo>
                              <a:pt x="3458" y="0"/>
                            </a:lnTo>
                            <a:lnTo>
                              <a:pt x="28527" y="48064"/>
                            </a:lnTo>
                            <a:lnTo>
                              <a:pt x="38728" y="42704"/>
                            </a:lnTo>
                            <a:lnTo>
                              <a:pt x="40457" y="45989"/>
                            </a:lnTo>
                            <a:lnTo>
                              <a:pt x="16598" y="58437"/>
                            </a:lnTo>
                            <a:lnTo>
                              <a:pt x="14869" y="55152"/>
                            </a:lnTo>
                            <a:lnTo>
                              <a:pt x="25069" y="49793"/>
                            </a:lnTo>
                            <a:lnTo>
                              <a:pt x="0" y="1816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19" name="Grafik 3536">
                      <a:extLst>
                        <a:ext uri="{FF2B5EF4-FFF2-40B4-BE49-F238E27FC236}">
                          <a16:creationId xmlns:a16="http://schemas.microsoft.com/office/drawing/2014/main" id="{5A7839CD-DF4C-41DB-B329-19AAF0B1E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86487" y="3221819"/>
                      <a:ext cx="233403" cy="172891"/>
                      <a:chOff x="3386487" y="3221819"/>
                      <a:chExt cx="233403" cy="172891"/>
                    </a:xfrm>
                    <a:solidFill>
                      <a:srgbClr val="0EAADA"/>
                    </a:solidFill>
                  </p:grpSpPr>
                  <p:sp>
                    <p:nvSpPr>
                      <p:cNvPr id="325" name="Freihandform: Form 324">
                        <a:extLst>
                          <a:ext uri="{FF2B5EF4-FFF2-40B4-BE49-F238E27FC236}">
                            <a16:creationId xmlns:a16="http://schemas.microsoft.com/office/drawing/2014/main" id="{3C0AC5F9-8CD5-4FF5-AC1D-86B245BE9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9134" y="3221819"/>
                        <a:ext cx="43223" cy="51867"/>
                      </a:xfrm>
                      <a:custGeom>
                        <a:avLst/>
                        <a:gdLst>
                          <a:gd name="connsiteX0" fmla="*/ 8425 w 43222"/>
                          <a:gd name="connsiteY0" fmla="*/ 40456 h 51867"/>
                          <a:gd name="connsiteX1" fmla="*/ 7474 w 43222"/>
                          <a:gd name="connsiteY1" fmla="*/ 5705 h 51867"/>
                          <a:gd name="connsiteX2" fmla="*/ 16032 w 43222"/>
                          <a:gd name="connsiteY2" fmla="*/ 0 h 51867"/>
                          <a:gd name="connsiteX3" fmla="*/ 48104 w 43222"/>
                          <a:gd name="connsiteY3" fmla="*/ 48236 h 51867"/>
                          <a:gd name="connsiteX4" fmla="*/ 39286 w 43222"/>
                          <a:gd name="connsiteY4" fmla="*/ 54115 h 51867"/>
                          <a:gd name="connsiteX5" fmla="*/ 23985 w 43222"/>
                          <a:gd name="connsiteY5" fmla="*/ 55584 h 51867"/>
                          <a:gd name="connsiteX6" fmla="*/ 8425 w 43222"/>
                          <a:gd name="connsiteY6" fmla="*/ 40456 h 51867"/>
                          <a:gd name="connsiteX7" fmla="*/ 11624 w 43222"/>
                          <a:gd name="connsiteY7" fmla="*/ 38036 h 51867"/>
                          <a:gd name="connsiteX8" fmla="*/ 24936 w 43222"/>
                          <a:gd name="connsiteY8" fmla="*/ 51608 h 51867"/>
                          <a:gd name="connsiteX9" fmla="*/ 37384 w 43222"/>
                          <a:gd name="connsiteY9" fmla="*/ 51089 h 51867"/>
                          <a:gd name="connsiteX10" fmla="*/ 42830 w 43222"/>
                          <a:gd name="connsiteY10" fmla="*/ 47458 h 51867"/>
                          <a:gd name="connsiteX11" fmla="*/ 14736 w 43222"/>
                          <a:gd name="connsiteY11" fmla="*/ 5100 h 51867"/>
                          <a:gd name="connsiteX12" fmla="*/ 9549 w 43222"/>
                          <a:gd name="connsiteY12" fmla="*/ 8558 h 51867"/>
                          <a:gd name="connsiteX13" fmla="*/ 3930 w 43222"/>
                          <a:gd name="connsiteY13" fmla="*/ 20142 h 51867"/>
                          <a:gd name="connsiteX14" fmla="*/ 11624 w 43222"/>
                          <a:gd name="connsiteY14" fmla="*/ 38036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8425" y="40456"/>
                            </a:moveTo>
                            <a:cubicBezTo>
                              <a:pt x="-2467" y="24032"/>
                              <a:pt x="-2813" y="12448"/>
                              <a:pt x="7474" y="5705"/>
                            </a:cubicBezTo>
                            <a:lnTo>
                              <a:pt x="16032" y="0"/>
                            </a:lnTo>
                            <a:lnTo>
                              <a:pt x="48104" y="48236"/>
                            </a:lnTo>
                            <a:lnTo>
                              <a:pt x="39286" y="54115"/>
                            </a:lnTo>
                            <a:cubicBezTo>
                              <a:pt x="34272" y="57400"/>
                              <a:pt x="29172" y="57918"/>
                              <a:pt x="23985" y="55584"/>
                            </a:cubicBezTo>
                            <a:cubicBezTo>
                              <a:pt x="18712" y="53250"/>
                              <a:pt x="13525" y="48236"/>
                              <a:pt x="8425" y="40456"/>
                            </a:cubicBezTo>
                            <a:close/>
                            <a:moveTo>
                              <a:pt x="11624" y="38036"/>
                            </a:moveTo>
                            <a:cubicBezTo>
                              <a:pt x="16119" y="44865"/>
                              <a:pt x="20614" y="49360"/>
                              <a:pt x="24936" y="51608"/>
                            </a:cubicBezTo>
                            <a:cubicBezTo>
                              <a:pt x="29258" y="53855"/>
                              <a:pt x="33408" y="53683"/>
                              <a:pt x="37384" y="51089"/>
                            </a:cubicBezTo>
                            <a:lnTo>
                              <a:pt x="42830" y="47458"/>
                            </a:lnTo>
                            <a:lnTo>
                              <a:pt x="14736" y="5100"/>
                            </a:lnTo>
                            <a:lnTo>
                              <a:pt x="9549" y="8558"/>
                            </a:lnTo>
                            <a:cubicBezTo>
                              <a:pt x="5399" y="11324"/>
                              <a:pt x="3498" y="15214"/>
                              <a:pt x="3930" y="20142"/>
                            </a:cubicBezTo>
                            <a:cubicBezTo>
                              <a:pt x="4449" y="25069"/>
                              <a:pt x="7042" y="31034"/>
                              <a:pt x="11624" y="38036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6" name="Freihandform: Form 325">
                        <a:extLst>
                          <a:ext uri="{FF2B5EF4-FFF2-40B4-BE49-F238E27FC236}">
                            <a16:creationId xmlns:a16="http://schemas.microsoft.com/office/drawing/2014/main" id="{E3FD3301-1C8E-480D-A602-88AE36C929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0187" y="3243690"/>
                        <a:ext cx="51867" cy="51867"/>
                      </a:xfrm>
                      <a:custGeom>
                        <a:avLst/>
                        <a:gdLst>
                          <a:gd name="connsiteX0" fmla="*/ 32763 w 51867"/>
                          <a:gd name="connsiteY0" fmla="*/ 23254 h 51867"/>
                          <a:gd name="connsiteX1" fmla="*/ 18759 w 51867"/>
                          <a:gd name="connsiteY1" fmla="*/ 2161 h 51867"/>
                          <a:gd name="connsiteX2" fmla="*/ 21957 w 51867"/>
                          <a:gd name="connsiteY2" fmla="*/ 0 h 51867"/>
                          <a:gd name="connsiteX3" fmla="*/ 54028 w 51867"/>
                          <a:gd name="connsiteY3" fmla="*/ 48236 h 51867"/>
                          <a:gd name="connsiteX4" fmla="*/ 47459 w 51867"/>
                          <a:gd name="connsiteY4" fmla="*/ 52645 h 51867"/>
                          <a:gd name="connsiteX5" fmla="*/ 34924 w 51867"/>
                          <a:gd name="connsiteY5" fmla="*/ 56189 h 51867"/>
                          <a:gd name="connsiteX6" fmla="*/ 25069 w 51867"/>
                          <a:gd name="connsiteY6" fmla="*/ 48409 h 51867"/>
                          <a:gd name="connsiteX7" fmla="*/ 21352 w 51867"/>
                          <a:gd name="connsiteY7" fmla="*/ 38987 h 51867"/>
                          <a:gd name="connsiteX8" fmla="*/ 24118 w 51867"/>
                          <a:gd name="connsiteY8" fmla="*/ 30169 h 51867"/>
                          <a:gd name="connsiteX9" fmla="*/ 0 w 51867"/>
                          <a:gd name="connsiteY9" fmla="*/ 14696 h 51867"/>
                          <a:gd name="connsiteX10" fmla="*/ 3631 w 51867"/>
                          <a:gd name="connsiteY10" fmla="*/ 12275 h 51867"/>
                          <a:gd name="connsiteX11" fmla="*/ 26625 w 51867"/>
                          <a:gd name="connsiteY11" fmla="*/ 27403 h 51867"/>
                          <a:gd name="connsiteX12" fmla="*/ 32763 w 51867"/>
                          <a:gd name="connsiteY12" fmla="*/ 23254 h 51867"/>
                          <a:gd name="connsiteX13" fmla="*/ 34665 w 51867"/>
                          <a:gd name="connsiteY13" fmla="*/ 26279 h 51867"/>
                          <a:gd name="connsiteX14" fmla="*/ 30169 w 51867"/>
                          <a:gd name="connsiteY14" fmla="*/ 29305 h 51867"/>
                          <a:gd name="connsiteX15" fmla="*/ 25156 w 51867"/>
                          <a:gd name="connsiteY15" fmla="*/ 36480 h 51867"/>
                          <a:gd name="connsiteX16" fmla="*/ 28095 w 51867"/>
                          <a:gd name="connsiteY16" fmla="*/ 46075 h 51867"/>
                          <a:gd name="connsiteX17" fmla="*/ 35702 w 51867"/>
                          <a:gd name="connsiteY17" fmla="*/ 52299 h 51867"/>
                          <a:gd name="connsiteX18" fmla="*/ 44952 w 51867"/>
                          <a:gd name="connsiteY18" fmla="*/ 49620 h 51867"/>
                          <a:gd name="connsiteX19" fmla="*/ 48582 w 51867"/>
                          <a:gd name="connsiteY19" fmla="*/ 47199 h 51867"/>
                          <a:gd name="connsiteX20" fmla="*/ 34665 w 51867"/>
                          <a:gd name="connsiteY20" fmla="*/ 26279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32763" y="23254"/>
                            </a:moveTo>
                            <a:lnTo>
                              <a:pt x="18759" y="2161"/>
                            </a:lnTo>
                            <a:lnTo>
                              <a:pt x="21957" y="0"/>
                            </a:lnTo>
                            <a:lnTo>
                              <a:pt x="54028" y="48236"/>
                            </a:lnTo>
                            <a:lnTo>
                              <a:pt x="47459" y="52645"/>
                            </a:lnTo>
                            <a:cubicBezTo>
                              <a:pt x="42704" y="55757"/>
                              <a:pt x="38555" y="56967"/>
                              <a:pt x="34924" y="56189"/>
                            </a:cubicBezTo>
                            <a:cubicBezTo>
                              <a:pt x="31293" y="55412"/>
                              <a:pt x="28008" y="52818"/>
                              <a:pt x="25069" y="48409"/>
                            </a:cubicBezTo>
                            <a:cubicBezTo>
                              <a:pt x="22822" y="45038"/>
                              <a:pt x="21611" y="41926"/>
                              <a:pt x="21352" y="38987"/>
                            </a:cubicBezTo>
                            <a:cubicBezTo>
                              <a:pt x="21093" y="36048"/>
                              <a:pt x="22044" y="33108"/>
                              <a:pt x="24118" y="30169"/>
                            </a:cubicBezTo>
                            <a:lnTo>
                              <a:pt x="0" y="14696"/>
                            </a:lnTo>
                            <a:lnTo>
                              <a:pt x="3631" y="12275"/>
                            </a:lnTo>
                            <a:lnTo>
                              <a:pt x="26625" y="27403"/>
                            </a:lnTo>
                            <a:lnTo>
                              <a:pt x="32763" y="23254"/>
                            </a:lnTo>
                            <a:close/>
                            <a:moveTo>
                              <a:pt x="34665" y="26279"/>
                            </a:moveTo>
                            <a:lnTo>
                              <a:pt x="30169" y="29305"/>
                            </a:lnTo>
                            <a:cubicBezTo>
                              <a:pt x="27230" y="31293"/>
                              <a:pt x="25588" y="33627"/>
                              <a:pt x="25156" y="36480"/>
                            </a:cubicBezTo>
                            <a:cubicBezTo>
                              <a:pt x="24810" y="39333"/>
                              <a:pt x="25761" y="42531"/>
                              <a:pt x="28095" y="46075"/>
                            </a:cubicBezTo>
                            <a:cubicBezTo>
                              <a:pt x="30515" y="49706"/>
                              <a:pt x="33022" y="51781"/>
                              <a:pt x="35702" y="52299"/>
                            </a:cubicBezTo>
                            <a:cubicBezTo>
                              <a:pt x="38382" y="52818"/>
                              <a:pt x="41494" y="51953"/>
                              <a:pt x="44952" y="49620"/>
                            </a:cubicBezTo>
                            <a:lnTo>
                              <a:pt x="48582" y="47199"/>
                            </a:lnTo>
                            <a:lnTo>
                              <a:pt x="34665" y="26279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7" name="Freihandform: Form 326">
                        <a:extLst>
                          <a:ext uri="{FF2B5EF4-FFF2-40B4-BE49-F238E27FC236}">
                            <a16:creationId xmlns:a16="http://schemas.microsoft.com/office/drawing/2014/main" id="{7C8D0742-4BEF-46DD-A7A4-0C6462B02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16069" y="3262708"/>
                        <a:ext cx="43223" cy="51867"/>
                      </a:xfrm>
                      <a:custGeom>
                        <a:avLst/>
                        <a:gdLst>
                          <a:gd name="connsiteX0" fmla="*/ 0 w 43222"/>
                          <a:gd name="connsiteY0" fmla="*/ 11584 h 51867"/>
                          <a:gd name="connsiteX1" fmla="*/ 17462 w 43222"/>
                          <a:gd name="connsiteY1" fmla="*/ 0 h 51867"/>
                          <a:gd name="connsiteX2" fmla="*/ 49533 w 43222"/>
                          <a:gd name="connsiteY2" fmla="*/ 48237 h 51867"/>
                          <a:gd name="connsiteX3" fmla="*/ 32071 w 43222"/>
                          <a:gd name="connsiteY3" fmla="*/ 59820 h 51867"/>
                          <a:gd name="connsiteX4" fmla="*/ 29997 w 43222"/>
                          <a:gd name="connsiteY4" fmla="*/ 56708 h 51867"/>
                          <a:gd name="connsiteX5" fmla="*/ 44260 w 43222"/>
                          <a:gd name="connsiteY5" fmla="*/ 47286 h 51867"/>
                          <a:gd name="connsiteX6" fmla="*/ 32071 w 43222"/>
                          <a:gd name="connsiteY6" fmla="*/ 28959 h 51867"/>
                          <a:gd name="connsiteX7" fmla="*/ 18586 w 43222"/>
                          <a:gd name="connsiteY7" fmla="*/ 37950 h 51867"/>
                          <a:gd name="connsiteX8" fmla="*/ 16511 w 43222"/>
                          <a:gd name="connsiteY8" fmla="*/ 34837 h 51867"/>
                          <a:gd name="connsiteX9" fmla="*/ 29997 w 43222"/>
                          <a:gd name="connsiteY9" fmla="*/ 25847 h 51867"/>
                          <a:gd name="connsiteX10" fmla="*/ 16338 w 43222"/>
                          <a:gd name="connsiteY10" fmla="*/ 5187 h 51867"/>
                          <a:gd name="connsiteX11" fmla="*/ 2075 w 43222"/>
                          <a:gd name="connsiteY11" fmla="*/ 14696 h 51867"/>
                          <a:gd name="connsiteX12" fmla="*/ 0 w 43222"/>
                          <a:gd name="connsiteY12" fmla="*/ 1158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0" y="11584"/>
                            </a:moveTo>
                            <a:lnTo>
                              <a:pt x="17462" y="0"/>
                            </a:lnTo>
                            <a:lnTo>
                              <a:pt x="49533" y="48237"/>
                            </a:lnTo>
                            <a:lnTo>
                              <a:pt x="32071" y="59820"/>
                            </a:lnTo>
                            <a:lnTo>
                              <a:pt x="29997" y="56708"/>
                            </a:lnTo>
                            <a:lnTo>
                              <a:pt x="44260" y="47286"/>
                            </a:lnTo>
                            <a:lnTo>
                              <a:pt x="32071" y="28959"/>
                            </a:lnTo>
                            <a:lnTo>
                              <a:pt x="18586" y="37950"/>
                            </a:lnTo>
                            <a:lnTo>
                              <a:pt x="16511" y="34837"/>
                            </a:lnTo>
                            <a:lnTo>
                              <a:pt x="29997" y="25847"/>
                            </a:lnTo>
                            <a:lnTo>
                              <a:pt x="16338" y="5187"/>
                            </a:lnTo>
                            <a:lnTo>
                              <a:pt x="2075" y="14696"/>
                            </a:lnTo>
                            <a:lnTo>
                              <a:pt x="0" y="11584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8" name="Freihandform: Form 327">
                        <a:extLst>
                          <a:ext uri="{FF2B5EF4-FFF2-40B4-BE49-F238E27FC236}">
                            <a16:creationId xmlns:a16="http://schemas.microsoft.com/office/drawing/2014/main" id="{8A5BEBFA-F4F3-499B-9C95-C0B622FF77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5900" y="3276539"/>
                        <a:ext cx="43223" cy="51867"/>
                      </a:xfrm>
                      <a:custGeom>
                        <a:avLst/>
                        <a:gdLst>
                          <a:gd name="connsiteX0" fmla="*/ 3285 w 43222"/>
                          <a:gd name="connsiteY0" fmla="*/ 15647 h 51867"/>
                          <a:gd name="connsiteX1" fmla="*/ 19191 w 43222"/>
                          <a:gd name="connsiteY1" fmla="*/ 30342 h 51867"/>
                          <a:gd name="connsiteX2" fmla="*/ 30947 w 43222"/>
                          <a:gd name="connsiteY2" fmla="*/ 22562 h 51867"/>
                          <a:gd name="connsiteX3" fmla="*/ 23513 w 43222"/>
                          <a:gd name="connsiteY3" fmla="*/ 2248 h 51867"/>
                          <a:gd name="connsiteX4" fmla="*/ 26885 w 43222"/>
                          <a:gd name="connsiteY4" fmla="*/ 0 h 51867"/>
                          <a:gd name="connsiteX5" fmla="*/ 47286 w 43222"/>
                          <a:gd name="connsiteY5" fmla="*/ 56017 h 51867"/>
                          <a:gd name="connsiteX6" fmla="*/ 43914 w 43222"/>
                          <a:gd name="connsiteY6" fmla="*/ 58264 h 51867"/>
                          <a:gd name="connsiteX7" fmla="*/ 0 w 43222"/>
                          <a:gd name="connsiteY7" fmla="*/ 17894 h 51867"/>
                          <a:gd name="connsiteX8" fmla="*/ 3285 w 43222"/>
                          <a:gd name="connsiteY8" fmla="*/ 15647 h 51867"/>
                          <a:gd name="connsiteX9" fmla="*/ 22130 w 43222"/>
                          <a:gd name="connsiteY9" fmla="*/ 33022 h 51867"/>
                          <a:gd name="connsiteX10" fmla="*/ 38295 w 43222"/>
                          <a:gd name="connsiteY10" fmla="*/ 48150 h 51867"/>
                          <a:gd name="connsiteX11" fmla="*/ 43136 w 43222"/>
                          <a:gd name="connsiteY11" fmla="*/ 53250 h 51867"/>
                          <a:gd name="connsiteX12" fmla="*/ 40284 w 43222"/>
                          <a:gd name="connsiteY12" fmla="*/ 46940 h 51867"/>
                          <a:gd name="connsiteX13" fmla="*/ 32503 w 43222"/>
                          <a:gd name="connsiteY13" fmla="*/ 26193 h 51867"/>
                          <a:gd name="connsiteX14" fmla="*/ 22130 w 43222"/>
                          <a:gd name="connsiteY14" fmla="*/ 33022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3285" y="15647"/>
                            </a:moveTo>
                            <a:lnTo>
                              <a:pt x="19191" y="30342"/>
                            </a:lnTo>
                            <a:lnTo>
                              <a:pt x="30947" y="22562"/>
                            </a:lnTo>
                            <a:lnTo>
                              <a:pt x="23513" y="2248"/>
                            </a:lnTo>
                            <a:lnTo>
                              <a:pt x="26885" y="0"/>
                            </a:lnTo>
                            <a:lnTo>
                              <a:pt x="47286" y="56017"/>
                            </a:lnTo>
                            <a:lnTo>
                              <a:pt x="43914" y="58264"/>
                            </a:lnTo>
                            <a:lnTo>
                              <a:pt x="0" y="17894"/>
                            </a:lnTo>
                            <a:lnTo>
                              <a:pt x="3285" y="15647"/>
                            </a:lnTo>
                            <a:close/>
                            <a:moveTo>
                              <a:pt x="22130" y="33022"/>
                            </a:moveTo>
                            <a:lnTo>
                              <a:pt x="38295" y="48150"/>
                            </a:lnTo>
                            <a:cubicBezTo>
                              <a:pt x="40111" y="49879"/>
                              <a:pt x="41667" y="51608"/>
                              <a:pt x="43136" y="53250"/>
                            </a:cubicBezTo>
                            <a:cubicBezTo>
                              <a:pt x="42099" y="51176"/>
                              <a:pt x="41062" y="49101"/>
                              <a:pt x="40284" y="46940"/>
                            </a:cubicBezTo>
                            <a:lnTo>
                              <a:pt x="32503" y="26193"/>
                            </a:lnTo>
                            <a:lnTo>
                              <a:pt x="22130" y="33022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9" name="Freihandform: Form 328">
                        <a:extLst>
                          <a:ext uri="{FF2B5EF4-FFF2-40B4-BE49-F238E27FC236}">
                            <a16:creationId xmlns:a16="http://schemas.microsoft.com/office/drawing/2014/main" id="{16365984-FCE5-426C-8007-ACC815688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5270" y="3297805"/>
                        <a:ext cx="60512" cy="69156"/>
                      </a:xfrm>
                      <a:custGeom>
                        <a:avLst/>
                        <a:gdLst>
                          <a:gd name="connsiteX0" fmla="*/ 19537 w 60511"/>
                          <a:gd name="connsiteY0" fmla="*/ 10546 h 69156"/>
                          <a:gd name="connsiteX1" fmla="*/ 61549 w 60511"/>
                          <a:gd name="connsiteY1" fmla="*/ 45989 h 69156"/>
                          <a:gd name="connsiteX2" fmla="*/ 61808 w 60511"/>
                          <a:gd name="connsiteY2" fmla="*/ 45816 h 69156"/>
                          <a:gd name="connsiteX3" fmla="*/ 55671 w 60511"/>
                          <a:gd name="connsiteY3" fmla="*/ 37258 h 69156"/>
                          <a:gd name="connsiteX4" fmla="*/ 32330 w 60511"/>
                          <a:gd name="connsiteY4" fmla="*/ 2075 h 69156"/>
                          <a:gd name="connsiteX5" fmla="*/ 35443 w 60511"/>
                          <a:gd name="connsiteY5" fmla="*/ 0 h 69156"/>
                          <a:gd name="connsiteX6" fmla="*/ 67514 w 60511"/>
                          <a:gd name="connsiteY6" fmla="*/ 48237 h 69156"/>
                          <a:gd name="connsiteX7" fmla="*/ 62759 w 60511"/>
                          <a:gd name="connsiteY7" fmla="*/ 51435 h 69156"/>
                          <a:gd name="connsiteX8" fmla="*/ 27403 w 60511"/>
                          <a:gd name="connsiteY8" fmla="*/ 21698 h 69156"/>
                          <a:gd name="connsiteX9" fmla="*/ 19969 w 60511"/>
                          <a:gd name="connsiteY9" fmla="*/ 14609 h 69156"/>
                          <a:gd name="connsiteX10" fmla="*/ 19710 w 60511"/>
                          <a:gd name="connsiteY10" fmla="*/ 14782 h 69156"/>
                          <a:gd name="connsiteX11" fmla="*/ 23167 w 60511"/>
                          <a:gd name="connsiteY11" fmla="*/ 24378 h 69156"/>
                          <a:gd name="connsiteX12" fmla="*/ 36999 w 60511"/>
                          <a:gd name="connsiteY12" fmla="*/ 68465 h 69156"/>
                          <a:gd name="connsiteX13" fmla="*/ 32071 w 60511"/>
                          <a:gd name="connsiteY13" fmla="*/ 71750 h 69156"/>
                          <a:gd name="connsiteX14" fmla="*/ 0 w 60511"/>
                          <a:gd name="connsiteY14" fmla="*/ 23513 h 69156"/>
                          <a:gd name="connsiteX15" fmla="*/ 3198 w 60511"/>
                          <a:gd name="connsiteY15" fmla="*/ 21352 h 69156"/>
                          <a:gd name="connsiteX16" fmla="*/ 26366 w 60511"/>
                          <a:gd name="connsiteY16" fmla="*/ 56276 h 69156"/>
                          <a:gd name="connsiteX17" fmla="*/ 31985 w 60511"/>
                          <a:gd name="connsiteY17" fmla="*/ 65439 h 69156"/>
                          <a:gd name="connsiteX18" fmla="*/ 32244 w 60511"/>
                          <a:gd name="connsiteY18" fmla="*/ 65266 h 69156"/>
                          <a:gd name="connsiteX19" fmla="*/ 15906 w 60511"/>
                          <a:gd name="connsiteY19" fmla="*/ 12881 h 69156"/>
                          <a:gd name="connsiteX20" fmla="*/ 19537 w 60511"/>
                          <a:gd name="connsiteY20" fmla="*/ 10546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511" h="69156">
                            <a:moveTo>
                              <a:pt x="19537" y="10546"/>
                            </a:moveTo>
                            <a:lnTo>
                              <a:pt x="61549" y="45989"/>
                            </a:lnTo>
                            <a:lnTo>
                              <a:pt x="61808" y="45816"/>
                            </a:lnTo>
                            <a:cubicBezTo>
                              <a:pt x="58523" y="41321"/>
                              <a:pt x="56449" y="38468"/>
                              <a:pt x="55671" y="37258"/>
                            </a:cubicBezTo>
                            <a:lnTo>
                              <a:pt x="32330" y="2075"/>
                            </a:lnTo>
                            <a:lnTo>
                              <a:pt x="35443" y="0"/>
                            </a:lnTo>
                            <a:lnTo>
                              <a:pt x="67514" y="48237"/>
                            </a:lnTo>
                            <a:lnTo>
                              <a:pt x="62759" y="51435"/>
                            </a:lnTo>
                            <a:lnTo>
                              <a:pt x="27403" y="21698"/>
                            </a:lnTo>
                            <a:cubicBezTo>
                              <a:pt x="24291" y="19105"/>
                              <a:pt x="21784" y="16770"/>
                              <a:pt x="19969" y="14609"/>
                            </a:cubicBezTo>
                            <a:lnTo>
                              <a:pt x="19710" y="14782"/>
                            </a:lnTo>
                            <a:cubicBezTo>
                              <a:pt x="20574" y="16598"/>
                              <a:pt x="21698" y="19796"/>
                              <a:pt x="23167" y="24378"/>
                            </a:cubicBezTo>
                            <a:lnTo>
                              <a:pt x="36999" y="68465"/>
                            </a:lnTo>
                            <a:lnTo>
                              <a:pt x="32071" y="71750"/>
                            </a:lnTo>
                            <a:lnTo>
                              <a:pt x="0" y="23513"/>
                            </a:lnTo>
                            <a:lnTo>
                              <a:pt x="3198" y="21352"/>
                            </a:lnTo>
                            <a:lnTo>
                              <a:pt x="26366" y="56276"/>
                            </a:lnTo>
                            <a:cubicBezTo>
                              <a:pt x="27317" y="57659"/>
                              <a:pt x="29132" y="60685"/>
                              <a:pt x="31985" y="65439"/>
                            </a:cubicBezTo>
                            <a:lnTo>
                              <a:pt x="32244" y="65266"/>
                            </a:lnTo>
                            <a:lnTo>
                              <a:pt x="15906" y="12881"/>
                            </a:lnTo>
                            <a:lnTo>
                              <a:pt x="19537" y="10546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0" name="Freihandform: Form 329">
                        <a:extLst>
                          <a:ext uri="{FF2B5EF4-FFF2-40B4-BE49-F238E27FC236}">
                            <a16:creationId xmlns:a16="http://schemas.microsoft.com/office/drawing/2014/main" id="{78BAE856-7CF6-466F-958F-90C0C3BBC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17089" y="3328406"/>
                        <a:ext cx="43223" cy="51867"/>
                      </a:xfrm>
                      <a:custGeom>
                        <a:avLst/>
                        <a:gdLst>
                          <a:gd name="connsiteX0" fmla="*/ 0 w 43222"/>
                          <a:gd name="connsiteY0" fmla="*/ 11584 h 51867"/>
                          <a:gd name="connsiteX1" fmla="*/ 17462 w 43222"/>
                          <a:gd name="connsiteY1" fmla="*/ 0 h 51867"/>
                          <a:gd name="connsiteX2" fmla="*/ 49533 w 43222"/>
                          <a:gd name="connsiteY2" fmla="*/ 48236 h 51867"/>
                          <a:gd name="connsiteX3" fmla="*/ 32071 w 43222"/>
                          <a:gd name="connsiteY3" fmla="*/ 59820 h 51867"/>
                          <a:gd name="connsiteX4" fmla="*/ 29997 w 43222"/>
                          <a:gd name="connsiteY4" fmla="*/ 56708 h 51867"/>
                          <a:gd name="connsiteX5" fmla="*/ 44260 w 43222"/>
                          <a:gd name="connsiteY5" fmla="*/ 47286 h 51867"/>
                          <a:gd name="connsiteX6" fmla="*/ 32071 w 43222"/>
                          <a:gd name="connsiteY6" fmla="*/ 28959 h 51867"/>
                          <a:gd name="connsiteX7" fmla="*/ 18586 w 43222"/>
                          <a:gd name="connsiteY7" fmla="*/ 37863 h 51867"/>
                          <a:gd name="connsiteX8" fmla="*/ 16511 w 43222"/>
                          <a:gd name="connsiteY8" fmla="*/ 34751 h 51867"/>
                          <a:gd name="connsiteX9" fmla="*/ 29997 w 43222"/>
                          <a:gd name="connsiteY9" fmla="*/ 25761 h 51867"/>
                          <a:gd name="connsiteX10" fmla="*/ 16338 w 43222"/>
                          <a:gd name="connsiteY10" fmla="*/ 5100 h 51867"/>
                          <a:gd name="connsiteX11" fmla="*/ 2075 w 43222"/>
                          <a:gd name="connsiteY11" fmla="*/ 14609 h 51867"/>
                          <a:gd name="connsiteX12" fmla="*/ 0 w 43222"/>
                          <a:gd name="connsiteY12" fmla="*/ 1158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0" y="11584"/>
                            </a:moveTo>
                            <a:lnTo>
                              <a:pt x="17462" y="0"/>
                            </a:lnTo>
                            <a:lnTo>
                              <a:pt x="49533" y="48236"/>
                            </a:lnTo>
                            <a:lnTo>
                              <a:pt x="32071" y="59820"/>
                            </a:lnTo>
                            <a:lnTo>
                              <a:pt x="29997" y="56708"/>
                            </a:lnTo>
                            <a:lnTo>
                              <a:pt x="44260" y="47286"/>
                            </a:lnTo>
                            <a:lnTo>
                              <a:pt x="32071" y="28959"/>
                            </a:lnTo>
                            <a:lnTo>
                              <a:pt x="18586" y="37863"/>
                            </a:lnTo>
                            <a:lnTo>
                              <a:pt x="16511" y="34751"/>
                            </a:lnTo>
                            <a:lnTo>
                              <a:pt x="29997" y="25761"/>
                            </a:lnTo>
                            <a:lnTo>
                              <a:pt x="16338" y="5100"/>
                            </a:lnTo>
                            <a:lnTo>
                              <a:pt x="2075" y="14609"/>
                            </a:lnTo>
                            <a:lnTo>
                              <a:pt x="0" y="11584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1" name="Freihandform: Form 330">
                        <a:extLst>
                          <a:ext uri="{FF2B5EF4-FFF2-40B4-BE49-F238E27FC236}">
                            <a16:creationId xmlns:a16="http://schemas.microsoft.com/office/drawing/2014/main" id="{3FBD8CD7-65CA-4143-A50D-CEF4D1E150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6487" y="3345782"/>
                        <a:ext cx="51867" cy="51867"/>
                      </a:xfrm>
                      <a:custGeom>
                        <a:avLst/>
                        <a:gdLst>
                          <a:gd name="connsiteX0" fmla="*/ 32763 w 51867"/>
                          <a:gd name="connsiteY0" fmla="*/ 23254 h 51867"/>
                          <a:gd name="connsiteX1" fmla="*/ 18759 w 51867"/>
                          <a:gd name="connsiteY1" fmla="*/ 2161 h 51867"/>
                          <a:gd name="connsiteX2" fmla="*/ 21957 w 51867"/>
                          <a:gd name="connsiteY2" fmla="*/ 0 h 51867"/>
                          <a:gd name="connsiteX3" fmla="*/ 54028 w 51867"/>
                          <a:gd name="connsiteY3" fmla="*/ 48236 h 51867"/>
                          <a:gd name="connsiteX4" fmla="*/ 47459 w 51867"/>
                          <a:gd name="connsiteY4" fmla="*/ 52645 h 51867"/>
                          <a:gd name="connsiteX5" fmla="*/ 34924 w 51867"/>
                          <a:gd name="connsiteY5" fmla="*/ 56189 h 51867"/>
                          <a:gd name="connsiteX6" fmla="*/ 25069 w 51867"/>
                          <a:gd name="connsiteY6" fmla="*/ 48409 h 51867"/>
                          <a:gd name="connsiteX7" fmla="*/ 21352 w 51867"/>
                          <a:gd name="connsiteY7" fmla="*/ 38987 h 51867"/>
                          <a:gd name="connsiteX8" fmla="*/ 24118 w 51867"/>
                          <a:gd name="connsiteY8" fmla="*/ 30169 h 51867"/>
                          <a:gd name="connsiteX9" fmla="*/ 0 w 51867"/>
                          <a:gd name="connsiteY9" fmla="*/ 14696 h 51867"/>
                          <a:gd name="connsiteX10" fmla="*/ 3631 w 51867"/>
                          <a:gd name="connsiteY10" fmla="*/ 12275 h 51867"/>
                          <a:gd name="connsiteX11" fmla="*/ 26625 w 51867"/>
                          <a:gd name="connsiteY11" fmla="*/ 27403 h 51867"/>
                          <a:gd name="connsiteX12" fmla="*/ 32763 w 51867"/>
                          <a:gd name="connsiteY12" fmla="*/ 23254 h 51867"/>
                          <a:gd name="connsiteX13" fmla="*/ 34751 w 51867"/>
                          <a:gd name="connsiteY13" fmla="*/ 26193 h 51867"/>
                          <a:gd name="connsiteX14" fmla="*/ 30256 w 51867"/>
                          <a:gd name="connsiteY14" fmla="*/ 29219 h 51867"/>
                          <a:gd name="connsiteX15" fmla="*/ 25328 w 51867"/>
                          <a:gd name="connsiteY15" fmla="*/ 36393 h 51867"/>
                          <a:gd name="connsiteX16" fmla="*/ 28268 w 51867"/>
                          <a:gd name="connsiteY16" fmla="*/ 45989 h 51867"/>
                          <a:gd name="connsiteX17" fmla="*/ 35875 w 51867"/>
                          <a:gd name="connsiteY17" fmla="*/ 52213 h 51867"/>
                          <a:gd name="connsiteX18" fmla="*/ 45125 w 51867"/>
                          <a:gd name="connsiteY18" fmla="*/ 49533 h 51867"/>
                          <a:gd name="connsiteX19" fmla="*/ 48755 w 51867"/>
                          <a:gd name="connsiteY19" fmla="*/ 47113 h 51867"/>
                          <a:gd name="connsiteX20" fmla="*/ 34751 w 51867"/>
                          <a:gd name="connsiteY20" fmla="*/ 2619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32763" y="23254"/>
                            </a:moveTo>
                            <a:lnTo>
                              <a:pt x="18759" y="2161"/>
                            </a:lnTo>
                            <a:lnTo>
                              <a:pt x="21957" y="0"/>
                            </a:lnTo>
                            <a:lnTo>
                              <a:pt x="54028" y="48236"/>
                            </a:lnTo>
                            <a:lnTo>
                              <a:pt x="47459" y="52645"/>
                            </a:lnTo>
                            <a:cubicBezTo>
                              <a:pt x="42790" y="55757"/>
                              <a:pt x="38555" y="56967"/>
                              <a:pt x="34924" y="56189"/>
                            </a:cubicBezTo>
                            <a:cubicBezTo>
                              <a:pt x="31293" y="55412"/>
                              <a:pt x="28008" y="52818"/>
                              <a:pt x="25069" y="48409"/>
                            </a:cubicBezTo>
                            <a:cubicBezTo>
                              <a:pt x="22822" y="45038"/>
                              <a:pt x="21611" y="41926"/>
                              <a:pt x="21352" y="38987"/>
                            </a:cubicBezTo>
                            <a:cubicBezTo>
                              <a:pt x="21093" y="36048"/>
                              <a:pt x="22044" y="33108"/>
                              <a:pt x="24118" y="30169"/>
                            </a:cubicBezTo>
                            <a:lnTo>
                              <a:pt x="0" y="14696"/>
                            </a:lnTo>
                            <a:lnTo>
                              <a:pt x="3631" y="12275"/>
                            </a:lnTo>
                            <a:lnTo>
                              <a:pt x="26625" y="27403"/>
                            </a:lnTo>
                            <a:lnTo>
                              <a:pt x="32763" y="23254"/>
                            </a:lnTo>
                            <a:close/>
                            <a:moveTo>
                              <a:pt x="34751" y="26193"/>
                            </a:moveTo>
                            <a:lnTo>
                              <a:pt x="30256" y="29219"/>
                            </a:lnTo>
                            <a:cubicBezTo>
                              <a:pt x="27317" y="31120"/>
                              <a:pt x="25674" y="33541"/>
                              <a:pt x="25328" y="36393"/>
                            </a:cubicBezTo>
                            <a:cubicBezTo>
                              <a:pt x="24983" y="39246"/>
                              <a:pt x="25934" y="42445"/>
                              <a:pt x="28268" y="45989"/>
                            </a:cubicBezTo>
                            <a:cubicBezTo>
                              <a:pt x="30688" y="49620"/>
                              <a:pt x="33195" y="51694"/>
                              <a:pt x="35875" y="52213"/>
                            </a:cubicBezTo>
                            <a:cubicBezTo>
                              <a:pt x="38555" y="52732"/>
                              <a:pt x="41667" y="51867"/>
                              <a:pt x="45125" y="49533"/>
                            </a:cubicBezTo>
                            <a:lnTo>
                              <a:pt x="48755" y="47113"/>
                            </a:lnTo>
                            <a:lnTo>
                              <a:pt x="34751" y="26193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grpSp>
                  <p:nvGrpSpPr>
                    <p:cNvPr id="320" name="Grafik 3536">
                      <a:extLst>
                        <a:ext uri="{FF2B5EF4-FFF2-40B4-BE49-F238E27FC236}">
                          <a16:creationId xmlns:a16="http://schemas.microsoft.com/office/drawing/2014/main" id="{08804238-8EA7-4C10-9F02-C2118C48F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61349" y="3366702"/>
                      <a:ext cx="146957" cy="129668"/>
                      <a:chOff x="3461349" y="3366702"/>
                      <a:chExt cx="146957" cy="129668"/>
                    </a:xfrm>
                    <a:solidFill>
                      <a:srgbClr val="0EAADA"/>
                    </a:solidFill>
                  </p:grpSpPr>
                  <p:sp>
                    <p:nvSpPr>
                      <p:cNvPr id="321" name="Freihandform: Form 320">
                        <a:extLst>
                          <a:ext uri="{FF2B5EF4-FFF2-40B4-BE49-F238E27FC236}">
                            <a16:creationId xmlns:a16="http://schemas.microsoft.com/office/drawing/2014/main" id="{9999AF78-BD7B-4799-A814-42409290D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4164" y="3366702"/>
                        <a:ext cx="69156" cy="69156"/>
                      </a:xfrm>
                      <a:custGeom>
                        <a:avLst/>
                        <a:gdLst>
                          <a:gd name="connsiteX0" fmla="*/ 18326 w 69156"/>
                          <a:gd name="connsiteY0" fmla="*/ 11843 h 69156"/>
                          <a:gd name="connsiteX1" fmla="*/ 63278 w 69156"/>
                          <a:gd name="connsiteY1" fmla="*/ 43482 h 69156"/>
                          <a:gd name="connsiteX2" fmla="*/ 63537 w 69156"/>
                          <a:gd name="connsiteY2" fmla="*/ 43309 h 69156"/>
                          <a:gd name="connsiteX3" fmla="*/ 56622 w 69156"/>
                          <a:gd name="connsiteY3" fmla="*/ 35356 h 69156"/>
                          <a:gd name="connsiteX4" fmla="*/ 30342 w 69156"/>
                          <a:gd name="connsiteY4" fmla="*/ 2334 h 69156"/>
                          <a:gd name="connsiteX5" fmla="*/ 33281 w 69156"/>
                          <a:gd name="connsiteY5" fmla="*/ 0 h 69156"/>
                          <a:gd name="connsiteX6" fmla="*/ 69416 w 69156"/>
                          <a:gd name="connsiteY6" fmla="*/ 45298 h 69156"/>
                          <a:gd name="connsiteX7" fmla="*/ 64920 w 69156"/>
                          <a:gd name="connsiteY7" fmla="*/ 48842 h 69156"/>
                          <a:gd name="connsiteX8" fmla="*/ 27144 w 69156"/>
                          <a:gd name="connsiteY8" fmla="*/ 22303 h 69156"/>
                          <a:gd name="connsiteX9" fmla="*/ 19191 w 69156"/>
                          <a:gd name="connsiteY9" fmla="*/ 15906 h 69156"/>
                          <a:gd name="connsiteX10" fmla="*/ 18931 w 69156"/>
                          <a:gd name="connsiteY10" fmla="*/ 16079 h 69156"/>
                          <a:gd name="connsiteX11" fmla="*/ 23167 w 69156"/>
                          <a:gd name="connsiteY11" fmla="*/ 25329 h 69156"/>
                          <a:gd name="connsiteX12" fmla="*/ 40802 w 69156"/>
                          <a:gd name="connsiteY12" fmla="*/ 68032 h 69156"/>
                          <a:gd name="connsiteX13" fmla="*/ 36134 w 69156"/>
                          <a:gd name="connsiteY13" fmla="*/ 71750 h 69156"/>
                          <a:gd name="connsiteX14" fmla="*/ 0 w 69156"/>
                          <a:gd name="connsiteY14" fmla="*/ 26452 h 69156"/>
                          <a:gd name="connsiteX15" fmla="*/ 3026 w 69156"/>
                          <a:gd name="connsiteY15" fmla="*/ 24032 h 69156"/>
                          <a:gd name="connsiteX16" fmla="*/ 29132 w 69156"/>
                          <a:gd name="connsiteY16" fmla="*/ 56795 h 69156"/>
                          <a:gd name="connsiteX17" fmla="*/ 35529 w 69156"/>
                          <a:gd name="connsiteY17" fmla="*/ 65439 h 69156"/>
                          <a:gd name="connsiteX18" fmla="*/ 35788 w 69156"/>
                          <a:gd name="connsiteY18" fmla="*/ 65266 h 69156"/>
                          <a:gd name="connsiteX19" fmla="*/ 14955 w 69156"/>
                          <a:gd name="connsiteY19" fmla="*/ 14523 h 69156"/>
                          <a:gd name="connsiteX20" fmla="*/ 18326 w 69156"/>
                          <a:gd name="connsiteY20" fmla="*/ 11843 h 69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9156" h="69156">
                            <a:moveTo>
                              <a:pt x="18326" y="11843"/>
                            </a:moveTo>
                            <a:lnTo>
                              <a:pt x="63278" y="43482"/>
                            </a:lnTo>
                            <a:lnTo>
                              <a:pt x="63537" y="43309"/>
                            </a:lnTo>
                            <a:cubicBezTo>
                              <a:pt x="59907" y="39160"/>
                              <a:pt x="57573" y="36480"/>
                              <a:pt x="56622" y="35356"/>
                            </a:cubicBezTo>
                            <a:lnTo>
                              <a:pt x="30342" y="2334"/>
                            </a:lnTo>
                            <a:lnTo>
                              <a:pt x="33281" y="0"/>
                            </a:lnTo>
                            <a:lnTo>
                              <a:pt x="69416" y="45298"/>
                            </a:lnTo>
                            <a:lnTo>
                              <a:pt x="64920" y="48842"/>
                            </a:lnTo>
                            <a:lnTo>
                              <a:pt x="27144" y="22303"/>
                            </a:lnTo>
                            <a:cubicBezTo>
                              <a:pt x="23772" y="19969"/>
                              <a:pt x="21179" y="17808"/>
                              <a:pt x="19191" y="15906"/>
                            </a:cubicBezTo>
                            <a:lnTo>
                              <a:pt x="18931" y="16079"/>
                            </a:lnTo>
                            <a:cubicBezTo>
                              <a:pt x="19969" y="17808"/>
                              <a:pt x="21352" y="20833"/>
                              <a:pt x="23167" y="25329"/>
                            </a:cubicBezTo>
                            <a:lnTo>
                              <a:pt x="40802" y="68032"/>
                            </a:lnTo>
                            <a:lnTo>
                              <a:pt x="36134" y="71750"/>
                            </a:lnTo>
                            <a:lnTo>
                              <a:pt x="0" y="26452"/>
                            </a:lnTo>
                            <a:lnTo>
                              <a:pt x="3026" y="24032"/>
                            </a:lnTo>
                            <a:lnTo>
                              <a:pt x="29132" y="56795"/>
                            </a:lnTo>
                            <a:cubicBezTo>
                              <a:pt x="30169" y="58091"/>
                              <a:pt x="32330" y="60944"/>
                              <a:pt x="35529" y="65439"/>
                            </a:cubicBezTo>
                            <a:lnTo>
                              <a:pt x="35788" y="65266"/>
                            </a:lnTo>
                            <a:lnTo>
                              <a:pt x="14955" y="14523"/>
                            </a:lnTo>
                            <a:lnTo>
                              <a:pt x="18326" y="11843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2" name="Freihandform: Form 321">
                        <a:extLst>
                          <a:ext uri="{FF2B5EF4-FFF2-40B4-BE49-F238E27FC236}">
                            <a16:creationId xmlns:a16="http://schemas.microsoft.com/office/drawing/2014/main" id="{E9E3972C-CA33-4EB5-B3CC-791ED40CD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17672" y="3405906"/>
                        <a:ext cx="51867" cy="51867"/>
                      </a:xfrm>
                      <a:custGeom>
                        <a:avLst/>
                        <a:gdLst>
                          <a:gd name="connsiteX0" fmla="*/ 30814 w 51867"/>
                          <a:gd name="connsiteY0" fmla="*/ 57874 h 51867"/>
                          <a:gd name="connsiteX1" fmla="*/ 6437 w 51867"/>
                          <a:gd name="connsiteY1" fmla="*/ 27272 h 51867"/>
                          <a:gd name="connsiteX2" fmla="*/ 5140 w 51867"/>
                          <a:gd name="connsiteY2" fmla="*/ 3154 h 51867"/>
                          <a:gd name="connsiteX3" fmla="*/ 16637 w 51867"/>
                          <a:gd name="connsiteY3" fmla="*/ 474 h 51867"/>
                          <a:gd name="connsiteX4" fmla="*/ 28567 w 51867"/>
                          <a:gd name="connsiteY4" fmla="*/ 9551 h 51867"/>
                          <a:gd name="connsiteX5" fmla="*/ 52944 w 51867"/>
                          <a:gd name="connsiteY5" fmla="*/ 40153 h 51867"/>
                          <a:gd name="connsiteX6" fmla="*/ 49832 w 51867"/>
                          <a:gd name="connsiteY6" fmla="*/ 42573 h 51867"/>
                          <a:gd name="connsiteX7" fmla="*/ 25109 w 51867"/>
                          <a:gd name="connsiteY7" fmla="*/ 11626 h 51867"/>
                          <a:gd name="connsiteX8" fmla="*/ 15859 w 51867"/>
                          <a:gd name="connsiteY8" fmla="*/ 4365 h 51867"/>
                          <a:gd name="connsiteX9" fmla="*/ 7388 w 51867"/>
                          <a:gd name="connsiteY9" fmla="*/ 6094 h 51867"/>
                          <a:gd name="connsiteX10" fmla="*/ 3930 w 51867"/>
                          <a:gd name="connsiteY10" fmla="*/ 13874 h 51867"/>
                          <a:gd name="connsiteX11" fmla="*/ 9203 w 51867"/>
                          <a:gd name="connsiteY11" fmla="*/ 24593 h 51867"/>
                          <a:gd name="connsiteX12" fmla="*/ 33754 w 51867"/>
                          <a:gd name="connsiteY12" fmla="*/ 55454 h 51867"/>
                          <a:gd name="connsiteX13" fmla="*/ 30814 w 51867"/>
                          <a:gd name="connsiteY13" fmla="*/ 57874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30814" y="57874"/>
                            </a:moveTo>
                            <a:lnTo>
                              <a:pt x="6437" y="27272"/>
                            </a:lnTo>
                            <a:cubicBezTo>
                              <a:pt x="-1689" y="17072"/>
                              <a:pt x="-2121" y="9033"/>
                              <a:pt x="5140" y="3154"/>
                            </a:cubicBezTo>
                            <a:cubicBezTo>
                              <a:pt x="8771" y="215"/>
                              <a:pt x="12661" y="-649"/>
                              <a:pt x="16637" y="474"/>
                            </a:cubicBezTo>
                            <a:cubicBezTo>
                              <a:pt x="20700" y="1598"/>
                              <a:pt x="24677" y="4624"/>
                              <a:pt x="28567" y="9551"/>
                            </a:cubicBezTo>
                            <a:lnTo>
                              <a:pt x="52944" y="40153"/>
                            </a:lnTo>
                            <a:lnTo>
                              <a:pt x="49832" y="42573"/>
                            </a:lnTo>
                            <a:lnTo>
                              <a:pt x="25109" y="11626"/>
                            </a:lnTo>
                            <a:cubicBezTo>
                              <a:pt x="21997" y="7736"/>
                              <a:pt x="18885" y="5229"/>
                              <a:pt x="15859" y="4365"/>
                            </a:cubicBezTo>
                            <a:cubicBezTo>
                              <a:pt x="12834" y="3414"/>
                              <a:pt x="9981" y="4019"/>
                              <a:pt x="7388" y="6094"/>
                            </a:cubicBezTo>
                            <a:cubicBezTo>
                              <a:pt x="4794" y="8168"/>
                              <a:pt x="3671" y="10761"/>
                              <a:pt x="3930" y="13874"/>
                            </a:cubicBezTo>
                            <a:cubicBezTo>
                              <a:pt x="4189" y="16985"/>
                              <a:pt x="6005" y="20530"/>
                              <a:pt x="9203" y="24593"/>
                            </a:cubicBezTo>
                            <a:lnTo>
                              <a:pt x="33754" y="55454"/>
                            </a:lnTo>
                            <a:lnTo>
                              <a:pt x="30814" y="57874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3" name="Freihandform: Form 322">
                        <a:extLst>
                          <a:ext uri="{FF2B5EF4-FFF2-40B4-BE49-F238E27FC236}">
                            <a16:creationId xmlns:a16="http://schemas.microsoft.com/office/drawing/2014/main" id="{2974D566-8A87-45C0-9409-FDBB93F55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0796" y="3425225"/>
                        <a:ext cx="43223" cy="51867"/>
                      </a:xfrm>
                      <a:custGeom>
                        <a:avLst/>
                        <a:gdLst>
                          <a:gd name="connsiteX0" fmla="*/ 4094 w 43222"/>
                          <a:gd name="connsiteY0" fmla="*/ 26625 h 51867"/>
                          <a:gd name="connsiteX1" fmla="*/ 31 w 43222"/>
                          <a:gd name="connsiteY1" fmla="*/ 15128 h 51867"/>
                          <a:gd name="connsiteX2" fmla="*/ 5131 w 43222"/>
                          <a:gd name="connsiteY2" fmla="*/ 5360 h 51867"/>
                          <a:gd name="connsiteX3" fmla="*/ 15072 w 43222"/>
                          <a:gd name="connsiteY3" fmla="*/ 0 h 51867"/>
                          <a:gd name="connsiteX4" fmla="*/ 17666 w 43222"/>
                          <a:gd name="connsiteY4" fmla="*/ 3285 h 51867"/>
                          <a:gd name="connsiteX5" fmla="*/ 12565 w 43222"/>
                          <a:gd name="connsiteY5" fmla="*/ 5014 h 51867"/>
                          <a:gd name="connsiteX6" fmla="*/ 7465 w 43222"/>
                          <a:gd name="connsiteY6" fmla="*/ 8212 h 51867"/>
                          <a:gd name="connsiteX7" fmla="*/ 3834 w 43222"/>
                          <a:gd name="connsiteY7" fmla="*/ 15387 h 51867"/>
                          <a:gd name="connsiteX8" fmla="*/ 6946 w 43222"/>
                          <a:gd name="connsiteY8" fmla="*/ 23859 h 51867"/>
                          <a:gd name="connsiteX9" fmla="*/ 13257 w 43222"/>
                          <a:gd name="connsiteY9" fmla="*/ 28527 h 51867"/>
                          <a:gd name="connsiteX10" fmla="*/ 22766 w 43222"/>
                          <a:gd name="connsiteY10" fmla="*/ 28095 h 51867"/>
                          <a:gd name="connsiteX11" fmla="*/ 30719 w 43222"/>
                          <a:gd name="connsiteY11" fmla="*/ 27317 h 51867"/>
                          <a:gd name="connsiteX12" fmla="*/ 36338 w 43222"/>
                          <a:gd name="connsiteY12" fmla="*/ 29132 h 51867"/>
                          <a:gd name="connsiteX13" fmla="*/ 41352 w 43222"/>
                          <a:gd name="connsiteY13" fmla="*/ 33714 h 51867"/>
                          <a:gd name="connsiteX14" fmla="*/ 44723 w 43222"/>
                          <a:gd name="connsiteY14" fmla="*/ 40716 h 51867"/>
                          <a:gd name="connsiteX15" fmla="*/ 44118 w 43222"/>
                          <a:gd name="connsiteY15" fmla="*/ 47804 h 51867"/>
                          <a:gd name="connsiteX16" fmla="*/ 39882 w 43222"/>
                          <a:gd name="connsiteY16" fmla="*/ 53510 h 51867"/>
                          <a:gd name="connsiteX17" fmla="*/ 34609 w 43222"/>
                          <a:gd name="connsiteY17" fmla="*/ 56708 h 51867"/>
                          <a:gd name="connsiteX18" fmla="*/ 30200 w 43222"/>
                          <a:gd name="connsiteY18" fmla="*/ 58178 h 51867"/>
                          <a:gd name="connsiteX19" fmla="*/ 29076 w 43222"/>
                          <a:gd name="connsiteY19" fmla="*/ 54374 h 51867"/>
                          <a:gd name="connsiteX20" fmla="*/ 37462 w 43222"/>
                          <a:gd name="connsiteY20" fmla="*/ 50570 h 51867"/>
                          <a:gd name="connsiteX21" fmla="*/ 41092 w 43222"/>
                          <a:gd name="connsiteY21" fmla="*/ 43914 h 51867"/>
                          <a:gd name="connsiteX22" fmla="*/ 38413 w 43222"/>
                          <a:gd name="connsiteY22" fmla="*/ 36221 h 51867"/>
                          <a:gd name="connsiteX23" fmla="*/ 32188 w 43222"/>
                          <a:gd name="connsiteY23" fmla="*/ 31553 h 51867"/>
                          <a:gd name="connsiteX24" fmla="*/ 22766 w 43222"/>
                          <a:gd name="connsiteY24" fmla="*/ 31898 h 51867"/>
                          <a:gd name="connsiteX25" fmla="*/ 11874 w 43222"/>
                          <a:gd name="connsiteY25" fmla="*/ 32071 h 51867"/>
                          <a:gd name="connsiteX26" fmla="*/ 4094 w 43222"/>
                          <a:gd name="connsiteY26" fmla="*/ 26625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3222" h="51867">
                            <a:moveTo>
                              <a:pt x="4094" y="26625"/>
                            </a:moveTo>
                            <a:cubicBezTo>
                              <a:pt x="1155" y="22908"/>
                              <a:pt x="-229" y="19104"/>
                              <a:pt x="31" y="15128"/>
                            </a:cubicBezTo>
                            <a:cubicBezTo>
                              <a:pt x="290" y="11151"/>
                              <a:pt x="1933" y="7953"/>
                              <a:pt x="5131" y="5360"/>
                            </a:cubicBezTo>
                            <a:cubicBezTo>
                              <a:pt x="8762" y="2507"/>
                              <a:pt x="12047" y="691"/>
                              <a:pt x="15072" y="0"/>
                            </a:cubicBezTo>
                            <a:lnTo>
                              <a:pt x="17666" y="3285"/>
                            </a:lnTo>
                            <a:cubicBezTo>
                              <a:pt x="16110" y="3544"/>
                              <a:pt x="14381" y="4149"/>
                              <a:pt x="12565" y="5014"/>
                            </a:cubicBezTo>
                            <a:cubicBezTo>
                              <a:pt x="10664" y="5965"/>
                              <a:pt x="9021" y="7002"/>
                              <a:pt x="7465" y="8212"/>
                            </a:cubicBezTo>
                            <a:cubicBezTo>
                              <a:pt x="5131" y="10028"/>
                              <a:pt x="3921" y="12448"/>
                              <a:pt x="3834" y="15387"/>
                            </a:cubicBezTo>
                            <a:cubicBezTo>
                              <a:pt x="3748" y="18326"/>
                              <a:pt x="4785" y="21179"/>
                              <a:pt x="6946" y="23859"/>
                            </a:cubicBezTo>
                            <a:cubicBezTo>
                              <a:pt x="8935" y="26366"/>
                              <a:pt x="11009" y="27922"/>
                              <a:pt x="13257" y="28527"/>
                            </a:cubicBezTo>
                            <a:cubicBezTo>
                              <a:pt x="15505" y="29132"/>
                              <a:pt x="18703" y="29046"/>
                              <a:pt x="22766" y="28095"/>
                            </a:cubicBezTo>
                            <a:cubicBezTo>
                              <a:pt x="26051" y="27403"/>
                              <a:pt x="28731" y="27144"/>
                              <a:pt x="30719" y="27317"/>
                            </a:cubicBezTo>
                            <a:cubicBezTo>
                              <a:pt x="32794" y="27490"/>
                              <a:pt x="34609" y="28095"/>
                              <a:pt x="36338" y="29132"/>
                            </a:cubicBezTo>
                            <a:cubicBezTo>
                              <a:pt x="38067" y="30169"/>
                              <a:pt x="39709" y="31725"/>
                              <a:pt x="41352" y="33714"/>
                            </a:cubicBezTo>
                            <a:cubicBezTo>
                              <a:pt x="43167" y="35961"/>
                              <a:pt x="44291" y="38295"/>
                              <a:pt x="44723" y="40716"/>
                            </a:cubicBezTo>
                            <a:cubicBezTo>
                              <a:pt x="45155" y="43136"/>
                              <a:pt x="44982" y="45557"/>
                              <a:pt x="44118" y="47804"/>
                            </a:cubicBezTo>
                            <a:cubicBezTo>
                              <a:pt x="43253" y="50052"/>
                              <a:pt x="41870" y="51953"/>
                              <a:pt x="39882" y="53510"/>
                            </a:cubicBezTo>
                            <a:cubicBezTo>
                              <a:pt x="38153" y="54893"/>
                              <a:pt x="36338" y="56016"/>
                              <a:pt x="34609" y="56708"/>
                            </a:cubicBezTo>
                            <a:cubicBezTo>
                              <a:pt x="32880" y="57486"/>
                              <a:pt x="31410" y="57918"/>
                              <a:pt x="30200" y="58178"/>
                            </a:cubicBezTo>
                            <a:lnTo>
                              <a:pt x="29076" y="54374"/>
                            </a:lnTo>
                            <a:cubicBezTo>
                              <a:pt x="32275" y="53683"/>
                              <a:pt x="35128" y="52472"/>
                              <a:pt x="37462" y="50570"/>
                            </a:cubicBezTo>
                            <a:cubicBezTo>
                              <a:pt x="39709" y="48755"/>
                              <a:pt x="40920" y="46594"/>
                              <a:pt x="41092" y="43914"/>
                            </a:cubicBezTo>
                            <a:cubicBezTo>
                              <a:pt x="41265" y="41321"/>
                              <a:pt x="40401" y="38727"/>
                              <a:pt x="38413" y="36221"/>
                            </a:cubicBezTo>
                            <a:cubicBezTo>
                              <a:pt x="36338" y="33714"/>
                              <a:pt x="34350" y="32071"/>
                              <a:pt x="32188" y="31553"/>
                            </a:cubicBezTo>
                            <a:cubicBezTo>
                              <a:pt x="30027" y="30947"/>
                              <a:pt x="26915" y="31034"/>
                              <a:pt x="22766" y="31898"/>
                            </a:cubicBezTo>
                            <a:cubicBezTo>
                              <a:pt x="18530" y="32849"/>
                              <a:pt x="14899" y="32936"/>
                              <a:pt x="11874" y="32071"/>
                            </a:cubicBezTo>
                            <a:cubicBezTo>
                              <a:pt x="9021" y="31379"/>
                              <a:pt x="6341" y="29478"/>
                              <a:pt x="4094" y="26625"/>
                            </a:cubicBez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4" name="Freihandform: Form 323">
                        <a:extLst>
                          <a:ext uri="{FF2B5EF4-FFF2-40B4-BE49-F238E27FC236}">
                            <a16:creationId xmlns:a16="http://schemas.microsoft.com/office/drawing/2014/main" id="{A2D38DE7-385F-4B75-916B-44B453DA6E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1349" y="3446145"/>
                        <a:ext cx="51867" cy="51867"/>
                      </a:xfrm>
                      <a:custGeom>
                        <a:avLst/>
                        <a:gdLst>
                          <a:gd name="connsiteX0" fmla="*/ 0 w 51867"/>
                          <a:gd name="connsiteY0" fmla="*/ 13053 h 51867"/>
                          <a:gd name="connsiteX1" fmla="*/ 16425 w 51867"/>
                          <a:gd name="connsiteY1" fmla="*/ 0 h 51867"/>
                          <a:gd name="connsiteX2" fmla="*/ 52559 w 51867"/>
                          <a:gd name="connsiteY2" fmla="*/ 45298 h 51867"/>
                          <a:gd name="connsiteX3" fmla="*/ 36134 w 51867"/>
                          <a:gd name="connsiteY3" fmla="*/ 58351 h 51867"/>
                          <a:gd name="connsiteX4" fmla="*/ 33800 w 51867"/>
                          <a:gd name="connsiteY4" fmla="*/ 55412 h 51867"/>
                          <a:gd name="connsiteX5" fmla="*/ 47199 w 51867"/>
                          <a:gd name="connsiteY5" fmla="*/ 44779 h 51867"/>
                          <a:gd name="connsiteX6" fmla="*/ 33454 w 51867"/>
                          <a:gd name="connsiteY6" fmla="*/ 27576 h 51867"/>
                          <a:gd name="connsiteX7" fmla="*/ 20833 w 51867"/>
                          <a:gd name="connsiteY7" fmla="*/ 37690 h 51867"/>
                          <a:gd name="connsiteX8" fmla="*/ 18499 w 51867"/>
                          <a:gd name="connsiteY8" fmla="*/ 34751 h 51867"/>
                          <a:gd name="connsiteX9" fmla="*/ 31120 w 51867"/>
                          <a:gd name="connsiteY9" fmla="*/ 24637 h 51867"/>
                          <a:gd name="connsiteX10" fmla="*/ 15647 w 51867"/>
                          <a:gd name="connsiteY10" fmla="*/ 5273 h 51867"/>
                          <a:gd name="connsiteX11" fmla="*/ 2248 w 51867"/>
                          <a:gd name="connsiteY11" fmla="*/ 15992 h 51867"/>
                          <a:gd name="connsiteX12" fmla="*/ 0 w 51867"/>
                          <a:gd name="connsiteY12" fmla="*/ 13053 h 518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51867" h="51867">
                            <a:moveTo>
                              <a:pt x="0" y="13053"/>
                            </a:moveTo>
                            <a:lnTo>
                              <a:pt x="16425" y="0"/>
                            </a:lnTo>
                            <a:lnTo>
                              <a:pt x="52559" y="45298"/>
                            </a:lnTo>
                            <a:lnTo>
                              <a:pt x="36134" y="58351"/>
                            </a:lnTo>
                            <a:lnTo>
                              <a:pt x="33800" y="55412"/>
                            </a:lnTo>
                            <a:lnTo>
                              <a:pt x="47199" y="44779"/>
                            </a:lnTo>
                            <a:lnTo>
                              <a:pt x="33454" y="27576"/>
                            </a:lnTo>
                            <a:lnTo>
                              <a:pt x="20833" y="37690"/>
                            </a:lnTo>
                            <a:lnTo>
                              <a:pt x="18499" y="34751"/>
                            </a:lnTo>
                            <a:lnTo>
                              <a:pt x="31120" y="24637"/>
                            </a:lnTo>
                            <a:lnTo>
                              <a:pt x="15647" y="5273"/>
                            </a:lnTo>
                            <a:lnTo>
                              <a:pt x="2248" y="15992"/>
                            </a:lnTo>
                            <a:lnTo>
                              <a:pt x="0" y="13053"/>
                            </a:lnTo>
                            <a:close/>
                          </a:path>
                        </a:pathLst>
                      </a:custGeom>
                      <a:solidFill>
                        <a:srgbClr val="0EAADA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</p:grpSp>
        <p:grpSp>
          <p:nvGrpSpPr>
            <p:cNvPr id="29" name="Motivatoren / Thema">
              <a:extLst>
                <a:ext uri="{FF2B5EF4-FFF2-40B4-BE49-F238E27FC236}">
                  <a16:creationId xmlns:a16="http://schemas.microsoft.com/office/drawing/2014/main" id="{803FC128-5EC7-4A7F-BAF5-CBBB2DC9DEE4}"/>
                </a:ext>
              </a:extLst>
            </p:cNvPr>
            <p:cNvGrpSpPr/>
            <p:nvPr/>
          </p:nvGrpSpPr>
          <p:grpSpPr>
            <a:xfrm>
              <a:off x="3016250" y="1016000"/>
              <a:ext cx="3111500" cy="3111500"/>
              <a:chOff x="3016250" y="1016000"/>
              <a:chExt cx="3111500" cy="3111500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F16939E-2E64-4C5C-98C9-38003F525368}"/>
                  </a:ext>
                </a:extLst>
              </p:cNvPr>
              <p:cNvSpPr/>
              <p:nvPr/>
            </p:nvSpPr>
            <p:spPr bwMode="gray">
              <a:xfrm>
                <a:off x="3016250" y="1016000"/>
                <a:ext cx="3111500" cy="31115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88194" tIns="44097" rIns="88194" bIns="440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736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C044B8E6-96F4-4CDD-9CF8-0E8BDE0BE4FA}"/>
                  </a:ext>
                </a:extLst>
              </p:cNvPr>
              <p:cNvGrpSpPr/>
              <p:nvPr/>
            </p:nvGrpSpPr>
            <p:grpSpPr>
              <a:xfrm>
                <a:off x="3066762" y="1066512"/>
                <a:ext cx="3010476" cy="3010476"/>
                <a:chOff x="3062474" y="1064040"/>
                <a:chExt cx="3010476" cy="3010476"/>
              </a:xfrm>
            </p:grpSpPr>
            <p:grpSp>
              <p:nvGrpSpPr>
                <p:cNvPr id="90" name="Grafik 3537">
                  <a:extLst>
                    <a:ext uri="{FF2B5EF4-FFF2-40B4-BE49-F238E27FC236}">
                      <a16:creationId xmlns:a16="http://schemas.microsoft.com/office/drawing/2014/main" id="{B4563F03-ED88-44AD-9663-D62C560F150A}"/>
                    </a:ext>
                  </a:extLst>
                </p:cNvPr>
                <p:cNvGrpSpPr/>
                <p:nvPr/>
              </p:nvGrpSpPr>
              <p:grpSpPr>
                <a:xfrm>
                  <a:off x="4201235" y="2656812"/>
                  <a:ext cx="734786" cy="1417704"/>
                  <a:chOff x="4201235" y="2656812"/>
                  <a:chExt cx="734786" cy="1417704"/>
                </a:xfrm>
                <a:solidFill>
                  <a:schemeClr val="accent1"/>
                </a:solidFill>
              </p:grpSpPr>
              <p:sp>
                <p:nvSpPr>
                  <p:cNvPr id="287" name="Freihandform: Form 286">
                    <a:extLst>
                      <a:ext uri="{FF2B5EF4-FFF2-40B4-BE49-F238E27FC236}">
                        <a16:creationId xmlns:a16="http://schemas.microsoft.com/office/drawing/2014/main" id="{27FA6C13-6AC7-4298-B087-BAB487CA097A}"/>
                      </a:ext>
                    </a:extLst>
                  </p:cNvPr>
                  <p:cNvSpPr/>
                  <p:nvPr/>
                </p:nvSpPr>
                <p:spPr>
                  <a:xfrm>
                    <a:off x="4201235" y="2656812"/>
                    <a:ext cx="734786" cy="1417704"/>
                  </a:xfrm>
                  <a:custGeom>
                    <a:avLst/>
                    <a:gdLst>
                      <a:gd name="connsiteX0" fmla="*/ 368949 w 734785"/>
                      <a:gd name="connsiteY0" fmla="*/ 0 h 1417704"/>
                      <a:gd name="connsiteX1" fmla="*/ 0 w 734785"/>
                      <a:gd name="connsiteY1" fmla="*/ 1376902 h 1417704"/>
                      <a:gd name="connsiteX2" fmla="*/ 368949 w 734785"/>
                      <a:gd name="connsiteY2" fmla="*/ 1422459 h 1417704"/>
                      <a:gd name="connsiteX3" fmla="*/ 737898 w 734785"/>
                      <a:gd name="connsiteY3" fmla="*/ 1376902 h 1417704"/>
                      <a:gd name="connsiteX4" fmla="*/ 368949 w 734785"/>
                      <a:gd name="connsiteY4" fmla="*/ 0 h 141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4785" h="1417704">
                        <a:moveTo>
                          <a:pt x="368949" y="0"/>
                        </a:moveTo>
                        <a:lnTo>
                          <a:pt x="0" y="1376902"/>
                        </a:lnTo>
                        <a:cubicBezTo>
                          <a:pt x="118084" y="1406639"/>
                          <a:pt x="241615" y="1422459"/>
                          <a:pt x="368949" y="1422459"/>
                        </a:cubicBezTo>
                        <a:cubicBezTo>
                          <a:pt x="496283" y="1422459"/>
                          <a:pt x="619813" y="1406639"/>
                          <a:pt x="737898" y="1376902"/>
                        </a:cubicBezTo>
                        <a:lnTo>
                          <a:pt x="368949" y="0"/>
                        </a:lnTo>
                        <a:close/>
                      </a:path>
                    </a:pathLst>
                  </a:custGeom>
                  <a:solidFill>
                    <a:srgbClr val="009F60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288" name="Grafik 3537">
                    <a:extLst>
                      <a:ext uri="{FF2B5EF4-FFF2-40B4-BE49-F238E27FC236}">
                        <a16:creationId xmlns:a16="http://schemas.microsoft.com/office/drawing/2014/main" id="{743476C3-25D9-4AE1-AF86-EA1636E43586}"/>
                      </a:ext>
                    </a:extLst>
                  </p:cNvPr>
                  <p:cNvGrpSpPr/>
                  <p:nvPr/>
                </p:nvGrpSpPr>
                <p:grpSpPr>
                  <a:xfrm>
                    <a:off x="4358479" y="3926781"/>
                    <a:ext cx="406293" cy="86445"/>
                    <a:chOff x="4358479" y="3926781"/>
                    <a:chExt cx="406293" cy="86445"/>
                  </a:xfrm>
                  <a:solidFill>
                    <a:srgbClr val="FFFFFF"/>
                  </a:solidFill>
                </p:grpSpPr>
                <p:sp>
                  <p:nvSpPr>
                    <p:cNvPr id="294" name="Freihandform: Form 293">
                      <a:extLst>
                        <a:ext uri="{FF2B5EF4-FFF2-40B4-BE49-F238E27FC236}">
                          <a16:creationId xmlns:a16="http://schemas.microsoft.com/office/drawing/2014/main" id="{687F3646-1CCD-4AF7-A81B-4EA6EF0EE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143" y="3929288"/>
                      <a:ext cx="43223" cy="77801"/>
                    </a:xfrm>
                    <a:custGeom>
                      <a:avLst/>
                      <a:gdLst>
                        <a:gd name="connsiteX0" fmla="*/ 0 w 43222"/>
                        <a:gd name="connsiteY0" fmla="*/ 4322 h 77800"/>
                        <a:gd name="connsiteX1" fmla="*/ 5705 w 43222"/>
                        <a:gd name="connsiteY1" fmla="*/ 3631 h 77800"/>
                        <a:gd name="connsiteX2" fmla="*/ 28268 w 43222"/>
                        <a:gd name="connsiteY2" fmla="*/ 39160 h 77800"/>
                        <a:gd name="connsiteX3" fmla="*/ 33108 w 43222"/>
                        <a:gd name="connsiteY3" fmla="*/ 30688 h 77800"/>
                        <a:gd name="connsiteX4" fmla="*/ 29305 w 43222"/>
                        <a:gd name="connsiteY4" fmla="*/ 605 h 77800"/>
                        <a:gd name="connsiteX5" fmla="*/ 34405 w 43222"/>
                        <a:gd name="connsiteY5" fmla="*/ 0 h 77800"/>
                        <a:gd name="connsiteX6" fmla="*/ 44001 w 43222"/>
                        <a:gd name="connsiteY6" fmla="*/ 75726 h 77800"/>
                        <a:gd name="connsiteX7" fmla="*/ 38900 w 43222"/>
                        <a:gd name="connsiteY7" fmla="*/ 76331 h 77800"/>
                        <a:gd name="connsiteX8" fmla="*/ 33800 w 43222"/>
                        <a:gd name="connsiteY8" fmla="*/ 36221 h 77800"/>
                        <a:gd name="connsiteX9" fmla="*/ 16511 w 43222"/>
                        <a:gd name="connsiteY9" fmla="*/ 79097 h 77800"/>
                        <a:gd name="connsiteX10" fmla="*/ 10978 w 43222"/>
                        <a:gd name="connsiteY10" fmla="*/ 79789 h 77800"/>
                        <a:gd name="connsiteX11" fmla="*/ 25761 w 43222"/>
                        <a:gd name="connsiteY11" fmla="*/ 44087 h 77800"/>
                        <a:gd name="connsiteX12" fmla="*/ 0 w 43222"/>
                        <a:gd name="connsiteY12" fmla="*/ 432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0" y="4322"/>
                          </a:moveTo>
                          <a:lnTo>
                            <a:pt x="5705" y="3631"/>
                          </a:lnTo>
                          <a:lnTo>
                            <a:pt x="28268" y="39160"/>
                          </a:lnTo>
                          <a:lnTo>
                            <a:pt x="33108" y="30688"/>
                          </a:lnTo>
                          <a:lnTo>
                            <a:pt x="29305" y="605"/>
                          </a:lnTo>
                          <a:lnTo>
                            <a:pt x="34405" y="0"/>
                          </a:lnTo>
                          <a:lnTo>
                            <a:pt x="44001" y="75726"/>
                          </a:lnTo>
                          <a:lnTo>
                            <a:pt x="38900" y="76331"/>
                          </a:lnTo>
                          <a:lnTo>
                            <a:pt x="33800" y="36221"/>
                          </a:lnTo>
                          <a:cubicBezTo>
                            <a:pt x="32417" y="39765"/>
                            <a:pt x="26712" y="54028"/>
                            <a:pt x="16511" y="79097"/>
                          </a:cubicBezTo>
                          <a:lnTo>
                            <a:pt x="10978" y="79789"/>
                          </a:lnTo>
                          <a:lnTo>
                            <a:pt x="25761" y="44087"/>
                          </a:lnTo>
                          <a:lnTo>
                            <a:pt x="0" y="43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5" name="Freihandform: Form 294">
                      <a:extLst>
                        <a:ext uri="{FF2B5EF4-FFF2-40B4-BE49-F238E27FC236}">
                          <a16:creationId xmlns:a16="http://schemas.microsoft.com/office/drawing/2014/main" id="{5A0B0408-1334-42DC-A2EC-0CF8DBAC0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8147" y="3935068"/>
                      <a:ext cx="43223" cy="77801"/>
                    </a:xfrm>
                    <a:custGeom>
                      <a:avLst/>
                      <a:gdLst>
                        <a:gd name="connsiteX0" fmla="*/ 440 w 43222"/>
                        <a:gd name="connsiteY0" fmla="*/ 41160 h 77800"/>
                        <a:gd name="connsiteX1" fmla="*/ 3465 w 43222"/>
                        <a:gd name="connsiteY1" fmla="*/ 11682 h 77800"/>
                        <a:gd name="connsiteX2" fmla="*/ 18853 w 43222"/>
                        <a:gd name="connsiteY2" fmla="*/ 99 h 77800"/>
                        <a:gd name="connsiteX3" fmla="*/ 36055 w 43222"/>
                        <a:gd name="connsiteY3" fmla="*/ 8830 h 77800"/>
                        <a:gd name="connsiteX4" fmla="*/ 44268 w 43222"/>
                        <a:gd name="connsiteY4" fmla="*/ 37357 h 77800"/>
                        <a:gd name="connsiteX5" fmla="*/ 41415 w 43222"/>
                        <a:gd name="connsiteY5" fmla="*/ 67094 h 77800"/>
                        <a:gd name="connsiteX6" fmla="*/ 25768 w 43222"/>
                        <a:gd name="connsiteY6" fmla="*/ 78246 h 77800"/>
                        <a:gd name="connsiteX7" fmla="*/ 8652 w 43222"/>
                        <a:gd name="connsiteY7" fmla="*/ 69601 h 77800"/>
                        <a:gd name="connsiteX8" fmla="*/ 440 w 43222"/>
                        <a:gd name="connsiteY8" fmla="*/ 41160 h 77800"/>
                        <a:gd name="connsiteX9" fmla="*/ 38995 w 43222"/>
                        <a:gd name="connsiteY9" fmla="*/ 37703 h 77800"/>
                        <a:gd name="connsiteX10" fmla="*/ 32425 w 43222"/>
                        <a:gd name="connsiteY10" fmla="*/ 12460 h 77800"/>
                        <a:gd name="connsiteX11" fmla="*/ 19285 w 43222"/>
                        <a:gd name="connsiteY11" fmla="*/ 4940 h 77800"/>
                        <a:gd name="connsiteX12" fmla="*/ 7701 w 43222"/>
                        <a:gd name="connsiteY12" fmla="*/ 14622 h 77800"/>
                        <a:gd name="connsiteX13" fmla="*/ 5800 w 43222"/>
                        <a:gd name="connsiteY13" fmla="*/ 40642 h 77800"/>
                        <a:gd name="connsiteX14" fmla="*/ 12283 w 43222"/>
                        <a:gd name="connsiteY14" fmla="*/ 65797 h 77800"/>
                        <a:gd name="connsiteX15" fmla="*/ 25336 w 43222"/>
                        <a:gd name="connsiteY15" fmla="*/ 73318 h 77800"/>
                        <a:gd name="connsiteX16" fmla="*/ 37093 w 43222"/>
                        <a:gd name="connsiteY16" fmla="*/ 63463 h 77800"/>
                        <a:gd name="connsiteX17" fmla="*/ 38995 w 43222"/>
                        <a:gd name="connsiteY17" fmla="*/ 3770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440" y="41160"/>
                          </a:moveTo>
                          <a:cubicBezTo>
                            <a:pt x="-684" y="28626"/>
                            <a:pt x="353" y="18771"/>
                            <a:pt x="3465" y="11682"/>
                          </a:cubicBezTo>
                          <a:cubicBezTo>
                            <a:pt x="6577" y="4594"/>
                            <a:pt x="11764" y="704"/>
                            <a:pt x="18853" y="99"/>
                          </a:cubicBezTo>
                          <a:cubicBezTo>
                            <a:pt x="26028" y="-593"/>
                            <a:pt x="31733" y="2347"/>
                            <a:pt x="36055" y="8830"/>
                          </a:cubicBezTo>
                          <a:cubicBezTo>
                            <a:pt x="40378" y="15313"/>
                            <a:pt x="43144" y="24822"/>
                            <a:pt x="44268" y="37357"/>
                          </a:cubicBezTo>
                          <a:cubicBezTo>
                            <a:pt x="45478" y="50496"/>
                            <a:pt x="44527" y="60351"/>
                            <a:pt x="41415" y="67094"/>
                          </a:cubicBezTo>
                          <a:cubicBezTo>
                            <a:pt x="38303" y="73837"/>
                            <a:pt x="33116" y="77554"/>
                            <a:pt x="25768" y="78246"/>
                          </a:cubicBezTo>
                          <a:cubicBezTo>
                            <a:pt x="18680" y="78850"/>
                            <a:pt x="12974" y="75998"/>
                            <a:pt x="8652" y="69601"/>
                          </a:cubicBezTo>
                          <a:cubicBezTo>
                            <a:pt x="4330" y="63118"/>
                            <a:pt x="1564" y="53695"/>
                            <a:pt x="440" y="41160"/>
                          </a:cubicBezTo>
                          <a:close/>
                          <a:moveTo>
                            <a:pt x="38995" y="37703"/>
                          </a:moveTo>
                          <a:cubicBezTo>
                            <a:pt x="37957" y="26378"/>
                            <a:pt x="35796" y="17993"/>
                            <a:pt x="32425" y="12460"/>
                          </a:cubicBezTo>
                          <a:cubicBezTo>
                            <a:pt x="29053" y="6928"/>
                            <a:pt x="24731" y="4421"/>
                            <a:pt x="19285" y="4940"/>
                          </a:cubicBezTo>
                          <a:cubicBezTo>
                            <a:pt x="13839" y="5458"/>
                            <a:pt x="9949" y="8657"/>
                            <a:pt x="7701" y="14622"/>
                          </a:cubicBezTo>
                          <a:cubicBezTo>
                            <a:pt x="5367" y="20586"/>
                            <a:pt x="4762" y="29317"/>
                            <a:pt x="5800" y="40642"/>
                          </a:cubicBezTo>
                          <a:cubicBezTo>
                            <a:pt x="6837" y="51880"/>
                            <a:pt x="8998" y="60265"/>
                            <a:pt x="12283" y="65797"/>
                          </a:cubicBezTo>
                          <a:cubicBezTo>
                            <a:pt x="15568" y="71330"/>
                            <a:pt x="19976" y="73750"/>
                            <a:pt x="25336" y="73318"/>
                          </a:cubicBezTo>
                          <a:cubicBezTo>
                            <a:pt x="30955" y="72799"/>
                            <a:pt x="34845" y="69514"/>
                            <a:pt x="37093" y="63463"/>
                          </a:cubicBezTo>
                          <a:cubicBezTo>
                            <a:pt x="39340" y="57412"/>
                            <a:pt x="40032" y="48768"/>
                            <a:pt x="38995" y="3770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6" name="Freihandform: Form 295">
                      <a:extLst>
                        <a:ext uri="{FF2B5EF4-FFF2-40B4-BE49-F238E27FC236}">
                          <a16:creationId xmlns:a16="http://schemas.microsoft.com/office/drawing/2014/main" id="{07AF1549-58B3-4F72-879B-2B568C9B9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33" y="3938970"/>
                      <a:ext cx="43223" cy="77801"/>
                    </a:xfrm>
                    <a:custGeom>
                      <a:avLst/>
                      <a:gdLst>
                        <a:gd name="connsiteX0" fmla="*/ 0 w 43222"/>
                        <a:gd name="connsiteY0" fmla="*/ 2075 h 77800"/>
                        <a:gd name="connsiteX1" fmla="*/ 6483 w 43222"/>
                        <a:gd name="connsiteY1" fmla="*/ 1729 h 77800"/>
                        <a:gd name="connsiteX2" fmla="*/ 38727 w 43222"/>
                        <a:gd name="connsiteY2" fmla="*/ 68638 h 77800"/>
                        <a:gd name="connsiteX3" fmla="*/ 39160 w 43222"/>
                        <a:gd name="connsiteY3" fmla="*/ 68638 h 77800"/>
                        <a:gd name="connsiteX4" fmla="*/ 37863 w 43222"/>
                        <a:gd name="connsiteY4" fmla="*/ 54979 h 77800"/>
                        <a:gd name="connsiteX5" fmla="*/ 35097 w 43222"/>
                        <a:gd name="connsiteY5" fmla="*/ 259 h 77800"/>
                        <a:gd name="connsiteX6" fmla="*/ 40111 w 43222"/>
                        <a:gd name="connsiteY6" fmla="*/ 0 h 77800"/>
                        <a:gd name="connsiteX7" fmla="*/ 43914 w 43222"/>
                        <a:gd name="connsiteY7" fmla="*/ 76245 h 77800"/>
                        <a:gd name="connsiteX8" fmla="*/ 37258 w 43222"/>
                        <a:gd name="connsiteY8" fmla="*/ 76590 h 77800"/>
                        <a:gd name="connsiteX9" fmla="*/ 5273 w 43222"/>
                        <a:gd name="connsiteY9" fmla="*/ 10460 h 77800"/>
                        <a:gd name="connsiteX10" fmla="*/ 4927 w 43222"/>
                        <a:gd name="connsiteY10" fmla="*/ 10460 h 77800"/>
                        <a:gd name="connsiteX11" fmla="*/ 6051 w 43222"/>
                        <a:gd name="connsiteY11" fmla="*/ 24723 h 77800"/>
                        <a:gd name="connsiteX12" fmla="*/ 8731 w 43222"/>
                        <a:gd name="connsiteY12" fmla="*/ 77974 h 77800"/>
                        <a:gd name="connsiteX13" fmla="*/ 3717 w 43222"/>
                        <a:gd name="connsiteY13" fmla="*/ 78233 h 77800"/>
                        <a:gd name="connsiteX14" fmla="*/ 0 w 43222"/>
                        <a:gd name="connsiteY14" fmla="*/ 2075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0" y="2075"/>
                          </a:moveTo>
                          <a:lnTo>
                            <a:pt x="6483" y="1729"/>
                          </a:lnTo>
                          <a:lnTo>
                            <a:pt x="38727" y="68638"/>
                          </a:lnTo>
                          <a:lnTo>
                            <a:pt x="39160" y="68638"/>
                          </a:lnTo>
                          <a:cubicBezTo>
                            <a:pt x="38468" y="63970"/>
                            <a:pt x="38036" y="59388"/>
                            <a:pt x="37863" y="54979"/>
                          </a:cubicBezTo>
                          <a:lnTo>
                            <a:pt x="35097" y="259"/>
                          </a:lnTo>
                          <a:lnTo>
                            <a:pt x="40111" y="0"/>
                          </a:lnTo>
                          <a:lnTo>
                            <a:pt x="43914" y="76245"/>
                          </a:lnTo>
                          <a:lnTo>
                            <a:pt x="37258" y="76590"/>
                          </a:lnTo>
                          <a:lnTo>
                            <a:pt x="5273" y="10460"/>
                          </a:lnTo>
                          <a:lnTo>
                            <a:pt x="4927" y="10460"/>
                          </a:lnTo>
                          <a:cubicBezTo>
                            <a:pt x="5446" y="16165"/>
                            <a:pt x="5878" y="20920"/>
                            <a:pt x="6051" y="24723"/>
                          </a:cubicBezTo>
                          <a:lnTo>
                            <a:pt x="8731" y="77974"/>
                          </a:lnTo>
                          <a:lnTo>
                            <a:pt x="3717" y="78233"/>
                          </a:lnTo>
                          <a:lnTo>
                            <a:pt x="0" y="20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7" name="Freihandform: Form 296">
                      <a:extLst>
                        <a:ext uri="{FF2B5EF4-FFF2-40B4-BE49-F238E27FC236}">
                          <a16:creationId xmlns:a16="http://schemas.microsoft.com/office/drawing/2014/main" id="{0114A20D-A3C4-4646-B5EC-91642FFC6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8742" y="3941477"/>
                      <a:ext cx="34578" cy="69156"/>
                    </a:xfrm>
                    <a:custGeom>
                      <a:avLst/>
                      <a:gdLst>
                        <a:gd name="connsiteX0" fmla="*/ 14004 w 34578"/>
                        <a:gd name="connsiteY0" fmla="*/ 86 h 69156"/>
                        <a:gd name="connsiteX1" fmla="*/ 19104 w 34578"/>
                        <a:gd name="connsiteY1" fmla="*/ 0 h 69156"/>
                        <a:gd name="connsiteX2" fmla="*/ 20315 w 34578"/>
                        <a:gd name="connsiteY2" fmla="*/ 71404 h 69156"/>
                        <a:gd name="connsiteX3" fmla="*/ 35529 w 34578"/>
                        <a:gd name="connsiteY3" fmla="*/ 71144 h 69156"/>
                        <a:gd name="connsiteX4" fmla="*/ 35615 w 34578"/>
                        <a:gd name="connsiteY4" fmla="*/ 76072 h 69156"/>
                        <a:gd name="connsiteX5" fmla="*/ 87 w 34578"/>
                        <a:gd name="connsiteY5" fmla="*/ 76677 h 69156"/>
                        <a:gd name="connsiteX6" fmla="*/ 0 w 34578"/>
                        <a:gd name="connsiteY6" fmla="*/ 71750 h 69156"/>
                        <a:gd name="connsiteX7" fmla="*/ 15214 w 34578"/>
                        <a:gd name="connsiteY7" fmla="*/ 71490 h 69156"/>
                        <a:gd name="connsiteX8" fmla="*/ 14004 w 34578"/>
                        <a:gd name="connsiteY8" fmla="*/ 86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69156">
                          <a:moveTo>
                            <a:pt x="14004" y="86"/>
                          </a:moveTo>
                          <a:lnTo>
                            <a:pt x="19104" y="0"/>
                          </a:lnTo>
                          <a:lnTo>
                            <a:pt x="20315" y="71404"/>
                          </a:lnTo>
                          <a:lnTo>
                            <a:pt x="35529" y="71144"/>
                          </a:lnTo>
                          <a:lnTo>
                            <a:pt x="35615" y="76072"/>
                          </a:lnTo>
                          <a:lnTo>
                            <a:pt x="87" y="76677"/>
                          </a:lnTo>
                          <a:lnTo>
                            <a:pt x="0" y="71750"/>
                          </a:lnTo>
                          <a:lnTo>
                            <a:pt x="15214" y="71490"/>
                          </a:lnTo>
                          <a:lnTo>
                            <a:pt x="14004" y="8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8" name="Freihandform: Form 297">
                      <a:extLst>
                        <a:ext uri="{FF2B5EF4-FFF2-40B4-BE49-F238E27FC236}">
                          <a16:creationId xmlns:a16="http://schemas.microsoft.com/office/drawing/2014/main" id="{B69E5ED0-2D7D-4AB5-A9CC-F60B44FD8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4050" y="3941218"/>
                      <a:ext cx="34578" cy="69156"/>
                    </a:xfrm>
                    <a:custGeom>
                      <a:avLst/>
                      <a:gdLst>
                        <a:gd name="connsiteX0" fmla="*/ 29219 w 34578"/>
                        <a:gd name="connsiteY0" fmla="*/ 33886 h 69156"/>
                        <a:gd name="connsiteX1" fmla="*/ 29737 w 34578"/>
                        <a:gd name="connsiteY1" fmla="*/ 519 h 69156"/>
                        <a:gd name="connsiteX2" fmla="*/ 34838 w 34578"/>
                        <a:gd name="connsiteY2" fmla="*/ 605 h 69156"/>
                        <a:gd name="connsiteX3" fmla="*/ 33627 w 34578"/>
                        <a:gd name="connsiteY3" fmla="*/ 76936 h 69156"/>
                        <a:gd name="connsiteX4" fmla="*/ 23168 w 34578"/>
                        <a:gd name="connsiteY4" fmla="*/ 76763 h 69156"/>
                        <a:gd name="connsiteX5" fmla="*/ 6916 w 34578"/>
                        <a:gd name="connsiteY5" fmla="*/ 71231 h 69156"/>
                        <a:gd name="connsiteX6" fmla="*/ 1988 w 34578"/>
                        <a:gd name="connsiteY6" fmla="*/ 55411 h 69156"/>
                        <a:gd name="connsiteX7" fmla="*/ 5014 w 34578"/>
                        <a:gd name="connsiteY7" fmla="*/ 42358 h 69156"/>
                        <a:gd name="connsiteX8" fmla="*/ 14609 w 34578"/>
                        <a:gd name="connsiteY8" fmla="*/ 34837 h 69156"/>
                        <a:gd name="connsiteX9" fmla="*/ 0 w 34578"/>
                        <a:gd name="connsiteY9" fmla="*/ 0 h 69156"/>
                        <a:gd name="connsiteX10" fmla="*/ 5705 w 34578"/>
                        <a:gd name="connsiteY10" fmla="*/ 86 h 69156"/>
                        <a:gd name="connsiteX11" fmla="*/ 19450 w 34578"/>
                        <a:gd name="connsiteY11" fmla="*/ 33627 h 69156"/>
                        <a:gd name="connsiteX12" fmla="*/ 29219 w 34578"/>
                        <a:gd name="connsiteY12" fmla="*/ 33886 h 69156"/>
                        <a:gd name="connsiteX13" fmla="*/ 29219 w 34578"/>
                        <a:gd name="connsiteY13" fmla="*/ 38641 h 69156"/>
                        <a:gd name="connsiteX14" fmla="*/ 22044 w 34578"/>
                        <a:gd name="connsiteY14" fmla="*/ 38555 h 69156"/>
                        <a:gd name="connsiteX15" fmla="*/ 11238 w 34578"/>
                        <a:gd name="connsiteY15" fmla="*/ 42618 h 69156"/>
                        <a:gd name="connsiteX16" fmla="*/ 7262 w 34578"/>
                        <a:gd name="connsiteY16" fmla="*/ 55325 h 69156"/>
                        <a:gd name="connsiteX17" fmla="*/ 10892 w 34578"/>
                        <a:gd name="connsiteY17" fmla="*/ 67773 h 69156"/>
                        <a:gd name="connsiteX18" fmla="*/ 22908 w 34578"/>
                        <a:gd name="connsiteY18" fmla="*/ 71750 h 69156"/>
                        <a:gd name="connsiteX19" fmla="*/ 28614 w 34578"/>
                        <a:gd name="connsiteY19" fmla="*/ 71836 h 69156"/>
                        <a:gd name="connsiteX20" fmla="*/ 29219 w 34578"/>
                        <a:gd name="connsiteY20" fmla="*/ 38641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578" h="69156">
                          <a:moveTo>
                            <a:pt x="29219" y="33886"/>
                          </a:moveTo>
                          <a:lnTo>
                            <a:pt x="29737" y="519"/>
                          </a:lnTo>
                          <a:lnTo>
                            <a:pt x="34838" y="605"/>
                          </a:lnTo>
                          <a:lnTo>
                            <a:pt x="33627" y="76936"/>
                          </a:lnTo>
                          <a:lnTo>
                            <a:pt x="23168" y="76763"/>
                          </a:lnTo>
                          <a:cubicBezTo>
                            <a:pt x="15733" y="76677"/>
                            <a:pt x="10287" y="74775"/>
                            <a:pt x="6916" y="71231"/>
                          </a:cubicBezTo>
                          <a:cubicBezTo>
                            <a:pt x="3544" y="67687"/>
                            <a:pt x="1902" y="62414"/>
                            <a:pt x="1988" y="55411"/>
                          </a:cubicBezTo>
                          <a:cubicBezTo>
                            <a:pt x="2075" y="50138"/>
                            <a:pt x="3112" y="45816"/>
                            <a:pt x="5014" y="42358"/>
                          </a:cubicBezTo>
                          <a:cubicBezTo>
                            <a:pt x="6916" y="38987"/>
                            <a:pt x="10114" y="36480"/>
                            <a:pt x="14609" y="34837"/>
                          </a:cubicBezTo>
                          <a:lnTo>
                            <a:pt x="0" y="0"/>
                          </a:lnTo>
                          <a:lnTo>
                            <a:pt x="5705" y="86"/>
                          </a:lnTo>
                          <a:lnTo>
                            <a:pt x="19450" y="33627"/>
                          </a:lnTo>
                          <a:lnTo>
                            <a:pt x="29219" y="33886"/>
                          </a:lnTo>
                          <a:close/>
                          <a:moveTo>
                            <a:pt x="29219" y="38641"/>
                          </a:moveTo>
                          <a:lnTo>
                            <a:pt x="22044" y="38555"/>
                          </a:lnTo>
                          <a:cubicBezTo>
                            <a:pt x="17376" y="38468"/>
                            <a:pt x="13831" y="39851"/>
                            <a:pt x="11238" y="42618"/>
                          </a:cubicBezTo>
                          <a:cubicBezTo>
                            <a:pt x="8645" y="45470"/>
                            <a:pt x="7348" y="49620"/>
                            <a:pt x="7262" y="55325"/>
                          </a:cubicBezTo>
                          <a:cubicBezTo>
                            <a:pt x="7175" y="61030"/>
                            <a:pt x="8385" y="65266"/>
                            <a:pt x="10892" y="67773"/>
                          </a:cubicBezTo>
                          <a:cubicBezTo>
                            <a:pt x="13399" y="70366"/>
                            <a:pt x="17462" y="71663"/>
                            <a:pt x="22908" y="71750"/>
                          </a:cubicBezTo>
                          <a:lnTo>
                            <a:pt x="28614" y="71836"/>
                          </a:lnTo>
                          <a:lnTo>
                            <a:pt x="29219" y="386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9" name="Freihandform: Form 298">
                      <a:extLst>
                        <a:ext uri="{FF2B5EF4-FFF2-40B4-BE49-F238E27FC236}">
                          <a16:creationId xmlns:a16="http://schemas.microsoft.com/office/drawing/2014/main" id="{8AA31B18-9594-4E2D-A03B-A270118D6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0662" y="3939117"/>
                      <a:ext cx="43223" cy="77801"/>
                    </a:xfrm>
                    <a:custGeom>
                      <a:avLst/>
                      <a:gdLst>
                        <a:gd name="connsiteX0" fmla="*/ 138 w 43222"/>
                        <a:gd name="connsiteY0" fmla="*/ 38148 h 77800"/>
                        <a:gd name="connsiteX1" fmla="*/ 7226 w 43222"/>
                        <a:gd name="connsiteY1" fmla="*/ 9362 h 77800"/>
                        <a:gd name="connsiteX2" fmla="*/ 24083 w 43222"/>
                        <a:gd name="connsiteY2" fmla="*/ 26 h 77800"/>
                        <a:gd name="connsiteX3" fmla="*/ 39989 w 43222"/>
                        <a:gd name="connsiteY3" fmla="*/ 11091 h 77800"/>
                        <a:gd name="connsiteX4" fmla="*/ 44138 w 43222"/>
                        <a:gd name="connsiteY4" fmla="*/ 40482 h 77800"/>
                        <a:gd name="connsiteX5" fmla="*/ 37222 w 43222"/>
                        <a:gd name="connsiteY5" fmla="*/ 69528 h 77800"/>
                        <a:gd name="connsiteX6" fmla="*/ 20193 w 43222"/>
                        <a:gd name="connsiteY6" fmla="*/ 78345 h 77800"/>
                        <a:gd name="connsiteX7" fmla="*/ 4460 w 43222"/>
                        <a:gd name="connsiteY7" fmla="*/ 67367 h 77800"/>
                        <a:gd name="connsiteX8" fmla="*/ 138 w 43222"/>
                        <a:gd name="connsiteY8" fmla="*/ 38148 h 77800"/>
                        <a:gd name="connsiteX9" fmla="*/ 38779 w 43222"/>
                        <a:gd name="connsiteY9" fmla="*/ 40050 h 77800"/>
                        <a:gd name="connsiteX10" fmla="*/ 35753 w 43222"/>
                        <a:gd name="connsiteY10" fmla="*/ 14117 h 77800"/>
                        <a:gd name="connsiteX11" fmla="*/ 23823 w 43222"/>
                        <a:gd name="connsiteY11" fmla="*/ 4867 h 77800"/>
                        <a:gd name="connsiteX12" fmla="*/ 10943 w 43222"/>
                        <a:gd name="connsiteY12" fmla="*/ 12820 h 77800"/>
                        <a:gd name="connsiteX13" fmla="*/ 5411 w 43222"/>
                        <a:gd name="connsiteY13" fmla="*/ 38408 h 77800"/>
                        <a:gd name="connsiteX14" fmla="*/ 8350 w 43222"/>
                        <a:gd name="connsiteY14" fmla="*/ 64168 h 77800"/>
                        <a:gd name="connsiteX15" fmla="*/ 20279 w 43222"/>
                        <a:gd name="connsiteY15" fmla="*/ 73418 h 77800"/>
                        <a:gd name="connsiteX16" fmla="*/ 33333 w 43222"/>
                        <a:gd name="connsiteY16" fmla="*/ 65292 h 77800"/>
                        <a:gd name="connsiteX17" fmla="*/ 38779 w 43222"/>
                        <a:gd name="connsiteY17" fmla="*/ 4005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138" y="38148"/>
                          </a:moveTo>
                          <a:cubicBezTo>
                            <a:pt x="742" y="25527"/>
                            <a:pt x="3163" y="15932"/>
                            <a:pt x="7226" y="9362"/>
                          </a:cubicBezTo>
                          <a:cubicBezTo>
                            <a:pt x="11289" y="2792"/>
                            <a:pt x="16908" y="-320"/>
                            <a:pt x="24083" y="26"/>
                          </a:cubicBezTo>
                          <a:cubicBezTo>
                            <a:pt x="31258" y="372"/>
                            <a:pt x="36618" y="4089"/>
                            <a:pt x="39989" y="11091"/>
                          </a:cubicBezTo>
                          <a:cubicBezTo>
                            <a:pt x="43360" y="18093"/>
                            <a:pt x="44743" y="27861"/>
                            <a:pt x="44138" y="40482"/>
                          </a:cubicBezTo>
                          <a:cubicBezTo>
                            <a:pt x="43533" y="53622"/>
                            <a:pt x="41199" y="63304"/>
                            <a:pt x="37222" y="69528"/>
                          </a:cubicBezTo>
                          <a:cubicBezTo>
                            <a:pt x="33246" y="75752"/>
                            <a:pt x="27541" y="78691"/>
                            <a:pt x="20193" y="78345"/>
                          </a:cubicBezTo>
                          <a:cubicBezTo>
                            <a:pt x="13104" y="78000"/>
                            <a:pt x="7831" y="74369"/>
                            <a:pt x="4460" y="67367"/>
                          </a:cubicBezTo>
                          <a:cubicBezTo>
                            <a:pt x="916" y="60451"/>
                            <a:pt x="-468" y="50683"/>
                            <a:pt x="138" y="38148"/>
                          </a:cubicBezTo>
                          <a:close/>
                          <a:moveTo>
                            <a:pt x="38779" y="40050"/>
                          </a:moveTo>
                          <a:cubicBezTo>
                            <a:pt x="39297" y="28726"/>
                            <a:pt x="38346" y="20081"/>
                            <a:pt x="35753" y="14117"/>
                          </a:cubicBezTo>
                          <a:cubicBezTo>
                            <a:pt x="33159" y="8152"/>
                            <a:pt x="29183" y="5126"/>
                            <a:pt x="23823" y="4867"/>
                          </a:cubicBezTo>
                          <a:cubicBezTo>
                            <a:pt x="18377" y="4608"/>
                            <a:pt x="14055" y="7287"/>
                            <a:pt x="10943" y="12820"/>
                          </a:cubicBezTo>
                          <a:cubicBezTo>
                            <a:pt x="7831" y="18439"/>
                            <a:pt x="6016" y="26911"/>
                            <a:pt x="5411" y="38408"/>
                          </a:cubicBezTo>
                          <a:cubicBezTo>
                            <a:pt x="4892" y="49732"/>
                            <a:pt x="5843" y="58290"/>
                            <a:pt x="8350" y="64168"/>
                          </a:cubicBezTo>
                          <a:cubicBezTo>
                            <a:pt x="10857" y="70047"/>
                            <a:pt x="14833" y="73159"/>
                            <a:pt x="20279" y="73418"/>
                          </a:cubicBezTo>
                          <a:cubicBezTo>
                            <a:pt x="25898" y="73678"/>
                            <a:pt x="30220" y="70998"/>
                            <a:pt x="33333" y="65292"/>
                          </a:cubicBezTo>
                          <a:cubicBezTo>
                            <a:pt x="36444" y="59587"/>
                            <a:pt x="38173" y="51202"/>
                            <a:pt x="38779" y="4005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00" name="Freihandform: Form 299">
                      <a:extLst>
                        <a:ext uri="{FF2B5EF4-FFF2-40B4-BE49-F238E27FC236}">
                          <a16:creationId xmlns:a16="http://schemas.microsoft.com/office/drawing/2014/main" id="{733D7C61-B816-42FB-B633-CA24EF3BE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2331" y="3935772"/>
                      <a:ext cx="25934" cy="77801"/>
                    </a:xfrm>
                    <a:custGeom>
                      <a:avLst/>
                      <a:gdLst>
                        <a:gd name="connsiteX0" fmla="*/ 26971 w 25933"/>
                        <a:gd name="connsiteY0" fmla="*/ 2161 h 77800"/>
                        <a:gd name="connsiteX1" fmla="*/ 20747 w 25933"/>
                        <a:gd name="connsiteY1" fmla="*/ 78233 h 77800"/>
                        <a:gd name="connsiteX2" fmla="*/ 15647 w 25933"/>
                        <a:gd name="connsiteY2" fmla="*/ 77801 h 77800"/>
                        <a:gd name="connsiteX3" fmla="*/ 21439 w 25933"/>
                        <a:gd name="connsiteY3" fmla="*/ 6656 h 77800"/>
                        <a:gd name="connsiteX4" fmla="*/ 0 w 25933"/>
                        <a:gd name="connsiteY4" fmla="*/ 4927 h 77800"/>
                        <a:gd name="connsiteX5" fmla="*/ 432 w 25933"/>
                        <a:gd name="connsiteY5" fmla="*/ 0 h 77800"/>
                        <a:gd name="connsiteX6" fmla="*/ 26971 w 25933"/>
                        <a:gd name="connsiteY6" fmla="*/ 2161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5933" h="77800">
                          <a:moveTo>
                            <a:pt x="26971" y="2161"/>
                          </a:moveTo>
                          <a:lnTo>
                            <a:pt x="20747" y="78233"/>
                          </a:lnTo>
                          <a:lnTo>
                            <a:pt x="15647" y="77801"/>
                          </a:lnTo>
                          <a:lnTo>
                            <a:pt x="21439" y="6656"/>
                          </a:lnTo>
                          <a:lnTo>
                            <a:pt x="0" y="4927"/>
                          </a:lnTo>
                          <a:lnTo>
                            <a:pt x="432" y="0"/>
                          </a:lnTo>
                          <a:lnTo>
                            <a:pt x="26971" y="2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01" name="Freihandform: Form 300">
                      <a:extLst>
                        <a:ext uri="{FF2B5EF4-FFF2-40B4-BE49-F238E27FC236}">
                          <a16:creationId xmlns:a16="http://schemas.microsoft.com/office/drawing/2014/main" id="{381E5DB0-DD2D-4AAE-AEED-724697E6D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5851" y="3932054"/>
                      <a:ext cx="25934" cy="77801"/>
                    </a:xfrm>
                    <a:custGeom>
                      <a:avLst/>
                      <a:gdLst>
                        <a:gd name="connsiteX0" fmla="*/ 27057 w 25933"/>
                        <a:gd name="connsiteY0" fmla="*/ 2766 h 77800"/>
                        <a:gd name="connsiteX1" fmla="*/ 18759 w 25933"/>
                        <a:gd name="connsiteY1" fmla="*/ 78665 h 77800"/>
                        <a:gd name="connsiteX2" fmla="*/ 13658 w 25933"/>
                        <a:gd name="connsiteY2" fmla="*/ 78147 h 77800"/>
                        <a:gd name="connsiteX3" fmla="*/ 21352 w 25933"/>
                        <a:gd name="connsiteY3" fmla="*/ 7175 h 77800"/>
                        <a:gd name="connsiteX4" fmla="*/ 0 w 25933"/>
                        <a:gd name="connsiteY4" fmla="*/ 4841 h 77800"/>
                        <a:gd name="connsiteX5" fmla="*/ 519 w 25933"/>
                        <a:gd name="connsiteY5" fmla="*/ 0 h 77800"/>
                        <a:gd name="connsiteX6" fmla="*/ 27057 w 25933"/>
                        <a:gd name="connsiteY6" fmla="*/ 2766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5933" h="77800">
                          <a:moveTo>
                            <a:pt x="27057" y="2766"/>
                          </a:moveTo>
                          <a:lnTo>
                            <a:pt x="18759" y="78665"/>
                          </a:lnTo>
                          <a:lnTo>
                            <a:pt x="13658" y="78147"/>
                          </a:lnTo>
                          <a:lnTo>
                            <a:pt x="21352" y="7175"/>
                          </a:lnTo>
                          <a:lnTo>
                            <a:pt x="0" y="4841"/>
                          </a:lnTo>
                          <a:lnTo>
                            <a:pt x="519" y="0"/>
                          </a:lnTo>
                          <a:lnTo>
                            <a:pt x="27057" y="27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02" name="Freihandform: Form 301">
                      <a:extLst>
                        <a:ext uri="{FF2B5EF4-FFF2-40B4-BE49-F238E27FC236}">
                          <a16:creationId xmlns:a16="http://schemas.microsoft.com/office/drawing/2014/main" id="{8E01F3FF-11BC-442A-AA67-1E6E1B257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8479" y="3926781"/>
                      <a:ext cx="34578" cy="77801"/>
                    </a:xfrm>
                    <a:custGeom>
                      <a:avLst/>
                      <a:gdLst>
                        <a:gd name="connsiteX0" fmla="*/ 10374 w 34578"/>
                        <a:gd name="connsiteY0" fmla="*/ 0 h 77800"/>
                        <a:gd name="connsiteX1" fmla="*/ 37777 w 34578"/>
                        <a:gd name="connsiteY1" fmla="*/ 3804 h 77800"/>
                        <a:gd name="connsiteX2" fmla="*/ 27403 w 34578"/>
                        <a:gd name="connsiteY2" fmla="*/ 79443 h 77800"/>
                        <a:gd name="connsiteX3" fmla="*/ 0 w 34578"/>
                        <a:gd name="connsiteY3" fmla="*/ 75640 h 77800"/>
                        <a:gd name="connsiteX4" fmla="*/ 692 w 34578"/>
                        <a:gd name="connsiteY4" fmla="*/ 70799 h 77800"/>
                        <a:gd name="connsiteX5" fmla="*/ 22995 w 34578"/>
                        <a:gd name="connsiteY5" fmla="*/ 73824 h 77800"/>
                        <a:gd name="connsiteX6" fmla="*/ 26971 w 34578"/>
                        <a:gd name="connsiteY6" fmla="*/ 45124 h 77800"/>
                        <a:gd name="connsiteX7" fmla="*/ 5878 w 34578"/>
                        <a:gd name="connsiteY7" fmla="*/ 42185 h 77800"/>
                        <a:gd name="connsiteX8" fmla="*/ 6570 w 34578"/>
                        <a:gd name="connsiteY8" fmla="*/ 37344 h 77800"/>
                        <a:gd name="connsiteX9" fmla="*/ 27663 w 34578"/>
                        <a:gd name="connsiteY9" fmla="*/ 40284 h 77800"/>
                        <a:gd name="connsiteX10" fmla="*/ 32158 w 34578"/>
                        <a:gd name="connsiteY10" fmla="*/ 7953 h 77800"/>
                        <a:gd name="connsiteX11" fmla="*/ 9855 w 34578"/>
                        <a:gd name="connsiteY11" fmla="*/ 4841 h 77800"/>
                        <a:gd name="connsiteX12" fmla="*/ 10374 w 34578"/>
                        <a:gd name="connsiteY12" fmla="*/ 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10374" y="0"/>
                          </a:moveTo>
                          <a:lnTo>
                            <a:pt x="37777" y="3804"/>
                          </a:lnTo>
                          <a:lnTo>
                            <a:pt x="27403" y="79443"/>
                          </a:lnTo>
                          <a:lnTo>
                            <a:pt x="0" y="75640"/>
                          </a:lnTo>
                          <a:lnTo>
                            <a:pt x="692" y="70799"/>
                          </a:lnTo>
                          <a:lnTo>
                            <a:pt x="22995" y="73824"/>
                          </a:lnTo>
                          <a:lnTo>
                            <a:pt x="26971" y="45124"/>
                          </a:lnTo>
                          <a:lnTo>
                            <a:pt x="5878" y="42185"/>
                          </a:lnTo>
                          <a:lnTo>
                            <a:pt x="6570" y="37344"/>
                          </a:lnTo>
                          <a:lnTo>
                            <a:pt x="27663" y="40284"/>
                          </a:lnTo>
                          <a:lnTo>
                            <a:pt x="32158" y="7953"/>
                          </a:lnTo>
                          <a:lnTo>
                            <a:pt x="9855" y="4841"/>
                          </a:lnTo>
                          <a:lnTo>
                            <a:pt x="1037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89" name="Grafik 3537">
                    <a:extLst>
                      <a:ext uri="{FF2B5EF4-FFF2-40B4-BE49-F238E27FC236}">
                        <a16:creationId xmlns:a16="http://schemas.microsoft.com/office/drawing/2014/main" id="{10955463-8E6D-4D90-A912-7754CE0D627F}"/>
                      </a:ext>
                    </a:extLst>
                  </p:cNvPr>
                  <p:cNvGrpSpPr/>
                  <p:nvPr/>
                </p:nvGrpSpPr>
                <p:grpSpPr>
                  <a:xfrm>
                    <a:off x="4417781" y="3534492"/>
                    <a:ext cx="302559" cy="302559"/>
                    <a:chOff x="4417781" y="3534492"/>
                    <a:chExt cx="302559" cy="302559"/>
                  </a:xfrm>
                  <a:solidFill>
                    <a:schemeClr val="accent1"/>
                  </a:solidFill>
                </p:grpSpPr>
                <p:sp>
                  <p:nvSpPr>
                    <p:cNvPr id="290" name="Freihandform: Form 289">
                      <a:extLst>
                        <a:ext uri="{FF2B5EF4-FFF2-40B4-BE49-F238E27FC236}">
                          <a16:creationId xmlns:a16="http://schemas.microsoft.com/office/drawing/2014/main" id="{D7ACC796-5BDB-4650-8046-99F993DB6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7781" y="3534492"/>
                      <a:ext cx="302559" cy="302559"/>
                    </a:xfrm>
                    <a:custGeom>
                      <a:avLst/>
                      <a:gdLst>
                        <a:gd name="connsiteX0" fmla="*/ 303423 w 302558"/>
                        <a:gd name="connsiteY0" fmla="*/ 151712 h 302558"/>
                        <a:gd name="connsiteX1" fmla="*/ 151712 w 302558"/>
                        <a:gd name="connsiteY1" fmla="*/ 303423 h 302558"/>
                        <a:gd name="connsiteX2" fmla="*/ 0 w 302558"/>
                        <a:gd name="connsiteY2" fmla="*/ 151712 h 302558"/>
                        <a:gd name="connsiteX3" fmla="*/ 151712 w 302558"/>
                        <a:gd name="connsiteY3" fmla="*/ 0 h 302558"/>
                        <a:gd name="connsiteX4" fmla="*/ 303423 w 302558"/>
                        <a:gd name="connsiteY4" fmla="*/ 151712 h 3025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2558" h="302558">
                          <a:moveTo>
                            <a:pt x="303423" y="151712"/>
                          </a:moveTo>
                          <a:cubicBezTo>
                            <a:pt x="303423" y="235500"/>
                            <a:pt x="235500" y="303423"/>
                            <a:pt x="151712" y="303423"/>
                          </a:cubicBezTo>
                          <a:cubicBezTo>
                            <a:pt x="67924" y="303423"/>
                            <a:pt x="0" y="235500"/>
                            <a:pt x="0" y="151712"/>
                          </a:cubicBezTo>
                          <a:cubicBezTo>
                            <a:pt x="0" y="67924"/>
                            <a:pt x="67924" y="0"/>
                            <a:pt x="151712" y="0"/>
                          </a:cubicBezTo>
                          <a:cubicBezTo>
                            <a:pt x="235500" y="0"/>
                            <a:pt x="303423" y="67924"/>
                            <a:pt x="303423" y="15171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1" name="Freihandform: Form 290">
                      <a:extLst>
                        <a:ext uri="{FF2B5EF4-FFF2-40B4-BE49-F238E27FC236}">
                          <a16:creationId xmlns:a16="http://schemas.microsoft.com/office/drawing/2014/main" id="{1C3F5DCD-78DB-464E-B142-DA3694105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7536" y="3769624"/>
                      <a:ext cx="43223" cy="34578"/>
                    </a:xfrm>
                    <a:custGeom>
                      <a:avLst/>
                      <a:gdLst>
                        <a:gd name="connsiteX0" fmla="*/ 41580 w 43222"/>
                        <a:gd name="connsiteY0" fmla="*/ 13658 h 34578"/>
                        <a:gd name="connsiteX1" fmla="*/ 29305 w 43222"/>
                        <a:gd name="connsiteY1" fmla="*/ 13658 h 34578"/>
                        <a:gd name="connsiteX2" fmla="*/ 29305 w 43222"/>
                        <a:gd name="connsiteY2" fmla="*/ 2420 h 34578"/>
                        <a:gd name="connsiteX3" fmla="*/ 26884 w 43222"/>
                        <a:gd name="connsiteY3" fmla="*/ 0 h 34578"/>
                        <a:gd name="connsiteX4" fmla="*/ 17116 w 43222"/>
                        <a:gd name="connsiteY4" fmla="*/ 0 h 34578"/>
                        <a:gd name="connsiteX5" fmla="*/ 14696 w 43222"/>
                        <a:gd name="connsiteY5" fmla="*/ 2420 h 34578"/>
                        <a:gd name="connsiteX6" fmla="*/ 14696 w 43222"/>
                        <a:gd name="connsiteY6" fmla="*/ 13658 h 34578"/>
                        <a:gd name="connsiteX7" fmla="*/ 2420 w 43222"/>
                        <a:gd name="connsiteY7" fmla="*/ 13658 h 34578"/>
                        <a:gd name="connsiteX8" fmla="*/ 0 w 43222"/>
                        <a:gd name="connsiteY8" fmla="*/ 16079 h 34578"/>
                        <a:gd name="connsiteX9" fmla="*/ 0 w 43222"/>
                        <a:gd name="connsiteY9" fmla="*/ 25847 h 34578"/>
                        <a:gd name="connsiteX10" fmla="*/ 2420 w 43222"/>
                        <a:gd name="connsiteY10" fmla="*/ 28268 h 34578"/>
                        <a:gd name="connsiteX11" fmla="*/ 14696 w 43222"/>
                        <a:gd name="connsiteY11" fmla="*/ 28268 h 34578"/>
                        <a:gd name="connsiteX12" fmla="*/ 14696 w 43222"/>
                        <a:gd name="connsiteY12" fmla="*/ 40543 h 34578"/>
                        <a:gd name="connsiteX13" fmla="*/ 17116 w 43222"/>
                        <a:gd name="connsiteY13" fmla="*/ 42963 h 34578"/>
                        <a:gd name="connsiteX14" fmla="*/ 26884 w 43222"/>
                        <a:gd name="connsiteY14" fmla="*/ 42963 h 34578"/>
                        <a:gd name="connsiteX15" fmla="*/ 29305 w 43222"/>
                        <a:gd name="connsiteY15" fmla="*/ 40543 h 34578"/>
                        <a:gd name="connsiteX16" fmla="*/ 29305 w 43222"/>
                        <a:gd name="connsiteY16" fmla="*/ 28268 h 34578"/>
                        <a:gd name="connsiteX17" fmla="*/ 41580 w 43222"/>
                        <a:gd name="connsiteY17" fmla="*/ 28268 h 34578"/>
                        <a:gd name="connsiteX18" fmla="*/ 44001 w 43222"/>
                        <a:gd name="connsiteY18" fmla="*/ 25847 h 34578"/>
                        <a:gd name="connsiteX19" fmla="*/ 44001 w 43222"/>
                        <a:gd name="connsiteY19" fmla="*/ 16079 h 34578"/>
                        <a:gd name="connsiteX20" fmla="*/ 41580 w 43222"/>
                        <a:gd name="connsiteY20" fmla="*/ 13658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34578">
                          <a:moveTo>
                            <a:pt x="41580" y="13658"/>
                          </a:moveTo>
                          <a:lnTo>
                            <a:pt x="29305" y="13658"/>
                          </a:lnTo>
                          <a:lnTo>
                            <a:pt x="29305" y="2420"/>
                          </a:lnTo>
                          <a:cubicBezTo>
                            <a:pt x="29305" y="1037"/>
                            <a:pt x="28181" y="0"/>
                            <a:pt x="26884" y="0"/>
                          </a:cubicBezTo>
                          <a:lnTo>
                            <a:pt x="17116" y="0"/>
                          </a:lnTo>
                          <a:cubicBezTo>
                            <a:pt x="15733" y="0"/>
                            <a:pt x="14696" y="1124"/>
                            <a:pt x="14696" y="2420"/>
                          </a:cubicBezTo>
                          <a:lnTo>
                            <a:pt x="14696" y="13658"/>
                          </a:lnTo>
                          <a:lnTo>
                            <a:pt x="2420" y="13658"/>
                          </a:lnTo>
                          <a:cubicBezTo>
                            <a:pt x="1037" y="13658"/>
                            <a:pt x="0" y="14782"/>
                            <a:pt x="0" y="16079"/>
                          </a:cubicBezTo>
                          <a:lnTo>
                            <a:pt x="0" y="25847"/>
                          </a:lnTo>
                          <a:cubicBezTo>
                            <a:pt x="0" y="27230"/>
                            <a:pt x="1124" y="28268"/>
                            <a:pt x="2420" y="28268"/>
                          </a:cubicBezTo>
                          <a:lnTo>
                            <a:pt x="14696" y="28268"/>
                          </a:lnTo>
                          <a:lnTo>
                            <a:pt x="14696" y="40543"/>
                          </a:lnTo>
                          <a:cubicBezTo>
                            <a:pt x="14696" y="41926"/>
                            <a:pt x="15819" y="42963"/>
                            <a:pt x="17116" y="42963"/>
                          </a:cubicBezTo>
                          <a:lnTo>
                            <a:pt x="26884" y="42963"/>
                          </a:lnTo>
                          <a:cubicBezTo>
                            <a:pt x="28268" y="42963"/>
                            <a:pt x="29305" y="41840"/>
                            <a:pt x="29305" y="40543"/>
                          </a:cubicBezTo>
                          <a:lnTo>
                            <a:pt x="29305" y="28268"/>
                          </a:lnTo>
                          <a:lnTo>
                            <a:pt x="41580" y="28268"/>
                          </a:lnTo>
                          <a:cubicBezTo>
                            <a:pt x="42963" y="28268"/>
                            <a:pt x="44001" y="27144"/>
                            <a:pt x="44001" y="25847"/>
                          </a:cubicBezTo>
                          <a:lnTo>
                            <a:pt x="44001" y="16079"/>
                          </a:lnTo>
                          <a:cubicBezTo>
                            <a:pt x="44001" y="14782"/>
                            <a:pt x="42877" y="13658"/>
                            <a:pt x="41580" y="13658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2" name="Freihandform: Form 291">
                      <a:extLst>
                        <a:ext uri="{FF2B5EF4-FFF2-40B4-BE49-F238E27FC236}">
                          <a16:creationId xmlns:a16="http://schemas.microsoft.com/office/drawing/2014/main" id="{ADF29F56-CC84-407A-BA6D-43284CB3E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5266" y="3729427"/>
                      <a:ext cx="60512" cy="25934"/>
                    </a:xfrm>
                    <a:custGeom>
                      <a:avLst/>
                      <a:gdLst>
                        <a:gd name="connsiteX0" fmla="*/ 58259 w 60511"/>
                        <a:gd name="connsiteY0" fmla="*/ 1469 h 25933"/>
                        <a:gd name="connsiteX1" fmla="*/ 56011 w 60511"/>
                        <a:gd name="connsiteY1" fmla="*/ 0 h 25933"/>
                        <a:gd name="connsiteX2" fmla="*/ 12356 w 60511"/>
                        <a:gd name="connsiteY2" fmla="*/ 0 h 25933"/>
                        <a:gd name="connsiteX3" fmla="*/ 10109 w 60511"/>
                        <a:gd name="connsiteY3" fmla="*/ 1469 h 25933"/>
                        <a:gd name="connsiteX4" fmla="*/ 427 w 60511"/>
                        <a:gd name="connsiteY4" fmla="*/ 23513 h 25933"/>
                        <a:gd name="connsiteX5" fmla="*/ 773 w 60511"/>
                        <a:gd name="connsiteY5" fmla="*/ 28181 h 25933"/>
                        <a:gd name="connsiteX6" fmla="*/ 4835 w 60511"/>
                        <a:gd name="connsiteY6" fmla="*/ 30429 h 25933"/>
                        <a:gd name="connsiteX7" fmla="*/ 63359 w 60511"/>
                        <a:gd name="connsiteY7" fmla="*/ 30429 h 25933"/>
                        <a:gd name="connsiteX8" fmla="*/ 67422 w 60511"/>
                        <a:gd name="connsiteY8" fmla="*/ 28181 h 25933"/>
                        <a:gd name="connsiteX9" fmla="*/ 67768 w 60511"/>
                        <a:gd name="connsiteY9" fmla="*/ 23513 h 25933"/>
                        <a:gd name="connsiteX10" fmla="*/ 58259 w 60511"/>
                        <a:gd name="connsiteY10" fmla="*/ 1469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0511" h="25933">
                          <a:moveTo>
                            <a:pt x="58259" y="1469"/>
                          </a:moveTo>
                          <a:cubicBezTo>
                            <a:pt x="57913" y="605"/>
                            <a:pt x="56962" y="0"/>
                            <a:pt x="56011" y="0"/>
                          </a:cubicBezTo>
                          <a:lnTo>
                            <a:pt x="12356" y="0"/>
                          </a:lnTo>
                          <a:cubicBezTo>
                            <a:pt x="11405" y="0"/>
                            <a:pt x="10541" y="605"/>
                            <a:pt x="10109" y="1469"/>
                          </a:cubicBezTo>
                          <a:lnTo>
                            <a:pt x="427" y="23513"/>
                          </a:lnTo>
                          <a:cubicBezTo>
                            <a:pt x="-265" y="25069"/>
                            <a:pt x="-92" y="26798"/>
                            <a:pt x="773" y="28181"/>
                          </a:cubicBezTo>
                          <a:cubicBezTo>
                            <a:pt x="1637" y="29564"/>
                            <a:pt x="3193" y="30429"/>
                            <a:pt x="4835" y="30429"/>
                          </a:cubicBezTo>
                          <a:lnTo>
                            <a:pt x="63359" y="30429"/>
                          </a:lnTo>
                          <a:cubicBezTo>
                            <a:pt x="65001" y="30429"/>
                            <a:pt x="66558" y="29564"/>
                            <a:pt x="67422" y="28181"/>
                          </a:cubicBezTo>
                          <a:cubicBezTo>
                            <a:pt x="68373" y="26798"/>
                            <a:pt x="68459" y="25069"/>
                            <a:pt x="67768" y="23513"/>
                          </a:cubicBezTo>
                          <a:lnTo>
                            <a:pt x="58259" y="1469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93" name="Freihandform: Form 292">
                      <a:extLst>
                        <a:ext uri="{FF2B5EF4-FFF2-40B4-BE49-F238E27FC236}">
                          <a16:creationId xmlns:a16="http://schemas.microsoft.com/office/drawing/2014/main" id="{726B5FE6-9B26-4CDD-8645-32078D900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7539" y="3567601"/>
                      <a:ext cx="103734" cy="146957"/>
                    </a:xfrm>
                    <a:custGeom>
                      <a:avLst/>
                      <a:gdLst>
                        <a:gd name="connsiteX0" fmla="*/ 86 w 103734"/>
                        <a:gd name="connsiteY0" fmla="*/ 21006 h 146957"/>
                        <a:gd name="connsiteX1" fmla="*/ 5878 w 103734"/>
                        <a:gd name="connsiteY1" fmla="*/ 32676 h 146957"/>
                        <a:gd name="connsiteX2" fmla="*/ 5878 w 103734"/>
                        <a:gd name="connsiteY2" fmla="*/ 32676 h 146957"/>
                        <a:gd name="connsiteX3" fmla="*/ 32330 w 103734"/>
                        <a:gd name="connsiteY3" fmla="*/ 122579 h 146957"/>
                        <a:gd name="connsiteX4" fmla="*/ 27490 w 103734"/>
                        <a:gd name="connsiteY4" fmla="*/ 122579 h 146957"/>
                        <a:gd name="connsiteX5" fmla="*/ 15214 w 103734"/>
                        <a:gd name="connsiteY5" fmla="*/ 134855 h 146957"/>
                        <a:gd name="connsiteX6" fmla="*/ 27490 w 103734"/>
                        <a:gd name="connsiteY6" fmla="*/ 147130 h 146957"/>
                        <a:gd name="connsiteX7" fmla="*/ 76504 w 103734"/>
                        <a:gd name="connsiteY7" fmla="*/ 147130 h 146957"/>
                        <a:gd name="connsiteX8" fmla="*/ 88779 w 103734"/>
                        <a:gd name="connsiteY8" fmla="*/ 134855 h 146957"/>
                        <a:gd name="connsiteX9" fmla="*/ 76504 w 103734"/>
                        <a:gd name="connsiteY9" fmla="*/ 122579 h 146957"/>
                        <a:gd name="connsiteX10" fmla="*/ 71577 w 103734"/>
                        <a:gd name="connsiteY10" fmla="*/ 122579 h 146957"/>
                        <a:gd name="connsiteX11" fmla="*/ 98115 w 103734"/>
                        <a:gd name="connsiteY11" fmla="*/ 32676 h 146957"/>
                        <a:gd name="connsiteX12" fmla="*/ 98115 w 103734"/>
                        <a:gd name="connsiteY12" fmla="*/ 32676 h 146957"/>
                        <a:gd name="connsiteX13" fmla="*/ 103907 w 103734"/>
                        <a:gd name="connsiteY13" fmla="*/ 21006 h 146957"/>
                        <a:gd name="connsiteX14" fmla="*/ 103907 w 103734"/>
                        <a:gd name="connsiteY14" fmla="*/ 14696 h 146957"/>
                        <a:gd name="connsiteX15" fmla="*/ 103821 w 103734"/>
                        <a:gd name="connsiteY15" fmla="*/ 13572 h 146957"/>
                        <a:gd name="connsiteX16" fmla="*/ 103907 w 103734"/>
                        <a:gd name="connsiteY16" fmla="*/ 12967 h 146957"/>
                        <a:gd name="connsiteX17" fmla="*/ 103907 w 103734"/>
                        <a:gd name="connsiteY17" fmla="*/ 4927 h 146957"/>
                        <a:gd name="connsiteX18" fmla="*/ 98980 w 103734"/>
                        <a:gd name="connsiteY18" fmla="*/ 0 h 146957"/>
                        <a:gd name="connsiteX19" fmla="*/ 89039 w 103734"/>
                        <a:gd name="connsiteY19" fmla="*/ 0 h 146957"/>
                        <a:gd name="connsiteX20" fmla="*/ 14696 w 103734"/>
                        <a:gd name="connsiteY20" fmla="*/ 0 h 146957"/>
                        <a:gd name="connsiteX21" fmla="*/ 4927 w 103734"/>
                        <a:gd name="connsiteY21" fmla="*/ 0 h 146957"/>
                        <a:gd name="connsiteX22" fmla="*/ 0 w 103734"/>
                        <a:gd name="connsiteY22" fmla="*/ 4927 h 146957"/>
                        <a:gd name="connsiteX23" fmla="*/ 0 w 103734"/>
                        <a:gd name="connsiteY23" fmla="*/ 12967 h 146957"/>
                        <a:gd name="connsiteX24" fmla="*/ 86 w 103734"/>
                        <a:gd name="connsiteY24" fmla="*/ 13572 h 146957"/>
                        <a:gd name="connsiteX25" fmla="*/ 0 w 103734"/>
                        <a:gd name="connsiteY25" fmla="*/ 14696 h 146957"/>
                        <a:gd name="connsiteX26" fmla="*/ 0 w 103734"/>
                        <a:gd name="connsiteY26" fmla="*/ 21006 h 1469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103734" h="146957">
                          <a:moveTo>
                            <a:pt x="86" y="21006"/>
                          </a:moveTo>
                          <a:cubicBezTo>
                            <a:pt x="86" y="25761"/>
                            <a:pt x="2334" y="29910"/>
                            <a:pt x="5878" y="32676"/>
                          </a:cubicBezTo>
                          <a:lnTo>
                            <a:pt x="5878" y="32676"/>
                          </a:lnTo>
                          <a:cubicBezTo>
                            <a:pt x="5878" y="32676"/>
                            <a:pt x="32330" y="51435"/>
                            <a:pt x="32330" y="122579"/>
                          </a:cubicBezTo>
                          <a:lnTo>
                            <a:pt x="27490" y="122579"/>
                          </a:lnTo>
                          <a:cubicBezTo>
                            <a:pt x="20747" y="122579"/>
                            <a:pt x="15214" y="128112"/>
                            <a:pt x="15214" y="134855"/>
                          </a:cubicBezTo>
                          <a:cubicBezTo>
                            <a:pt x="15214" y="141597"/>
                            <a:pt x="20747" y="147130"/>
                            <a:pt x="27490" y="147130"/>
                          </a:cubicBezTo>
                          <a:lnTo>
                            <a:pt x="76504" y="147130"/>
                          </a:lnTo>
                          <a:cubicBezTo>
                            <a:pt x="83247" y="147130"/>
                            <a:pt x="88779" y="141597"/>
                            <a:pt x="88779" y="134855"/>
                          </a:cubicBezTo>
                          <a:cubicBezTo>
                            <a:pt x="88779" y="128112"/>
                            <a:pt x="83247" y="122579"/>
                            <a:pt x="76504" y="122579"/>
                          </a:cubicBezTo>
                          <a:lnTo>
                            <a:pt x="71577" y="122579"/>
                          </a:lnTo>
                          <a:cubicBezTo>
                            <a:pt x="71577" y="51781"/>
                            <a:pt x="98115" y="32676"/>
                            <a:pt x="98115" y="32676"/>
                          </a:cubicBezTo>
                          <a:lnTo>
                            <a:pt x="98115" y="32676"/>
                          </a:lnTo>
                          <a:cubicBezTo>
                            <a:pt x="101573" y="29997"/>
                            <a:pt x="103907" y="25761"/>
                            <a:pt x="103907" y="21006"/>
                          </a:cubicBezTo>
                          <a:lnTo>
                            <a:pt x="103907" y="14696"/>
                          </a:lnTo>
                          <a:cubicBezTo>
                            <a:pt x="103907" y="14350"/>
                            <a:pt x="103907" y="13918"/>
                            <a:pt x="103821" y="13572"/>
                          </a:cubicBezTo>
                          <a:cubicBezTo>
                            <a:pt x="103821" y="13399"/>
                            <a:pt x="103907" y="13226"/>
                            <a:pt x="103907" y="12967"/>
                          </a:cubicBezTo>
                          <a:lnTo>
                            <a:pt x="103907" y="4927"/>
                          </a:lnTo>
                          <a:cubicBezTo>
                            <a:pt x="103907" y="2247"/>
                            <a:pt x="101746" y="0"/>
                            <a:pt x="98980" y="0"/>
                          </a:cubicBezTo>
                          <a:lnTo>
                            <a:pt x="89039" y="0"/>
                          </a:lnTo>
                          <a:lnTo>
                            <a:pt x="14696" y="0"/>
                          </a:lnTo>
                          <a:lnTo>
                            <a:pt x="4927" y="0"/>
                          </a:lnTo>
                          <a:cubicBezTo>
                            <a:pt x="2247" y="0"/>
                            <a:pt x="0" y="2161"/>
                            <a:pt x="0" y="4927"/>
                          </a:cubicBezTo>
                          <a:lnTo>
                            <a:pt x="0" y="12967"/>
                          </a:lnTo>
                          <a:cubicBezTo>
                            <a:pt x="0" y="13140"/>
                            <a:pt x="0" y="13399"/>
                            <a:pt x="86" y="13572"/>
                          </a:cubicBezTo>
                          <a:cubicBezTo>
                            <a:pt x="86" y="13918"/>
                            <a:pt x="0" y="14350"/>
                            <a:pt x="0" y="14696"/>
                          </a:cubicBezTo>
                          <a:lnTo>
                            <a:pt x="0" y="2100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1" name="Grafik 3537">
                  <a:extLst>
                    <a:ext uri="{FF2B5EF4-FFF2-40B4-BE49-F238E27FC236}">
                      <a16:creationId xmlns:a16="http://schemas.microsoft.com/office/drawing/2014/main" id="{2A387A86-F8CC-4EDA-BE03-942EF539CEF5}"/>
                    </a:ext>
                  </a:extLst>
                </p:cNvPr>
                <p:cNvGrpSpPr/>
                <p:nvPr/>
              </p:nvGrpSpPr>
              <p:grpSpPr>
                <a:xfrm>
                  <a:off x="4612715" y="2645401"/>
                  <a:ext cx="1002766" cy="1374482"/>
                  <a:chOff x="4612715" y="2645401"/>
                  <a:chExt cx="1002766" cy="1374482"/>
                </a:xfrm>
                <a:solidFill>
                  <a:schemeClr val="accent1"/>
                </a:solidFill>
              </p:grpSpPr>
              <p:sp>
                <p:nvSpPr>
                  <p:cNvPr id="268" name="Freihandform: Form 267">
                    <a:extLst>
                      <a:ext uri="{FF2B5EF4-FFF2-40B4-BE49-F238E27FC236}">
                        <a16:creationId xmlns:a16="http://schemas.microsoft.com/office/drawing/2014/main" id="{97AEEA11-856D-424B-9C2B-38B2C5333F51}"/>
                      </a:ext>
                    </a:extLst>
                  </p:cNvPr>
                  <p:cNvSpPr/>
                  <p:nvPr/>
                </p:nvSpPr>
                <p:spPr>
                  <a:xfrm>
                    <a:off x="4612715" y="2645401"/>
                    <a:ext cx="1002766" cy="1374482"/>
                  </a:xfrm>
                  <a:custGeom>
                    <a:avLst/>
                    <a:gdLst>
                      <a:gd name="connsiteX0" fmla="*/ 368949 w 1002766"/>
                      <a:gd name="connsiteY0" fmla="*/ 1376989 h 1374481"/>
                      <a:gd name="connsiteX1" fmla="*/ 1007694 w 1002766"/>
                      <a:gd name="connsiteY1" fmla="*/ 1007694 h 1374481"/>
                      <a:gd name="connsiteX2" fmla="*/ 0 w 1002766"/>
                      <a:gd name="connsiteY2" fmla="*/ 0 h 1374481"/>
                      <a:gd name="connsiteX3" fmla="*/ 368949 w 1002766"/>
                      <a:gd name="connsiteY3" fmla="*/ 1376989 h 137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2766" h="1374481">
                        <a:moveTo>
                          <a:pt x="368949" y="1376989"/>
                        </a:moveTo>
                        <a:cubicBezTo>
                          <a:pt x="612552" y="1308005"/>
                          <a:pt x="831086" y="1179288"/>
                          <a:pt x="1007694" y="1007694"/>
                        </a:cubicBezTo>
                        <a:lnTo>
                          <a:pt x="0" y="0"/>
                        </a:lnTo>
                        <a:lnTo>
                          <a:pt x="368949" y="1376989"/>
                        </a:lnTo>
                        <a:close/>
                      </a:path>
                    </a:pathLst>
                  </a:custGeom>
                  <a:solidFill>
                    <a:srgbClr val="A7BE32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269" name="Grafik 3537">
                    <a:extLst>
                      <a:ext uri="{FF2B5EF4-FFF2-40B4-BE49-F238E27FC236}">
                        <a16:creationId xmlns:a16="http://schemas.microsoft.com/office/drawing/2014/main" id="{44772BFB-E035-4BCC-959B-433CB4617830}"/>
                      </a:ext>
                    </a:extLst>
                  </p:cNvPr>
                  <p:cNvGrpSpPr/>
                  <p:nvPr/>
                </p:nvGrpSpPr>
                <p:grpSpPr>
                  <a:xfrm>
                    <a:off x="4989098" y="3596397"/>
                    <a:ext cx="544606" cy="345782"/>
                    <a:chOff x="4989098" y="3596397"/>
                    <a:chExt cx="544606" cy="345782"/>
                  </a:xfrm>
                  <a:solidFill>
                    <a:srgbClr val="FFFFFF"/>
                  </a:solidFill>
                </p:grpSpPr>
                <p:sp>
                  <p:nvSpPr>
                    <p:cNvPr id="274" name="Freihandform: Form 273">
                      <a:extLst>
                        <a:ext uri="{FF2B5EF4-FFF2-40B4-BE49-F238E27FC236}">
                          <a16:creationId xmlns:a16="http://schemas.microsoft.com/office/drawing/2014/main" id="{5DAA5177-0ADF-4799-B9F3-7693F7C37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6732" y="3596397"/>
                      <a:ext cx="69156" cy="69156"/>
                    </a:xfrm>
                    <a:custGeom>
                      <a:avLst/>
                      <a:gdLst>
                        <a:gd name="connsiteX0" fmla="*/ 43373 w 69156"/>
                        <a:gd name="connsiteY0" fmla="*/ 75025 h 69156"/>
                        <a:gd name="connsiteX1" fmla="*/ 9400 w 69156"/>
                        <a:gd name="connsiteY1" fmla="*/ 36297 h 69156"/>
                        <a:gd name="connsiteX2" fmla="*/ 6201 w 69156"/>
                        <a:gd name="connsiteY2" fmla="*/ 4658 h 69156"/>
                        <a:gd name="connsiteX3" fmla="*/ 21156 w 69156"/>
                        <a:gd name="connsiteY3" fmla="*/ 422 h 69156"/>
                        <a:gd name="connsiteX4" fmla="*/ 37408 w 69156"/>
                        <a:gd name="connsiteY4" fmla="*/ 11574 h 69156"/>
                        <a:gd name="connsiteX5" fmla="*/ 71381 w 69156"/>
                        <a:gd name="connsiteY5" fmla="*/ 50302 h 69156"/>
                        <a:gd name="connsiteX6" fmla="*/ 67491 w 69156"/>
                        <a:gd name="connsiteY6" fmla="*/ 53673 h 69156"/>
                        <a:gd name="connsiteX7" fmla="*/ 33086 w 69156"/>
                        <a:gd name="connsiteY7" fmla="*/ 14513 h 69156"/>
                        <a:gd name="connsiteX8" fmla="*/ 20465 w 69156"/>
                        <a:gd name="connsiteY8" fmla="*/ 5523 h 69156"/>
                        <a:gd name="connsiteX9" fmla="*/ 9400 w 69156"/>
                        <a:gd name="connsiteY9" fmla="*/ 8376 h 69156"/>
                        <a:gd name="connsiteX10" fmla="*/ 5337 w 69156"/>
                        <a:gd name="connsiteY10" fmla="*/ 18835 h 69156"/>
                        <a:gd name="connsiteX11" fmla="*/ 12857 w 69156"/>
                        <a:gd name="connsiteY11" fmla="*/ 32580 h 69156"/>
                        <a:gd name="connsiteX12" fmla="*/ 47090 w 69156"/>
                        <a:gd name="connsiteY12" fmla="*/ 71567 h 69156"/>
                        <a:gd name="connsiteX13" fmla="*/ 43373 w 69156"/>
                        <a:gd name="connsiteY13" fmla="*/ 75025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9156" h="69156">
                          <a:moveTo>
                            <a:pt x="43373" y="75025"/>
                          </a:moveTo>
                          <a:lnTo>
                            <a:pt x="9400" y="36297"/>
                          </a:lnTo>
                          <a:cubicBezTo>
                            <a:pt x="-1925" y="23331"/>
                            <a:pt x="-3049" y="12784"/>
                            <a:pt x="6201" y="4658"/>
                          </a:cubicBezTo>
                          <a:cubicBezTo>
                            <a:pt x="10869" y="595"/>
                            <a:pt x="15796" y="-788"/>
                            <a:pt x="21156" y="422"/>
                          </a:cubicBezTo>
                          <a:cubicBezTo>
                            <a:pt x="26516" y="1633"/>
                            <a:pt x="31962" y="5350"/>
                            <a:pt x="37408" y="11574"/>
                          </a:cubicBezTo>
                          <a:lnTo>
                            <a:pt x="71381" y="50302"/>
                          </a:lnTo>
                          <a:lnTo>
                            <a:pt x="67491" y="53673"/>
                          </a:lnTo>
                          <a:lnTo>
                            <a:pt x="33086" y="14513"/>
                          </a:lnTo>
                          <a:cubicBezTo>
                            <a:pt x="28763" y="9586"/>
                            <a:pt x="24528" y="6560"/>
                            <a:pt x="20465" y="5523"/>
                          </a:cubicBezTo>
                          <a:cubicBezTo>
                            <a:pt x="16402" y="4485"/>
                            <a:pt x="12685" y="5436"/>
                            <a:pt x="9400" y="8376"/>
                          </a:cubicBezTo>
                          <a:cubicBezTo>
                            <a:pt x="6115" y="11315"/>
                            <a:pt x="4731" y="14772"/>
                            <a:pt x="5337" y="18835"/>
                          </a:cubicBezTo>
                          <a:cubicBezTo>
                            <a:pt x="5942" y="22898"/>
                            <a:pt x="8449" y="27480"/>
                            <a:pt x="12857" y="32580"/>
                          </a:cubicBezTo>
                          <a:lnTo>
                            <a:pt x="47090" y="71567"/>
                          </a:lnTo>
                          <a:lnTo>
                            <a:pt x="43373" y="750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5" name="Freihandform: Form 274">
                      <a:extLst>
                        <a:ext uri="{FF2B5EF4-FFF2-40B4-BE49-F238E27FC236}">
                          <a16:creationId xmlns:a16="http://schemas.microsoft.com/office/drawing/2014/main" id="{FB86B915-E470-46CD-A23D-57E13FAAE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6830" y="3623963"/>
                      <a:ext cx="77801" cy="77801"/>
                    </a:xfrm>
                    <a:custGeom>
                      <a:avLst/>
                      <a:gdLst>
                        <a:gd name="connsiteX0" fmla="*/ 0 w 77800"/>
                        <a:gd name="connsiteY0" fmla="*/ 25328 h 77800"/>
                        <a:gd name="connsiteX1" fmla="*/ 5100 w 77800"/>
                        <a:gd name="connsiteY1" fmla="*/ 21179 h 77800"/>
                        <a:gd name="connsiteX2" fmla="*/ 70626 w 77800"/>
                        <a:gd name="connsiteY2" fmla="*/ 56103 h 77800"/>
                        <a:gd name="connsiteX3" fmla="*/ 70972 w 77800"/>
                        <a:gd name="connsiteY3" fmla="*/ 55844 h 77800"/>
                        <a:gd name="connsiteX4" fmla="*/ 61895 w 77800"/>
                        <a:gd name="connsiteY4" fmla="*/ 45643 h 77800"/>
                        <a:gd name="connsiteX5" fmla="*/ 27403 w 77800"/>
                        <a:gd name="connsiteY5" fmla="*/ 3112 h 77800"/>
                        <a:gd name="connsiteX6" fmla="*/ 31293 w 77800"/>
                        <a:gd name="connsiteY6" fmla="*/ 0 h 77800"/>
                        <a:gd name="connsiteX7" fmla="*/ 79357 w 77800"/>
                        <a:gd name="connsiteY7" fmla="*/ 59301 h 77800"/>
                        <a:gd name="connsiteX8" fmla="*/ 74170 w 77800"/>
                        <a:gd name="connsiteY8" fmla="*/ 63451 h 77800"/>
                        <a:gd name="connsiteX9" fmla="*/ 9336 w 77800"/>
                        <a:gd name="connsiteY9" fmla="*/ 28959 h 77800"/>
                        <a:gd name="connsiteX10" fmla="*/ 9077 w 77800"/>
                        <a:gd name="connsiteY10" fmla="*/ 29132 h 77800"/>
                        <a:gd name="connsiteX11" fmla="*/ 18413 w 77800"/>
                        <a:gd name="connsiteY11" fmla="*/ 39938 h 77800"/>
                        <a:gd name="connsiteX12" fmla="*/ 52040 w 77800"/>
                        <a:gd name="connsiteY12" fmla="*/ 81345 h 77800"/>
                        <a:gd name="connsiteX13" fmla="*/ 48150 w 77800"/>
                        <a:gd name="connsiteY13" fmla="*/ 84457 h 77800"/>
                        <a:gd name="connsiteX14" fmla="*/ 0 w 77800"/>
                        <a:gd name="connsiteY14" fmla="*/ 25328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77800">
                          <a:moveTo>
                            <a:pt x="0" y="25328"/>
                          </a:moveTo>
                          <a:lnTo>
                            <a:pt x="5100" y="21179"/>
                          </a:lnTo>
                          <a:lnTo>
                            <a:pt x="70626" y="56103"/>
                          </a:lnTo>
                          <a:lnTo>
                            <a:pt x="70972" y="55844"/>
                          </a:lnTo>
                          <a:cubicBezTo>
                            <a:pt x="67687" y="52386"/>
                            <a:pt x="64661" y="49015"/>
                            <a:pt x="61895" y="45643"/>
                          </a:cubicBezTo>
                          <a:lnTo>
                            <a:pt x="27403" y="3112"/>
                          </a:lnTo>
                          <a:lnTo>
                            <a:pt x="31293" y="0"/>
                          </a:lnTo>
                          <a:lnTo>
                            <a:pt x="79357" y="59301"/>
                          </a:lnTo>
                          <a:lnTo>
                            <a:pt x="74170" y="63451"/>
                          </a:lnTo>
                          <a:lnTo>
                            <a:pt x="9336" y="28959"/>
                          </a:lnTo>
                          <a:lnTo>
                            <a:pt x="9077" y="29132"/>
                          </a:lnTo>
                          <a:cubicBezTo>
                            <a:pt x="12880" y="33368"/>
                            <a:pt x="15992" y="36999"/>
                            <a:pt x="18413" y="39938"/>
                          </a:cubicBezTo>
                          <a:lnTo>
                            <a:pt x="52040" y="81345"/>
                          </a:lnTo>
                          <a:lnTo>
                            <a:pt x="48150" y="84457"/>
                          </a:lnTo>
                          <a:lnTo>
                            <a:pt x="0" y="253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6" name="Freihandform: Form 275">
                      <a:extLst>
                        <a:ext uri="{FF2B5EF4-FFF2-40B4-BE49-F238E27FC236}">
                          <a16:creationId xmlns:a16="http://schemas.microsoft.com/office/drawing/2014/main" id="{B0FF0620-75D7-41D8-96FA-0DCEF69B5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4009" y="3663555"/>
                      <a:ext cx="60512" cy="69156"/>
                    </a:xfrm>
                    <a:custGeom>
                      <a:avLst/>
                      <a:gdLst>
                        <a:gd name="connsiteX0" fmla="*/ 0 w 60511"/>
                        <a:gd name="connsiteY0" fmla="*/ 3112 h 69156"/>
                        <a:gd name="connsiteX1" fmla="*/ 4063 w 60511"/>
                        <a:gd name="connsiteY1" fmla="*/ 0 h 69156"/>
                        <a:gd name="connsiteX2" fmla="*/ 47113 w 60511"/>
                        <a:gd name="connsiteY2" fmla="*/ 56881 h 69156"/>
                        <a:gd name="connsiteX3" fmla="*/ 59215 w 60511"/>
                        <a:gd name="connsiteY3" fmla="*/ 47718 h 69156"/>
                        <a:gd name="connsiteX4" fmla="*/ 62154 w 60511"/>
                        <a:gd name="connsiteY4" fmla="*/ 51608 h 69156"/>
                        <a:gd name="connsiteX5" fmla="*/ 33887 w 60511"/>
                        <a:gd name="connsiteY5" fmla="*/ 73046 h 69156"/>
                        <a:gd name="connsiteX6" fmla="*/ 30948 w 60511"/>
                        <a:gd name="connsiteY6" fmla="*/ 69156 h 69156"/>
                        <a:gd name="connsiteX7" fmla="*/ 43050 w 60511"/>
                        <a:gd name="connsiteY7" fmla="*/ 59993 h 69156"/>
                        <a:gd name="connsiteX8" fmla="*/ 0 w 60511"/>
                        <a:gd name="connsiteY8" fmla="*/ 311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0" y="3112"/>
                          </a:moveTo>
                          <a:lnTo>
                            <a:pt x="4063" y="0"/>
                          </a:lnTo>
                          <a:lnTo>
                            <a:pt x="47113" y="56881"/>
                          </a:lnTo>
                          <a:lnTo>
                            <a:pt x="59215" y="47718"/>
                          </a:lnTo>
                          <a:lnTo>
                            <a:pt x="62154" y="51608"/>
                          </a:lnTo>
                          <a:lnTo>
                            <a:pt x="33887" y="73046"/>
                          </a:lnTo>
                          <a:lnTo>
                            <a:pt x="30948" y="69156"/>
                          </a:lnTo>
                          <a:lnTo>
                            <a:pt x="43050" y="59993"/>
                          </a:lnTo>
                          <a:lnTo>
                            <a:pt x="0" y="31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7" name="Freihandform: Form 276">
                      <a:extLst>
                        <a:ext uri="{FF2B5EF4-FFF2-40B4-BE49-F238E27FC236}">
                          <a16:creationId xmlns:a16="http://schemas.microsoft.com/office/drawing/2014/main" id="{14F26B09-8532-447D-B046-9333AA57A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2428" y="3680931"/>
                      <a:ext cx="60512" cy="77801"/>
                    </a:xfrm>
                    <a:custGeom>
                      <a:avLst/>
                      <a:gdLst>
                        <a:gd name="connsiteX0" fmla="*/ 0 w 60511"/>
                        <a:gd name="connsiteY0" fmla="*/ 15733 h 77800"/>
                        <a:gd name="connsiteX1" fmla="*/ 22735 w 60511"/>
                        <a:gd name="connsiteY1" fmla="*/ 0 h 77800"/>
                        <a:gd name="connsiteX2" fmla="*/ 66044 w 60511"/>
                        <a:gd name="connsiteY2" fmla="*/ 62759 h 77800"/>
                        <a:gd name="connsiteX3" fmla="*/ 43309 w 60511"/>
                        <a:gd name="connsiteY3" fmla="*/ 78493 h 77800"/>
                        <a:gd name="connsiteX4" fmla="*/ 40543 w 60511"/>
                        <a:gd name="connsiteY4" fmla="*/ 74430 h 77800"/>
                        <a:gd name="connsiteX5" fmla="*/ 59129 w 60511"/>
                        <a:gd name="connsiteY5" fmla="*/ 61636 h 77800"/>
                        <a:gd name="connsiteX6" fmla="*/ 42704 w 60511"/>
                        <a:gd name="connsiteY6" fmla="*/ 37777 h 77800"/>
                        <a:gd name="connsiteX7" fmla="*/ 25156 w 60511"/>
                        <a:gd name="connsiteY7" fmla="*/ 49879 h 77800"/>
                        <a:gd name="connsiteX8" fmla="*/ 22389 w 60511"/>
                        <a:gd name="connsiteY8" fmla="*/ 45816 h 77800"/>
                        <a:gd name="connsiteX9" fmla="*/ 39938 w 60511"/>
                        <a:gd name="connsiteY9" fmla="*/ 33714 h 77800"/>
                        <a:gd name="connsiteX10" fmla="*/ 21439 w 60511"/>
                        <a:gd name="connsiteY10" fmla="*/ 6916 h 77800"/>
                        <a:gd name="connsiteX11" fmla="*/ 2939 w 60511"/>
                        <a:gd name="connsiteY11" fmla="*/ 19710 h 77800"/>
                        <a:gd name="connsiteX12" fmla="*/ 0 w 60511"/>
                        <a:gd name="connsiteY12" fmla="*/ 1573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0" y="15733"/>
                          </a:moveTo>
                          <a:lnTo>
                            <a:pt x="22735" y="0"/>
                          </a:lnTo>
                          <a:lnTo>
                            <a:pt x="66044" y="62759"/>
                          </a:lnTo>
                          <a:lnTo>
                            <a:pt x="43309" y="78493"/>
                          </a:lnTo>
                          <a:lnTo>
                            <a:pt x="40543" y="74430"/>
                          </a:lnTo>
                          <a:lnTo>
                            <a:pt x="59129" y="61636"/>
                          </a:lnTo>
                          <a:lnTo>
                            <a:pt x="42704" y="37777"/>
                          </a:lnTo>
                          <a:lnTo>
                            <a:pt x="25156" y="49879"/>
                          </a:lnTo>
                          <a:lnTo>
                            <a:pt x="22389" y="45816"/>
                          </a:lnTo>
                          <a:lnTo>
                            <a:pt x="39938" y="33714"/>
                          </a:lnTo>
                          <a:lnTo>
                            <a:pt x="21439" y="6916"/>
                          </a:lnTo>
                          <a:lnTo>
                            <a:pt x="2939" y="19710"/>
                          </a:lnTo>
                          <a:lnTo>
                            <a:pt x="0" y="157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8" name="Freihandform: Form 277">
                      <a:extLst>
                        <a:ext uri="{FF2B5EF4-FFF2-40B4-BE49-F238E27FC236}">
                          <a16:creationId xmlns:a16="http://schemas.microsoft.com/office/drawing/2014/main" id="{F7E96833-734D-40F2-8191-9B0133348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2837" y="3704357"/>
                      <a:ext cx="69156" cy="69156"/>
                    </a:xfrm>
                    <a:custGeom>
                      <a:avLst/>
                      <a:gdLst>
                        <a:gd name="connsiteX0" fmla="*/ 43136 w 69156"/>
                        <a:gd name="connsiteY0" fmla="*/ 30602 h 69156"/>
                        <a:gd name="connsiteX1" fmla="*/ 24637 w 69156"/>
                        <a:gd name="connsiteY1" fmla="*/ 2853 h 69156"/>
                        <a:gd name="connsiteX2" fmla="*/ 28873 w 69156"/>
                        <a:gd name="connsiteY2" fmla="*/ 0 h 69156"/>
                        <a:gd name="connsiteX3" fmla="*/ 71317 w 69156"/>
                        <a:gd name="connsiteY3" fmla="*/ 63451 h 69156"/>
                        <a:gd name="connsiteX4" fmla="*/ 62673 w 69156"/>
                        <a:gd name="connsiteY4" fmla="*/ 69243 h 69156"/>
                        <a:gd name="connsiteX5" fmla="*/ 46162 w 69156"/>
                        <a:gd name="connsiteY5" fmla="*/ 73911 h 69156"/>
                        <a:gd name="connsiteX6" fmla="*/ 33108 w 69156"/>
                        <a:gd name="connsiteY6" fmla="*/ 63710 h 69156"/>
                        <a:gd name="connsiteX7" fmla="*/ 28181 w 69156"/>
                        <a:gd name="connsiteY7" fmla="*/ 51262 h 69156"/>
                        <a:gd name="connsiteX8" fmla="*/ 31812 w 69156"/>
                        <a:gd name="connsiteY8" fmla="*/ 39678 h 69156"/>
                        <a:gd name="connsiteX9" fmla="*/ 0 w 69156"/>
                        <a:gd name="connsiteY9" fmla="*/ 19364 h 69156"/>
                        <a:gd name="connsiteX10" fmla="*/ 4754 w 69156"/>
                        <a:gd name="connsiteY10" fmla="*/ 16166 h 69156"/>
                        <a:gd name="connsiteX11" fmla="*/ 35097 w 69156"/>
                        <a:gd name="connsiteY11" fmla="*/ 35961 h 69156"/>
                        <a:gd name="connsiteX12" fmla="*/ 43136 w 69156"/>
                        <a:gd name="connsiteY12" fmla="*/ 30602 h 69156"/>
                        <a:gd name="connsiteX13" fmla="*/ 45729 w 69156"/>
                        <a:gd name="connsiteY13" fmla="*/ 34492 h 69156"/>
                        <a:gd name="connsiteX14" fmla="*/ 39765 w 69156"/>
                        <a:gd name="connsiteY14" fmla="*/ 38468 h 69156"/>
                        <a:gd name="connsiteX15" fmla="*/ 33281 w 69156"/>
                        <a:gd name="connsiteY15" fmla="*/ 47977 h 69156"/>
                        <a:gd name="connsiteX16" fmla="*/ 37258 w 69156"/>
                        <a:gd name="connsiteY16" fmla="*/ 60598 h 69156"/>
                        <a:gd name="connsiteX17" fmla="*/ 47372 w 69156"/>
                        <a:gd name="connsiteY17" fmla="*/ 68811 h 69156"/>
                        <a:gd name="connsiteX18" fmla="*/ 59561 w 69156"/>
                        <a:gd name="connsiteY18" fmla="*/ 65266 h 69156"/>
                        <a:gd name="connsiteX19" fmla="*/ 64315 w 69156"/>
                        <a:gd name="connsiteY19" fmla="*/ 62154 h 69156"/>
                        <a:gd name="connsiteX20" fmla="*/ 45729 w 69156"/>
                        <a:gd name="connsiteY20" fmla="*/ 3449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9156" h="69156">
                          <a:moveTo>
                            <a:pt x="43136" y="30602"/>
                          </a:moveTo>
                          <a:lnTo>
                            <a:pt x="24637" y="2853"/>
                          </a:lnTo>
                          <a:lnTo>
                            <a:pt x="28873" y="0"/>
                          </a:lnTo>
                          <a:lnTo>
                            <a:pt x="71317" y="63451"/>
                          </a:lnTo>
                          <a:lnTo>
                            <a:pt x="62673" y="69243"/>
                          </a:lnTo>
                          <a:cubicBezTo>
                            <a:pt x="56449" y="73392"/>
                            <a:pt x="51003" y="74948"/>
                            <a:pt x="46162" y="73911"/>
                          </a:cubicBezTo>
                          <a:cubicBezTo>
                            <a:pt x="41321" y="72874"/>
                            <a:pt x="36999" y="69502"/>
                            <a:pt x="33108" y="63710"/>
                          </a:cubicBezTo>
                          <a:cubicBezTo>
                            <a:pt x="30169" y="59302"/>
                            <a:pt x="28527" y="55152"/>
                            <a:pt x="28181" y="51262"/>
                          </a:cubicBezTo>
                          <a:cubicBezTo>
                            <a:pt x="27835" y="47372"/>
                            <a:pt x="29046" y="43482"/>
                            <a:pt x="31812" y="39678"/>
                          </a:cubicBezTo>
                          <a:lnTo>
                            <a:pt x="0" y="19364"/>
                          </a:lnTo>
                          <a:lnTo>
                            <a:pt x="4754" y="16166"/>
                          </a:lnTo>
                          <a:lnTo>
                            <a:pt x="35097" y="35961"/>
                          </a:lnTo>
                          <a:lnTo>
                            <a:pt x="43136" y="30602"/>
                          </a:lnTo>
                          <a:close/>
                          <a:moveTo>
                            <a:pt x="45729" y="34492"/>
                          </a:moveTo>
                          <a:lnTo>
                            <a:pt x="39765" y="38468"/>
                          </a:lnTo>
                          <a:cubicBezTo>
                            <a:pt x="35961" y="41062"/>
                            <a:pt x="33714" y="44174"/>
                            <a:pt x="33281" y="47977"/>
                          </a:cubicBezTo>
                          <a:cubicBezTo>
                            <a:pt x="32763" y="51694"/>
                            <a:pt x="34060" y="55930"/>
                            <a:pt x="37258" y="60598"/>
                          </a:cubicBezTo>
                          <a:cubicBezTo>
                            <a:pt x="40456" y="65353"/>
                            <a:pt x="43828" y="68119"/>
                            <a:pt x="47372" y="68811"/>
                          </a:cubicBezTo>
                          <a:cubicBezTo>
                            <a:pt x="50916" y="69502"/>
                            <a:pt x="54979" y="68292"/>
                            <a:pt x="59561" y="65266"/>
                          </a:cubicBezTo>
                          <a:lnTo>
                            <a:pt x="64315" y="62154"/>
                          </a:lnTo>
                          <a:lnTo>
                            <a:pt x="45729" y="3449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9" name="Freihandform: Form 278">
                      <a:extLst>
                        <a:ext uri="{FF2B5EF4-FFF2-40B4-BE49-F238E27FC236}">
                          <a16:creationId xmlns:a16="http://schemas.microsoft.com/office/drawing/2014/main" id="{2E744117-DD0F-4DD1-A67E-B5F56C9D7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6114" y="3728389"/>
                      <a:ext cx="51867" cy="77801"/>
                    </a:xfrm>
                    <a:custGeom>
                      <a:avLst/>
                      <a:gdLst>
                        <a:gd name="connsiteX0" fmla="*/ 3901 w 51867"/>
                        <a:gd name="connsiteY0" fmla="*/ 33109 h 77800"/>
                        <a:gd name="connsiteX1" fmla="*/ 270 w 51867"/>
                        <a:gd name="connsiteY1" fmla="*/ 17462 h 77800"/>
                        <a:gd name="connsiteX2" fmla="*/ 8396 w 51867"/>
                        <a:gd name="connsiteY2" fmla="*/ 5533 h 77800"/>
                        <a:gd name="connsiteX3" fmla="*/ 22227 w 51867"/>
                        <a:gd name="connsiteY3" fmla="*/ 0 h 77800"/>
                        <a:gd name="connsiteX4" fmla="*/ 25166 w 51867"/>
                        <a:gd name="connsiteY4" fmla="*/ 4668 h 77800"/>
                        <a:gd name="connsiteX5" fmla="*/ 18164 w 51867"/>
                        <a:gd name="connsiteY5" fmla="*/ 6224 h 77800"/>
                        <a:gd name="connsiteX6" fmla="*/ 10989 w 51867"/>
                        <a:gd name="connsiteY6" fmla="*/ 9682 h 77800"/>
                        <a:gd name="connsiteX7" fmla="*/ 5197 w 51867"/>
                        <a:gd name="connsiteY7" fmla="*/ 18499 h 77800"/>
                        <a:gd name="connsiteX8" fmla="*/ 7964 w 51867"/>
                        <a:gd name="connsiteY8" fmla="*/ 30083 h 77800"/>
                        <a:gd name="connsiteX9" fmla="*/ 15571 w 51867"/>
                        <a:gd name="connsiteY9" fmla="*/ 37172 h 77800"/>
                        <a:gd name="connsiteX10" fmla="*/ 28105 w 51867"/>
                        <a:gd name="connsiteY10" fmla="*/ 38036 h 77800"/>
                        <a:gd name="connsiteX11" fmla="*/ 38652 w 51867"/>
                        <a:gd name="connsiteY11" fmla="*/ 38296 h 77800"/>
                        <a:gd name="connsiteX12" fmla="*/ 45740 w 51867"/>
                        <a:gd name="connsiteY12" fmla="*/ 41494 h 77800"/>
                        <a:gd name="connsiteX13" fmla="*/ 51619 w 51867"/>
                        <a:gd name="connsiteY13" fmla="*/ 48237 h 77800"/>
                        <a:gd name="connsiteX14" fmla="*/ 54990 w 51867"/>
                        <a:gd name="connsiteY14" fmla="*/ 57919 h 77800"/>
                        <a:gd name="connsiteX15" fmla="*/ 53175 w 51867"/>
                        <a:gd name="connsiteY15" fmla="*/ 67082 h 77800"/>
                        <a:gd name="connsiteX16" fmla="*/ 46778 w 51867"/>
                        <a:gd name="connsiteY16" fmla="*/ 73911 h 77800"/>
                        <a:gd name="connsiteX17" fmla="*/ 39430 w 51867"/>
                        <a:gd name="connsiteY17" fmla="*/ 77369 h 77800"/>
                        <a:gd name="connsiteX18" fmla="*/ 33465 w 51867"/>
                        <a:gd name="connsiteY18" fmla="*/ 78579 h 77800"/>
                        <a:gd name="connsiteX19" fmla="*/ 32514 w 51867"/>
                        <a:gd name="connsiteY19" fmla="*/ 73392 h 77800"/>
                        <a:gd name="connsiteX20" fmla="*/ 44098 w 51867"/>
                        <a:gd name="connsiteY20" fmla="*/ 69675 h 77800"/>
                        <a:gd name="connsiteX21" fmla="*/ 49803 w 51867"/>
                        <a:gd name="connsiteY21" fmla="*/ 61549 h 77800"/>
                        <a:gd name="connsiteX22" fmla="*/ 47383 w 51867"/>
                        <a:gd name="connsiteY22" fmla="*/ 51089 h 77800"/>
                        <a:gd name="connsiteX23" fmla="*/ 39949 w 51867"/>
                        <a:gd name="connsiteY23" fmla="*/ 44001 h 77800"/>
                        <a:gd name="connsiteX24" fmla="*/ 27587 w 51867"/>
                        <a:gd name="connsiteY24" fmla="*/ 43050 h 77800"/>
                        <a:gd name="connsiteX25" fmla="*/ 13323 w 51867"/>
                        <a:gd name="connsiteY25" fmla="*/ 41580 h 77800"/>
                        <a:gd name="connsiteX26" fmla="*/ 3901 w 51867"/>
                        <a:gd name="connsiteY26" fmla="*/ 3310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3901" y="33109"/>
                          </a:moveTo>
                          <a:cubicBezTo>
                            <a:pt x="616" y="27835"/>
                            <a:pt x="-594" y="22562"/>
                            <a:pt x="270" y="17462"/>
                          </a:cubicBezTo>
                          <a:cubicBezTo>
                            <a:pt x="1134" y="12362"/>
                            <a:pt x="3901" y="8385"/>
                            <a:pt x="8396" y="5533"/>
                          </a:cubicBezTo>
                          <a:cubicBezTo>
                            <a:pt x="13583" y="2334"/>
                            <a:pt x="18164" y="432"/>
                            <a:pt x="22227" y="0"/>
                          </a:cubicBezTo>
                          <a:lnTo>
                            <a:pt x="25166" y="4668"/>
                          </a:lnTo>
                          <a:cubicBezTo>
                            <a:pt x="23092" y="4755"/>
                            <a:pt x="20758" y="5273"/>
                            <a:pt x="18164" y="6224"/>
                          </a:cubicBezTo>
                          <a:cubicBezTo>
                            <a:pt x="15571" y="7175"/>
                            <a:pt x="13150" y="8299"/>
                            <a:pt x="10989" y="9682"/>
                          </a:cubicBezTo>
                          <a:cubicBezTo>
                            <a:pt x="7704" y="11757"/>
                            <a:pt x="5716" y="14696"/>
                            <a:pt x="5197" y="18499"/>
                          </a:cubicBezTo>
                          <a:cubicBezTo>
                            <a:pt x="4679" y="22303"/>
                            <a:pt x="5543" y="26193"/>
                            <a:pt x="7964" y="30083"/>
                          </a:cubicBezTo>
                          <a:cubicBezTo>
                            <a:pt x="10211" y="33627"/>
                            <a:pt x="12718" y="36048"/>
                            <a:pt x="15571" y="37172"/>
                          </a:cubicBezTo>
                          <a:cubicBezTo>
                            <a:pt x="18424" y="38296"/>
                            <a:pt x="22573" y="38641"/>
                            <a:pt x="28105" y="38036"/>
                          </a:cubicBezTo>
                          <a:cubicBezTo>
                            <a:pt x="32514" y="37604"/>
                            <a:pt x="35972" y="37690"/>
                            <a:pt x="38652" y="38296"/>
                          </a:cubicBezTo>
                          <a:cubicBezTo>
                            <a:pt x="41332" y="38814"/>
                            <a:pt x="43666" y="39938"/>
                            <a:pt x="45740" y="41494"/>
                          </a:cubicBezTo>
                          <a:cubicBezTo>
                            <a:pt x="47815" y="43050"/>
                            <a:pt x="49803" y="45384"/>
                            <a:pt x="51619" y="48237"/>
                          </a:cubicBezTo>
                          <a:cubicBezTo>
                            <a:pt x="53607" y="51435"/>
                            <a:pt x="54731" y="54634"/>
                            <a:pt x="54990" y="57919"/>
                          </a:cubicBezTo>
                          <a:cubicBezTo>
                            <a:pt x="55249" y="61203"/>
                            <a:pt x="54644" y="64229"/>
                            <a:pt x="53175" y="67082"/>
                          </a:cubicBezTo>
                          <a:cubicBezTo>
                            <a:pt x="51705" y="69935"/>
                            <a:pt x="49544" y="72182"/>
                            <a:pt x="46778" y="73911"/>
                          </a:cubicBezTo>
                          <a:cubicBezTo>
                            <a:pt x="44271" y="75467"/>
                            <a:pt x="41850" y="76591"/>
                            <a:pt x="39430" y="77369"/>
                          </a:cubicBezTo>
                          <a:cubicBezTo>
                            <a:pt x="37009" y="78060"/>
                            <a:pt x="35021" y="78493"/>
                            <a:pt x="33465" y="78579"/>
                          </a:cubicBezTo>
                          <a:lnTo>
                            <a:pt x="32514" y="73392"/>
                          </a:lnTo>
                          <a:cubicBezTo>
                            <a:pt x="36836" y="73046"/>
                            <a:pt x="40727" y="71750"/>
                            <a:pt x="44098" y="69675"/>
                          </a:cubicBezTo>
                          <a:cubicBezTo>
                            <a:pt x="47296" y="67687"/>
                            <a:pt x="49198" y="65007"/>
                            <a:pt x="49803" y="61549"/>
                          </a:cubicBezTo>
                          <a:cubicBezTo>
                            <a:pt x="50408" y="58178"/>
                            <a:pt x="49630" y="54634"/>
                            <a:pt x="47383" y="51089"/>
                          </a:cubicBezTo>
                          <a:cubicBezTo>
                            <a:pt x="45135" y="47459"/>
                            <a:pt x="42628" y="45124"/>
                            <a:pt x="39949" y="44001"/>
                          </a:cubicBezTo>
                          <a:cubicBezTo>
                            <a:pt x="37269" y="42877"/>
                            <a:pt x="33119" y="42618"/>
                            <a:pt x="27587" y="43050"/>
                          </a:cubicBezTo>
                          <a:cubicBezTo>
                            <a:pt x="21882" y="43655"/>
                            <a:pt x="17127" y="43136"/>
                            <a:pt x="13323" y="41580"/>
                          </a:cubicBezTo>
                          <a:cubicBezTo>
                            <a:pt x="9606" y="40024"/>
                            <a:pt x="6408" y="37172"/>
                            <a:pt x="3901" y="3310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0" name="Freihandform: Form 279">
                      <a:extLst>
                        <a:ext uri="{FF2B5EF4-FFF2-40B4-BE49-F238E27FC236}">
                          <a16:creationId xmlns:a16="http://schemas.microsoft.com/office/drawing/2014/main" id="{331FCA51-77E1-4318-BFCA-5B36F1AFA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771" y="3754755"/>
                      <a:ext cx="51867" cy="69156"/>
                    </a:xfrm>
                    <a:custGeom>
                      <a:avLst/>
                      <a:gdLst>
                        <a:gd name="connsiteX0" fmla="*/ 0 w 51867"/>
                        <a:gd name="connsiteY0" fmla="*/ 2593 h 69156"/>
                        <a:gd name="connsiteX1" fmla="*/ 4409 w 51867"/>
                        <a:gd name="connsiteY1" fmla="*/ 0 h 69156"/>
                        <a:gd name="connsiteX2" fmla="*/ 40457 w 51867"/>
                        <a:gd name="connsiteY2" fmla="*/ 61636 h 69156"/>
                        <a:gd name="connsiteX3" fmla="*/ 53596 w 51867"/>
                        <a:gd name="connsiteY3" fmla="*/ 53942 h 69156"/>
                        <a:gd name="connsiteX4" fmla="*/ 56103 w 51867"/>
                        <a:gd name="connsiteY4" fmla="*/ 58178 h 69156"/>
                        <a:gd name="connsiteX5" fmla="*/ 25501 w 51867"/>
                        <a:gd name="connsiteY5" fmla="*/ 76158 h 69156"/>
                        <a:gd name="connsiteX6" fmla="*/ 22995 w 51867"/>
                        <a:gd name="connsiteY6" fmla="*/ 71923 h 69156"/>
                        <a:gd name="connsiteX7" fmla="*/ 36134 w 51867"/>
                        <a:gd name="connsiteY7" fmla="*/ 64229 h 69156"/>
                        <a:gd name="connsiteX8" fmla="*/ 0 w 51867"/>
                        <a:gd name="connsiteY8" fmla="*/ 2593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0" y="2593"/>
                          </a:moveTo>
                          <a:lnTo>
                            <a:pt x="4409" y="0"/>
                          </a:lnTo>
                          <a:lnTo>
                            <a:pt x="40457" y="61636"/>
                          </a:lnTo>
                          <a:lnTo>
                            <a:pt x="53596" y="53942"/>
                          </a:lnTo>
                          <a:lnTo>
                            <a:pt x="56103" y="58178"/>
                          </a:lnTo>
                          <a:lnTo>
                            <a:pt x="25501" y="76158"/>
                          </a:lnTo>
                          <a:lnTo>
                            <a:pt x="22995" y="71923"/>
                          </a:lnTo>
                          <a:lnTo>
                            <a:pt x="36134" y="64229"/>
                          </a:lnTo>
                          <a:lnTo>
                            <a:pt x="0" y="25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1" name="Freihandform: Form 280">
                      <a:extLst>
                        <a:ext uri="{FF2B5EF4-FFF2-40B4-BE49-F238E27FC236}">
                          <a16:creationId xmlns:a16="http://schemas.microsoft.com/office/drawing/2014/main" id="{801266B5-2EC8-455D-9EDE-F79634E2A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390" y="3774626"/>
                      <a:ext cx="60512" cy="86445"/>
                    </a:xfrm>
                    <a:custGeom>
                      <a:avLst/>
                      <a:gdLst>
                        <a:gd name="connsiteX0" fmla="*/ 29870 w 60511"/>
                        <a:gd name="connsiteY0" fmla="*/ 79196 h 86445"/>
                        <a:gd name="connsiteX1" fmla="*/ 5319 w 60511"/>
                        <a:gd name="connsiteY1" fmla="*/ 33898 h 86445"/>
                        <a:gd name="connsiteX2" fmla="*/ 9209 w 60511"/>
                        <a:gd name="connsiteY2" fmla="*/ 2432 h 86445"/>
                        <a:gd name="connsiteX3" fmla="*/ 24769 w 60511"/>
                        <a:gd name="connsiteY3" fmla="*/ 1568 h 86445"/>
                        <a:gd name="connsiteX4" fmla="*/ 38169 w 60511"/>
                        <a:gd name="connsiteY4" fmla="*/ 16091 h 86445"/>
                        <a:gd name="connsiteX5" fmla="*/ 62719 w 60511"/>
                        <a:gd name="connsiteY5" fmla="*/ 61388 h 86445"/>
                        <a:gd name="connsiteX6" fmla="*/ 58137 w 60511"/>
                        <a:gd name="connsiteY6" fmla="*/ 63895 h 86445"/>
                        <a:gd name="connsiteX7" fmla="*/ 33241 w 60511"/>
                        <a:gd name="connsiteY7" fmla="*/ 18079 h 86445"/>
                        <a:gd name="connsiteX8" fmla="*/ 22868 w 60511"/>
                        <a:gd name="connsiteY8" fmla="*/ 6495 h 86445"/>
                        <a:gd name="connsiteX9" fmla="*/ 11457 w 60511"/>
                        <a:gd name="connsiteY9" fmla="*/ 6754 h 86445"/>
                        <a:gd name="connsiteX10" fmla="*/ 5146 w 60511"/>
                        <a:gd name="connsiteY10" fmla="*/ 16091 h 86445"/>
                        <a:gd name="connsiteX11" fmla="*/ 9469 w 60511"/>
                        <a:gd name="connsiteY11" fmla="*/ 31132 h 86445"/>
                        <a:gd name="connsiteX12" fmla="*/ 34278 w 60511"/>
                        <a:gd name="connsiteY12" fmla="*/ 76775 h 86445"/>
                        <a:gd name="connsiteX13" fmla="*/ 29870 w 60511"/>
                        <a:gd name="connsiteY13" fmla="*/ 79196 h 86445"/>
                        <a:gd name="connsiteX14" fmla="*/ 48715 w 60511"/>
                        <a:gd name="connsiteY14" fmla="*/ 84728 h 86445"/>
                        <a:gd name="connsiteX15" fmla="*/ 49320 w 60511"/>
                        <a:gd name="connsiteY15" fmla="*/ 88100 h 86445"/>
                        <a:gd name="connsiteX16" fmla="*/ 47850 w 60511"/>
                        <a:gd name="connsiteY16" fmla="*/ 90001 h 86445"/>
                        <a:gd name="connsiteX17" fmla="*/ 45343 w 60511"/>
                        <a:gd name="connsiteY17" fmla="*/ 90261 h 86445"/>
                        <a:gd name="connsiteX18" fmla="*/ 42923 w 60511"/>
                        <a:gd name="connsiteY18" fmla="*/ 87927 h 86445"/>
                        <a:gd name="connsiteX19" fmla="*/ 42232 w 60511"/>
                        <a:gd name="connsiteY19" fmla="*/ 84555 h 86445"/>
                        <a:gd name="connsiteX20" fmla="*/ 43788 w 60511"/>
                        <a:gd name="connsiteY20" fmla="*/ 82567 h 86445"/>
                        <a:gd name="connsiteX21" fmla="*/ 46208 w 60511"/>
                        <a:gd name="connsiteY21" fmla="*/ 82394 h 86445"/>
                        <a:gd name="connsiteX22" fmla="*/ 48715 w 60511"/>
                        <a:gd name="connsiteY22" fmla="*/ 84728 h 86445"/>
                        <a:gd name="connsiteX23" fmla="*/ 62719 w 60511"/>
                        <a:gd name="connsiteY23" fmla="*/ 77121 h 86445"/>
                        <a:gd name="connsiteX24" fmla="*/ 63411 w 60511"/>
                        <a:gd name="connsiteY24" fmla="*/ 80406 h 86445"/>
                        <a:gd name="connsiteX25" fmla="*/ 61855 w 60511"/>
                        <a:gd name="connsiteY25" fmla="*/ 82394 h 86445"/>
                        <a:gd name="connsiteX26" fmla="*/ 59434 w 60511"/>
                        <a:gd name="connsiteY26" fmla="*/ 82567 h 86445"/>
                        <a:gd name="connsiteX27" fmla="*/ 57014 w 60511"/>
                        <a:gd name="connsiteY27" fmla="*/ 80233 h 86445"/>
                        <a:gd name="connsiteX28" fmla="*/ 56322 w 60511"/>
                        <a:gd name="connsiteY28" fmla="*/ 76862 h 86445"/>
                        <a:gd name="connsiteX29" fmla="*/ 57792 w 60511"/>
                        <a:gd name="connsiteY29" fmla="*/ 74873 h 86445"/>
                        <a:gd name="connsiteX30" fmla="*/ 60299 w 60511"/>
                        <a:gd name="connsiteY30" fmla="*/ 74701 h 86445"/>
                        <a:gd name="connsiteX31" fmla="*/ 62719 w 60511"/>
                        <a:gd name="connsiteY31" fmla="*/ 77121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0511" h="86445">
                          <a:moveTo>
                            <a:pt x="29870" y="79196"/>
                          </a:moveTo>
                          <a:lnTo>
                            <a:pt x="5319" y="33898"/>
                          </a:lnTo>
                          <a:cubicBezTo>
                            <a:pt x="-2893" y="18770"/>
                            <a:pt x="-1596" y="8224"/>
                            <a:pt x="9209" y="2432"/>
                          </a:cubicBezTo>
                          <a:cubicBezTo>
                            <a:pt x="14655" y="-507"/>
                            <a:pt x="19842" y="-766"/>
                            <a:pt x="24769" y="1568"/>
                          </a:cubicBezTo>
                          <a:cubicBezTo>
                            <a:pt x="29697" y="3988"/>
                            <a:pt x="34192" y="8743"/>
                            <a:pt x="38169" y="16091"/>
                          </a:cubicBezTo>
                          <a:lnTo>
                            <a:pt x="62719" y="61388"/>
                          </a:lnTo>
                          <a:lnTo>
                            <a:pt x="58137" y="63895"/>
                          </a:lnTo>
                          <a:lnTo>
                            <a:pt x="33241" y="18079"/>
                          </a:lnTo>
                          <a:cubicBezTo>
                            <a:pt x="30043" y="12287"/>
                            <a:pt x="26671" y="8397"/>
                            <a:pt x="22868" y="6495"/>
                          </a:cubicBezTo>
                          <a:cubicBezTo>
                            <a:pt x="19151" y="4593"/>
                            <a:pt x="15347" y="4680"/>
                            <a:pt x="11457" y="6754"/>
                          </a:cubicBezTo>
                          <a:cubicBezTo>
                            <a:pt x="7567" y="8829"/>
                            <a:pt x="5492" y="11941"/>
                            <a:pt x="5146" y="16091"/>
                          </a:cubicBezTo>
                          <a:cubicBezTo>
                            <a:pt x="4801" y="20240"/>
                            <a:pt x="6270" y="25254"/>
                            <a:pt x="9469" y="31132"/>
                          </a:cubicBezTo>
                          <a:lnTo>
                            <a:pt x="34278" y="76775"/>
                          </a:lnTo>
                          <a:lnTo>
                            <a:pt x="29870" y="79196"/>
                          </a:lnTo>
                          <a:close/>
                          <a:moveTo>
                            <a:pt x="48715" y="84728"/>
                          </a:moveTo>
                          <a:cubicBezTo>
                            <a:pt x="49406" y="86025"/>
                            <a:pt x="49666" y="87149"/>
                            <a:pt x="49320" y="88100"/>
                          </a:cubicBezTo>
                          <a:cubicBezTo>
                            <a:pt x="49061" y="88964"/>
                            <a:pt x="48542" y="89655"/>
                            <a:pt x="47850" y="90001"/>
                          </a:cubicBezTo>
                          <a:cubicBezTo>
                            <a:pt x="47073" y="90433"/>
                            <a:pt x="46295" y="90520"/>
                            <a:pt x="45343" y="90261"/>
                          </a:cubicBezTo>
                          <a:cubicBezTo>
                            <a:pt x="44479" y="90001"/>
                            <a:pt x="43615" y="89223"/>
                            <a:pt x="42923" y="87927"/>
                          </a:cubicBezTo>
                          <a:cubicBezTo>
                            <a:pt x="42232" y="86544"/>
                            <a:pt x="41972" y="85420"/>
                            <a:pt x="42232" y="84555"/>
                          </a:cubicBezTo>
                          <a:cubicBezTo>
                            <a:pt x="42491" y="83604"/>
                            <a:pt x="43010" y="82913"/>
                            <a:pt x="43788" y="82567"/>
                          </a:cubicBezTo>
                          <a:cubicBezTo>
                            <a:pt x="44479" y="82221"/>
                            <a:pt x="45343" y="82135"/>
                            <a:pt x="46208" y="82394"/>
                          </a:cubicBezTo>
                          <a:cubicBezTo>
                            <a:pt x="47159" y="82567"/>
                            <a:pt x="48023" y="83345"/>
                            <a:pt x="48715" y="84728"/>
                          </a:cubicBezTo>
                          <a:close/>
                          <a:moveTo>
                            <a:pt x="62719" y="77121"/>
                          </a:moveTo>
                          <a:cubicBezTo>
                            <a:pt x="63411" y="78418"/>
                            <a:pt x="63670" y="79542"/>
                            <a:pt x="63411" y="80406"/>
                          </a:cubicBezTo>
                          <a:cubicBezTo>
                            <a:pt x="63151" y="81357"/>
                            <a:pt x="62633" y="81962"/>
                            <a:pt x="61855" y="82394"/>
                          </a:cubicBezTo>
                          <a:cubicBezTo>
                            <a:pt x="61163" y="82826"/>
                            <a:pt x="60385" y="82826"/>
                            <a:pt x="59434" y="82567"/>
                          </a:cubicBezTo>
                          <a:cubicBezTo>
                            <a:pt x="58570" y="82308"/>
                            <a:pt x="57705" y="81530"/>
                            <a:pt x="57014" y="80233"/>
                          </a:cubicBezTo>
                          <a:cubicBezTo>
                            <a:pt x="56322" y="78850"/>
                            <a:pt x="56063" y="77726"/>
                            <a:pt x="56322" y="76862"/>
                          </a:cubicBezTo>
                          <a:cubicBezTo>
                            <a:pt x="56582" y="75911"/>
                            <a:pt x="57014" y="75306"/>
                            <a:pt x="57792" y="74873"/>
                          </a:cubicBezTo>
                          <a:cubicBezTo>
                            <a:pt x="58570" y="74441"/>
                            <a:pt x="59434" y="74355"/>
                            <a:pt x="60299" y="74701"/>
                          </a:cubicBezTo>
                          <a:cubicBezTo>
                            <a:pt x="61163" y="74960"/>
                            <a:pt x="61941" y="75738"/>
                            <a:pt x="62719" y="7712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2" name="Freihandform: Form 281">
                      <a:extLst>
                        <a:ext uri="{FF2B5EF4-FFF2-40B4-BE49-F238E27FC236}">
                          <a16:creationId xmlns:a16="http://schemas.microsoft.com/office/drawing/2014/main" id="{6C97BC88-0F62-4D00-86E2-A2B3311ED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710" y="3797286"/>
                      <a:ext cx="51867" cy="69156"/>
                    </a:xfrm>
                    <a:custGeom>
                      <a:avLst/>
                      <a:gdLst>
                        <a:gd name="connsiteX0" fmla="*/ 0 w 51867"/>
                        <a:gd name="connsiteY0" fmla="*/ 2248 h 69156"/>
                        <a:gd name="connsiteX1" fmla="*/ 4582 w 51867"/>
                        <a:gd name="connsiteY1" fmla="*/ 0 h 69156"/>
                        <a:gd name="connsiteX2" fmla="*/ 36566 w 51867"/>
                        <a:gd name="connsiteY2" fmla="*/ 63797 h 69156"/>
                        <a:gd name="connsiteX3" fmla="*/ 50138 w 51867"/>
                        <a:gd name="connsiteY3" fmla="*/ 56967 h 69156"/>
                        <a:gd name="connsiteX4" fmla="*/ 52300 w 51867"/>
                        <a:gd name="connsiteY4" fmla="*/ 61376 h 69156"/>
                        <a:gd name="connsiteX5" fmla="*/ 20574 w 51867"/>
                        <a:gd name="connsiteY5" fmla="*/ 77282 h 69156"/>
                        <a:gd name="connsiteX6" fmla="*/ 18413 w 51867"/>
                        <a:gd name="connsiteY6" fmla="*/ 72874 h 69156"/>
                        <a:gd name="connsiteX7" fmla="*/ 31985 w 51867"/>
                        <a:gd name="connsiteY7" fmla="*/ 66044 h 69156"/>
                        <a:gd name="connsiteX8" fmla="*/ 0 w 51867"/>
                        <a:gd name="connsiteY8" fmla="*/ 2248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0" y="2248"/>
                          </a:moveTo>
                          <a:lnTo>
                            <a:pt x="4582" y="0"/>
                          </a:lnTo>
                          <a:lnTo>
                            <a:pt x="36566" y="63797"/>
                          </a:lnTo>
                          <a:lnTo>
                            <a:pt x="50138" y="56967"/>
                          </a:lnTo>
                          <a:lnTo>
                            <a:pt x="52300" y="61376"/>
                          </a:lnTo>
                          <a:lnTo>
                            <a:pt x="20574" y="77282"/>
                          </a:lnTo>
                          <a:lnTo>
                            <a:pt x="18413" y="72874"/>
                          </a:lnTo>
                          <a:lnTo>
                            <a:pt x="31985" y="66044"/>
                          </a:lnTo>
                          <a:lnTo>
                            <a:pt x="0" y="224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3" name="Freihandform: Form 282">
                      <a:extLst>
                        <a:ext uri="{FF2B5EF4-FFF2-40B4-BE49-F238E27FC236}">
                          <a16:creationId xmlns:a16="http://schemas.microsoft.com/office/drawing/2014/main" id="{40EBA819-7778-4C6F-BB70-94028E778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7439" y="3807746"/>
                      <a:ext cx="51867" cy="77801"/>
                    </a:xfrm>
                    <a:custGeom>
                      <a:avLst/>
                      <a:gdLst>
                        <a:gd name="connsiteX0" fmla="*/ 0 w 51867"/>
                        <a:gd name="connsiteY0" fmla="*/ 12102 h 77800"/>
                        <a:gd name="connsiteX1" fmla="*/ 25761 w 51867"/>
                        <a:gd name="connsiteY1" fmla="*/ 0 h 77800"/>
                        <a:gd name="connsiteX2" fmla="*/ 27749 w 51867"/>
                        <a:gd name="connsiteY2" fmla="*/ 4149 h 77800"/>
                        <a:gd name="connsiteX3" fmla="*/ 36048 w 51867"/>
                        <a:gd name="connsiteY3" fmla="*/ 73911 h 77800"/>
                        <a:gd name="connsiteX4" fmla="*/ 55757 w 51867"/>
                        <a:gd name="connsiteY4" fmla="*/ 64661 h 77800"/>
                        <a:gd name="connsiteX5" fmla="*/ 57918 w 51867"/>
                        <a:gd name="connsiteY5" fmla="*/ 69156 h 77800"/>
                        <a:gd name="connsiteX6" fmla="*/ 33022 w 51867"/>
                        <a:gd name="connsiteY6" fmla="*/ 80826 h 77800"/>
                        <a:gd name="connsiteX7" fmla="*/ 31034 w 51867"/>
                        <a:gd name="connsiteY7" fmla="*/ 76590 h 77800"/>
                        <a:gd name="connsiteX8" fmla="*/ 22995 w 51867"/>
                        <a:gd name="connsiteY8" fmla="*/ 6656 h 77800"/>
                        <a:gd name="connsiteX9" fmla="*/ 2075 w 51867"/>
                        <a:gd name="connsiteY9" fmla="*/ 16425 h 77800"/>
                        <a:gd name="connsiteX10" fmla="*/ 0 w 51867"/>
                        <a:gd name="connsiteY10" fmla="*/ 1210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0" y="12102"/>
                          </a:moveTo>
                          <a:lnTo>
                            <a:pt x="25761" y="0"/>
                          </a:lnTo>
                          <a:lnTo>
                            <a:pt x="27749" y="4149"/>
                          </a:lnTo>
                          <a:lnTo>
                            <a:pt x="36048" y="73911"/>
                          </a:lnTo>
                          <a:lnTo>
                            <a:pt x="55757" y="64661"/>
                          </a:lnTo>
                          <a:lnTo>
                            <a:pt x="57918" y="69156"/>
                          </a:lnTo>
                          <a:lnTo>
                            <a:pt x="33022" y="80826"/>
                          </a:lnTo>
                          <a:lnTo>
                            <a:pt x="31034" y="76590"/>
                          </a:lnTo>
                          <a:lnTo>
                            <a:pt x="22995" y="6656"/>
                          </a:lnTo>
                          <a:lnTo>
                            <a:pt x="2075" y="16425"/>
                          </a:lnTo>
                          <a:lnTo>
                            <a:pt x="0" y="121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4" name="Freihandform: Form 283">
                      <a:extLst>
                        <a:ext uri="{FF2B5EF4-FFF2-40B4-BE49-F238E27FC236}">
                          <a16:creationId xmlns:a16="http://schemas.microsoft.com/office/drawing/2014/main" id="{4C0B8003-2AD1-436D-A721-96CD1B71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0645" y="3828527"/>
                      <a:ext cx="51867" cy="77801"/>
                    </a:xfrm>
                    <a:custGeom>
                      <a:avLst/>
                      <a:gdLst>
                        <a:gd name="connsiteX0" fmla="*/ 24259 w 51867"/>
                        <a:gd name="connsiteY0" fmla="*/ 80014 h 77800"/>
                        <a:gd name="connsiteX1" fmla="*/ 3858 w 51867"/>
                        <a:gd name="connsiteY1" fmla="*/ 32728 h 77800"/>
                        <a:gd name="connsiteX2" fmla="*/ 10514 w 51867"/>
                        <a:gd name="connsiteY2" fmla="*/ 1694 h 77800"/>
                        <a:gd name="connsiteX3" fmla="*/ 26075 w 51867"/>
                        <a:gd name="connsiteY3" fmla="*/ 2213 h 77800"/>
                        <a:gd name="connsiteX4" fmla="*/ 38091 w 51867"/>
                        <a:gd name="connsiteY4" fmla="*/ 17860 h 77800"/>
                        <a:gd name="connsiteX5" fmla="*/ 58492 w 51867"/>
                        <a:gd name="connsiteY5" fmla="*/ 65145 h 77800"/>
                        <a:gd name="connsiteX6" fmla="*/ 53737 w 51867"/>
                        <a:gd name="connsiteY6" fmla="*/ 67220 h 77800"/>
                        <a:gd name="connsiteX7" fmla="*/ 33077 w 51867"/>
                        <a:gd name="connsiteY7" fmla="*/ 19329 h 77800"/>
                        <a:gd name="connsiteX8" fmla="*/ 23827 w 51867"/>
                        <a:gd name="connsiteY8" fmla="*/ 6881 h 77800"/>
                        <a:gd name="connsiteX9" fmla="*/ 12416 w 51867"/>
                        <a:gd name="connsiteY9" fmla="*/ 6190 h 77800"/>
                        <a:gd name="connsiteX10" fmla="*/ 5328 w 51867"/>
                        <a:gd name="connsiteY10" fmla="*/ 14920 h 77800"/>
                        <a:gd name="connsiteX11" fmla="*/ 8267 w 51867"/>
                        <a:gd name="connsiteY11" fmla="*/ 30308 h 77800"/>
                        <a:gd name="connsiteX12" fmla="*/ 28841 w 51867"/>
                        <a:gd name="connsiteY12" fmla="*/ 77939 h 77800"/>
                        <a:gd name="connsiteX13" fmla="*/ 24259 w 51867"/>
                        <a:gd name="connsiteY13" fmla="*/ 80014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24259" y="80014"/>
                          </a:moveTo>
                          <a:lnTo>
                            <a:pt x="3858" y="32728"/>
                          </a:lnTo>
                          <a:cubicBezTo>
                            <a:pt x="-2971" y="16909"/>
                            <a:pt x="-723" y="6535"/>
                            <a:pt x="10514" y="1694"/>
                          </a:cubicBezTo>
                          <a:cubicBezTo>
                            <a:pt x="16133" y="-726"/>
                            <a:pt x="21320" y="-553"/>
                            <a:pt x="26075" y="2213"/>
                          </a:cubicBezTo>
                          <a:cubicBezTo>
                            <a:pt x="30829" y="4979"/>
                            <a:pt x="34806" y="10253"/>
                            <a:pt x="38091" y="17860"/>
                          </a:cubicBezTo>
                          <a:lnTo>
                            <a:pt x="58492" y="65145"/>
                          </a:lnTo>
                          <a:lnTo>
                            <a:pt x="53737" y="67220"/>
                          </a:lnTo>
                          <a:lnTo>
                            <a:pt x="33077" y="19329"/>
                          </a:lnTo>
                          <a:cubicBezTo>
                            <a:pt x="30483" y="13278"/>
                            <a:pt x="27371" y="9129"/>
                            <a:pt x="23827" y="6881"/>
                          </a:cubicBezTo>
                          <a:cubicBezTo>
                            <a:pt x="20283" y="4634"/>
                            <a:pt x="16479" y="4374"/>
                            <a:pt x="12416" y="6190"/>
                          </a:cubicBezTo>
                          <a:cubicBezTo>
                            <a:pt x="8353" y="7918"/>
                            <a:pt x="6019" y="10858"/>
                            <a:pt x="5328" y="14920"/>
                          </a:cubicBezTo>
                          <a:cubicBezTo>
                            <a:pt x="4636" y="18983"/>
                            <a:pt x="5587" y="24170"/>
                            <a:pt x="8267" y="30308"/>
                          </a:cubicBezTo>
                          <a:lnTo>
                            <a:pt x="28841" y="77939"/>
                          </a:lnTo>
                          <a:lnTo>
                            <a:pt x="24259" y="8001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5" name="Freihandform: Form 284">
                      <a:extLst>
                        <a:ext uri="{FF2B5EF4-FFF2-40B4-BE49-F238E27FC236}">
                          <a16:creationId xmlns:a16="http://schemas.microsoft.com/office/drawing/2014/main" id="{B3D2F740-D9A4-46B2-8437-65CC27E97A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040" y="3844312"/>
                      <a:ext cx="60512" cy="77801"/>
                    </a:xfrm>
                    <a:custGeom>
                      <a:avLst/>
                      <a:gdLst>
                        <a:gd name="connsiteX0" fmla="*/ 0 w 60511"/>
                        <a:gd name="connsiteY0" fmla="*/ 14523 h 77800"/>
                        <a:gd name="connsiteX1" fmla="*/ 6051 w 60511"/>
                        <a:gd name="connsiteY1" fmla="*/ 12189 h 77800"/>
                        <a:gd name="connsiteX2" fmla="*/ 57573 w 60511"/>
                        <a:gd name="connsiteY2" fmla="*/ 65612 h 77800"/>
                        <a:gd name="connsiteX3" fmla="*/ 58005 w 60511"/>
                        <a:gd name="connsiteY3" fmla="*/ 65439 h 77800"/>
                        <a:gd name="connsiteX4" fmla="*/ 52472 w 60511"/>
                        <a:gd name="connsiteY4" fmla="*/ 52905 h 77800"/>
                        <a:gd name="connsiteX5" fmla="*/ 32763 w 60511"/>
                        <a:gd name="connsiteY5" fmla="*/ 1816 h 77800"/>
                        <a:gd name="connsiteX6" fmla="*/ 37431 w 60511"/>
                        <a:gd name="connsiteY6" fmla="*/ 0 h 77800"/>
                        <a:gd name="connsiteX7" fmla="*/ 64921 w 60511"/>
                        <a:gd name="connsiteY7" fmla="*/ 71145 h 77800"/>
                        <a:gd name="connsiteX8" fmla="*/ 58696 w 60511"/>
                        <a:gd name="connsiteY8" fmla="*/ 73565 h 77800"/>
                        <a:gd name="connsiteX9" fmla="*/ 7607 w 60511"/>
                        <a:gd name="connsiteY9" fmla="*/ 20747 h 77800"/>
                        <a:gd name="connsiteX10" fmla="*/ 7348 w 60511"/>
                        <a:gd name="connsiteY10" fmla="*/ 20833 h 77800"/>
                        <a:gd name="connsiteX11" fmla="*/ 12881 w 60511"/>
                        <a:gd name="connsiteY11" fmla="*/ 34060 h 77800"/>
                        <a:gd name="connsiteX12" fmla="*/ 32071 w 60511"/>
                        <a:gd name="connsiteY12" fmla="*/ 83852 h 77800"/>
                        <a:gd name="connsiteX13" fmla="*/ 27403 w 60511"/>
                        <a:gd name="connsiteY13" fmla="*/ 85667 h 77800"/>
                        <a:gd name="connsiteX14" fmla="*/ 0 w 60511"/>
                        <a:gd name="connsiteY14" fmla="*/ 1452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0" y="14523"/>
                          </a:moveTo>
                          <a:lnTo>
                            <a:pt x="6051" y="12189"/>
                          </a:lnTo>
                          <a:lnTo>
                            <a:pt x="57573" y="65612"/>
                          </a:lnTo>
                          <a:lnTo>
                            <a:pt x="58005" y="65439"/>
                          </a:lnTo>
                          <a:cubicBezTo>
                            <a:pt x="55930" y="61203"/>
                            <a:pt x="54115" y="56967"/>
                            <a:pt x="52472" y="52905"/>
                          </a:cubicBezTo>
                          <a:lnTo>
                            <a:pt x="32763" y="1816"/>
                          </a:lnTo>
                          <a:lnTo>
                            <a:pt x="37431" y="0"/>
                          </a:lnTo>
                          <a:lnTo>
                            <a:pt x="64921" y="71145"/>
                          </a:lnTo>
                          <a:lnTo>
                            <a:pt x="58696" y="73565"/>
                          </a:lnTo>
                          <a:lnTo>
                            <a:pt x="7607" y="20747"/>
                          </a:lnTo>
                          <a:lnTo>
                            <a:pt x="7348" y="20833"/>
                          </a:lnTo>
                          <a:cubicBezTo>
                            <a:pt x="9682" y="26020"/>
                            <a:pt x="11497" y="30429"/>
                            <a:pt x="12881" y="34060"/>
                          </a:cubicBezTo>
                          <a:lnTo>
                            <a:pt x="32071" y="83852"/>
                          </a:lnTo>
                          <a:lnTo>
                            <a:pt x="27403" y="85667"/>
                          </a:lnTo>
                          <a:lnTo>
                            <a:pt x="0" y="1452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86" name="Freihandform: Form 285">
                      <a:extLst>
                        <a:ext uri="{FF2B5EF4-FFF2-40B4-BE49-F238E27FC236}">
                          <a16:creationId xmlns:a16="http://schemas.microsoft.com/office/drawing/2014/main" id="{CE0D4FFA-51AC-4735-9D1E-769E5593C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9098" y="3869553"/>
                      <a:ext cx="51867" cy="69156"/>
                    </a:xfrm>
                    <a:custGeom>
                      <a:avLst/>
                      <a:gdLst>
                        <a:gd name="connsiteX0" fmla="*/ 27403 w 51867"/>
                        <a:gd name="connsiteY0" fmla="*/ 39248 h 69156"/>
                        <a:gd name="connsiteX1" fmla="*/ 11584 w 51867"/>
                        <a:gd name="connsiteY1" fmla="*/ 44607 h 69156"/>
                        <a:gd name="connsiteX2" fmla="*/ 0 w 51867"/>
                        <a:gd name="connsiteY2" fmla="*/ 10375 h 69156"/>
                        <a:gd name="connsiteX3" fmla="*/ 16079 w 51867"/>
                        <a:gd name="connsiteY3" fmla="*/ 1385 h 69156"/>
                        <a:gd name="connsiteX4" fmla="*/ 37777 w 51867"/>
                        <a:gd name="connsiteY4" fmla="*/ 5015 h 69156"/>
                        <a:gd name="connsiteX5" fmla="*/ 53596 w 51867"/>
                        <a:gd name="connsiteY5" fmla="*/ 30257 h 69156"/>
                        <a:gd name="connsiteX6" fmla="*/ 56103 w 51867"/>
                        <a:gd name="connsiteY6" fmla="*/ 59821 h 69156"/>
                        <a:gd name="connsiteX7" fmla="*/ 40456 w 51867"/>
                        <a:gd name="connsiteY7" fmla="*/ 75900 h 69156"/>
                        <a:gd name="connsiteX8" fmla="*/ 23427 w 51867"/>
                        <a:gd name="connsiteY8" fmla="*/ 76506 h 69156"/>
                        <a:gd name="connsiteX9" fmla="*/ 24291 w 51867"/>
                        <a:gd name="connsiteY9" fmla="*/ 71492 h 69156"/>
                        <a:gd name="connsiteX10" fmla="*/ 38900 w 51867"/>
                        <a:gd name="connsiteY10" fmla="*/ 71405 h 69156"/>
                        <a:gd name="connsiteX11" fmla="*/ 51435 w 51867"/>
                        <a:gd name="connsiteY11" fmla="*/ 57833 h 69156"/>
                        <a:gd name="connsiteX12" fmla="*/ 48409 w 51867"/>
                        <a:gd name="connsiteY12" fmla="*/ 31900 h 69156"/>
                        <a:gd name="connsiteX13" fmla="*/ 35010 w 51867"/>
                        <a:gd name="connsiteY13" fmla="*/ 9683 h 69156"/>
                        <a:gd name="connsiteX14" fmla="*/ 17203 w 51867"/>
                        <a:gd name="connsiteY14" fmla="*/ 6226 h 69156"/>
                        <a:gd name="connsiteX15" fmla="*/ 6051 w 51867"/>
                        <a:gd name="connsiteY15" fmla="*/ 12104 h 69156"/>
                        <a:gd name="connsiteX16" fmla="*/ 14955 w 51867"/>
                        <a:gd name="connsiteY16" fmla="*/ 38383 h 69156"/>
                        <a:gd name="connsiteX17" fmla="*/ 25847 w 51867"/>
                        <a:gd name="connsiteY17" fmla="*/ 34666 h 69156"/>
                        <a:gd name="connsiteX18" fmla="*/ 27403 w 51867"/>
                        <a:gd name="connsiteY18" fmla="*/ 39248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27403" y="39248"/>
                          </a:moveTo>
                          <a:lnTo>
                            <a:pt x="11584" y="44607"/>
                          </a:lnTo>
                          <a:lnTo>
                            <a:pt x="0" y="10375"/>
                          </a:lnTo>
                          <a:cubicBezTo>
                            <a:pt x="4754" y="6398"/>
                            <a:pt x="10114" y="3373"/>
                            <a:pt x="16079" y="1385"/>
                          </a:cubicBezTo>
                          <a:cubicBezTo>
                            <a:pt x="23945" y="-1295"/>
                            <a:pt x="31207" y="-85"/>
                            <a:pt x="37777" y="5015"/>
                          </a:cubicBezTo>
                          <a:cubicBezTo>
                            <a:pt x="44347" y="10115"/>
                            <a:pt x="49620" y="18501"/>
                            <a:pt x="53596" y="30257"/>
                          </a:cubicBezTo>
                          <a:cubicBezTo>
                            <a:pt x="57573" y="42014"/>
                            <a:pt x="58437" y="51869"/>
                            <a:pt x="56103" y="59821"/>
                          </a:cubicBezTo>
                          <a:cubicBezTo>
                            <a:pt x="53769" y="67775"/>
                            <a:pt x="48582" y="73221"/>
                            <a:pt x="40456" y="75900"/>
                          </a:cubicBezTo>
                          <a:cubicBezTo>
                            <a:pt x="35010" y="77716"/>
                            <a:pt x="29305" y="77975"/>
                            <a:pt x="23427" y="76506"/>
                          </a:cubicBezTo>
                          <a:lnTo>
                            <a:pt x="24291" y="71492"/>
                          </a:lnTo>
                          <a:cubicBezTo>
                            <a:pt x="29824" y="72875"/>
                            <a:pt x="34665" y="72788"/>
                            <a:pt x="38900" y="71405"/>
                          </a:cubicBezTo>
                          <a:cubicBezTo>
                            <a:pt x="45643" y="69071"/>
                            <a:pt x="49793" y="64576"/>
                            <a:pt x="51435" y="57833"/>
                          </a:cubicBezTo>
                          <a:cubicBezTo>
                            <a:pt x="52991" y="51091"/>
                            <a:pt x="52040" y="42446"/>
                            <a:pt x="48409" y="31900"/>
                          </a:cubicBezTo>
                          <a:cubicBezTo>
                            <a:pt x="44865" y="21526"/>
                            <a:pt x="40456" y="14178"/>
                            <a:pt x="35010" y="9683"/>
                          </a:cubicBezTo>
                          <a:cubicBezTo>
                            <a:pt x="29564" y="5188"/>
                            <a:pt x="23686" y="4064"/>
                            <a:pt x="17203" y="6226"/>
                          </a:cubicBezTo>
                          <a:cubicBezTo>
                            <a:pt x="12621" y="7781"/>
                            <a:pt x="8817" y="9770"/>
                            <a:pt x="6051" y="12104"/>
                          </a:cubicBezTo>
                          <a:lnTo>
                            <a:pt x="14955" y="38383"/>
                          </a:lnTo>
                          <a:lnTo>
                            <a:pt x="25847" y="34666"/>
                          </a:lnTo>
                          <a:lnTo>
                            <a:pt x="27403" y="3924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70" name="Grafik 3537">
                    <a:extLst>
                      <a:ext uri="{FF2B5EF4-FFF2-40B4-BE49-F238E27FC236}">
                        <a16:creationId xmlns:a16="http://schemas.microsoft.com/office/drawing/2014/main" id="{2568BEF0-D1DE-4097-8631-2DE9EFA3FCA0}"/>
                      </a:ext>
                    </a:extLst>
                  </p:cNvPr>
                  <p:cNvGrpSpPr/>
                  <p:nvPr/>
                </p:nvGrpSpPr>
                <p:grpSpPr>
                  <a:xfrm>
                    <a:off x="4919338" y="3329599"/>
                    <a:ext cx="406293" cy="406293"/>
                    <a:chOff x="4919338" y="3329599"/>
                    <a:chExt cx="406293" cy="406293"/>
                  </a:xfrm>
                  <a:solidFill>
                    <a:schemeClr val="accent1"/>
                  </a:solidFill>
                </p:grpSpPr>
                <p:sp>
                  <p:nvSpPr>
                    <p:cNvPr id="271" name="Freihandform: Form 270">
                      <a:extLst>
                        <a:ext uri="{FF2B5EF4-FFF2-40B4-BE49-F238E27FC236}">
                          <a16:creationId xmlns:a16="http://schemas.microsoft.com/office/drawing/2014/main" id="{B2AF6759-7DB1-498C-8A4F-4DB38387F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9338" y="3329599"/>
                      <a:ext cx="406293" cy="406293"/>
                    </a:xfrm>
                    <a:custGeom>
                      <a:avLst/>
                      <a:gdLst>
                        <a:gd name="connsiteX0" fmla="*/ 338620 w 406293"/>
                        <a:gd name="connsiteY0" fmla="*/ 131382 h 406293"/>
                        <a:gd name="connsiteX1" fmla="*/ 283094 w 406293"/>
                        <a:gd name="connsiteY1" fmla="*/ 338620 h 406293"/>
                        <a:gd name="connsiteX2" fmla="*/ 75856 w 406293"/>
                        <a:gd name="connsiteY2" fmla="*/ 283094 h 406293"/>
                        <a:gd name="connsiteX3" fmla="*/ 131382 w 406293"/>
                        <a:gd name="connsiteY3" fmla="*/ 75856 h 406293"/>
                        <a:gd name="connsiteX4" fmla="*/ 338620 w 406293"/>
                        <a:gd name="connsiteY4" fmla="*/ 131382 h 406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6293" h="406293">
                          <a:moveTo>
                            <a:pt x="338620" y="131382"/>
                          </a:moveTo>
                          <a:cubicBezTo>
                            <a:pt x="380514" y="203943"/>
                            <a:pt x="355654" y="296726"/>
                            <a:pt x="283094" y="338620"/>
                          </a:cubicBezTo>
                          <a:cubicBezTo>
                            <a:pt x="210533" y="380514"/>
                            <a:pt x="117750" y="355654"/>
                            <a:pt x="75856" y="283094"/>
                          </a:cubicBezTo>
                          <a:cubicBezTo>
                            <a:pt x="33962" y="210533"/>
                            <a:pt x="58822" y="117750"/>
                            <a:pt x="131382" y="75856"/>
                          </a:cubicBezTo>
                          <a:cubicBezTo>
                            <a:pt x="203943" y="33962"/>
                            <a:pt x="296726" y="58822"/>
                            <a:pt x="338620" y="13138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2" name="Freihandform: Form 271">
                      <a:extLst>
                        <a:ext uri="{FF2B5EF4-FFF2-40B4-BE49-F238E27FC236}">
                          <a16:creationId xmlns:a16="http://schemas.microsoft.com/office/drawing/2014/main" id="{7CD6C356-85B9-47C5-8BC9-2065FF97F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5021" y="3426090"/>
                      <a:ext cx="207469" cy="138313"/>
                    </a:xfrm>
                    <a:custGeom>
                      <a:avLst/>
                      <a:gdLst>
                        <a:gd name="connsiteX0" fmla="*/ 46405 w 207468"/>
                        <a:gd name="connsiteY0" fmla="*/ 99153 h 138312"/>
                        <a:gd name="connsiteX1" fmla="*/ 77352 w 207468"/>
                        <a:gd name="connsiteY1" fmla="*/ 86100 h 138312"/>
                        <a:gd name="connsiteX2" fmla="*/ 77784 w 207468"/>
                        <a:gd name="connsiteY2" fmla="*/ 85754 h 138312"/>
                        <a:gd name="connsiteX3" fmla="*/ 78389 w 207468"/>
                        <a:gd name="connsiteY3" fmla="*/ 85667 h 138312"/>
                        <a:gd name="connsiteX4" fmla="*/ 92221 w 207468"/>
                        <a:gd name="connsiteY4" fmla="*/ 85667 h 138312"/>
                        <a:gd name="connsiteX5" fmla="*/ 121958 w 207468"/>
                        <a:gd name="connsiteY5" fmla="*/ 83766 h 138312"/>
                        <a:gd name="connsiteX6" fmla="*/ 132331 w 207468"/>
                        <a:gd name="connsiteY6" fmla="*/ 79703 h 138312"/>
                        <a:gd name="connsiteX7" fmla="*/ 134406 w 207468"/>
                        <a:gd name="connsiteY7" fmla="*/ 78493 h 138312"/>
                        <a:gd name="connsiteX8" fmla="*/ 140717 w 207468"/>
                        <a:gd name="connsiteY8" fmla="*/ 75035 h 138312"/>
                        <a:gd name="connsiteX9" fmla="*/ 169849 w 207468"/>
                        <a:gd name="connsiteY9" fmla="*/ 55671 h 138312"/>
                        <a:gd name="connsiteX10" fmla="*/ 215751 w 207468"/>
                        <a:gd name="connsiteY10" fmla="*/ 26971 h 138312"/>
                        <a:gd name="connsiteX11" fmla="*/ 202352 w 207468"/>
                        <a:gd name="connsiteY11" fmla="*/ 13918 h 138312"/>
                        <a:gd name="connsiteX12" fmla="*/ 181346 w 207468"/>
                        <a:gd name="connsiteY12" fmla="*/ 0 h 138312"/>
                        <a:gd name="connsiteX13" fmla="*/ 158351 w 207468"/>
                        <a:gd name="connsiteY13" fmla="*/ 15387 h 138312"/>
                        <a:gd name="connsiteX14" fmla="*/ 157919 w 207468"/>
                        <a:gd name="connsiteY14" fmla="*/ 15647 h 138312"/>
                        <a:gd name="connsiteX15" fmla="*/ 130343 w 207468"/>
                        <a:gd name="connsiteY15" fmla="*/ 21957 h 138312"/>
                        <a:gd name="connsiteX16" fmla="*/ 110893 w 207468"/>
                        <a:gd name="connsiteY16" fmla="*/ 20488 h 138312"/>
                        <a:gd name="connsiteX17" fmla="*/ 85737 w 207468"/>
                        <a:gd name="connsiteY17" fmla="*/ 26193 h 138312"/>
                        <a:gd name="connsiteX18" fmla="*/ 40613 w 207468"/>
                        <a:gd name="connsiteY18" fmla="*/ 52300 h 138312"/>
                        <a:gd name="connsiteX19" fmla="*/ 22632 w 207468"/>
                        <a:gd name="connsiteY19" fmla="*/ 72096 h 138312"/>
                        <a:gd name="connsiteX20" fmla="*/ 2490 w 207468"/>
                        <a:gd name="connsiteY20" fmla="*/ 124482 h 138312"/>
                        <a:gd name="connsiteX21" fmla="*/ 3182 w 207468"/>
                        <a:gd name="connsiteY21" fmla="*/ 140214 h 138312"/>
                        <a:gd name="connsiteX22" fmla="*/ 18310 w 207468"/>
                        <a:gd name="connsiteY22" fmla="*/ 131311 h 138312"/>
                        <a:gd name="connsiteX23" fmla="*/ 30067 w 207468"/>
                        <a:gd name="connsiteY23" fmla="*/ 112638 h 138312"/>
                        <a:gd name="connsiteX24" fmla="*/ 36118 w 207468"/>
                        <a:gd name="connsiteY24" fmla="*/ 104080 h 138312"/>
                        <a:gd name="connsiteX25" fmla="*/ 31968 w 207468"/>
                        <a:gd name="connsiteY25" fmla="*/ 98461 h 138312"/>
                        <a:gd name="connsiteX26" fmla="*/ 31968 w 207468"/>
                        <a:gd name="connsiteY26" fmla="*/ 92669 h 138312"/>
                        <a:gd name="connsiteX27" fmla="*/ 34302 w 207468"/>
                        <a:gd name="connsiteY27" fmla="*/ 89817 h 138312"/>
                        <a:gd name="connsiteX28" fmla="*/ 63175 w 207468"/>
                        <a:gd name="connsiteY28" fmla="*/ 66217 h 138312"/>
                        <a:gd name="connsiteX29" fmla="*/ 69053 w 207468"/>
                        <a:gd name="connsiteY29" fmla="*/ 63278 h 138312"/>
                        <a:gd name="connsiteX30" fmla="*/ 100692 w 207468"/>
                        <a:gd name="connsiteY30" fmla="*/ 55498 h 138312"/>
                        <a:gd name="connsiteX31" fmla="*/ 106398 w 207468"/>
                        <a:gd name="connsiteY31" fmla="*/ 56622 h 138312"/>
                        <a:gd name="connsiteX32" fmla="*/ 106916 w 207468"/>
                        <a:gd name="connsiteY32" fmla="*/ 60426 h 138312"/>
                        <a:gd name="connsiteX33" fmla="*/ 102248 w 207468"/>
                        <a:gd name="connsiteY33" fmla="*/ 63365 h 138312"/>
                        <a:gd name="connsiteX34" fmla="*/ 102075 w 207468"/>
                        <a:gd name="connsiteY34" fmla="*/ 63451 h 138312"/>
                        <a:gd name="connsiteX35" fmla="*/ 101557 w 207468"/>
                        <a:gd name="connsiteY35" fmla="*/ 63451 h 138312"/>
                        <a:gd name="connsiteX36" fmla="*/ 70955 w 207468"/>
                        <a:gd name="connsiteY36" fmla="*/ 70367 h 138312"/>
                        <a:gd name="connsiteX37" fmla="*/ 65941 w 207468"/>
                        <a:gd name="connsiteY37" fmla="*/ 72787 h 138312"/>
                        <a:gd name="connsiteX38" fmla="*/ 42515 w 207468"/>
                        <a:gd name="connsiteY38" fmla="*/ 91632 h 138312"/>
                        <a:gd name="connsiteX39" fmla="*/ 41477 w 207468"/>
                        <a:gd name="connsiteY39" fmla="*/ 96992 h 138312"/>
                        <a:gd name="connsiteX40" fmla="*/ 41823 w 207468"/>
                        <a:gd name="connsiteY40" fmla="*/ 97424 h 138312"/>
                        <a:gd name="connsiteX41" fmla="*/ 46405 w 207468"/>
                        <a:gd name="connsiteY41" fmla="*/ 99153 h 1383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</a:cxnLst>
                      <a:rect l="l" t="t" r="r" b="b"/>
                      <a:pathLst>
                        <a:path w="207468" h="138312">
                          <a:moveTo>
                            <a:pt x="46405" y="99153"/>
                          </a:moveTo>
                          <a:cubicBezTo>
                            <a:pt x="54358" y="98548"/>
                            <a:pt x="64731" y="94139"/>
                            <a:pt x="77352" y="86100"/>
                          </a:cubicBezTo>
                          <a:lnTo>
                            <a:pt x="77784" y="85754"/>
                          </a:lnTo>
                          <a:lnTo>
                            <a:pt x="78389" y="85667"/>
                          </a:lnTo>
                          <a:cubicBezTo>
                            <a:pt x="83663" y="85667"/>
                            <a:pt x="88244" y="85667"/>
                            <a:pt x="92221" y="85667"/>
                          </a:cubicBezTo>
                          <a:cubicBezTo>
                            <a:pt x="107089" y="85754"/>
                            <a:pt x="114610" y="85840"/>
                            <a:pt x="121958" y="83766"/>
                          </a:cubicBezTo>
                          <a:cubicBezTo>
                            <a:pt x="125589" y="82815"/>
                            <a:pt x="129046" y="81432"/>
                            <a:pt x="132331" y="79703"/>
                          </a:cubicBezTo>
                          <a:lnTo>
                            <a:pt x="134406" y="78493"/>
                          </a:lnTo>
                          <a:cubicBezTo>
                            <a:pt x="136394" y="77455"/>
                            <a:pt x="138383" y="76331"/>
                            <a:pt x="140717" y="75035"/>
                          </a:cubicBezTo>
                          <a:lnTo>
                            <a:pt x="169849" y="55671"/>
                          </a:lnTo>
                          <a:cubicBezTo>
                            <a:pt x="170281" y="55412"/>
                            <a:pt x="202525" y="35443"/>
                            <a:pt x="215751" y="26971"/>
                          </a:cubicBezTo>
                          <a:cubicBezTo>
                            <a:pt x="212553" y="23427"/>
                            <a:pt x="207625" y="18154"/>
                            <a:pt x="202352" y="13918"/>
                          </a:cubicBezTo>
                          <a:cubicBezTo>
                            <a:pt x="193880" y="7089"/>
                            <a:pt x="184631" y="1816"/>
                            <a:pt x="181346" y="0"/>
                          </a:cubicBezTo>
                          <a:cubicBezTo>
                            <a:pt x="175468" y="4668"/>
                            <a:pt x="167515" y="9941"/>
                            <a:pt x="158351" y="15387"/>
                          </a:cubicBezTo>
                          <a:cubicBezTo>
                            <a:pt x="158179" y="15474"/>
                            <a:pt x="158092" y="15560"/>
                            <a:pt x="157919" y="15647"/>
                          </a:cubicBezTo>
                          <a:cubicBezTo>
                            <a:pt x="149534" y="20488"/>
                            <a:pt x="140025" y="22649"/>
                            <a:pt x="130343" y="21957"/>
                          </a:cubicBezTo>
                          <a:lnTo>
                            <a:pt x="110893" y="20488"/>
                          </a:lnTo>
                          <a:cubicBezTo>
                            <a:pt x="102075" y="19796"/>
                            <a:pt x="93431" y="21784"/>
                            <a:pt x="85737" y="26193"/>
                          </a:cubicBezTo>
                          <a:lnTo>
                            <a:pt x="40613" y="52300"/>
                          </a:lnTo>
                          <a:cubicBezTo>
                            <a:pt x="32660" y="56881"/>
                            <a:pt x="26436" y="63710"/>
                            <a:pt x="22632" y="72096"/>
                          </a:cubicBezTo>
                          <a:lnTo>
                            <a:pt x="2490" y="124482"/>
                          </a:lnTo>
                          <a:cubicBezTo>
                            <a:pt x="1107" y="127507"/>
                            <a:pt x="-2696" y="137189"/>
                            <a:pt x="3182" y="140214"/>
                          </a:cubicBezTo>
                          <a:cubicBezTo>
                            <a:pt x="7763" y="142549"/>
                            <a:pt x="12864" y="139523"/>
                            <a:pt x="18310" y="131311"/>
                          </a:cubicBezTo>
                          <a:lnTo>
                            <a:pt x="30067" y="112638"/>
                          </a:lnTo>
                          <a:cubicBezTo>
                            <a:pt x="31622" y="110650"/>
                            <a:pt x="34302" y="106415"/>
                            <a:pt x="36118" y="104080"/>
                          </a:cubicBezTo>
                          <a:cubicBezTo>
                            <a:pt x="36031" y="103994"/>
                            <a:pt x="32573" y="100536"/>
                            <a:pt x="31968" y="98461"/>
                          </a:cubicBezTo>
                          <a:cubicBezTo>
                            <a:pt x="31363" y="96473"/>
                            <a:pt x="31104" y="94226"/>
                            <a:pt x="31968" y="92669"/>
                          </a:cubicBezTo>
                          <a:cubicBezTo>
                            <a:pt x="32660" y="91373"/>
                            <a:pt x="33697" y="90336"/>
                            <a:pt x="34302" y="89817"/>
                          </a:cubicBezTo>
                          <a:lnTo>
                            <a:pt x="63175" y="66217"/>
                          </a:lnTo>
                          <a:cubicBezTo>
                            <a:pt x="64904" y="64834"/>
                            <a:pt x="66892" y="63797"/>
                            <a:pt x="69053" y="63278"/>
                          </a:cubicBezTo>
                          <a:cubicBezTo>
                            <a:pt x="79254" y="60771"/>
                            <a:pt x="96975" y="56535"/>
                            <a:pt x="100692" y="55498"/>
                          </a:cubicBezTo>
                          <a:cubicBezTo>
                            <a:pt x="103026" y="54893"/>
                            <a:pt x="105101" y="55325"/>
                            <a:pt x="106398" y="56622"/>
                          </a:cubicBezTo>
                          <a:cubicBezTo>
                            <a:pt x="107522" y="57746"/>
                            <a:pt x="107349" y="58870"/>
                            <a:pt x="106916" y="60426"/>
                          </a:cubicBezTo>
                          <a:cubicBezTo>
                            <a:pt x="106398" y="62241"/>
                            <a:pt x="104410" y="62759"/>
                            <a:pt x="102248" y="63365"/>
                          </a:cubicBezTo>
                          <a:lnTo>
                            <a:pt x="102075" y="63451"/>
                          </a:lnTo>
                          <a:lnTo>
                            <a:pt x="101557" y="63451"/>
                          </a:lnTo>
                          <a:lnTo>
                            <a:pt x="70955" y="70367"/>
                          </a:lnTo>
                          <a:cubicBezTo>
                            <a:pt x="69140" y="70799"/>
                            <a:pt x="67324" y="71577"/>
                            <a:pt x="65941" y="72787"/>
                          </a:cubicBezTo>
                          <a:cubicBezTo>
                            <a:pt x="65769" y="72874"/>
                            <a:pt x="51505" y="84284"/>
                            <a:pt x="42515" y="91632"/>
                          </a:cubicBezTo>
                          <a:cubicBezTo>
                            <a:pt x="39921" y="93793"/>
                            <a:pt x="40958" y="95954"/>
                            <a:pt x="41477" y="96992"/>
                          </a:cubicBezTo>
                          <a:lnTo>
                            <a:pt x="41823" y="97424"/>
                          </a:lnTo>
                          <a:cubicBezTo>
                            <a:pt x="42515" y="98721"/>
                            <a:pt x="43033" y="99412"/>
                            <a:pt x="46405" y="99153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73" name="Freihandform: Form 272">
                      <a:extLst>
                        <a:ext uri="{FF2B5EF4-FFF2-40B4-BE49-F238E27FC236}">
                          <a16:creationId xmlns:a16="http://schemas.microsoft.com/office/drawing/2014/main" id="{6B5F31BB-1285-497B-9869-50A6390C0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6125" y="3519105"/>
                      <a:ext cx="181535" cy="95090"/>
                    </a:xfrm>
                    <a:custGeom>
                      <a:avLst/>
                      <a:gdLst>
                        <a:gd name="connsiteX0" fmla="*/ 172891 w 181535"/>
                        <a:gd name="connsiteY0" fmla="*/ 67687 h 95089"/>
                        <a:gd name="connsiteX1" fmla="*/ 143326 w 181535"/>
                        <a:gd name="connsiteY1" fmla="*/ 54547 h 95089"/>
                        <a:gd name="connsiteX2" fmla="*/ 119035 w 181535"/>
                        <a:gd name="connsiteY2" fmla="*/ 60512 h 95089"/>
                        <a:gd name="connsiteX3" fmla="*/ 116874 w 181535"/>
                        <a:gd name="connsiteY3" fmla="*/ 62586 h 95089"/>
                        <a:gd name="connsiteX4" fmla="*/ 112898 w 181535"/>
                        <a:gd name="connsiteY4" fmla="*/ 62586 h 95089"/>
                        <a:gd name="connsiteX5" fmla="*/ 109786 w 181535"/>
                        <a:gd name="connsiteY5" fmla="*/ 60166 h 95089"/>
                        <a:gd name="connsiteX6" fmla="*/ 90249 w 181535"/>
                        <a:gd name="connsiteY6" fmla="*/ 42704 h 95089"/>
                        <a:gd name="connsiteX7" fmla="*/ 67687 w 181535"/>
                        <a:gd name="connsiteY7" fmla="*/ 13485 h 95089"/>
                        <a:gd name="connsiteX8" fmla="*/ 83852 w 181535"/>
                        <a:gd name="connsiteY8" fmla="*/ 0 h 95089"/>
                        <a:gd name="connsiteX9" fmla="*/ 50657 w 181535"/>
                        <a:gd name="connsiteY9" fmla="*/ 259 h 95089"/>
                        <a:gd name="connsiteX10" fmla="*/ 50571 w 181535"/>
                        <a:gd name="connsiteY10" fmla="*/ 259 h 95089"/>
                        <a:gd name="connsiteX11" fmla="*/ 18672 w 181535"/>
                        <a:gd name="connsiteY11" fmla="*/ 13659 h 95089"/>
                        <a:gd name="connsiteX12" fmla="*/ 13745 w 181535"/>
                        <a:gd name="connsiteY12" fmla="*/ 12967 h 95089"/>
                        <a:gd name="connsiteX13" fmla="*/ 13658 w 181535"/>
                        <a:gd name="connsiteY13" fmla="*/ 12794 h 95089"/>
                        <a:gd name="connsiteX14" fmla="*/ 3976 w 181535"/>
                        <a:gd name="connsiteY14" fmla="*/ 26106 h 95089"/>
                        <a:gd name="connsiteX15" fmla="*/ 0 w 181535"/>
                        <a:gd name="connsiteY15" fmla="*/ 32330 h 95089"/>
                        <a:gd name="connsiteX16" fmla="*/ 59993 w 181535"/>
                        <a:gd name="connsiteY16" fmla="*/ 17808 h 95089"/>
                        <a:gd name="connsiteX17" fmla="*/ 61290 w 181535"/>
                        <a:gd name="connsiteY17" fmla="*/ 20488 h 95089"/>
                        <a:gd name="connsiteX18" fmla="*/ 63105 w 181535"/>
                        <a:gd name="connsiteY18" fmla="*/ 40802 h 95089"/>
                        <a:gd name="connsiteX19" fmla="*/ 61203 w 181535"/>
                        <a:gd name="connsiteY19" fmla="*/ 45211 h 95089"/>
                        <a:gd name="connsiteX20" fmla="*/ 56622 w 181535"/>
                        <a:gd name="connsiteY20" fmla="*/ 48064 h 95089"/>
                        <a:gd name="connsiteX21" fmla="*/ 31207 w 181535"/>
                        <a:gd name="connsiteY21" fmla="*/ 61549 h 95089"/>
                        <a:gd name="connsiteX22" fmla="*/ 22389 w 181535"/>
                        <a:gd name="connsiteY22" fmla="*/ 97165 h 95089"/>
                        <a:gd name="connsiteX23" fmla="*/ 27835 w 181535"/>
                        <a:gd name="connsiteY23" fmla="*/ 101314 h 95089"/>
                        <a:gd name="connsiteX24" fmla="*/ 43050 w 181535"/>
                        <a:gd name="connsiteY24" fmla="*/ 97424 h 95089"/>
                        <a:gd name="connsiteX25" fmla="*/ 69502 w 181535"/>
                        <a:gd name="connsiteY25" fmla="*/ 74430 h 95089"/>
                        <a:gd name="connsiteX26" fmla="*/ 67687 w 181535"/>
                        <a:gd name="connsiteY26" fmla="*/ 54288 h 95089"/>
                        <a:gd name="connsiteX27" fmla="*/ 67427 w 181535"/>
                        <a:gd name="connsiteY27" fmla="*/ 49101 h 95089"/>
                        <a:gd name="connsiteX28" fmla="*/ 70972 w 181535"/>
                        <a:gd name="connsiteY28" fmla="*/ 43569 h 95089"/>
                        <a:gd name="connsiteX29" fmla="*/ 77974 w 181535"/>
                        <a:gd name="connsiteY29" fmla="*/ 42877 h 95089"/>
                        <a:gd name="connsiteX30" fmla="*/ 112552 w 181535"/>
                        <a:gd name="connsiteY30" fmla="*/ 70367 h 95089"/>
                        <a:gd name="connsiteX31" fmla="*/ 142808 w 181535"/>
                        <a:gd name="connsiteY31" fmla="*/ 77628 h 95089"/>
                        <a:gd name="connsiteX32" fmla="*/ 142981 w 181535"/>
                        <a:gd name="connsiteY32" fmla="*/ 76850 h 95089"/>
                        <a:gd name="connsiteX33" fmla="*/ 132607 w 181535"/>
                        <a:gd name="connsiteY33" fmla="*/ 72960 h 95089"/>
                        <a:gd name="connsiteX34" fmla="*/ 124568 w 181535"/>
                        <a:gd name="connsiteY34" fmla="*/ 70021 h 95089"/>
                        <a:gd name="connsiteX35" fmla="*/ 132953 w 181535"/>
                        <a:gd name="connsiteY35" fmla="*/ 66822 h 95089"/>
                        <a:gd name="connsiteX36" fmla="*/ 133990 w 181535"/>
                        <a:gd name="connsiteY36" fmla="*/ 66563 h 95089"/>
                        <a:gd name="connsiteX37" fmla="*/ 148859 w 181535"/>
                        <a:gd name="connsiteY37" fmla="*/ 67946 h 95089"/>
                        <a:gd name="connsiteX38" fmla="*/ 168136 w 181535"/>
                        <a:gd name="connsiteY38" fmla="*/ 79097 h 95089"/>
                        <a:gd name="connsiteX39" fmla="*/ 167445 w 181535"/>
                        <a:gd name="connsiteY39" fmla="*/ 83420 h 95089"/>
                        <a:gd name="connsiteX40" fmla="*/ 162863 w 181535"/>
                        <a:gd name="connsiteY40" fmla="*/ 85149 h 95089"/>
                        <a:gd name="connsiteX41" fmla="*/ 140992 w 181535"/>
                        <a:gd name="connsiteY41" fmla="*/ 89298 h 95089"/>
                        <a:gd name="connsiteX42" fmla="*/ 127075 w 181535"/>
                        <a:gd name="connsiteY42" fmla="*/ 83333 h 95089"/>
                        <a:gd name="connsiteX43" fmla="*/ 124654 w 181535"/>
                        <a:gd name="connsiteY43" fmla="*/ 81518 h 95089"/>
                        <a:gd name="connsiteX44" fmla="*/ 116183 w 181535"/>
                        <a:gd name="connsiteY44" fmla="*/ 78838 h 95089"/>
                        <a:gd name="connsiteX45" fmla="*/ 112984 w 181535"/>
                        <a:gd name="connsiteY45" fmla="*/ 82037 h 95089"/>
                        <a:gd name="connsiteX46" fmla="*/ 120332 w 181535"/>
                        <a:gd name="connsiteY46" fmla="*/ 93534 h 95089"/>
                        <a:gd name="connsiteX47" fmla="*/ 138658 w 181535"/>
                        <a:gd name="connsiteY47" fmla="*/ 101055 h 95089"/>
                        <a:gd name="connsiteX48" fmla="*/ 169260 w 181535"/>
                        <a:gd name="connsiteY48" fmla="*/ 95609 h 95089"/>
                        <a:gd name="connsiteX49" fmla="*/ 184993 w 181535"/>
                        <a:gd name="connsiteY49" fmla="*/ 89039 h 95089"/>
                        <a:gd name="connsiteX50" fmla="*/ 189921 w 181535"/>
                        <a:gd name="connsiteY50" fmla="*/ 86445 h 95089"/>
                        <a:gd name="connsiteX51" fmla="*/ 186636 w 181535"/>
                        <a:gd name="connsiteY51" fmla="*/ 81432 h 95089"/>
                        <a:gd name="connsiteX52" fmla="*/ 172891 w 181535"/>
                        <a:gd name="connsiteY52" fmla="*/ 67687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81535" h="95089">
                          <a:moveTo>
                            <a:pt x="172891" y="67687"/>
                          </a:moveTo>
                          <a:cubicBezTo>
                            <a:pt x="164419" y="60512"/>
                            <a:pt x="154478" y="55844"/>
                            <a:pt x="143326" y="54547"/>
                          </a:cubicBezTo>
                          <a:cubicBezTo>
                            <a:pt x="134509" y="53510"/>
                            <a:pt x="126124" y="54461"/>
                            <a:pt x="119035" y="60512"/>
                          </a:cubicBezTo>
                          <a:cubicBezTo>
                            <a:pt x="118603" y="60858"/>
                            <a:pt x="117739" y="61722"/>
                            <a:pt x="116874" y="62586"/>
                          </a:cubicBezTo>
                          <a:cubicBezTo>
                            <a:pt x="116269" y="63192"/>
                            <a:pt x="115059" y="63883"/>
                            <a:pt x="112898" y="62586"/>
                          </a:cubicBezTo>
                          <a:cubicBezTo>
                            <a:pt x="111774" y="61808"/>
                            <a:pt x="110564" y="60944"/>
                            <a:pt x="109786" y="60166"/>
                          </a:cubicBezTo>
                          <a:cubicBezTo>
                            <a:pt x="103389" y="54547"/>
                            <a:pt x="96041" y="48842"/>
                            <a:pt x="90249" y="42704"/>
                          </a:cubicBezTo>
                          <a:cubicBezTo>
                            <a:pt x="84371" y="36393"/>
                            <a:pt x="70194" y="22130"/>
                            <a:pt x="67687" y="13485"/>
                          </a:cubicBezTo>
                          <a:cubicBezTo>
                            <a:pt x="67687" y="13485"/>
                            <a:pt x="74689" y="8212"/>
                            <a:pt x="83852" y="0"/>
                          </a:cubicBezTo>
                          <a:cubicBezTo>
                            <a:pt x="76331" y="519"/>
                            <a:pt x="66563" y="173"/>
                            <a:pt x="50657" y="259"/>
                          </a:cubicBezTo>
                          <a:cubicBezTo>
                            <a:pt x="50657" y="259"/>
                            <a:pt x="50657" y="259"/>
                            <a:pt x="50571" y="259"/>
                          </a:cubicBezTo>
                          <a:cubicBezTo>
                            <a:pt x="35788" y="9768"/>
                            <a:pt x="25588" y="13140"/>
                            <a:pt x="18672" y="13659"/>
                          </a:cubicBezTo>
                          <a:cubicBezTo>
                            <a:pt x="16079" y="13831"/>
                            <a:pt x="14696" y="13572"/>
                            <a:pt x="13745" y="12967"/>
                          </a:cubicBezTo>
                          <a:lnTo>
                            <a:pt x="13658" y="12794"/>
                          </a:lnTo>
                          <a:cubicBezTo>
                            <a:pt x="13658" y="12794"/>
                            <a:pt x="5619" y="22822"/>
                            <a:pt x="3976" y="26106"/>
                          </a:cubicBezTo>
                          <a:lnTo>
                            <a:pt x="0" y="32330"/>
                          </a:lnTo>
                          <a:cubicBezTo>
                            <a:pt x="24464" y="37344"/>
                            <a:pt x="59993" y="17808"/>
                            <a:pt x="59993" y="17808"/>
                          </a:cubicBezTo>
                          <a:cubicBezTo>
                            <a:pt x="60425" y="18672"/>
                            <a:pt x="60771" y="19623"/>
                            <a:pt x="61290" y="20488"/>
                          </a:cubicBezTo>
                          <a:cubicBezTo>
                            <a:pt x="67255" y="30948"/>
                            <a:pt x="66649" y="33627"/>
                            <a:pt x="63105" y="40802"/>
                          </a:cubicBezTo>
                          <a:cubicBezTo>
                            <a:pt x="62414" y="42272"/>
                            <a:pt x="61808" y="43741"/>
                            <a:pt x="61203" y="45211"/>
                          </a:cubicBezTo>
                          <a:cubicBezTo>
                            <a:pt x="60512" y="47113"/>
                            <a:pt x="58610" y="48237"/>
                            <a:pt x="56622" y="48064"/>
                          </a:cubicBezTo>
                          <a:cubicBezTo>
                            <a:pt x="45384" y="46680"/>
                            <a:pt x="37517" y="52559"/>
                            <a:pt x="31207" y="61549"/>
                          </a:cubicBezTo>
                          <a:cubicBezTo>
                            <a:pt x="23859" y="72095"/>
                            <a:pt x="21265" y="83766"/>
                            <a:pt x="22389" y="97165"/>
                          </a:cubicBezTo>
                          <a:cubicBezTo>
                            <a:pt x="22649" y="99931"/>
                            <a:pt x="25156" y="101833"/>
                            <a:pt x="27835" y="101314"/>
                          </a:cubicBezTo>
                          <a:cubicBezTo>
                            <a:pt x="33108" y="100190"/>
                            <a:pt x="38209" y="99153"/>
                            <a:pt x="43050" y="97424"/>
                          </a:cubicBezTo>
                          <a:cubicBezTo>
                            <a:pt x="54634" y="93188"/>
                            <a:pt x="64315" y="86186"/>
                            <a:pt x="69502" y="74430"/>
                          </a:cubicBezTo>
                          <a:cubicBezTo>
                            <a:pt x="72701" y="67254"/>
                            <a:pt x="72701" y="60425"/>
                            <a:pt x="67687" y="54288"/>
                          </a:cubicBezTo>
                          <a:cubicBezTo>
                            <a:pt x="66477" y="52818"/>
                            <a:pt x="66390" y="50743"/>
                            <a:pt x="67427" y="49101"/>
                          </a:cubicBezTo>
                          <a:cubicBezTo>
                            <a:pt x="68551" y="47286"/>
                            <a:pt x="69761" y="45470"/>
                            <a:pt x="70972" y="43569"/>
                          </a:cubicBezTo>
                          <a:cubicBezTo>
                            <a:pt x="72528" y="41148"/>
                            <a:pt x="75986" y="40802"/>
                            <a:pt x="77974" y="42877"/>
                          </a:cubicBezTo>
                          <a:cubicBezTo>
                            <a:pt x="88693" y="53856"/>
                            <a:pt x="100104" y="63192"/>
                            <a:pt x="112552" y="70367"/>
                          </a:cubicBezTo>
                          <a:cubicBezTo>
                            <a:pt x="121974" y="75726"/>
                            <a:pt x="130965" y="77542"/>
                            <a:pt x="142808" y="77628"/>
                          </a:cubicBezTo>
                          <a:cubicBezTo>
                            <a:pt x="143499" y="77628"/>
                            <a:pt x="143672" y="77109"/>
                            <a:pt x="142981" y="76850"/>
                          </a:cubicBezTo>
                          <a:cubicBezTo>
                            <a:pt x="139523" y="75553"/>
                            <a:pt x="136065" y="74257"/>
                            <a:pt x="132607" y="72960"/>
                          </a:cubicBezTo>
                          <a:cubicBezTo>
                            <a:pt x="128890" y="71750"/>
                            <a:pt x="124481" y="70626"/>
                            <a:pt x="124568" y="70021"/>
                          </a:cubicBezTo>
                          <a:cubicBezTo>
                            <a:pt x="124654" y="68984"/>
                            <a:pt x="129495" y="67687"/>
                            <a:pt x="132953" y="66822"/>
                          </a:cubicBezTo>
                          <a:cubicBezTo>
                            <a:pt x="133299" y="66736"/>
                            <a:pt x="133645" y="66649"/>
                            <a:pt x="133990" y="66563"/>
                          </a:cubicBezTo>
                          <a:cubicBezTo>
                            <a:pt x="139004" y="65439"/>
                            <a:pt x="144018" y="66390"/>
                            <a:pt x="148859" y="67946"/>
                          </a:cubicBezTo>
                          <a:cubicBezTo>
                            <a:pt x="156034" y="70280"/>
                            <a:pt x="162258" y="73997"/>
                            <a:pt x="168136" y="79097"/>
                          </a:cubicBezTo>
                          <a:cubicBezTo>
                            <a:pt x="169606" y="80308"/>
                            <a:pt x="169174" y="82728"/>
                            <a:pt x="167445" y="83420"/>
                          </a:cubicBezTo>
                          <a:cubicBezTo>
                            <a:pt x="165889" y="84025"/>
                            <a:pt x="164419" y="84630"/>
                            <a:pt x="162863" y="85149"/>
                          </a:cubicBezTo>
                          <a:cubicBezTo>
                            <a:pt x="155774" y="87656"/>
                            <a:pt x="148600" y="89558"/>
                            <a:pt x="140992" y="89298"/>
                          </a:cubicBezTo>
                          <a:cubicBezTo>
                            <a:pt x="135546" y="89125"/>
                            <a:pt x="130533" y="87829"/>
                            <a:pt x="127075" y="83333"/>
                          </a:cubicBezTo>
                          <a:cubicBezTo>
                            <a:pt x="126556" y="82642"/>
                            <a:pt x="125519" y="81777"/>
                            <a:pt x="124654" y="81518"/>
                          </a:cubicBezTo>
                          <a:cubicBezTo>
                            <a:pt x="121888" y="80654"/>
                            <a:pt x="119035" y="79789"/>
                            <a:pt x="116183" y="78838"/>
                          </a:cubicBezTo>
                          <a:cubicBezTo>
                            <a:pt x="114194" y="78233"/>
                            <a:pt x="112379" y="80049"/>
                            <a:pt x="112984" y="82037"/>
                          </a:cubicBezTo>
                          <a:cubicBezTo>
                            <a:pt x="114281" y="86445"/>
                            <a:pt x="116701" y="90249"/>
                            <a:pt x="120332" y="93534"/>
                          </a:cubicBezTo>
                          <a:cubicBezTo>
                            <a:pt x="125519" y="98202"/>
                            <a:pt x="131829" y="100449"/>
                            <a:pt x="138658" y="101055"/>
                          </a:cubicBezTo>
                          <a:cubicBezTo>
                            <a:pt x="149378" y="102006"/>
                            <a:pt x="159405" y="99412"/>
                            <a:pt x="169260" y="95609"/>
                          </a:cubicBezTo>
                          <a:cubicBezTo>
                            <a:pt x="174533" y="93534"/>
                            <a:pt x="179720" y="91114"/>
                            <a:pt x="184993" y="89039"/>
                          </a:cubicBezTo>
                          <a:cubicBezTo>
                            <a:pt x="186808" y="88174"/>
                            <a:pt x="189748" y="87310"/>
                            <a:pt x="189921" y="86445"/>
                          </a:cubicBezTo>
                          <a:cubicBezTo>
                            <a:pt x="190180" y="85322"/>
                            <a:pt x="188969" y="83679"/>
                            <a:pt x="186636" y="81432"/>
                          </a:cubicBezTo>
                          <a:cubicBezTo>
                            <a:pt x="182227" y="76677"/>
                            <a:pt x="177818" y="71836"/>
                            <a:pt x="172891" y="67687"/>
                          </a:cubicBezTo>
                          <a:close/>
                        </a:path>
                      </a:pathLst>
                    </a:custGeom>
                    <a:solidFill>
                      <a:srgbClr val="A7BE32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2" name="Grafik 3537">
                  <a:extLst>
                    <a:ext uri="{FF2B5EF4-FFF2-40B4-BE49-F238E27FC236}">
                      <a16:creationId xmlns:a16="http://schemas.microsoft.com/office/drawing/2014/main" id="{71D35E07-A50C-4273-AA7E-9D85675FEFB0}"/>
                    </a:ext>
                  </a:extLst>
                </p:cNvPr>
                <p:cNvGrpSpPr/>
                <p:nvPr/>
              </p:nvGrpSpPr>
              <p:grpSpPr>
                <a:xfrm>
                  <a:off x="4643836" y="2614281"/>
                  <a:ext cx="1374482" cy="1002766"/>
                  <a:chOff x="4643836" y="2614281"/>
                  <a:chExt cx="1374482" cy="1002766"/>
                </a:xfrm>
                <a:solidFill>
                  <a:schemeClr val="accent1"/>
                </a:solidFill>
              </p:grpSpPr>
              <p:sp>
                <p:nvSpPr>
                  <p:cNvPr id="245" name="Freihandform: Form 244">
                    <a:extLst>
                      <a:ext uri="{FF2B5EF4-FFF2-40B4-BE49-F238E27FC236}">
                        <a16:creationId xmlns:a16="http://schemas.microsoft.com/office/drawing/2014/main" id="{5053F71B-DABA-4C56-8584-9619A55656A8}"/>
                      </a:ext>
                    </a:extLst>
                  </p:cNvPr>
                  <p:cNvSpPr/>
                  <p:nvPr/>
                </p:nvSpPr>
                <p:spPr>
                  <a:xfrm>
                    <a:off x="4643836" y="2614281"/>
                    <a:ext cx="1374482" cy="1002766"/>
                  </a:xfrm>
                  <a:custGeom>
                    <a:avLst/>
                    <a:gdLst>
                      <a:gd name="connsiteX0" fmla="*/ 0 w 1374481"/>
                      <a:gd name="connsiteY0" fmla="*/ 0 h 1002766"/>
                      <a:gd name="connsiteX1" fmla="*/ 1007694 w 1374481"/>
                      <a:gd name="connsiteY1" fmla="*/ 1007694 h 1002766"/>
                      <a:gd name="connsiteX2" fmla="*/ 1376989 w 1374481"/>
                      <a:gd name="connsiteY2" fmla="*/ 368949 h 1002766"/>
                      <a:gd name="connsiteX3" fmla="*/ 0 w 1374481"/>
                      <a:gd name="connsiteY3" fmla="*/ 0 h 1002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74481" h="1002766">
                        <a:moveTo>
                          <a:pt x="0" y="0"/>
                        </a:moveTo>
                        <a:lnTo>
                          <a:pt x="1007694" y="1007694"/>
                        </a:lnTo>
                        <a:cubicBezTo>
                          <a:pt x="1179288" y="831086"/>
                          <a:pt x="1308005" y="612552"/>
                          <a:pt x="1376989" y="36894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E00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246" name="Grafik 3537">
                    <a:extLst>
                      <a:ext uri="{FF2B5EF4-FFF2-40B4-BE49-F238E27FC236}">
                        <a16:creationId xmlns:a16="http://schemas.microsoft.com/office/drawing/2014/main" id="{4EDB1DFE-1210-4901-9CBE-16D606E4BBFA}"/>
                      </a:ext>
                    </a:extLst>
                  </p:cNvPr>
                  <p:cNvGrpSpPr/>
                  <p:nvPr/>
                </p:nvGrpSpPr>
                <p:grpSpPr>
                  <a:xfrm>
                    <a:off x="5605973" y="3032564"/>
                    <a:ext cx="319848" cy="492739"/>
                    <a:chOff x="5605973" y="3032564"/>
                    <a:chExt cx="319848" cy="492739"/>
                  </a:xfrm>
                  <a:solidFill>
                    <a:srgbClr val="FFFFFF"/>
                  </a:solidFill>
                </p:grpSpPr>
                <p:sp>
                  <p:nvSpPr>
                    <p:cNvPr id="256" name="Freihandform: Form 255">
                      <a:extLst>
                        <a:ext uri="{FF2B5EF4-FFF2-40B4-BE49-F238E27FC236}">
                          <a16:creationId xmlns:a16="http://schemas.microsoft.com/office/drawing/2014/main" id="{44DFEEA1-FDF9-4209-B1A1-DBE8F44A2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1991" y="3032564"/>
                      <a:ext cx="77801" cy="51867"/>
                    </a:xfrm>
                    <a:custGeom>
                      <a:avLst/>
                      <a:gdLst>
                        <a:gd name="connsiteX0" fmla="*/ 39683 w 77800"/>
                        <a:gd name="connsiteY0" fmla="*/ 30455 h 51867"/>
                        <a:gd name="connsiteX1" fmla="*/ 33891 w 77800"/>
                        <a:gd name="connsiteY1" fmla="*/ 46102 h 51867"/>
                        <a:gd name="connsiteX2" fmla="*/ 5 w 77800"/>
                        <a:gd name="connsiteY2" fmla="*/ 33654 h 51867"/>
                        <a:gd name="connsiteX3" fmla="*/ 3031 w 77800"/>
                        <a:gd name="connsiteY3" fmla="*/ 15501 h 51867"/>
                        <a:gd name="connsiteX4" fmla="*/ 19541 w 77800"/>
                        <a:gd name="connsiteY4" fmla="*/ 891 h 51867"/>
                        <a:gd name="connsiteX5" fmla="*/ 49106 w 77800"/>
                        <a:gd name="connsiteY5" fmla="*/ 4436 h 51867"/>
                        <a:gd name="connsiteX6" fmla="*/ 73656 w 77800"/>
                        <a:gd name="connsiteY6" fmla="*/ 21033 h 51867"/>
                        <a:gd name="connsiteX7" fmla="*/ 76336 w 77800"/>
                        <a:gd name="connsiteY7" fmla="*/ 43336 h 51867"/>
                        <a:gd name="connsiteX8" fmla="*/ 66136 w 77800"/>
                        <a:gd name="connsiteY8" fmla="*/ 56994 h 51867"/>
                        <a:gd name="connsiteX9" fmla="*/ 62764 w 77800"/>
                        <a:gd name="connsiteY9" fmla="*/ 53104 h 51867"/>
                        <a:gd name="connsiteX10" fmla="*/ 71841 w 77800"/>
                        <a:gd name="connsiteY10" fmla="*/ 41693 h 51867"/>
                        <a:gd name="connsiteX11" fmla="*/ 69161 w 77800"/>
                        <a:gd name="connsiteY11" fmla="*/ 23453 h 51867"/>
                        <a:gd name="connsiteX12" fmla="*/ 47118 w 77800"/>
                        <a:gd name="connsiteY12" fmla="*/ 9449 h 51867"/>
                        <a:gd name="connsiteX13" fmla="*/ 21357 w 77800"/>
                        <a:gd name="connsiteY13" fmla="*/ 5905 h 51867"/>
                        <a:gd name="connsiteX14" fmla="*/ 7439 w 77800"/>
                        <a:gd name="connsiteY14" fmla="*/ 17575 h 51867"/>
                        <a:gd name="connsiteX15" fmla="*/ 4932 w 77800"/>
                        <a:gd name="connsiteY15" fmla="*/ 29937 h 51867"/>
                        <a:gd name="connsiteX16" fmla="*/ 31039 w 77800"/>
                        <a:gd name="connsiteY16" fmla="*/ 39532 h 51867"/>
                        <a:gd name="connsiteX17" fmla="*/ 35015 w 77800"/>
                        <a:gd name="connsiteY17" fmla="*/ 28727 h 51867"/>
                        <a:gd name="connsiteX18" fmla="*/ 39683 w 77800"/>
                        <a:gd name="connsiteY18" fmla="*/ 3045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39683" y="30455"/>
                          </a:moveTo>
                          <a:lnTo>
                            <a:pt x="33891" y="46102"/>
                          </a:lnTo>
                          <a:lnTo>
                            <a:pt x="5" y="33654"/>
                          </a:lnTo>
                          <a:cubicBezTo>
                            <a:pt x="-82" y="27430"/>
                            <a:pt x="956" y="21379"/>
                            <a:pt x="3031" y="15501"/>
                          </a:cubicBezTo>
                          <a:cubicBezTo>
                            <a:pt x="5883" y="7721"/>
                            <a:pt x="11416" y="2880"/>
                            <a:pt x="19541" y="891"/>
                          </a:cubicBezTo>
                          <a:cubicBezTo>
                            <a:pt x="27667" y="-1011"/>
                            <a:pt x="37522" y="113"/>
                            <a:pt x="49106" y="4436"/>
                          </a:cubicBezTo>
                          <a:cubicBezTo>
                            <a:pt x="60776" y="8671"/>
                            <a:pt x="68902" y="14290"/>
                            <a:pt x="73656" y="21033"/>
                          </a:cubicBezTo>
                          <a:cubicBezTo>
                            <a:pt x="78411" y="27862"/>
                            <a:pt x="79275" y="35297"/>
                            <a:pt x="76336" y="43336"/>
                          </a:cubicBezTo>
                          <a:cubicBezTo>
                            <a:pt x="74348" y="48782"/>
                            <a:pt x="70890" y="53277"/>
                            <a:pt x="66136" y="56994"/>
                          </a:cubicBezTo>
                          <a:lnTo>
                            <a:pt x="62764" y="53104"/>
                          </a:lnTo>
                          <a:cubicBezTo>
                            <a:pt x="67260" y="49646"/>
                            <a:pt x="70371" y="45843"/>
                            <a:pt x="71841" y="41693"/>
                          </a:cubicBezTo>
                          <a:cubicBezTo>
                            <a:pt x="74348" y="35037"/>
                            <a:pt x="73397" y="28899"/>
                            <a:pt x="69161" y="23453"/>
                          </a:cubicBezTo>
                          <a:cubicBezTo>
                            <a:pt x="64925" y="18008"/>
                            <a:pt x="57578" y="13339"/>
                            <a:pt x="47118" y="9449"/>
                          </a:cubicBezTo>
                          <a:cubicBezTo>
                            <a:pt x="36831" y="5646"/>
                            <a:pt x="28273" y="4522"/>
                            <a:pt x="21357" y="5905"/>
                          </a:cubicBezTo>
                          <a:cubicBezTo>
                            <a:pt x="14441" y="7288"/>
                            <a:pt x="9773" y="11178"/>
                            <a:pt x="7439" y="17575"/>
                          </a:cubicBezTo>
                          <a:cubicBezTo>
                            <a:pt x="5710" y="22157"/>
                            <a:pt x="4932" y="26306"/>
                            <a:pt x="4932" y="29937"/>
                          </a:cubicBezTo>
                          <a:lnTo>
                            <a:pt x="31039" y="39532"/>
                          </a:lnTo>
                          <a:lnTo>
                            <a:pt x="35015" y="28727"/>
                          </a:lnTo>
                          <a:lnTo>
                            <a:pt x="39683" y="3045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7" name="Freihandform: Form 256">
                      <a:extLst>
                        <a:ext uri="{FF2B5EF4-FFF2-40B4-BE49-F238E27FC236}">
                          <a16:creationId xmlns:a16="http://schemas.microsoft.com/office/drawing/2014/main" id="{818ADC9F-001B-4246-A7CB-779D6BE73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4189" y="3078147"/>
                      <a:ext cx="77801" cy="51867"/>
                    </a:xfrm>
                    <a:custGeom>
                      <a:avLst/>
                      <a:gdLst>
                        <a:gd name="connsiteX0" fmla="*/ 0 w 77800"/>
                        <a:gd name="connsiteY0" fmla="*/ 25588 h 51867"/>
                        <a:gd name="connsiteX1" fmla="*/ 10460 w 77800"/>
                        <a:gd name="connsiteY1" fmla="*/ 0 h 51867"/>
                        <a:gd name="connsiteX2" fmla="*/ 81086 w 77800"/>
                        <a:gd name="connsiteY2" fmla="*/ 28873 h 51867"/>
                        <a:gd name="connsiteX3" fmla="*/ 70626 w 77800"/>
                        <a:gd name="connsiteY3" fmla="*/ 54461 h 51867"/>
                        <a:gd name="connsiteX4" fmla="*/ 66131 w 77800"/>
                        <a:gd name="connsiteY4" fmla="*/ 52559 h 51867"/>
                        <a:gd name="connsiteX5" fmla="*/ 74689 w 77800"/>
                        <a:gd name="connsiteY5" fmla="*/ 31726 h 51867"/>
                        <a:gd name="connsiteX6" fmla="*/ 47891 w 77800"/>
                        <a:gd name="connsiteY6" fmla="*/ 20747 h 51867"/>
                        <a:gd name="connsiteX7" fmla="*/ 39851 w 77800"/>
                        <a:gd name="connsiteY7" fmla="*/ 40457 h 51867"/>
                        <a:gd name="connsiteX8" fmla="*/ 35270 w 77800"/>
                        <a:gd name="connsiteY8" fmla="*/ 38641 h 51867"/>
                        <a:gd name="connsiteX9" fmla="*/ 43309 w 77800"/>
                        <a:gd name="connsiteY9" fmla="*/ 18932 h 51867"/>
                        <a:gd name="connsiteX10" fmla="*/ 13140 w 77800"/>
                        <a:gd name="connsiteY10" fmla="*/ 6570 h 51867"/>
                        <a:gd name="connsiteX11" fmla="*/ 4582 w 77800"/>
                        <a:gd name="connsiteY11" fmla="*/ 27490 h 51867"/>
                        <a:gd name="connsiteX12" fmla="*/ 0 w 77800"/>
                        <a:gd name="connsiteY12" fmla="*/ 25588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0" y="25588"/>
                          </a:moveTo>
                          <a:lnTo>
                            <a:pt x="10460" y="0"/>
                          </a:lnTo>
                          <a:lnTo>
                            <a:pt x="81086" y="28873"/>
                          </a:lnTo>
                          <a:lnTo>
                            <a:pt x="70626" y="54461"/>
                          </a:lnTo>
                          <a:lnTo>
                            <a:pt x="66131" y="52559"/>
                          </a:lnTo>
                          <a:lnTo>
                            <a:pt x="74689" y="31726"/>
                          </a:lnTo>
                          <a:lnTo>
                            <a:pt x="47891" y="20747"/>
                          </a:lnTo>
                          <a:lnTo>
                            <a:pt x="39851" y="40457"/>
                          </a:lnTo>
                          <a:lnTo>
                            <a:pt x="35270" y="38641"/>
                          </a:lnTo>
                          <a:lnTo>
                            <a:pt x="43309" y="18932"/>
                          </a:lnTo>
                          <a:lnTo>
                            <a:pt x="13140" y="6570"/>
                          </a:lnTo>
                          <a:lnTo>
                            <a:pt x="4582" y="27490"/>
                          </a:lnTo>
                          <a:lnTo>
                            <a:pt x="0" y="255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8" name="Freihandform: Form 257">
                      <a:extLst>
                        <a:ext uri="{FF2B5EF4-FFF2-40B4-BE49-F238E27FC236}">
                          <a16:creationId xmlns:a16="http://schemas.microsoft.com/office/drawing/2014/main" id="{D0DF3A9D-2813-4852-BEC8-5170E8BA0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180" y="3115491"/>
                      <a:ext cx="86445" cy="77801"/>
                    </a:xfrm>
                    <a:custGeom>
                      <a:avLst/>
                      <a:gdLst>
                        <a:gd name="connsiteX0" fmla="*/ 12794 w 86445"/>
                        <a:gd name="connsiteY0" fmla="*/ 22822 h 77800"/>
                        <a:gd name="connsiteX1" fmla="*/ 84457 w 86445"/>
                        <a:gd name="connsiteY1" fmla="*/ 33195 h 77800"/>
                        <a:gd name="connsiteX2" fmla="*/ 84630 w 86445"/>
                        <a:gd name="connsiteY2" fmla="*/ 32849 h 77800"/>
                        <a:gd name="connsiteX3" fmla="*/ 71750 w 86445"/>
                        <a:gd name="connsiteY3" fmla="*/ 27576 h 77800"/>
                        <a:gd name="connsiteX4" fmla="*/ 21179 w 86445"/>
                        <a:gd name="connsiteY4" fmla="*/ 4495 h 77800"/>
                        <a:gd name="connsiteX5" fmla="*/ 23254 w 86445"/>
                        <a:gd name="connsiteY5" fmla="*/ 0 h 77800"/>
                        <a:gd name="connsiteX6" fmla="*/ 92669 w 86445"/>
                        <a:gd name="connsiteY6" fmla="*/ 31726 h 77800"/>
                        <a:gd name="connsiteX7" fmla="*/ 89558 w 86445"/>
                        <a:gd name="connsiteY7" fmla="*/ 38641 h 77800"/>
                        <a:gd name="connsiteX8" fmla="*/ 29392 w 86445"/>
                        <a:gd name="connsiteY8" fmla="*/ 29910 h 77800"/>
                        <a:gd name="connsiteX9" fmla="*/ 16166 w 86445"/>
                        <a:gd name="connsiteY9" fmla="*/ 27144 h 77800"/>
                        <a:gd name="connsiteX10" fmla="*/ 15992 w 86445"/>
                        <a:gd name="connsiteY10" fmla="*/ 27490 h 77800"/>
                        <a:gd name="connsiteX11" fmla="*/ 26539 w 86445"/>
                        <a:gd name="connsiteY11" fmla="*/ 35875 h 77800"/>
                        <a:gd name="connsiteX12" fmla="*/ 72701 w 86445"/>
                        <a:gd name="connsiteY12" fmla="*/ 75640 h 77800"/>
                        <a:gd name="connsiteX13" fmla="*/ 69416 w 86445"/>
                        <a:gd name="connsiteY13" fmla="*/ 82728 h 77800"/>
                        <a:gd name="connsiteX14" fmla="*/ 0 w 86445"/>
                        <a:gd name="connsiteY14" fmla="*/ 51003 h 77800"/>
                        <a:gd name="connsiteX15" fmla="*/ 2161 w 86445"/>
                        <a:gd name="connsiteY15" fmla="*/ 46335 h 77800"/>
                        <a:gd name="connsiteX16" fmla="*/ 52386 w 86445"/>
                        <a:gd name="connsiteY16" fmla="*/ 69243 h 77800"/>
                        <a:gd name="connsiteX17" fmla="*/ 65093 w 86445"/>
                        <a:gd name="connsiteY17" fmla="*/ 75640 h 77800"/>
                        <a:gd name="connsiteX18" fmla="*/ 65266 w 86445"/>
                        <a:gd name="connsiteY18" fmla="*/ 75294 h 77800"/>
                        <a:gd name="connsiteX19" fmla="*/ 10546 w 86445"/>
                        <a:gd name="connsiteY19" fmla="*/ 28095 h 77800"/>
                        <a:gd name="connsiteX20" fmla="*/ 12794 w 86445"/>
                        <a:gd name="connsiteY20" fmla="*/ 2282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86445" h="77800">
                          <a:moveTo>
                            <a:pt x="12794" y="22822"/>
                          </a:moveTo>
                          <a:lnTo>
                            <a:pt x="84457" y="33195"/>
                          </a:lnTo>
                          <a:lnTo>
                            <a:pt x="84630" y="32849"/>
                          </a:lnTo>
                          <a:cubicBezTo>
                            <a:pt x="77801" y="30083"/>
                            <a:pt x="73565" y="28354"/>
                            <a:pt x="71750" y="27576"/>
                          </a:cubicBezTo>
                          <a:lnTo>
                            <a:pt x="21179" y="4495"/>
                          </a:lnTo>
                          <a:lnTo>
                            <a:pt x="23254" y="0"/>
                          </a:lnTo>
                          <a:lnTo>
                            <a:pt x="92669" y="31726"/>
                          </a:lnTo>
                          <a:lnTo>
                            <a:pt x="89558" y="38641"/>
                          </a:lnTo>
                          <a:lnTo>
                            <a:pt x="29392" y="29910"/>
                          </a:lnTo>
                          <a:cubicBezTo>
                            <a:pt x="24032" y="29132"/>
                            <a:pt x="19623" y="28268"/>
                            <a:pt x="16166" y="27144"/>
                          </a:cubicBezTo>
                          <a:lnTo>
                            <a:pt x="15992" y="27490"/>
                          </a:lnTo>
                          <a:cubicBezTo>
                            <a:pt x="18154" y="28873"/>
                            <a:pt x="21698" y="31639"/>
                            <a:pt x="26539" y="35875"/>
                          </a:cubicBezTo>
                          <a:lnTo>
                            <a:pt x="72701" y="75640"/>
                          </a:lnTo>
                          <a:lnTo>
                            <a:pt x="69416" y="82728"/>
                          </a:lnTo>
                          <a:lnTo>
                            <a:pt x="0" y="51003"/>
                          </a:lnTo>
                          <a:lnTo>
                            <a:pt x="2161" y="46335"/>
                          </a:lnTo>
                          <a:lnTo>
                            <a:pt x="52386" y="69243"/>
                          </a:lnTo>
                          <a:cubicBezTo>
                            <a:pt x="54374" y="70107"/>
                            <a:pt x="58610" y="72268"/>
                            <a:pt x="65093" y="75640"/>
                          </a:cubicBezTo>
                          <a:lnTo>
                            <a:pt x="65266" y="75294"/>
                          </a:lnTo>
                          <a:lnTo>
                            <a:pt x="10546" y="28095"/>
                          </a:lnTo>
                          <a:lnTo>
                            <a:pt x="12794" y="228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9" name="Freihandform: Form 258">
                      <a:extLst>
                        <a:ext uri="{FF2B5EF4-FFF2-40B4-BE49-F238E27FC236}">
                          <a16:creationId xmlns:a16="http://schemas.microsoft.com/office/drawing/2014/main" id="{F5B592D9-BBD2-4243-B3A3-829146632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6384" y="3180671"/>
                      <a:ext cx="77801" cy="51867"/>
                    </a:xfrm>
                    <a:custGeom>
                      <a:avLst/>
                      <a:gdLst>
                        <a:gd name="connsiteX0" fmla="*/ 0 w 77800"/>
                        <a:gd name="connsiteY0" fmla="*/ 24723 h 51867"/>
                        <a:gd name="connsiteX1" fmla="*/ 12534 w 77800"/>
                        <a:gd name="connsiteY1" fmla="*/ 0 h 51867"/>
                        <a:gd name="connsiteX2" fmla="*/ 80567 w 77800"/>
                        <a:gd name="connsiteY2" fmla="*/ 34578 h 51867"/>
                        <a:gd name="connsiteX3" fmla="*/ 68032 w 77800"/>
                        <a:gd name="connsiteY3" fmla="*/ 59215 h 51867"/>
                        <a:gd name="connsiteX4" fmla="*/ 63624 w 77800"/>
                        <a:gd name="connsiteY4" fmla="*/ 56967 h 51867"/>
                        <a:gd name="connsiteX5" fmla="*/ 73824 w 77800"/>
                        <a:gd name="connsiteY5" fmla="*/ 36826 h 51867"/>
                        <a:gd name="connsiteX6" fmla="*/ 47977 w 77800"/>
                        <a:gd name="connsiteY6" fmla="*/ 23686 h 51867"/>
                        <a:gd name="connsiteX7" fmla="*/ 38382 w 77800"/>
                        <a:gd name="connsiteY7" fmla="*/ 42704 h 51867"/>
                        <a:gd name="connsiteX8" fmla="*/ 33973 w 77800"/>
                        <a:gd name="connsiteY8" fmla="*/ 40456 h 51867"/>
                        <a:gd name="connsiteX9" fmla="*/ 43655 w 77800"/>
                        <a:gd name="connsiteY9" fmla="*/ 21439 h 51867"/>
                        <a:gd name="connsiteX10" fmla="*/ 14523 w 77800"/>
                        <a:gd name="connsiteY10" fmla="*/ 6656 h 51867"/>
                        <a:gd name="connsiteX11" fmla="*/ 4322 w 77800"/>
                        <a:gd name="connsiteY11" fmla="*/ 26798 h 51867"/>
                        <a:gd name="connsiteX12" fmla="*/ 0 w 77800"/>
                        <a:gd name="connsiteY12" fmla="*/ 24723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0" y="24723"/>
                          </a:moveTo>
                          <a:lnTo>
                            <a:pt x="12534" y="0"/>
                          </a:lnTo>
                          <a:lnTo>
                            <a:pt x="80567" y="34578"/>
                          </a:lnTo>
                          <a:lnTo>
                            <a:pt x="68032" y="59215"/>
                          </a:lnTo>
                          <a:lnTo>
                            <a:pt x="63624" y="56967"/>
                          </a:lnTo>
                          <a:lnTo>
                            <a:pt x="73824" y="36826"/>
                          </a:lnTo>
                          <a:lnTo>
                            <a:pt x="47977" y="23686"/>
                          </a:lnTo>
                          <a:lnTo>
                            <a:pt x="38382" y="42704"/>
                          </a:lnTo>
                          <a:lnTo>
                            <a:pt x="33973" y="40456"/>
                          </a:lnTo>
                          <a:lnTo>
                            <a:pt x="43655" y="21439"/>
                          </a:lnTo>
                          <a:lnTo>
                            <a:pt x="14523" y="6656"/>
                          </a:lnTo>
                          <a:lnTo>
                            <a:pt x="4322" y="26798"/>
                          </a:lnTo>
                          <a:lnTo>
                            <a:pt x="0" y="2472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0" name="Freihandform: Form 259">
                      <a:extLst>
                        <a:ext uri="{FF2B5EF4-FFF2-40B4-BE49-F238E27FC236}">
                          <a16:creationId xmlns:a16="http://schemas.microsoft.com/office/drawing/2014/main" id="{D83E5B8A-6F3D-4724-B6C5-61726FFC1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826" y="3216805"/>
                      <a:ext cx="69156" cy="34578"/>
                    </a:xfrm>
                    <a:custGeom>
                      <a:avLst/>
                      <a:gdLst>
                        <a:gd name="connsiteX0" fmla="*/ 2420 w 69156"/>
                        <a:gd name="connsiteY0" fmla="*/ 0 h 34578"/>
                        <a:gd name="connsiteX1" fmla="*/ 69675 w 69156"/>
                        <a:gd name="connsiteY1" fmla="*/ 36048 h 34578"/>
                        <a:gd name="connsiteX2" fmla="*/ 67255 w 69156"/>
                        <a:gd name="connsiteY2" fmla="*/ 40543 h 34578"/>
                        <a:gd name="connsiteX3" fmla="*/ 0 w 69156"/>
                        <a:gd name="connsiteY3" fmla="*/ 4495 h 34578"/>
                        <a:gd name="connsiteX4" fmla="*/ 2420 w 69156"/>
                        <a:gd name="connsiteY4" fmla="*/ 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156" h="34578">
                          <a:moveTo>
                            <a:pt x="2420" y="0"/>
                          </a:moveTo>
                          <a:lnTo>
                            <a:pt x="69675" y="36048"/>
                          </a:lnTo>
                          <a:lnTo>
                            <a:pt x="67255" y="40543"/>
                          </a:lnTo>
                          <a:lnTo>
                            <a:pt x="0" y="4495"/>
                          </a:lnTo>
                          <a:lnTo>
                            <a:pt x="242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1" name="Freihandform: Form 260">
                      <a:extLst>
                        <a:ext uri="{FF2B5EF4-FFF2-40B4-BE49-F238E27FC236}">
                          <a16:creationId xmlns:a16="http://schemas.microsoft.com/office/drawing/2014/main" id="{AF89F45B-D1F8-4FC8-A78A-E6129C879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0337" y="3235650"/>
                      <a:ext cx="77801" cy="69156"/>
                    </a:xfrm>
                    <a:custGeom>
                      <a:avLst/>
                      <a:gdLst>
                        <a:gd name="connsiteX0" fmla="*/ 0 w 77800"/>
                        <a:gd name="connsiteY0" fmla="*/ 35183 h 69156"/>
                        <a:gd name="connsiteX1" fmla="*/ 3198 w 77800"/>
                        <a:gd name="connsiteY1" fmla="*/ 29478 h 69156"/>
                        <a:gd name="connsiteX2" fmla="*/ 77023 w 77800"/>
                        <a:gd name="connsiteY2" fmla="*/ 37518 h 69156"/>
                        <a:gd name="connsiteX3" fmla="*/ 77196 w 77800"/>
                        <a:gd name="connsiteY3" fmla="*/ 37172 h 69156"/>
                        <a:gd name="connsiteX4" fmla="*/ 64921 w 77800"/>
                        <a:gd name="connsiteY4" fmla="*/ 31034 h 69156"/>
                        <a:gd name="connsiteX5" fmla="*/ 17030 w 77800"/>
                        <a:gd name="connsiteY5" fmla="*/ 4409 h 69156"/>
                        <a:gd name="connsiteX6" fmla="*/ 19450 w 77800"/>
                        <a:gd name="connsiteY6" fmla="*/ 0 h 69156"/>
                        <a:gd name="connsiteX7" fmla="*/ 86186 w 77800"/>
                        <a:gd name="connsiteY7" fmla="*/ 37085 h 69156"/>
                        <a:gd name="connsiteX8" fmla="*/ 82988 w 77800"/>
                        <a:gd name="connsiteY8" fmla="*/ 42877 h 69156"/>
                        <a:gd name="connsiteX9" fmla="*/ 9941 w 77800"/>
                        <a:gd name="connsiteY9" fmla="*/ 35011 h 69156"/>
                        <a:gd name="connsiteX10" fmla="*/ 9768 w 77800"/>
                        <a:gd name="connsiteY10" fmla="*/ 35270 h 69156"/>
                        <a:gd name="connsiteX11" fmla="*/ 22476 w 77800"/>
                        <a:gd name="connsiteY11" fmla="*/ 41840 h 69156"/>
                        <a:gd name="connsiteX12" fmla="*/ 69156 w 77800"/>
                        <a:gd name="connsiteY12" fmla="*/ 67773 h 69156"/>
                        <a:gd name="connsiteX13" fmla="*/ 66736 w 77800"/>
                        <a:gd name="connsiteY13" fmla="*/ 72182 h 69156"/>
                        <a:gd name="connsiteX14" fmla="*/ 0 w 77800"/>
                        <a:gd name="connsiteY14" fmla="*/ 35183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69156">
                          <a:moveTo>
                            <a:pt x="0" y="35183"/>
                          </a:moveTo>
                          <a:lnTo>
                            <a:pt x="3198" y="29478"/>
                          </a:lnTo>
                          <a:lnTo>
                            <a:pt x="77023" y="37518"/>
                          </a:lnTo>
                          <a:lnTo>
                            <a:pt x="77196" y="37172"/>
                          </a:lnTo>
                          <a:cubicBezTo>
                            <a:pt x="72873" y="35270"/>
                            <a:pt x="68724" y="33195"/>
                            <a:pt x="64921" y="31034"/>
                          </a:cubicBezTo>
                          <a:lnTo>
                            <a:pt x="17030" y="4409"/>
                          </a:lnTo>
                          <a:lnTo>
                            <a:pt x="19450" y="0"/>
                          </a:lnTo>
                          <a:lnTo>
                            <a:pt x="86186" y="37085"/>
                          </a:lnTo>
                          <a:lnTo>
                            <a:pt x="82988" y="42877"/>
                          </a:lnTo>
                          <a:lnTo>
                            <a:pt x="9941" y="35011"/>
                          </a:lnTo>
                          <a:lnTo>
                            <a:pt x="9768" y="35270"/>
                          </a:lnTo>
                          <a:cubicBezTo>
                            <a:pt x="14869" y="37777"/>
                            <a:pt x="19104" y="40024"/>
                            <a:pt x="22476" y="41840"/>
                          </a:cubicBezTo>
                          <a:lnTo>
                            <a:pt x="69156" y="67773"/>
                          </a:lnTo>
                          <a:lnTo>
                            <a:pt x="66736" y="72182"/>
                          </a:lnTo>
                          <a:lnTo>
                            <a:pt x="0" y="3518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2" name="Freihandform: Form 261">
                      <a:extLst>
                        <a:ext uri="{FF2B5EF4-FFF2-40B4-BE49-F238E27FC236}">
                          <a16:creationId xmlns:a16="http://schemas.microsoft.com/office/drawing/2014/main" id="{F9699881-FA24-4065-8DD8-DBD63EEC0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2471" y="3281985"/>
                      <a:ext cx="69156" cy="60512"/>
                    </a:xfrm>
                    <a:custGeom>
                      <a:avLst/>
                      <a:gdLst>
                        <a:gd name="connsiteX0" fmla="*/ 10950 w 69156"/>
                        <a:gd name="connsiteY0" fmla="*/ 37863 h 60511"/>
                        <a:gd name="connsiteX1" fmla="*/ 749 w 69156"/>
                        <a:gd name="connsiteY1" fmla="*/ 25415 h 60511"/>
                        <a:gd name="connsiteX2" fmla="*/ 2824 w 69156"/>
                        <a:gd name="connsiteY2" fmla="*/ 11065 h 60511"/>
                        <a:gd name="connsiteX3" fmla="*/ 12852 w 69156"/>
                        <a:gd name="connsiteY3" fmla="*/ 0 h 60511"/>
                        <a:gd name="connsiteX4" fmla="*/ 17520 w 69156"/>
                        <a:gd name="connsiteY4" fmla="*/ 2939 h 60511"/>
                        <a:gd name="connsiteX5" fmla="*/ 11901 w 69156"/>
                        <a:gd name="connsiteY5" fmla="*/ 7434 h 60511"/>
                        <a:gd name="connsiteX6" fmla="*/ 6973 w 69156"/>
                        <a:gd name="connsiteY6" fmla="*/ 13745 h 60511"/>
                        <a:gd name="connsiteX7" fmla="*/ 5677 w 69156"/>
                        <a:gd name="connsiteY7" fmla="*/ 24205 h 60511"/>
                        <a:gd name="connsiteX8" fmla="*/ 13284 w 69156"/>
                        <a:gd name="connsiteY8" fmla="*/ 33368 h 60511"/>
                        <a:gd name="connsiteX9" fmla="*/ 23225 w 69156"/>
                        <a:gd name="connsiteY9" fmla="*/ 36393 h 60511"/>
                        <a:gd name="connsiteX10" fmla="*/ 34895 w 69156"/>
                        <a:gd name="connsiteY10" fmla="*/ 31639 h 60511"/>
                        <a:gd name="connsiteX11" fmla="*/ 44404 w 69156"/>
                        <a:gd name="connsiteY11" fmla="*/ 27144 h 60511"/>
                        <a:gd name="connsiteX12" fmla="*/ 52185 w 69156"/>
                        <a:gd name="connsiteY12" fmla="*/ 26884 h 60511"/>
                        <a:gd name="connsiteX13" fmla="*/ 60483 w 69156"/>
                        <a:gd name="connsiteY13" fmla="*/ 30342 h 60511"/>
                        <a:gd name="connsiteX14" fmla="*/ 67745 w 69156"/>
                        <a:gd name="connsiteY14" fmla="*/ 37604 h 60511"/>
                        <a:gd name="connsiteX15" fmla="*/ 70165 w 69156"/>
                        <a:gd name="connsiteY15" fmla="*/ 46680 h 60511"/>
                        <a:gd name="connsiteX16" fmla="*/ 67485 w 69156"/>
                        <a:gd name="connsiteY16" fmla="*/ 55671 h 60511"/>
                        <a:gd name="connsiteX17" fmla="*/ 62385 w 69156"/>
                        <a:gd name="connsiteY17" fmla="*/ 61981 h 60511"/>
                        <a:gd name="connsiteX18" fmla="*/ 57544 w 69156"/>
                        <a:gd name="connsiteY18" fmla="*/ 65699 h 60511"/>
                        <a:gd name="connsiteX19" fmla="*/ 54432 w 69156"/>
                        <a:gd name="connsiteY19" fmla="*/ 61376 h 60511"/>
                        <a:gd name="connsiteX20" fmla="*/ 63163 w 69156"/>
                        <a:gd name="connsiteY20" fmla="*/ 52905 h 60511"/>
                        <a:gd name="connsiteX21" fmla="*/ 64719 w 69156"/>
                        <a:gd name="connsiteY21" fmla="*/ 43136 h 60511"/>
                        <a:gd name="connsiteX22" fmla="*/ 57976 w 69156"/>
                        <a:gd name="connsiteY22" fmla="*/ 34751 h 60511"/>
                        <a:gd name="connsiteX23" fmla="*/ 48122 w 69156"/>
                        <a:gd name="connsiteY23" fmla="*/ 31639 h 60511"/>
                        <a:gd name="connsiteX24" fmla="*/ 36624 w 69156"/>
                        <a:gd name="connsiteY24" fmla="*/ 36307 h 60511"/>
                        <a:gd name="connsiteX25" fmla="*/ 23225 w 69156"/>
                        <a:gd name="connsiteY25" fmla="*/ 41321 h 60511"/>
                        <a:gd name="connsiteX26" fmla="*/ 10950 w 69156"/>
                        <a:gd name="connsiteY26" fmla="*/ 3786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10950" y="37863"/>
                          </a:moveTo>
                          <a:cubicBezTo>
                            <a:pt x="5591" y="34578"/>
                            <a:pt x="2219" y="30429"/>
                            <a:pt x="749" y="25415"/>
                          </a:cubicBezTo>
                          <a:cubicBezTo>
                            <a:pt x="-720" y="20401"/>
                            <a:pt x="-29" y="15647"/>
                            <a:pt x="2824" y="11065"/>
                          </a:cubicBezTo>
                          <a:cubicBezTo>
                            <a:pt x="6023" y="5878"/>
                            <a:pt x="9394" y="2161"/>
                            <a:pt x="12852" y="0"/>
                          </a:cubicBezTo>
                          <a:lnTo>
                            <a:pt x="17520" y="2939"/>
                          </a:lnTo>
                          <a:cubicBezTo>
                            <a:pt x="15705" y="3976"/>
                            <a:pt x="13803" y="5446"/>
                            <a:pt x="11901" y="7434"/>
                          </a:cubicBezTo>
                          <a:cubicBezTo>
                            <a:pt x="9999" y="9423"/>
                            <a:pt x="8357" y="11497"/>
                            <a:pt x="6973" y="13745"/>
                          </a:cubicBezTo>
                          <a:cubicBezTo>
                            <a:pt x="4899" y="17030"/>
                            <a:pt x="4467" y="20574"/>
                            <a:pt x="5677" y="24205"/>
                          </a:cubicBezTo>
                          <a:cubicBezTo>
                            <a:pt x="6887" y="27922"/>
                            <a:pt x="9394" y="30947"/>
                            <a:pt x="13284" y="33368"/>
                          </a:cubicBezTo>
                          <a:cubicBezTo>
                            <a:pt x="16828" y="35615"/>
                            <a:pt x="20200" y="36566"/>
                            <a:pt x="23225" y="36393"/>
                          </a:cubicBezTo>
                          <a:cubicBezTo>
                            <a:pt x="26251" y="36221"/>
                            <a:pt x="30141" y="34578"/>
                            <a:pt x="34895" y="31639"/>
                          </a:cubicBezTo>
                          <a:cubicBezTo>
                            <a:pt x="38613" y="29305"/>
                            <a:pt x="41811" y="27835"/>
                            <a:pt x="44404" y="27144"/>
                          </a:cubicBezTo>
                          <a:cubicBezTo>
                            <a:pt x="46998" y="26452"/>
                            <a:pt x="49591" y="26366"/>
                            <a:pt x="52185" y="26884"/>
                          </a:cubicBezTo>
                          <a:cubicBezTo>
                            <a:pt x="54778" y="27403"/>
                            <a:pt x="57544" y="28527"/>
                            <a:pt x="60483" y="30342"/>
                          </a:cubicBezTo>
                          <a:cubicBezTo>
                            <a:pt x="63682" y="32330"/>
                            <a:pt x="66102" y="34751"/>
                            <a:pt x="67745" y="37604"/>
                          </a:cubicBezTo>
                          <a:cubicBezTo>
                            <a:pt x="69387" y="40456"/>
                            <a:pt x="70252" y="43482"/>
                            <a:pt x="70165" y="46680"/>
                          </a:cubicBezTo>
                          <a:cubicBezTo>
                            <a:pt x="70079" y="49879"/>
                            <a:pt x="69214" y="52818"/>
                            <a:pt x="67485" y="55671"/>
                          </a:cubicBezTo>
                          <a:cubicBezTo>
                            <a:pt x="65929" y="58178"/>
                            <a:pt x="64201" y="60252"/>
                            <a:pt x="62385" y="61981"/>
                          </a:cubicBezTo>
                          <a:cubicBezTo>
                            <a:pt x="60570" y="63710"/>
                            <a:pt x="58927" y="64921"/>
                            <a:pt x="57544" y="65699"/>
                          </a:cubicBezTo>
                          <a:lnTo>
                            <a:pt x="54432" y="61376"/>
                          </a:lnTo>
                          <a:cubicBezTo>
                            <a:pt x="58149" y="59129"/>
                            <a:pt x="61088" y="56276"/>
                            <a:pt x="63163" y="52905"/>
                          </a:cubicBezTo>
                          <a:cubicBezTo>
                            <a:pt x="65151" y="49706"/>
                            <a:pt x="65670" y="46421"/>
                            <a:pt x="64719" y="43136"/>
                          </a:cubicBezTo>
                          <a:cubicBezTo>
                            <a:pt x="63768" y="39765"/>
                            <a:pt x="61520" y="36999"/>
                            <a:pt x="57976" y="34751"/>
                          </a:cubicBezTo>
                          <a:cubicBezTo>
                            <a:pt x="54346" y="32504"/>
                            <a:pt x="51061" y="31466"/>
                            <a:pt x="48122" y="31639"/>
                          </a:cubicBezTo>
                          <a:cubicBezTo>
                            <a:pt x="45182" y="31812"/>
                            <a:pt x="41379" y="33368"/>
                            <a:pt x="36624" y="36307"/>
                          </a:cubicBezTo>
                          <a:cubicBezTo>
                            <a:pt x="31784" y="39333"/>
                            <a:pt x="27288" y="40975"/>
                            <a:pt x="23225" y="41321"/>
                          </a:cubicBezTo>
                          <a:cubicBezTo>
                            <a:pt x="19076" y="41494"/>
                            <a:pt x="15013" y="40370"/>
                            <a:pt x="10950" y="3786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3" name="Freihandform: Form 262">
                      <a:extLst>
                        <a:ext uri="{FF2B5EF4-FFF2-40B4-BE49-F238E27FC236}">
                          <a16:creationId xmlns:a16="http://schemas.microsoft.com/office/drawing/2014/main" id="{403F2616-CF9E-4FA3-A34B-3CD3B1597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3137" y="3328067"/>
                      <a:ext cx="69156" cy="60512"/>
                    </a:xfrm>
                    <a:custGeom>
                      <a:avLst/>
                      <a:gdLst>
                        <a:gd name="connsiteX0" fmla="*/ 65266 w 69156"/>
                        <a:gd name="connsiteY0" fmla="*/ 49527 h 60511"/>
                        <a:gd name="connsiteX1" fmla="*/ 65266 w 69156"/>
                        <a:gd name="connsiteY1" fmla="*/ 33102 h 60511"/>
                        <a:gd name="connsiteX2" fmla="*/ 47026 w 69156"/>
                        <a:gd name="connsiteY2" fmla="*/ 14862 h 60511"/>
                        <a:gd name="connsiteX3" fmla="*/ 30515 w 69156"/>
                        <a:gd name="connsiteY3" fmla="*/ 6736 h 60511"/>
                        <a:gd name="connsiteX4" fmla="*/ 16857 w 69156"/>
                        <a:gd name="connsiteY4" fmla="*/ 5786 h 60511"/>
                        <a:gd name="connsiteX5" fmla="*/ 7780 w 69156"/>
                        <a:gd name="connsiteY5" fmla="*/ 11923 h 60511"/>
                        <a:gd name="connsiteX6" fmla="*/ 3890 w 69156"/>
                        <a:gd name="connsiteY6" fmla="*/ 21605 h 60511"/>
                        <a:gd name="connsiteX7" fmla="*/ 0 w 69156"/>
                        <a:gd name="connsiteY7" fmla="*/ 19012 h 60511"/>
                        <a:gd name="connsiteX8" fmla="*/ 3976 w 69156"/>
                        <a:gd name="connsiteY8" fmla="*/ 8811 h 60511"/>
                        <a:gd name="connsiteX9" fmla="*/ 14869 w 69156"/>
                        <a:gd name="connsiteY9" fmla="*/ 858 h 60511"/>
                        <a:gd name="connsiteX10" fmla="*/ 30861 w 69156"/>
                        <a:gd name="connsiteY10" fmla="*/ 1377 h 60511"/>
                        <a:gd name="connsiteX11" fmla="*/ 50138 w 69156"/>
                        <a:gd name="connsiteY11" fmla="*/ 10540 h 60511"/>
                        <a:gd name="connsiteX12" fmla="*/ 70453 w 69156"/>
                        <a:gd name="connsiteY12" fmla="*/ 31806 h 60511"/>
                        <a:gd name="connsiteX13" fmla="*/ 69329 w 69156"/>
                        <a:gd name="connsiteY13" fmla="*/ 52379 h 60511"/>
                        <a:gd name="connsiteX14" fmla="*/ 59907 w 69156"/>
                        <a:gd name="connsiteY14" fmla="*/ 60765 h 60511"/>
                        <a:gd name="connsiteX15" fmla="*/ 57486 w 69156"/>
                        <a:gd name="connsiteY15" fmla="*/ 56356 h 60511"/>
                        <a:gd name="connsiteX16" fmla="*/ 65266 w 69156"/>
                        <a:gd name="connsiteY16" fmla="*/ 4952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65266" y="49527"/>
                          </a:moveTo>
                          <a:cubicBezTo>
                            <a:pt x="68465" y="44772"/>
                            <a:pt x="68465" y="39240"/>
                            <a:pt x="65266" y="33102"/>
                          </a:cubicBezTo>
                          <a:cubicBezTo>
                            <a:pt x="62068" y="26878"/>
                            <a:pt x="56016" y="20827"/>
                            <a:pt x="47026" y="14862"/>
                          </a:cubicBezTo>
                          <a:cubicBezTo>
                            <a:pt x="41234" y="10972"/>
                            <a:pt x="35702" y="8293"/>
                            <a:pt x="30515" y="6736"/>
                          </a:cubicBezTo>
                          <a:cubicBezTo>
                            <a:pt x="25328" y="5180"/>
                            <a:pt x="20747" y="4835"/>
                            <a:pt x="16857" y="5786"/>
                          </a:cubicBezTo>
                          <a:cubicBezTo>
                            <a:pt x="12880" y="6650"/>
                            <a:pt x="9855" y="8725"/>
                            <a:pt x="7780" y="11923"/>
                          </a:cubicBezTo>
                          <a:cubicBezTo>
                            <a:pt x="5619" y="15208"/>
                            <a:pt x="4322" y="18493"/>
                            <a:pt x="3890" y="21605"/>
                          </a:cubicBezTo>
                          <a:lnTo>
                            <a:pt x="0" y="19012"/>
                          </a:lnTo>
                          <a:cubicBezTo>
                            <a:pt x="173" y="15900"/>
                            <a:pt x="1556" y="12442"/>
                            <a:pt x="3976" y="8811"/>
                          </a:cubicBezTo>
                          <a:cubicBezTo>
                            <a:pt x="6656" y="4748"/>
                            <a:pt x="10287" y="2155"/>
                            <a:pt x="14869" y="858"/>
                          </a:cubicBezTo>
                          <a:cubicBezTo>
                            <a:pt x="19450" y="-439"/>
                            <a:pt x="24810" y="-266"/>
                            <a:pt x="30861" y="1377"/>
                          </a:cubicBezTo>
                          <a:cubicBezTo>
                            <a:pt x="36912" y="3019"/>
                            <a:pt x="43309" y="6045"/>
                            <a:pt x="50138" y="10540"/>
                          </a:cubicBezTo>
                          <a:cubicBezTo>
                            <a:pt x="60339" y="17283"/>
                            <a:pt x="67081" y="24371"/>
                            <a:pt x="70453" y="31806"/>
                          </a:cubicBezTo>
                          <a:cubicBezTo>
                            <a:pt x="73824" y="39240"/>
                            <a:pt x="73479" y="46155"/>
                            <a:pt x="69329" y="52379"/>
                          </a:cubicBezTo>
                          <a:cubicBezTo>
                            <a:pt x="66736" y="56270"/>
                            <a:pt x="63624" y="59036"/>
                            <a:pt x="59907" y="60765"/>
                          </a:cubicBezTo>
                          <a:lnTo>
                            <a:pt x="57486" y="56356"/>
                          </a:lnTo>
                          <a:cubicBezTo>
                            <a:pt x="60598" y="54886"/>
                            <a:pt x="63192" y="52639"/>
                            <a:pt x="65266" y="4952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4" name="Freihandform: Form 263">
                      <a:extLst>
                        <a:ext uri="{FF2B5EF4-FFF2-40B4-BE49-F238E27FC236}">
                          <a16:creationId xmlns:a16="http://schemas.microsoft.com/office/drawing/2014/main" id="{EC3E2422-D568-411A-856A-70490723F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660" y="3356415"/>
                      <a:ext cx="77801" cy="69156"/>
                    </a:xfrm>
                    <a:custGeom>
                      <a:avLst/>
                      <a:gdLst>
                        <a:gd name="connsiteX0" fmla="*/ 0 w 77800"/>
                        <a:gd name="connsiteY0" fmla="*/ 29910 h 69156"/>
                        <a:gd name="connsiteX1" fmla="*/ 2939 w 77800"/>
                        <a:gd name="connsiteY1" fmla="*/ 25761 h 69156"/>
                        <a:gd name="connsiteX2" fmla="*/ 33454 w 77800"/>
                        <a:gd name="connsiteY2" fmla="*/ 47631 h 69156"/>
                        <a:gd name="connsiteX3" fmla="*/ 48928 w 77800"/>
                        <a:gd name="connsiteY3" fmla="*/ 26020 h 69156"/>
                        <a:gd name="connsiteX4" fmla="*/ 18413 w 77800"/>
                        <a:gd name="connsiteY4" fmla="*/ 4149 h 69156"/>
                        <a:gd name="connsiteX5" fmla="*/ 21352 w 77800"/>
                        <a:gd name="connsiteY5" fmla="*/ 0 h 69156"/>
                        <a:gd name="connsiteX6" fmla="*/ 83420 w 77800"/>
                        <a:gd name="connsiteY6" fmla="*/ 44433 h 69156"/>
                        <a:gd name="connsiteX7" fmla="*/ 80481 w 77800"/>
                        <a:gd name="connsiteY7" fmla="*/ 48583 h 69156"/>
                        <a:gd name="connsiteX8" fmla="*/ 52905 w 77800"/>
                        <a:gd name="connsiteY8" fmla="*/ 28873 h 69156"/>
                        <a:gd name="connsiteX9" fmla="*/ 37431 w 77800"/>
                        <a:gd name="connsiteY9" fmla="*/ 50484 h 69156"/>
                        <a:gd name="connsiteX10" fmla="*/ 65007 w 77800"/>
                        <a:gd name="connsiteY10" fmla="*/ 70194 h 69156"/>
                        <a:gd name="connsiteX11" fmla="*/ 61981 w 77800"/>
                        <a:gd name="connsiteY11" fmla="*/ 74343 h 69156"/>
                        <a:gd name="connsiteX12" fmla="*/ 0 w 77800"/>
                        <a:gd name="connsiteY12" fmla="*/ 29910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69156">
                          <a:moveTo>
                            <a:pt x="0" y="29910"/>
                          </a:moveTo>
                          <a:lnTo>
                            <a:pt x="2939" y="25761"/>
                          </a:lnTo>
                          <a:lnTo>
                            <a:pt x="33454" y="47631"/>
                          </a:lnTo>
                          <a:lnTo>
                            <a:pt x="48928" y="26020"/>
                          </a:lnTo>
                          <a:lnTo>
                            <a:pt x="18413" y="4149"/>
                          </a:lnTo>
                          <a:lnTo>
                            <a:pt x="21352" y="0"/>
                          </a:lnTo>
                          <a:lnTo>
                            <a:pt x="83420" y="44433"/>
                          </a:lnTo>
                          <a:lnTo>
                            <a:pt x="80481" y="48583"/>
                          </a:lnTo>
                          <a:lnTo>
                            <a:pt x="52905" y="28873"/>
                          </a:lnTo>
                          <a:lnTo>
                            <a:pt x="37431" y="50484"/>
                          </a:lnTo>
                          <a:lnTo>
                            <a:pt x="65007" y="70194"/>
                          </a:lnTo>
                          <a:lnTo>
                            <a:pt x="61981" y="74343"/>
                          </a:lnTo>
                          <a:lnTo>
                            <a:pt x="0" y="299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5" name="Freihandform: Form 264">
                      <a:extLst>
                        <a:ext uri="{FF2B5EF4-FFF2-40B4-BE49-F238E27FC236}">
                          <a16:creationId xmlns:a16="http://schemas.microsoft.com/office/drawing/2014/main" id="{1074E998-E42A-4AF1-9AC3-B95BB4B12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231" y="3392376"/>
                      <a:ext cx="69156" cy="60512"/>
                    </a:xfrm>
                    <a:custGeom>
                      <a:avLst/>
                      <a:gdLst>
                        <a:gd name="connsiteX0" fmla="*/ 3198 w 69156"/>
                        <a:gd name="connsiteY0" fmla="*/ 29564 h 60511"/>
                        <a:gd name="connsiteX1" fmla="*/ 29218 w 69156"/>
                        <a:gd name="connsiteY1" fmla="*/ 41062 h 60511"/>
                        <a:gd name="connsiteX2" fmla="*/ 40543 w 69156"/>
                        <a:gd name="connsiteY2" fmla="*/ 26366 h 60511"/>
                        <a:gd name="connsiteX3" fmla="*/ 22649 w 69156"/>
                        <a:gd name="connsiteY3" fmla="*/ 4236 h 60511"/>
                        <a:gd name="connsiteX4" fmla="*/ 25934 w 69156"/>
                        <a:gd name="connsiteY4" fmla="*/ 0 h 60511"/>
                        <a:gd name="connsiteX5" fmla="*/ 75207 w 69156"/>
                        <a:gd name="connsiteY5" fmla="*/ 61117 h 60511"/>
                        <a:gd name="connsiteX6" fmla="*/ 72009 w 69156"/>
                        <a:gd name="connsiteY6" fmla="*/ 65266 h 60511"/>
                        <a:gd name="connsiteX7" fmla="*/ 0 w 69156"/>
                        <a:gd name="connsiteY7" fmla="*/ 33627 h 60511"/>
                        <a:gd name="connsiteX8" fmla="*/ 3198 w 69156"/>
                        <a:gd name="connsiteY8" fmla="*/ 29564 h 60511"/>
                        <a:gd name="connsiteX9" fmla="*/ 34059 w 69156"/>
                        <a:gd name="connsiteY9" fmla="*/ 43309 h 60511"/>
                        <a:gd name="connsiteX10" fmla="*/ 60685 w 69156"/>
                        <a:gd name="connsiteY10" fmla="*/ 55325 h 60511"/>
                        <a:gd name="connsiteX11" fmla="*/ 68897 w 69156"/>
                        <a:gd name="connsiteY11" fmla="*/ 59561 h 60511"/>
                        <a:gd name="connsiteX12" fmla="*/ 62586 w 69156"/>
                        <a:gd name="connsiteY12" fmla="*/ 52818 h 60511"/>
                        <a:gd name="connsiteX13" fmla="*/ 44001 w 69156"/>
                        <a:gd name="connsiteY13" fmla="*/ 30342 h 60511"/>
                        <a:gd name="connsiteX14" fmla="*/ 34059 w 69156"/>
                        <a:gd name="connsiteY14" fmla="*/ 43309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3198" y="29564"/>
                          </a:moveTo>
                          <a:lnTo>
                            <a:pt x="29218" y="41062"/>
                          </a:lnTo>
                          <a:lnTo>
                            <a:pt x="40543" y="26366"/>
                          </a:lnTo>
                          <a:lnTo>
                            <a:pt x="22649" y="4236"/>
                          </a:lnTo>
                          <a:lnTo>
                            <a:pt x="25934" y="0"/>
                          </a:lnTo>
                          <a:lnTo>
                            <a:pt x="75207" y="61117"/>
                          </a:lnTo>
                          <a:lnTo>
                            <a:pt x="72009" y="65266"/>
                          </a:lnTo>
                          <a:lnTo>
                            <a:pt x="0" y="33627"/>
                          </a:lnTo>
                          <a:lnTo>
                            <a:pt x="3198" y="29564"/>
                          </a:lnTo>
                          <a:close/>
                          <a:moveTo>
                            <a:pt x="34059" y="43309"/>
                          </a:moveTo>
                          <a:lnTo>
                            <a:pt x="60685" y="55325"/>
                          </a:lnTo>
                          <a:cubicBezTo>
                            <a:pt x="63624" y="56708"/>
                            <a:pt x="66390" y="58178"/>
                            <a:pt x="68897" y="59561"/>
                          </a:cubicBezTo>
                          <a:cubicBezTo>
                            <a:pt x="66649" y="57486"/>
                            <a:pt x="64575" y="55239"/>
                            <a:pt x="62586" y="52818"/>
                          </a:cubicBezTo>
                          <a:lnTo>
                            <a:pt x="44001" y="30342"/>
                          </a:lnTo>
                          <a:lnTo>
                            <a:pt x="34059" y="4330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6" name="Freihandform: Form 265">
                      <a:extLst>
                        <a:ext uri="{FF2B5EF4-FFF2-40B4-BE49-F238E27FC236}">
                          <a16:creationId xmlns:a16="http://schemas.microsoft.com/office/drawing/2014/main" id="{709CADE2-7088-444A-B7FB-03C3A4F9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018" y="3432141"/>
                      <a:ext cx="60512" cy="69156"/>
                    </a:xfrm>
                    <a:custGeom>
                      <a:avLst/>
                      <a:gdLst>
                        <a:gd name="connsiteX0" fmla="*/ 0 w 60511"/>
                        <a:gd name="connsiteY0" fmla="*/ 3976 h 69156"/>
                        <a:gd name="connsiteX1" fmla="*/ 3198 w 60511"/>
                        <a:gd name="connsiteY1" fmla="*/ 0 h 69156"/>
                        <a:gd name="connsiteX2" fmla="*/ 62327 w 60511"/>
                        <a:gd name="connsiteY2" fmla="*/ 48236 h 69156"/>
                        <a:gd name="connsiteX3" fmla="*/ 44779 w 60511"/>
                        <a:gd name="connsiteY3" fmla="*/ 69761 h 69156"/>
                        <a:gd name="connsiteX4" fmla="*/ 40975 w 60511"/>
                        <a:gd name="connsiteY4" fmla="*/ 66649 h 69156"/>
                        <a:gd name="connsiteX5" fmla="*/ 55325 w 60511"/>
                        <a:gd name="connsiteY5" fmla="*/ 49101 h 69156"/>
                        <a:gd name="connsiteX6" fmla="*/ 30256 w 60511"/>
                        <a:gd name="connsiteY6" fmla="*/ 28613 h 69156"/>
                        <a:gd name="connsiteX7" fmla="*/ 16684 w 60511"/>
                        <a:gd name="connsiteY7" fmla="*/ 45211 h 69156"/>
                        <a:gd name="connsiteX8" fmla="*/ 12880 w 60511"/>
                        <a:gd name="connsiteY8" fmla="*/ 42099 h 69156"/>
                        <a:gd name="connsiteX9" fmla="*/ 26452 w 60511"/>
                        <a:gd name="connsiteY9" fmla="*/ 25501 h 69156"/>
                        <a:gd name="connsiteX10" fmla="*/ 0 w 60511"/>
                        <a:gd name="connsiteY10" fmla="*/ 3976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0" y="3976"/>
                          </a:moveTo>
                          <a:lnTo>
                            <a:pt x="3198" y="0"/>
                          </a:lnTo>
                          <a:lnTo>
                            <a:pt x="62327" y="48236"/>
                          </a:lnTo>
                          <a:lnTo>
                            <a:pt x="44779" y="69761"/>
                          </a:lnTo>
                          <a:lnTo>
                            <a:pt x="40975" y="66649"/>
                          </a:lnTo>
                          <a:lnTo>
                            <a:pt x="55325" y="49101"/>
                          </a:lnTo>
                          <a:lnTo>
                            <a:pt x="30256" y="28613"/>
                          </a:lnTo>
                          <a:lnTo>
                            <a:pt x="16684" y="45211"/>
                          </a:lnTo>
                          <a:lnTo>
                            <a:pt x="12880" y="42099"/>
                          </a:lnTo>
                          <a:lnTo>
                            <a:pt x="26452" y="25501"/>
                          </a:lnTo>
                          <a:lnTo>
                            <a:pt x="0" y="397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7" name="Freihandform: Form 266">
                      <a:extLst>
                        <a:ext uri="{FF2B5EF4-FFF2-40B4-BE49-F238E27FC236}">
                          <a16:creationId xmlns:a16="http://schemas.microsoft.com/office/drawing/2014/main" id="{D3844C2B-FB35-49F8-AD04-5D52CE033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5973" y="3466892"/>
                      <a:ext cx="69156" cy="60512"/>
                    </a:xfrm>
                    <a:custGeom>
                      <a:avLst/>
                      <a:gdLst>
                        <a:gd name="connsiteX0" fmla="*/ 0 w 69156"/>
                        <a:gd name="connsiteY0" fmla="*/ 3890 h 60511"/>
                        <a:gd name="connsiteX1" fmla="*/ 3371 w 69156"/>
                        <a:gd name="connsiteY1" fmla="*/ 0 h 60511"/>
                        <a:gd name="connsiteX2" fmla="*/ 57400 w 69156"/>
                        <a:gd name="connsiteY2" fmla="*/ 46681 h 60511"/>
                        <a:gd name="connsiteX3" fmla="*/ 67341 w 69156"/>
                        <a:gd name="connsiteY3" fmla="*/ 35183 h 60511"/>
                        <a:gd name="connsiteX4" fmla="*/ 71058 w 69156"/>
                        <a:gd name="connsiteY4" fmla="*/ 38382 h 60511"/>
                        <a:gd name="connsiteX5" fmla="*/ 47891 w 69156"/>
                        <a:gd name="connsiteY5" fmla="*/ 65266 h 60511"/>
                        <a:gd name="connsiteX6" fmla="*/ 44174 w 69156"/>
                        <a:gd name="connsiteY6" fmla="*/ 62068 h 60511"/>
                        <a:gd name="connsiteX7" fmla="*/ 54115 w 69156"/>
                        <a:gd name="connsiteY7" fmla="*/ 50571 h 60511"/>
                        <a:gd name="connsiteX8" fmla="*/ 0 w 69156"/>
                        <a:gd name="connsiteY8" fmla="*/ 389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0" y="3890"/>
                          </a:moveTo>
                          <a:lnTo>
                            <a:pt x="3371" y="0"/>
                          </a:lnTo>
                          <a:lnTo>
                            <a:pt x="57400" y="46681"/>
                          </a:lnTo>
                          <a:lnTo>
                            <a:pt x="67341" y="35183"/>
                          </a:lnTo>
                          <a:lnTo>
                            <a:pt x="71058" y="38382"/>
                          </a:lnTo>
                          <a:lnTo>
                            <a:pt x="47891" y="65266"/>
                          </a:lnTo>
                          <a:lnTo>
                            <a:pt x="44174" y="62068"/>
                          </a:lnTo>
                          <a:lnTo>
                            <a:pt x="54115" y="50571"/>
                          </a:lnTo>
                          <a:lnTo>
                            <a:pt x="0" y="389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47" name="Grafik 3537">
                    <a:extLst>
                      <a:ext uri="{FF2B5EF4-FFF2-40B4-BE49-F238E27FC236}">
                        <a16:creationId xmlns:a16="http://schemas.microsoft.com/office/drawing/2014/main" id="{AF40B5C5-B430-44A2-A9F9-2120B11C4020}"/>
                      </a:ext>
                    </a:extLst>
                  </p:cNvPr>
                  <p:cNvGrpSpPr/>
                  <p:nvPr/>
                </p:nvGrpSpPr>
                <p:grpSpPr>
                  <a:xfrm>
                    <a:off x="5346163" y="2940392"/>
                    <a:ext cx="371715" cy="371715"/>
                    <a:chOff x="5346163" y="2940392"/>
                    <a:chExt cx="371715" cy="371715"/>
                  </a:xfrm>
                  <a:solidFill>
                    <a:schemeClr val="accent1"/>
                  </a:solidFill>
                </p:grpSpPr>
                <p:grpSp>
                  <p:nvGrpSpPr>
                    <p:cNvPr id="248" name="Grafik 3537">
                      <a:extLst>
                        <a:ext uri="{FF2B5EF4-FFF2-40B4-BE49-F238E27FC236}">
                          <a16:creationId xmlns:a16="http://schemas.microsoft.com/office/drawing/2014/main" id="{7A4AD16E-560E-4A2F-B25B-5C5F001A7B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6163" y="2940392"/>
                      <a:ext cx="371715" cy="371715"/>
                      <a:chOff x="5346163" y="2940392"/>
                      <a:chExt cx="371715" cy="371715"/>
                    </a:xfrm>
                    <a:solidFill>
                      <a:schemeClr val="accent1"/>
                    </a:solidFill>
                  </p:grpSpPr>
                  <p:sp>
                    <p:nvSpPr>
                      <p:cNvPr id="250" name="Freihandform: Form 249">
                        <a:extLst>
                          <a:ext uri="{FF2B5EF4-FFF2-40B4-BE49-F238E27FC236}">
                            <a16:creationId xmlns:a16="http://schemas.microsoft.com/office/drawing/2014/main" id="{CA42E62B-4A1B-4258-81D8-4D6D3191C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6163" y="2940392"/>
                        <a:ext cx="371715" cy="371715"/>
                      </a:xfrm>
                      <a:custGeom>
                        <a:avLst/>
                        <a:gdLst>
                          <a:gd name="connsiteX0" fmla="*/ 231148 w 371715"/>
                          <a:gd name="connsiteY0" fmla="*/ 42798 h 371715"/>
                          <a:gd name="connsiteX1" fmla="*/ 333902 w 371715"/>
                          <a:gd name="connsiteY1" fmla="*/ 231148 h 371715"/>
                          <a:gd name="connsiteX2" fmla="*/ 145552 w 371715"/>
                          <a:gd name="connsiteY2" fmla="*/ 333902 h 371715"/>
                          <a:gd name="connsiteX3" fmla="*/ 42798 w 371715"/>
                          <a:gd name="connsiteY3" fmla="*/ 145552 h 371715"/>
                          <a:gd name="connsiteX4" fmla="*/ 231148 w 371715"/>
                          <a:gd name="connsiteY4" fmla="*/ 42798 h 371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71715" h="371715">
                            <a:moveTo>
                              <a:pt x="231148" y="42798"/>
                            </a:moveTo>
                            <a:cubicBezTo>
                              <a:pt x="311534" y="66434"/>
                              <a:pt x="357539" y="150762"/>
                              <a:pt x="333902" y="231148"/>
                            </a:cubicBezTo>
                            <a:cubicBezTo>
                              <a:pt x="310265" y="311534"/>
                              <a:pt x="225938" y="357539"/>
                              <a:pt x="145552" y="333902"/>
                            </a:cubicBezTo>
                            <a:cubicBezTo>
                              <a:pt x="65166" y="310265"/>
                              <a:pt x="19161" y="225938"/>
                              <a:pt x="42798" y="145552"/>
                            </a:cubicBezTo>
                            <a:cubicBezTo>
                              <a:pt x="66435" y="65166"/>
                              <a:pt x="150762" y="19161"/>
                              <a:pt x="231148" y="4279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1" name="Freihandform: Form 250">
                        <a:extLst>
                          <a:ext uri="{FF2B5EF4-FFF2-40B4-BE49-F238E27FC236}">
                            <a16:creationId xmlns:a16="http://schemas.microsoft.com/office/drawing/2014/main" id="{695E7465-690C-4F08-BF99-405CF47F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0609" y="3203605"/>
                        <a:ext cx="34578" cy="34578"/>
                      </a:xfrm>
                      <a:custGeom>
                        <a:avLst/>
                        <a:gdLst>
                          <a:gd name="connsiteX0" fmla="*/ 2636 w 34578"/>
                          <a:gd name="connsiteY0" fmla="*/ 9830 h 34578"/>
                          <a:gd name="connsiteX1" fmla="*/ 9810 w 34578"/>
                          <a:gd name="connsiteY1" fmla="*/ 36627 h 34578"/>
                          <a:gd name="connsiteX2" fmla="*/ 36609 w 34578"/>
                          <a:gd name="connsiteY2" fmla="*/ 29453 h 34578"/>
                          <a:gd name="connsiteX3" fmla="*/ 29434 w 34578"/>
                          <a:gd name="connsiteY3" fmla="*/ 2654 h 34578"/>
                          <a:gd name="connsiteX4" fmla="*/ 2636 w 34578"/>
                          <a:gd name="connsiteY4" fmla="*/ 9830 h 34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578" h="34578">
                            <a:moveTo>
                              <a:pt x="2636" y="9830"/>
                            </a:moveTo>
                            <a:cubicBezTo>
                              <a:pt x="-2811" y="19165"/>
                              <a:pt x="474" y="31182"/>
                              <a:pt x="9810" y="36627"/>
                            </a:cubicBezTo>
                            <a:cubicBezTo>
                              <a:pt x="19147" y="42073"/>
                              <a:pt x="31162" y="38788"/>
                              <a:pt x="36609" y="29453"/>
                            </a:cubicBezTo>
                            <a:cubicBezTo>
                              <a:pt x="42055" y="20117"/>
                              <a:pt x="38770" y="8100"/>
                              <a:pt x="29434" y="2654"/>
                            </a:cubicBezTo>
                            <a:cubicBezTo>
                              <a:pt x="20011" y="-2792"/>
                              <a:pt x="8082" y="407"/>
                              <a:pt x="2636" y="9830"/>
                            </a:cubicBezTo>
                            <a:close/>
                          </a:path>
                        </a:pathLst>
                      </a:custGeom>
                      <a:solidFill>
                        <a:srgbClr val="FFDE0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2" name="Freihandform: Form 251">
                        <a:extLst>
                          <a:ext uri="{FF2B5EF4-FFF2-40B4-BE49-F238E27FC236}">
                            <a16:creationId xmlns:a16="http://schemas.microsoft.com/office/drawing/2014/main" id="{1A113C59-4E48-490C-85E0-EEEF467229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5570" y="3136311"/>
                        <a:ext cx="43223" cy="43223"/>
                      </a:xfrm>
                      <a:custGeom>
                        <a:avLst/>
                        <a:gdLst>
                          <a:gd name="connsiteX0" fmla="*/ 3404 w 43222"/>
                          <a:gd name="connsiteY0" fmla="*/ 12634 h 43222"/>
                          <a:gd name="connsiteX1" fmla="*/ 12654 w 43222"/>
                          <a:gd name="connsiteY1" fmla="*/ 47126 h 43222"/>
                          <a:gd name="connsiteX2" fmla="*/ 47145 w 43222"/>
                          <a:gd name="connsiteY2" fmla="*/ 37877 h 43222"/>
                          <a:gd name="connsiteX3" fmla="*/ 37896 w 43222"/>
                          <a:gd name="connsiteY3" fmla="*/ 3385 h 43222"/>
                          <a:gd name="connsiteX4" fmla="*/ 3404 w 43222"/>
                          <a:gd name="connsiteY4" fmla="*/ 12634 h 432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222" h="43222">
                            <a:moveTo>
                              <a:pt x="3404" y="12634"/>
                            </a:moveTo>
                            <a:cubicBezTo>
                              <a:pt x="-3598" y="24737"/>
                              <a:pt x="551" y="40124"/>
                              <a:pt x="12654" y="47126"/>
                            </a:cubicBezTo>
                            <a:cubicBezTo>
                              <a:pt x="24756" y="54128"/>
                              <a:pt x="40143" y="49979"/>
                              <a:pt x="47145" y="37877"/>
                            </a:cubicBezTo>
                            <a:cubicBezTo>
                              <a:pt x="54147" y="25774"/>
                              <a:pt x="49998" y="10387"/>
                              <a:pt x="37896" y="3385"/>
                            </a:cubicBezTo>
                            <a:cubicBezTo>
                              <a:pt x="25793" y="-3617"/>
                              <a:pt x="10406" y="619"/>
                              <a:pt x="3404" y="12634"/>
                            </a:cubicBezTo>
                            <a:close/>
                          </a:path>
                        </a:pathLst>
                      </a:custGeom>
                      <a:solidFill>
                        <a:srgbClr val="FFDE0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3" name="Freihandform: Form 252">
                        <a:extLst>
                          <a:ext uri="{FF2B5EF4-FFF2-40B4-BE49-F238E27FC236}">
                            <a16:creationId xmlns:a16="http://schemas.microsoft.com/office/drawing/2014/main" id="{CA6518E9-84CE-43BF-8D90-A09158E75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5428" y="3054515"/>
                        <a:ext cx="121024" cy="121024"/>
                      </a:xfrm>
                      <a:custGeom>
                        <a:avLst/>
                        <a:gdLst>
                          <a:gd name="connsiteX0" fmla="*/ 73176 w 121023"/>
                          <a:gd name="connsiteY0" fmla="*/ 125464 h 121023"/>
                          <a:gd name="connsiteX1" fmla="*/ 92367 w 121023"/>
                          <a:gd name="connsiteY1" fmla="*/ 106100 h 121023"/>
                          <a:gd name="connsiteX2" fmla="*/ 94615 w 121023"/>
                          <a:gd name="connsiteY2" fmla="*/ 102297 h 121023"/>
                          <a:gd name="connsiteX3" fmla="*/ 110953 w 121023"/>
                          <a:gd name="connsiteY3" fmla="*/ 74029 h 121023"/>
                          <a:gd name="connsiteX4" fmla="*/ 113200 w 121023"/>
                          <a:gd name="connsiteY4" fmla="*/ 70226 h 121023"/>
                          <a:gd name="connsiteX5" fmla="*/ 120375 w 121023"/>
                          <a:gd name="connsiteY5" fmla="*/ 43860 h 121023"/>
                          <a:gd name="connsiteX6" fmla="*/ 104901 w 121023"/>
                          <a:gd name="connsiteY6" fmla="*/ 28645 h 121023"/>
                          <a:gd name="connsiteX7" fmla="*/ 58135 w 121023"/>
                          <a:gd name="connsiteY7" fmla="*/ 1675 h 121023"/>
                          <a:gd name="connsiteX8" fmla="*/ 58135 w 121023"/>
                          <a:gd name="connsiteY8" fmla="*/ 1675 h 121023"/>
                          <a:gd name="connsiteX9" fmla="*/ 44476 w 121023"/>
                          <a:gd name="connsiteY9" fmla="*/ 4527 h 121023"/>
                          <a:gd name="connsiteX10" fmla="*/ 48625 w 121023"/>
                          <a:gd name="connsiteY10" fmla="*/ 17667 h 121023"/>
                          <a:gd name="connsiteX11" fmla="*/ 94009 w 121023"/>
                          <a:gd name="connsiteY11" fmla="*/ 43860 h 121023"/>
                          <a:gd name="connsiteX12" fmla="*/ 95652 w 121023"/>
                          <a:gd name="connsiteY12" fmla="*/ 49911 h 121023"/>
                          <a:gd name="connsiteX13" fmla="*/ 90119 w 121023"/>
                          <a:gd name="connsiteY13" fmla="*/ 51813 h 121023"/>
                          <a:gd name="connsiteX14" fmla="*/ 90292 w 121023"/>
                          <a:gd name="connsiteY14" fmla="*/ 51899 h 121023"/>
                          <a:gd name="connsiteX15" fmla="*/ 36264 w 121023"/>
                          <a:gd name="connsiteY15" fmla="*/ 20692 h 121023"/>
                          <a:gd name="connsiteX16" fmla="*/ 25199 w 121023"/>
                          <a:gd name="connsiteY16" fmla="*/ 23631 h 121023"/>
                          <a:gd name="connsiteX17" fmla="*/ 20963 w 121023"/>
                          <a:gd name="connsiteY17" fmla="*/ 31066 h 121023"/>
                          <a:gd name="connsiteX18" fmla="*/ 12491 w 121023"/>
                          <a:gd name="connsiteY18" fmla="*/ 45762 h 121023"/>
                          <a:gd name="connsiteX19" fmla="*/ 8083 w 121023"/>
                          <a:gd name="connsiteY19" fmla="*/ 53369 h 121023"/>
                          <a:gd name="connsiteX20" fmla="*/ 11108 w 121023"/>
                          <a:gd name="connsiteY20" fmla="*/ 64261 h 121023"/>
                          <a:gd name="connsiteX21" fmla="*/ 64359 w 121023"/>
                          <a:gd name="connsiteY21" fmla="*/ 95035 h 121023"/>
                          <a:gd name="connsiteX22" fmla="*/ 66001 w 121023"/>
                          <a:gd name="connsiteY22" fmla="*/ 101087 h 121023"/>
                          <a:gd name="connsiteX23" fmla="*/ 60036 w 121023"/>
                          <a:gd name="connsiteY23" fmla="*/ 102643 h 121023"/>
                          <a:gd name="connsiteX24" fmla="*/ 14739 w 121023"/>
                          <a:gd name="connsiteY24" fmla="*/ 76536 h 121023"/>
                          <a:gd name="connsiteX25" fmla="*/ 1253 w 121023"/>
                          <a:gd name="connsiteY25" fmla="*/ 79475 h 121023"/>
                          <a:gd name="connsiteX26" fmla="*/ 5662 w 121023"/>
                          <a:gd name="connsiteY26" fmla="*/ 92788 h 121023"/>
                          <a:gd name="connsiteX27" fmla="*/ 5662 w 121023"/>
                          <a:gd name="connsiteY27" fmla="*/ 92788 h 121023"/>
                          <a:gd name="connsiteX28" fmla="*/ 52429 w 121023"/>
                          <a:gd name="connsiteY28" fmla="*/ 119759 h 121023"/>
                          <a:gd name="connsiteX29" fmla="*/ 73176 w 121023"/>
                          <a:gd name="connsiteY29" fmla="*/ 125464 h 1210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</a:cxnLst>
                        <a:rect l="l" t="t" r="r" b="b"/>
                        <a:pathLst>
                          <a:path w="121023" h="121023">
                            <a:moveTo>
                              <a:pt x="73176" y="125464"/>
                            </a:moveTo>
                            <a:cubicBezTo>
                              <a:pt x="81820" y="123735"/>
                              <a:pt x="87958" y="113794"/>
                              <a:pt x="92367" y="106100"/>
                            </a:cubicBezTo>
                            <a:cubicBezTo>
                              <a:pt x="92972" y="105063"/>
                              <a:pt x="93750" y="103766"/>
                              <a:pt x="94615" y="102297"/>
                            </a:cubicBezTo>
                            <a:cubicBezTo>
                              <a:pt x="94615" y="102297"/>
                              <a:pt x="105247" y="83970"/>
                              <a:pt x="110953" y="74029"/>
                            </a:cubicBezTo>
                            <a:cubicBezTo>
                              <a:pt x="111817" y="72560"/>
                              <a:pt x="112595" y="71176"/>
                              <a:pt x="113200" y="70226"/>
                            </a:cubicBezTo>
                            <a:cubicBezTo>
                              <a:pt x="117609" y="62532"/>
                              <a:pt x="123228" y="52245"/>
                              <a:pt x="120375" y="43860"/>
                            </a:cubicBezTo>
                            <a:cubicBezTo>
                              <a:pt x="117522" y="35475"/>
                              <a:pt x="112163" y="32795"/>
                              <a:pt x="104901" y="28645"/>
                            </a:cubicBezTo>
                            <a:cubicBezTo>
                              <a:pt x="97640" y="24410"/>
                              <a:pt x="58135" y="1675"/>
                              <a:pt x="58135" y="1675"/>
                            </a:cubicBezTo>
                            <a:lnTo>
                              <a:pt x="58135" y="1675"/>
                            </a:lnTo>
                            <a:cubicBezTo>
                              <a:pt x="53121" y="-1178"/>
                              <a:pt x="47329" y="-487"/>
                              <a:pt x="44476" y="4527"/>
                            </a:cubicBezTo>
                            <a:cubicBezTo>
                              <a:pt x="41623" y="9455"/>
                              <a:pt x="43785" y="14728"/>
                              <a:pt x="48625" y="17667"/>
                            </a:cubicBezTo>
                            <a:cubicBezTo>
                              <a:pt x="48625" y="17667"/>
                              <a:pt x="93404" y="43514"/>
                              <a:pt x="94009" y="43860"/>
                            </a:cubicBezTo>
                            <a:cubicBezTo>
                              <a:pt x="96257" y="45157"/>
                              <a:pt x="96776" y="47923"/>
                              <a:pt x="95652" y="49911"/>
                            </a:cubicBezTo>
                            <a:cubicBezTo>
                              <a:pt x="94182" y="52418"/>
                              <a:pt x="91156" y="52418"/>
                              <a:pt x="90119" y="51813"/>
                            </a:cubicBezTo>
                            <a:cubicBezTo>
                              <a:pt x="90119" y="51813"/>
                              <a:pt x="90292" y="51899"/>
                              <a:pt x="90292" y="51899"/>
                            </a:cubicBezTo>
                            <a:lnTo>
                              <a:pt x="36264" y="20692"/>
                            </a:lnTo>
                            <a:cubicBezTo>
                              <a:pt x="32374" y="18445"/>
                              <a:pt x="27446" y="19742"/>
                              <a:pt x="25199" y="23631"/>
                            </a:cubicBezTo>
                            <a:lnTo>
                              <a:pt x="20963" y="31066"/>
                            </a:lnTo>
                            <a:lnTo>
                              <a:pt x="12491" y="45762"/>
                            </a:lnTo>
                            <a:lnTo>
                              <a:pt x="8083" y="53369"/>
                            </a:lnTo>
                            <a:cubicBezTo>
                              <a:pt x="5835" y="57259"/>
                              <a:pt x="7305" y="62013"/>
                              <a:pt x="11108" y="64261"/>
                            </a:cubicBezTo>
                            <a:cubicBezTo>
                              <a:pt x="11108" y="64261"/>
                              <a:pt x="62716" y="94085"/>
                              <a:pt x="64359" y="95035"/>
                            </a:cubicBezTo>
                            <a:cubicBezTo>
                              <a:pt x="66001" y="95986"/>
                              <a:pt x="67471" y="98493"/>
                              <a:pt x="66001" y="101087"/>
                            </a:cubicBezTo>
                            <a:cubicBezTo>
                              <a:pt x="64531" y="103680"/>
                              <a:pt x="61765" y="103680"/>
                              <a:pt x="60036" y="102643"/>
                            </a:cubicBezTo>
                            <a:cubicBezTo>
                              <a:pt x="58307" y="101605"/>
                              <a:pt x="14739" y="76536"/>
                              <a:pt x="14739" y="76536"/>
                            </a:cubicBezTo>
                            <a:cubicBezTo>
                              <a:pt x="9811" y="73856"/>
                              <a:pt x="4106" y="74634"/>
                              <a:pt x="1253" y="79475"/>
                            </a:cubicBezTo>
                            <a:cubicBezTo>
                              <a:pt x="-1599" y="84489"/>
                              <a:pt x="648" y="89935"/>
                              <a:pt x="5662" y="92788"/>
                            </a:cubicBezTo>
                            <a:lnTo>
                              <a:pt x="5662" y="92788"/>
                            </a:lnTo>
                            <a:cubicBezTo>
                              <a:pt x="5662" y="92788"/>
                              <a:pt x="45168" y="115609"/>
                              <a:pt x="52429" y="119759"/>
                            </a:cubicBezTo>
                            <a:cubicBezTo>
                              <a:pt x="59517" y="123908"/>
                              <a:pt x="64531" y="127193"/>
                              <a:pt x="73176" y="125464"/>
                            </a:cubicBezTo>
                            <a:close/>
                          </a:path>
                        </a:pathLst>
                      </a:custGeom>
                      <a:solidFill>
                        <a:srgbClr val="FFDE0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4" name="Freihandform: Form 253">
                        <a:extLst>
                          <a:ext uri="{FF2B5EF4-FFF2-40B4-BE49-F238E27FC236}">
                            <a16:creationId xmlns:a16="http://schemas.microsoft.com/office/drawing/2014/main" id="{FC2B8385-68D6-4F83-AAB1-814429B97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5023" y="3154738"/>
                        <a:ext cx="86445" cy="77801"/>
                      </a:xfrm>
                      <a:custGeom>
                        <a:avLst/>
                        <a:gdLst>
                          <a:gd name="connsiteX0" fmla="*/ 56929 w 86445"/>
                          <a:gd name="connsiteY0" fmla="*/ 82728 h 77800"/>
                          <a:gd name="connsiteX1" fmla="*/ 71797 w 86445"/>
                          <a:gd name="connsiteY1" fmla="*/ 67687 h 77800"/>
                          <a:gd name="connsiteX2" fmla="*/ 73526 w 86445"/>
                          <a:gd name="connsiteY2" fmla="*/ 64748 h 77800"/>
                          <a:gd name="connsiteX3" fmla="*/ 86147 w 86445"/>
                          <a:gd name="connsiteY3" fmla="*/ 42877 h 77800"/>
                          <a:gd name="connsiteX4" fmla="*/ 87876 w 86445"/>
                          <a:gd name="connsiteY4" fmla="*/ 39938 h 77800"/>
                          <a:gd name="connsiteX5" fmla="*/ 90902 w 86445"/>
                          <a:gd name="connsiteY5" fmla="*/ 34319 h 77800"/>
                          <a:gd name="connsiteX6" fmla="*/ 69463 w 86445"/>
                          <a:gd name="connsiteY6" fmla="*/ 27663 h 77800"/>
                          <a:gd name="connsiteX7" fmla="*/ 68339 w 86445"/>
                          <a:gd name="connsiteY7" fmla="*/ 26971 h 77800"/>
                          <a:gd name="connsiteX8" fmla="*/ 22869 w 86445"/>
                          <a:gd name="connsiteY8" fmla="*/ 691 h 77800"/>
                          <a:gd name="connsiteX9" fmla="*/ 21659 w 86445"/>
                          <a:gd name="connsiteY9" fmla="*/ 0 h 77800"/>
                          <a:gd name="connsiteX10" fmla="*/ 20967 w 86445"/>
                          <a:gd name="connsiteY10" fmla="*/ 1210 h 77800"/>
                          <a:gd name="connsiteX11" fmla="*/ 16213 w 86445"/>
                          <a:gd name="connsiteY11" fmla="*/ 9509 h 77800"/>
                          <a:gd name="connsiteX12" fmla="*/ 9643 w 86445"/>
                          <a:gd name="connsiteY12" fmla="*/ 20833 h 77800"/>
                          <a:gd name="connsiteX13" fmla="*/ 6531 w 86445"/>
                          <a:gd name="connsiteY13" fmla="*/ 25847 h 77800"/>
                          <a:gd name="connsiteX14" fmla="*/ 8865 w 86445"/>
                          <a:gd name="connsiteY14" fmla="*/ 34405 h 77800"/>
                          <a:gd name="connsiteX15" fmla="*/ 47938 w 86445"/>
                          <a:gd name="connsiteY15" fmla="*/ 56967 h 77800"/>
                          <a:gd name="connsiteX16" fmla="*/ 49062 w 86445"/>
                          <a:gd name="connsiteY16" fmla="*/ 62068 h 77800"/>
                          <a:gd name="connsiteX17" fmla="*/ 44567 w 86445"/>
                          <a:gd name="connsiteY17" fmla="*/ 63797 h 77800"/>
                          <a:gd name="connsiteX18" fmla="*/ 11458 w 86445"/>
                          <a:gd name="connsiteY18" fmla="*/ 44692 h 77800"/>
                          <a:gd name="connsiteX19" fmla="*/ 998 w 86445"/>
                          <a:gd name="connsiteY19" fmla="*/ 47026 h 77800"/>
                          <a:gd name="connsiteX20" fmla="*/ 4370 w 86445"/>
                          <a:gd name="connsiteY20" fmla="*/ 57313 h 77800"/>
                          <a:gd name="connsiteX21" fmla="*/ 4370 w 86445"/>
                          <a:gd name="connsiteY21" fmla="*/ 57313 h 77800"/>
                          <a:gd name="connsiteX22" fmla="*/ 40677 w 86445"/>
                          <a:gd name="connsiteY22" fmla="*/ 78233 h 77800"/>
                          <a:gd name="connsiteX23" fmla="*/ 56929 w 86445"/>
                          <a:gd name="connsiteY23" fmla="*/ 82728 h 7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86445" h="77800">
                            <a:moveTo>
                              <a:pt x="56929" y="82728"/>
                            </a:moveTo>
                            <a:cubicBezTo>
                              <a:pt x="63671" y="81431"/>
                              <a:pt x="68426" y="73651"/>
                              <a:pt x="71797" y="67687"/>
                            </a:cubicBezTo>
                            <a:cubicBezTo>
                              <a:pt x="72229" y="66909"/>
                              <a:pt x="72834" y="65871"/>
                              <a:pt x="73526" y="64748"/>
                            </a:cubicBezTo>
                            <a:cubicBezTo>
                              <a:pt x="73526" y="64748"/>
                              <a:pt x="81738" y="50484"/>
                              <a:pt x="86147" y="42877"/>
                            </a:cubicBezTo>
                            <a:cubicBezTo>
                              <a:pt x="86839" y="41753"/>
                              <a:pt x="87444" y="40716"/>
                              <a:pt x="87876" y="39938"/>
                            </a:cubicBezTo>
                            <a:cubicBezTo>
                              <a:pt x="88913" y="38209"/>
                              <a:pt x="89950" y="36307"/>
                              <a:pt x="90902" y="34319"/>
                            </a:cubicBezTo>
                            <a:cubicBezTo>
                              <a:pt x="81911" y="34837"/>
                              <a:pt x="75601" y="31207"/>
                              <a:pt x="69463" y="27663"/>
                            </a:cubicBezTo>
                            <a:lnTo>
                              <a:pt x="68339" y="26971"/>
                            </a:lnTo>
                            <a:lnTo>
                              <a:pt x="22869" y="691"/>
                            </a:lnTo>
                            <a:lnTo>
                              <a:pt x="21659" y="0"/>
                            </a:lnTo>
                            <a:lnTo>
                              <a:pt x="20967" y="1210"/>
                            </a:lnTo>
                            <a:lnTo>
                              <a:pt x="16213" y="9509"/>
                            </a:lnTo>
                            <a:lnTo>
                              <a:pt x="9643" y="20833"/>
                            </a:lnTo>
                            <a:lnTo>
                              <a:pt x="6531" y="25847"/>
                            </a:lnTo>
                            <a:cubicBezTo>
                              <a:pt x="4802" y="28873"/>
                              <a:pt x="5839" y="32676"/>
                              <a:pt x="8865" y="34405"/>
                            </a:cubicBezTo>
                            <a:lnTo>
                              <a:pt x="47938" y="56967"/>
                            </a:lnTo>
                            <a:cubicBezTo>
                              <a:pt x="49667" y="57919"/>
                              <a:pt x="50272" y="60080"/>
                              <a:pt x="49062" y="62068"/>
                            </a:cubicBezTo>
                            <a:cubicBezTo>
                              <a:pt x="47852" y="64142"/>
                              <a:pt x="46036" y="64661"/>
                              <a:pt x="44567" y="63797"/>
                            </a:cubicBezTo>
                            <a:lnTo>
                              <a:pt x="11458" y="44692"/>
                            </a:lnTo>
                            <a:cubicBezTo>
                              <a:pt x="7655" y="42618"/>
                              <a:pt x="3246" y="43223"/>
                              <a:pt x="998" y="47026"/>
                            </a:cubicBezTo>
                            <a:cubicBezTo>
                              <a:pt x="-1249" y="50916"/>
                              <a:pt x="480" y="55066"/>
                              <a:pt x="4370" y="57313"/>
                            </a:cubicBezTo>
                            <a:lnTo>
                              <a:pt x="4370" y="57313"/>
                            </a:lnTo>
                            <a:cubicBezTo>
                              <a:pt x="4370" y="57313"/>
                              <a:pt x="34971" y="75035"/>
                              <a:pt x="40677" y="78233"/>
                            </a:cubicBezTo>
                            <a:cubicBezTo>
                              <a:pt x="46296" y="81518"/>
                              <a:pt x="50186" y="84025"/>
                              <a:pt x="56929" y="82728"/>
                            </a:cubicBezTo>
                            <a:close/>
                          </a:path>
                        </a:pathLst>
                      </a:custGeom>
                      <a:solidFill>
                        <a:srgbClr val="FFDE0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5" name="Freihandform: Form 254">
                        <a:extLst>
                          <a:ext uri="{FF2B5EF4-FFF2-40B4-BE49-F238E27FC236}">
                            <a16:creationId xmlns:a16="http://schemas.microsoft.com/office/drawing/2014/main" id="{2670FAB9-5DBC-4B08-9202-C319B202D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17885" y="3003798"/>
                        <a:ext cx="86445" cy="86445"/>
                      </a:xfrm>
                      <a:custGeom>
                        <a:avLst/>
                        <a:gdLst>
                          <a:gd name="connsiteX0" fmla="*/ 77282 w 86445"/>
                          <a:gd name="connsiteY0" fmla="*/ 22222 h 86445"/>
                          <a:gd name="connsiteX1" fmla="*/ 40975 w 86445"/>
                          <a:gd name="connsiteY1" fmla="*/ 1303 h 86445"/>
                          <a:gd name="connsiteX2" fmla="*/ 40975 w 86445"/>
                          <a:gd name="connsiteY2" fmla="*/ 1303 h 86445"/>
                          <a:gd name="connsiteX3" fmla="*/ 30342 w 86445"/>
                          <a:gd name="connsiteY3" fmla="*/ 3551 h 86445"/>
                          <a:gd name="connsiteX4" fmla="*/ 33541 w 86445"/>
                          <a:gd name="connsiteY4" fmla="*/ 13751 h 86445"/>
                          <a:gd name="connsiteX5" fmla="*/ 66649 w 86445"/>
                          <a:gd name="connsiteY5" fmla="*/ 32855 h 86445"/>
                          <a:gd name="connsiteX6" fmla="*/ 67427 w 86445"/>
                          <a:gd name="connsiteY6" fmla="*/ 37610 h 86445"/>
                          <a:gd name="connsiteX7" fmla="*/ 62414 w 86445"/>
                          <a:gd name="connsiteY7" fmla="*/ 39166 h 86445"/>
                          <a:gd name="connsiteX8" fmla="*/ 23340 w 86445"/>
                          <a:gd name="connsiteY8" fmla="*/ 16604 h 86445"/>
                          <a:gd name="connsiteX9" fmla="*/ 14782 w 86445"/>
                          <a:gd name="connsiteY9" fmla="*/ 18938 h 86445"/>
                          <a:gd name="connsiteX10" fmla="*/ 12016 w 86445"/>
                          <a:gd name="connsiteY10" fmla="*/ 24124 h 86445"/>
                          <a:gd name="connsiteX11" fmla="*/ 5446 w 86445"/>
                          <a:gd name="connsiteY11" fmla="*/ 35449 h 86445"/>
                          <a:gd name="connsiteX12" fmla="*/ 691 w 86445"/>
                          <a:gd name="connsiteY12" fmla="*/ 43748 h 86445"/>
                          <a:gd name="connsiteX13" fmla="*/ 0 w 86445"/>
                          <a:gd name="connsiteY13" fmla="*/ 44958 h 86445"/>
                          <a:gd name="connsiteX14" fmla="*/ 1210 w 86445"/>
                          <a:gd name="connsiteY14" fmla="*/ 45649 h 86445"/>
                          <a:gd name="connsiteX15" fmla="*/ 46680 w 86445"/>
                          <a:gd name="connsiteY15" fmla="*/ 71929 h 86445"/>
                          <a:gd name="connsiteX16" fmla="*/ 47804 w 86445"/>
                          <a:gd name="connsiteY16" fmla="*/ 72620 h 86445"/>
                          <a:gd name="connsiteX17" fmla="*/ 64229 w 86445"/>
                          <a:gd name="connsiteY17" fmla="*/ 87835 h 86445"/>
                          <a:gd name="connsiteX18" fmla="*/ 67600 w 86445"/>
                          <a:gd name="connsiteY18" fmla="*/ 82389 h 86445"/>
                          <a:gd name="connsiteX19" fmla="*/ 69329 w 86445"/>
                          <a:gd name="connsiteY19" fmla="*/ 79450 h 86445"/>
                          <a:gd name="connsiteX20" fmla="*/ 81950 w 86445"/>
                          <a:gd name="connsiteY20" fmla="*/ 57579 h 86445"/>
                          <a:gd name="connsiteX21" fmla="*/ 83679 w 86445"/>
                          <a:gd name="connsiteY21" fmla="*/ 54639 h 86445"/>
                          <a:gd name="connsiteX22" fmla="*/ 89211 w 86445"/>
                          <a:gd name="connsiteY22" fmla="*/ 34239 h 86445"/>
                          <a:gd name="connsiteX23" fmla="*/ 77282 w 86445"/>
                          <a:gd name="connsiteY23" fmla="*/ 22222 h 86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86445" h="86445">
                            <a:moveTo>
                              <a:pt x="77282" y="22222"/>
                            </a:moveTo>
                            <a:cubicBezTo>
                              <a:pt x="71663" y="18938"/>
                              <a:pt x="40975" y="1303"/>
                              <a:pt x="40975" y="1303"/>
                            </a:cubicBezTo>
                            <a:lnTo>
                              <a:pt x="40975" y="1303"/>
                            </a:lnTo>
                            <a:cubicBezTo>
                              <a:pt x="37085" y="-945"/>
                              <a:pt x="32590" y="-340"/>
                              <a:pt x="30342" y="3551"/>
                            </a:cubicBezTo>
                            <a:cubicBezTo>
                              <a:pt x="28181" y="7354"/>
                              <a:pt x="29824" y="11417"/>
                              <a:pt x="33541" y="13751"/>
                            </a:cubicBezTo>
                            <a:lnTo>
                              <a:pt x="66649" y="32855"/>
                            </a:lnTo>
                            <a:cubicBezTo>
                              <a:pt x="68119" y="33720"/>
                              <a:pt x="68551" y="35535"/>
                              <a:pt x="67427" y="37610"/>
                            </a:cubicBezTo>
                            <a:cubicBezTo>
                              <a:pt x="66217" y="39685"/>
                              <a:pt x="64142" y="40203"/>
                              <a:pt x="62414" y="39166"/>
                            </a:cubicBezTo>
                            <a:lnTo>
                              <a:pt x="23340" y="16604"/>
                            </a:lnTo>
                            <a:cubicBezTo>
                              <a:pt x="20314" y="14875"/>
                              <a:pt x="16511" y="15912"/>
                              <a:pt x="14782" y="18938"/>
                            </a:cubicBezTo>
                            <a:lnTo>
                              <a:pt x="12016" y="24124"/>
                            </a:lnTo>
                            <a:lnTo>
                              <a:pt x="5446" y="35449"/>
                            </a:lnTo>
                            <a:lnTo>
                              <a:pt x="691" y="43748"/>
                            </a:lnTo>
                            <a:lnTo>
                              <a:pt x="0" y="44958"/>
                            </a:lnTo>
                            <a:lnTo>
                              <a:pt x="1210" y="45649"/>
                            </a:lnTo>
                            <a:lnTo>
                              <a:pt x="46680" y="71929"/>
                            </a:lnTo>
                            <a:lnTo>
                              <a:pt x="47804" y="72620"/>
                            </a:lnTo>
                            <a:cubicBezTo>
                              <a:pt x="53942" y="76165"/>
                              <a:pt x="60252" y="79795"/>
                              <a:pt x="64229" y="87835"/>
                            </a:cubicBezTo>
                            <a:cubicBezTo>
                              <a:pt x="65439" y="86019"/>
                              <a:pt x="66563" y="84117"/>
                              <a:pt x="67600" y="82389"/>
                            </a:cubicBezTo>
                            <a:cubicBezTo>
                              <a:pt x="68032" y="81611"/>
                              <a:pt x="68637" y="80573"/>
                              <a:pt x="69329" y="79450"/>
                            </a:cubicBezTo>
                            <a:cubicBezTo>
                              <a:pt x="73738" y="71756"/>
                              <a:pt x="81950" y="57579"/>
                              <a:pt x="81950" y="57579"/>
                            </a:cubicBezTo>
                            <a:cubicBezTo>
                              <a:pt x="82642" y="56455"/>
                              <a:pt x="83247" y="55418"/>
                              <a:pt x="83679" y="54639"/>
                            </a:cubicBezTo>
                            <a:cubicBezTo>
                              <a:pt x="87137" y="48675"/>
                              <a:pt x="91459" y="40722"/>
                              <a:pt x="89211" y="34239"/>
                            </a:cubicBezTo>
                            <a:cubicBezTo>
                              <a:pt x="87137" y="27496"/>
                              <a:pt x="82987" y="25421"/>
                              <a:pt x="77282" y="22222"/>
                            </a:cubicBezTo>
                            <a:close/>
                          </a:path>
                        </a:pathLst>
                      </a:custGeom>
                      <a:solidFill>
                        <a:srgbClr val="FFDE00"/>
                      </a:solidFill>
                      <a:ln w="863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  <p:sp>
                  <p:nvSpPr>
                    <p:cNvPr id="249" name="Freihandform: Form 248">
                      <a:extLst>
                        <a:ext uri="{FF2B5EF4-FFF2-40B4-BE49-F238E27FC236}">
                          <a16:creationId xmlns:a16="http://schemas.microsoft.com/office/drawing/2014/main" id="{8B219749-1B6D-498E-B1FB-D20A48D1B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8996" y="3069355"/>
                      <a:ext cx="34578" cy="34578"/>
                    </a:xfrm>
                    <a:custGeom>
                      <a:avLst/>
                      <a:gdLst>
                        <a:gd name="connsiteX0" fmla="*/ 29452 w 34578"/>
                        <a:gd name="connsiteY0" fmla="*/ 2654 h 34578"/>
                        <a:gd name="connsiteX1" fmla="*/ 36628 w 34578"/>
                        <a:gd name="connsiteY1" fmla="*/ 29453 h 34578"/>
                        <a:gd name="connsiteX2" fmla="*/ 9829 w 34578"/>
                        <a:gd name="connsiteY2" fmla="*/ 36627 h 34578"/>
                        <a:gd name="connsiteX3" fmla="*/ 2654 w 34578"/>
                        <a:gd name="connsiteY3" fmla="*/ 9830 h 34578"/>
                        <a:gd name="connsiteX4" fmla="*/ 29452 w 34578"/>
                        <a:gd name="connsiteY4" fmla="*/ 2654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578" h="34578">
                          <a:moveTo>
                            <a:pt x="29452" y="2654"/>
                          </a:moveTo>
                          <a:cubicBezTo>
                            <a:pt x="38875" y="8101"/>
                            <a:pt x="42074" y="20117"/>
                            <a:pt x="36628" y="29453"/>
                          </a:cubicBezTo>
                          <a:cubicBezTo>
                            <a:pt x="31181" y="38875"/>
                            <a:pt x="19165" y="42074"/>
                            <a:pt x="9829" y="36627"/>
                          </a:cubicBezTo>
                          <a:cubicBezTo>
                            <a:pt x="407" y="31182"/>
                            <a:pt x="-2792" y="19166"/>
                            <a:pt x="2654" y="9830"/>
                          </a:cubicBezTo>
                          <a:cubicBezTo>
                            <a:pt x="8014" y="407"/>
                            <a:pt x="20030" y="-2792"/>
                            <a:pt x="29452" y="2654"/>
                          </a:cubicBezTo>
                          <a:close/>
                        </a:path>
                      </a:pathLst>
                    </a:custGeom>
                    <a:solidFill>
                      <a:srgbClr val="FFDE0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3" name="Grafik 3537">
                  <a:extLst>
                    <a:ext uri="{FF2B5EF4-FFF2-40B4-BE49-F238E27FC236}">
                      <a16:creationId xmlns:a16="http://schemas.microsoft.com/office/drawing/2014/main" id="{551B88FE-0D08-4DC9-97EC-5EDDA39DD72E}"/>
                    </a:ext>
                  </a:extLst>
                </p:cNvPr>
                <p:cNvGrpSpPr/>
                <p:nvPr/>
              </p:nvGrpSpPr>
              <p:grpSpPr>
                <a:xfrm>
                  <a:off x="3519959" y="2645401"/>
                  <a:ext cx="1002766" cy="1374482"/>
                  <a:chOff x="3519959" y="2645401"/>
                  <a:chExt cx="1002766" cy="1374482"/>
                </a:xfrm>
                <a:solidFill>
                  <a:schemeClr val="accent1"/>
                </a:solidFill>
              </p:grpSpPr>
              <p:sp>
                <p:nvSpPr>
                  <p:cNvPr id="232" name="Freihandform: Form 231">
                    <a:extLst>
                      <a:ext uri="{FF2B5EF4-FFF2-40B4-BE49-F238E27FC236}">
                        <a16:creationId xmlns:a16="http://schemas.microsoft.com/office/drawing/2014/main" id="{D5947290-D3BD-4EE9-A6F2-4E3EE42E0512}"/>
                      </a:ext>
                    </a:extLst>
                  </p:cNvPr>
                  <p:cNvSpPr/>
                  <p:nvPr/>
                </p:nvSpPr>
                <p:spPr>
                  <a:xfrm>
                    <a:off x="3519959" y="2645401"/>
                    <a:ext cx="1002766" cy="1374482"/>
                  </a:xfrm>
                  <a:custGeom>
                    <a:avLst/>
                    <a:gdLst>
                      <a:gd name="connsiteX0" fmla="*/ 1007694 w 1002766"/>
                      <a:gd name="connsiteY0" fmla="*/ 0 h 1374481"/>
                      <a:gd name="connsiteX1" fmla="*/ 0 w 1002766"/>
                      <a:gd name="connsiteY1" fmla="*/ 1007694 h 1374481"/>
                      <a:gd name="connsiteX2" fmla="*/ 638745 w 1002766"/>
                      <a:gd name="connsiteY2" fmla="*/ 1376989 h 1374481"/>
                      <a:gd name="connsiteX3" fmla="*/ 1007694 w 1002766"/>
                      <a:gd name="connsiteY3" fmla="*/ 0 h 137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2766" h="1374481">
                        <a:moveTo>
                          <a:pt x="1007694" y="0"/>
                        </a:moveTo>
                        <a:lnTo>
                          <a:pt x="0" y="1007694"/>
                        </a:lnTo>
                        <a:cubicBezTo>
                          <a:pt x="176608" y="1179288"/>
                          <a:pt x="395142" y="1308005"/>
                          <a:pt x="638745" y="1376989"/>
                        </a:cubicBezTo>
                        <a:lnTo>
                          <a:pt x="1007694" y="0"/>
                        </a:lnTo>
                        <a:close/>
                      </a:path>
                    </a:pathLst>
                  </a:custGeom>
                  <a:solidFill>
                    <a:srgbClr val="009A8A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233" name="Grafik 3537">
                    <a:extLst>
                      <a:ext uri="{FF2B5EF4-FFF2-40B4-BE49-F238E27FC236}">
                        <a16:creationId xmlns:a16="http://schemas.microsoft.com/office/drawing/2014/main" id="{EC7FFEF6-0C92-4746-B153-982ABEB6BCE2}"/>
                      </a:ext>
                    </a:extLst>
                  </p:cNvPr>
                  <p:cNvGrpSpPr/>
                  <p:nvPr/>
                </p:nvGrpSpPr>
                <p:grpSpPr>
                  <a:xfrm>
                    <a:off x="3822881" y="3347493"/>
                    <a:ext cx="371715" cy="371715"/>
                    <a:chOff x="3822881" y="3347493"/>
                    <a:chExt cx="371715" cy="371715"/>
                  </a:xfrm>
                  <a:solidFill>
                    <a:schemeClr val="accent1"/>
                  </a:solidFill>
                </p:grpSpPr>
                <p:sp>
                  <p:nvSpPr>
                    <p:cNvPr id="243" name="Freihandform: Form 242">
                      <a:extLst>
                        <a:ext uri="{FF2B5EF4-FFF2-40B4-BE49-F238E27FC236}">
                          <a16:creationId xmlns:a16="http://schemas.microsoft.com/office/drawing/2014/main" id="{752E846E-38F3-421F-9A88-BF27DA7A0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2881" y="3347493"/>
                      <a:ext cx="371715" cy="371715"/>
                    </a:xfrm>
                    <a:custGeom>
                      <a:avLst/>
                      <a:gdLst>
                        <a:gd name="connsiteX0" fmla="*/ 233439 w 371715"/>
                        <a:gd name="connsiteY0" fmla="*/ 44148 h 371715"/>
                        <a:gd name="connsiteX1" fmla="*/ 334433 w 371715"/>
                        <a:gd name="connsiteY1" fmla="*/ 233439 h 371715"/>
                        <a:gd name="connsiteX2" fmla="*/ 145142 w 371715"/>
                        <a:gd name="connsiteY2" fmla="*/ 334433 h 371715"/>
                        <a:gd name="connsiteX3" fmla="*/ 44148 w 371715"/>
                        <a:gd name="connsiteY3" fmla="*/ 145143 h 371715"/>
                        <a:gd name="connsiteX4" fmla="*/ 233439 w 371715"/>
                        <a:gd name="connsiteY4" fmla="*/ 44148 h 3717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1715" h="371715">
                          <a:moveTo>
                            <a:pt x="233439" y="44148"/>
                          </a:moveTo>
                          <a:cubicBezTo>
                            <a:pt x="313599" y="68530"/>
                            <a:pt x="358815" y="153279"/>
                            <a:pt x="334433" y="233439"/>
                          </a:cubicBezTo>
                          <a:cubicBezTo>
                            <a:pt x="310051" y="313599"/>
                            <a:pt x="225302" y="358815"/>
                            <a:pt x="145142" y="334433"/>
                          </a:cubicBezTo>
                          <a:cubicBezTo>
                            <a:pt x="64982" y="310051"/>
                            <a:pt x="19766" y="225303"/>
                            <a:pt x="44148" y="145143"/>
                          </a:cubicBezTo>
                          <a:cubicBezTo>
                            <a:pt x="68530" y="64983"/>
                            <a:pt x="153279" y="19766"/>
                            <a:pt x="233439" y="4414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4" name="Freihandform: Form 243">
                      <a:extLst>
                        <a:ext uri="{FF2B5EF4-FFF2-40B4-BE49-F238E27FC236}">
                          <a16:creationId xmlns:a16="http://schemas.microsoft.com/office/drawing/2014/main" id="{D1243BC6-E1BA-4E90-82FE-CFF6B61AB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4073" y="3406467"/>
                      <a:ext cx="172891" cy="233403"/>
                    </a:xfrm>
                    <a:custGeom>
                      <a:avLst/>
                      <a:gdLst>
                        <a:gd name="connsiteX0" fmla="*/ 43124 w 172890"/>
                        <a:gd name="connsiteY0" fmla="*/ 79789 h 233402"/>
                        <a:gd name="connsiteX1" fmla="*/ 27477 w 172890"/>
                        <a:gd name="connsiteY1" fmla="*/ 70799 h 233402"/>
                        <a:gd name="connsiteX2" fmla="*/ 21339 w 172890"/>
                        <a:gd name="connsiteY2" fmla="*/ 81432 h 233402"/>
                        <a:gd name="connsiteX3" fmla="*/ 41481 w 172890"/>
                        <a:gd name="connsiteY3" fmla="*/ 93015 h 233402"/>
                        <a:gd name="connsiteX4" fmla="*/ 35257 w 172890"/>
                        <a:gd name="connsiteY4" fmla="*/ 144105 h 233402"/>
                        <a:gd name="connsiteX5" fmla="*/ 7335 w 172890"/>
                        <a:gd name="connsiteY5" fmla="*/ 162258 h 233402"/>
                        <a:gd name="connsiteX6" fmla="*/ 13473 w 172890"/>
                        <a:gd name="connsiteY6" fmla="*/ 206864 h 233402"/>
                        <a:gd name="connsiteX7" fmla="*/ 592 w 172890"/>
                        <a:gd name="connsiteY7" fmla="*/ 229253 h 233402"/>
                        <a:gd name="connsiteX8" fmla="*/ 2235 w 172890"/>
                        <a:gd name="connsiteY8" fmla="*/ 235304 h 233402"/>
                        <a:gd name="connsiteX9" fmla="*/ 10534 w 172890"/>
                        <a:gd name="connsiteY9" fmla="*/ 240059 h 233402"/>
                        <a:gd name="connsiteX10" fmla="*/ 16585 w 172890"/>
                        <a:gd name="connsiteY10" fmla="*/ 238417 h 233402"/>
                        <a:gd name="connsiteX11" fmla="*/ 29465 w 172890"/>
                        <a:gd name="connsiteY11" fmla="*/ 216027 h 233402"/>
                        <a:gd name="connsiteX12" fmla="*/ 71132 w 172890"/>
                        <a:gd name="connsiteY12" fmla="*/ 198997 h 233402"/>
                        <a:gd name="connsiteX13" fmla="*/ 72861 w 172890"/>
                        <a:gd name="connsiteY13" fmla="*/ 165716 h 233402"/>
                        <a:gd name="connsiteX14" fmla="*/ 114009 w 172890"/>
                        <a:gd name="connsiteY14" fmla="*/ 134768 h 233402"/>
                        <a:gd name="connsiteX15" fmla="*/ 132767 w 172890"/>
                        <a:gd name="connsiteY15" fmla="*/ 145661 h 233402"/>
                        <a:gd name="connsiteX16" fmla="*/ 138905 w 172890"/>
                        <a:gd name="connsiteY16" fmla="*/ 135028 h 233402"/>
                        <a:gd name="connsiteX17" fmla="*/ 124642 w 172890"/>
                        <a:gd name="connsiteY17" fmla="*/ 126815 h 233402"/>
                        <a:gd name="connsiteX18" fmla="*/ 170803 w 172890"/>
                        <a:gd name="connsiteY18" fmla="*/ 92151 h 233402"/>
                        <a:gd name="connsiteX19" fmla="*/ 177114 w 172890"/>
                        <a:gd name="connsiteY19" fmla="*/ 58610 h 233402"/>
                        <a:gd name="connsiteX20" fmla="*/ 105018 w 172890"/>
                        <a:gd name="connsiteY20" fmla="*/ 115405 h 233402"/>
                        <a:gd name="connsiteX21" fmla="*/ 91274 w 172890"/>
                        <a:gd name="connsiteY21" fmla="*/ 107452 h 233402"/>
                        <a:gd name="connsiteX22" fmla="*/ 95164 w 172890"/>
                        <a:gd name="connsiteY22" fmla="*/ 100623 h 233402"/>
                        <a:gd name="connsiteX23" fmla="*/ 93521 w 172890"/>
                        <a:gd name="connsiteY23" fmla="*/ 94571 h 233402"/>
                        <a:gd name="connsiteX24" fmla="*/ 85222 w 172890"/>
                        <a:gd name="connsiteY24" fmla="*/ 89817 h 233402"/>
                        <a:gd name="connsiteX25" fmla="*/ 79171 w 172890"/>
                        <a:gd name="connsiteY25" fmla="*/ 91459 h 233402"/>
                        <a:gd name="connsiteX26" fmla="*/ 75281 w 172890"/>
                        <a:gd name="connsiteY26" fmla="*/ 98288 h 233402"/>
                        <a:gd name="connsiteX27" fmla="*/ 62920 w 172890"/>
                        <a:gd name="connsiteY27" fmla="*/ 91114 h 233402"/>
                        <a:gd name="connsiteX28" fmla="*/ 75627 w 172890"/>
                        <a:gd name="connsiteY28" fmla="*/ 0 h 233402"/>
                        <a:gd name="connsiteX29" fmla="*/ 50126 w 172890"/>
                        <a:gd name="connsiteY29" fmla="*/ 22476 h 233402"/>
                        <a:gd name="connsiteX30" fmla="*/ 43124 w 172890"/>
                        <a:gd name="connsiteY30" fmla="*/ 79789 h 233402"/>
                        <a:gd name="connsiteX31" fmla="*/ 69144 w 172890"/>
                        <a:gd name="connsiteY31" fmla="*/ 108921 h 233402"/>
                        <a:gd name="connsiteX32" fmla="*/ 65254 w 172890"/>
                        <a:gd name="connsiteY32" fmla="*/ 115750 h 233402"/>
                        <a:gd name="connsiteX33" fmla="*/ 66896 w 172890"/>
                        <a:gd name="connsiteY33" fmla="*/ 121802 h 233402"/>
                        <a:gd name="connsiteX34" fmla="*/ 75195 w 172890"/>
                        <a:gd name="connsiteY34" fmla="*/ 126556 h 233402"/>
                        <a:gd name="connsiteX35" fmla="*/ 81246 w 172890"/>
                        <a:gd name="connsiteY35" fmla="*/ 124914 h 233402"/>
                        <a:gd name="connsiteX36" fmla="*/ 85136 w 172890"/>
                        <a:gd name="connsiteY36" fmla="*/ 118084 h 233402"/>
                        <a:gd name="connsiteX37" fmla="*/ 94559 w 172890"/>
                        <a:gd name="connsiteY37" fmla="*/ 123531 h 233402"/>
                        <a:gd name="connsiteX38" fmla="*/ 60240 w 172890"/>
                        <a:gd name="connsiteY38" fmla="*/ 150329 h 233402"/>
                        <a:gd name="connsiteX39" fmla="*/ 57646 w 172890"/>
                        <a:gd name="connsiteY39" fmla="*/ 148686 h 233402"/>
                        <a:gd name="connsiteX40" fmla="*/ 54967 w 172890"/>
                        <a:gd name="connsiteY40" fmla="*/ 147303 h 233402"/>
                        <a:gd name="connsiteX41" fmla="*/ 61018 w 172890"/>
                        <a:gd name="connsiteY41" fmla="*/ 104167 h 233402"/>
                        <a:gd name="connsiteX42" fmla="*/ 69144 w 172890"/>
                        <a:gd name="connsiteY42" fmla="*/ 108921 h 233402"/>
                        <a:gd name="connsiteX43" fmla="*/ 49866 w 172890"/>
                        <a:gd name="connsiteY43" fmla="*/ 162085 h 233402"/>
                        <a:gd name="connsiteX44" fmla="*/ 57646 w 172890"/>
                        <a:gd name="connsiteY44" fmla="*/ 191304 h 233402"/>
                        <a:gd name="connsiteX45" fmla="*/ 28428 w 172890"/>
                        <a:gd name="connsiteY45" fmla="*/ 199084 h 233402"/>
                        <a:gd name="connsiteX46" fmla="*/ 20648 w 172890"/>
                        <a:gd name="connsiteY46" fmla="*/ 169865 h 233402"/>
                        <a:gd name="connsiteX47" fmla="*/ 49866 w 172890"/>
                        <a:gd name="connsiteY47" fmla="*/ 162085 h 233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72890" h="233402">
                          <a:moveTo>
                            <a:pt x="43124" y="79789"/>
                          </a:moveTo>
                          <a:lnTo>
                            <a:pt x="27477" y="70799"/>
                          </a:lnTo>
                          <a:lnTo>
                            <a:pt x="21339" y="81432"/>
                          </a:lnTo>
                          <a:lnTo>
                            <a:pt x="41481" y="93015"/>
                          </a:lnTo>
                          <a:lnTo>
                            <a:pt x="35257" y="144105"/>
                          </a:lnTo>
                          <a:cubicBezTo>
                            <a:pt x="24019" y="145315"/>
                            <a:pt x="13386" y="151712"/>
                            <a:pt x="7335" y="162258"/>
                          </a:cubicBezTo>
                          <a:cubicBezTo>
                            <a:pt x="-1223" y="177040"/>
                            <a:pt x="1803" y="195367"/>
                            <a:pt x="13473" y="206864"/>
                          </a:cubicBezTo>
                          <a:lnTo>
                            <a:pt x="592" y="229253"/>
                          </a:lnTo>
                          <a:cubicBezTo>
                            <a:pt x="-618" y="231328"/>
                            <a:pt x="74" y="234094"/>
                            <a:pt x="2235" y="235304"/>
                          </a:cubicBezTo>
                          <a:lnTo>
                            <a:pt x="10534" y="240059"/>
                          </a:lnTo>
                          <a:cubicBezTo>
                            <a:pt x="12608" y="241269"/>
                            <a:pt x="15375" y="240578"/>
                            <a:pt x="16585" y="238417"/>
                          </a:cubicBezTo>
                          <a:lnTo>
                            <a:pt x="29465" y="216027"/>
                          </a:lnTo>
                          <a:cubicBezTo>
                            <a:pt x="45198" y="220436"/>
                            <a:pt x="62574" y="213866"/>
                            <a:pt x="71132" y="198997"/>
                          </a:cubicBezTo>
                          <a:cubicBezTo>
                            <a:pt x="77269" y="188451"/>
                            <a:pt x="77442" y="176089"/>
                            <a:pt x="72861" y="165716"/>
                          </a:cubicBezTo>
                          <a:lnTo>
                            <a:pt x="114009" y="134768"/>
                          </a:lnTo>
                          <a:lnTo>
                            <a:pt x="132767" y="145661"/>
                          </a:lnTo>
                          <a:lnTo>
                            <a:pt x="138905" y="135028"/>
                          </a:lnTo>
                          <a:lnTo>
                            <a:pt x="124642" y="126815"/>
                          </a:lnTo>
                          <a:lnTo>
                            <a:pt x="170803" y="92151"/>
                          </a:lnTo>
                          <a:lnTo>
                            <a:pt x="177114" y="58610"/>
                          </a:lnTo>
                          <a:lnTo>
                            <a:pt x="105018" y="115405"/>
                          </a:lnTo>
                          <a:lnTo>
                            <a:pt x="91274" y="107452"/>
                          </a:lnTo>
                          <a:lnTo>
                            <a:pt x="95164" y="100623"/>
                          </a:lnTo>
                          <a:cubicBezTo>
                            <a:pt x="96374" y="98548"/>
                            <a:pt x="95682" y="95782"/>
                            <a:pt x="93521" y="94571"/>
                          </a:cubicBezTo>
                          <a:lnTo>
                            <a:pt x="85222" y="89817"/>
                          </a:lnTo>
                          <a:cubicBezTo>
                            <a:pt x="83148" y="88607"/>
                            <a:pt x="80382" y="89298"/>
                            <a:pt x="79171" y="91459"/>
                          </a:cubicBezTo>
                          <a:lnTo>
                            <a:pt x="75281" y="98288"/>
                          </a:lnTo>
                          <a:lnTo>
                            <a:pt x="62920" y="91114"/>
                          </a:lnTo>
                          <a:lnTo>
                            <a:pt x="75627" y="0"/>
                          </a:lnTo>
                          <a:lnTo>
                            <a:pt x="50126" y="22476"/>
                          </a:lnTo>
                          <a:lnTo>
                            <a:pt x="43124" y="79789"/>
                          </a:lnTo>
                          <a:close/>
                          <a:moveTo>
                            <a:pt x="69144" y="108921"/>
                          </a:moveTo>
                          <a:lnTo>
                            <a:pt x="65254" y="115750"/>
                          </a:lnTo>
                          <a:cubicBezTo>
                            <a:pt x="64043" y="117825"/>
                            <a:pt x="64735" y="120591"/>
                            <a:pt x="66896" y="121802"/>
                          </a:cubicBezTo>
                          <a:lnTo>
                            <a:pt x="75195" y="126556"/>
                          </a:lnTo>
                          <a:cubicBezTo>
                            <a:pt x="77269" y="127766"/>
                            <a:pt x="80036" y="127075"/>
                            <a:pt x="81246" y="124914"/>
                          </a:cubicBezTo>
                          <a:lnTo>
                            <a:pt x="85136" y="118084"/>
                          </a:lnTo>
                          <a:lnTo>
                            <a:pt x="94559" y="123531"/>
                          </a:lnTo>
                          <a:lnTo>
                            <a:pt x="60240" y="150329"/>
                          </a:lnTo>
                          <a:cubicBezTo>
                            <a:pt x="59375" y="149723"/>
                            <a:pt x="58597" y="149205"/>
                            <a:pt x="57646" y="148686"/>
                          </a:cubicBezTo>
                          <a:cubicBezTo>
                            <a:pt x="56782" y="148168"/>
                            <a:pt x="55831" y="147735"/>
                            <a:pt x="54967" y="147303"/>
                          </a:cubicBezTo>
                          <a:lnTo>
                            <a:pt x="61018" y="104167"/>
                          </a:lnTo>
                          <a:lnTo>
                            <a:pt x="69144" y="108921"/>
                          </a:lnTo>
                          <a:close/>
                          <a:moveTo>
                            <a:pt x="49866" y="162085"/>
                          </a:moveTo>
                          <a:cubicBezTo>
                            <a:pt x="60067" y="167963"/>
                            <a:pt x="63611" y="181103"/>
                            <a:pt x="57646" y="191304"/>
                          </a:cubicBezTo>
                          <a:cubicBezTo>
                            <a:pt x="51768" y="201504"/>
                            <a:pt x="38628" y="205048"/>
                            <a:pt x="28428" y="199084"/>
                          </a:cubicBezTo>
                          <a:cubicBezTo>
                            <a:pt x="18227" y="193205"/>
                            <a:pt x="14683" y="180066"/>
                            <a:pt x="20648" y="169865"/>
                          </a:cubicBezTo>
                          <a:cubicBezTo>
                            <a:pt x="26612" y="159665"/>
                            <a:pt x="39666" y="156207"/>
                            <a:pt x="49866" y="162085"/>
                          </a:cubicBezTo>
                          <a:close/>
                        </a:path>
                      </a:pathLst>
                    </a:custGeom>
                    <a:solidFill>
                      <a:srgbClr val="009A8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34" name="Grafik 3537">
                    <a:extLst>
                      <a:ext uri="{FF2B5EF4-FFF2-40B4-BE49-F238E27FC236}">
                        <a16:creationId xmlns:a16="http://schemas.microsoft.com/office/drawing/2014/main" id="{BFF5361E-4D34-4066-8E4A-241D56A8A6E1}"/>
                      </a:ext>
                    </a:extLst>
                  </p:cNvPr>
                  <p:cNvGrpSpPr/>
                  <p:nvPr/>
                </p:nvGrpSpPr>
                <p:grpSpPr>
                  <a:xfrm>
                    <a:off x="3710312" y="3670817"/>
                    <a:ext cx="319848" cy="224758"/>
                    <a:chOff x="3710312" y="3670817"/>
                    <a:chExt cx="319848" cy="224758"/>
                  </a:xfrm>
                  <a:solidFill>
                    <a:srgbClr val="FFFFFF"/>
                  </a:solidFill>
                </p:grpSpPr>
                <p:sp>
                  <p:nvSpPr>
                    <p:cNvPr id="235" name="Freihandform: Form 234">
                      <a:extLst>
                        <a:ext uri="{FF2B5EF4-FFF2-40B4-BE49-F238E27FC236}">
                          <a16:creationId xmlns:a16="http://schemas.microsoft.com/office/drawing/2014/main" id="{23907C5A-E7D4-4B25-9A64-03A7DBC08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1809" y="3818897"/>
                      <a:ext cx="60512" cy="77801"/>
                    </a:xfrm>
                    <a:custGeom>
                      <a:avLst/>
                      <a:gdLst>
                        <a:gd name="connsiteX0" fmla="*/ 29910 w 60511"/>
                        <a:gd name="connsiteY0" fmla="*/ 0 h 77800"/>
                        <a:gd name="connsiteX1" fmla="*/ 35183 w 60511"/>
                        <a:gd name="connsiteY1" fmla="*/ 2334 h 77800"/>
                        <a:gd name="connsiteX2" fmla="*/ 35961 w 60511"/>
                        <a:gd name="connsiteY2" fmla="*/ 44347 h 77800"/>
                        <a:gd name="connsiteX3" fmla="*/ 44519 w 60511"/>
                        <a:gd name="connsiteY3" fmla="*/ 39678 h 77800"/>
                        <a:gd name="connsiteX4" fmla="*/ 56881 w 60511"/>
                        <a:gd name="connsiteY4" fmla="*/ 12103 h 77800"/>
                        <a:gd name="connsiteX5" fmla="*/ 61549 w 60511"/>
                        <a:gd name="connsiteY5" fmla="*/ 14177 h 77800"/>
                        <a:gd name="connsiteX6" fmla="*/ 30342 w 60511"/>
                        <a:gd name="connsiteY6" fmla="*/ 83766 h 77800"/>
                        <a:gd name="connsiteX7" fmla="*/ 25674 w 60511"/>
                        <a:gd name="connsiteY7" fmla="*/ 81691 h 77800"/>
                        <a:gd name="connsiteX8" fmla="*/ 42185 w 60511"/>
                        <a:gd name="connsiteY8" fmla="*/ 44865 h 77800"/>
                        <a:gd name="connsiteX9" fmla="*/ 5100 w 60511"/>
                        <a:gd name="connsiteY9" fmla="*/ 72528 h 77800"/>
                        <a:gd name="connsiteX10" fmla="*/ 0 w 60511"/>
                        <a:gd name="connsiteY10" fmla="*/ 70194 h 77800"/>
                        <a:gd name="connsiteX11" fmla="*/ 31207 w 60511"/>
                        <a:gd name="connsiteY11" fmla="*/ 47459 h 77800"/>
                        <a:gd name="connsiteX12" fmla="*/ 29910 w 60511"/>
                        <a:gd name="connsiteY12" fmla="*/ 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29910" y="0"/>
                          </a:moveTo>
                          <a:lnTo>
                            <a:pt x="35183" y="2334"/>
                          </a:lnTo>
                          <a:lnTo>
                            <a:pt x="35961" y="44347"/>
                          </a:lnTo>
                          <a:lnTo>
                            <a:pt x="44519" y="39678"/>
                          </a:lnTo>
                          <a:lnTo>
                            <a:pt x="56881" y="12103"/>
                          </a:lnTo>
                          <a:lnTo>
                            <a:pt x="61549" y="14177"/>
                          </a:lnTo>
                          <a:lnTo>
                            <a:pt x="30342" y="83766"/>
                          </a:lnTo>
                          <a:lnTo>
                            <a:pt x="25674" y="81691"/>
                          </a:lnTo>
                          <a:lnTo>
                            <a:pt x="42185" y="44865"/>
                          </a:lnTo>
                          <a:cubicBezTo>
                            <a:pt x="39246" y="47199"/>
                            <a:pt x="26884" y="56363"/>
                            <a:pt x="5100" y="72528"/>
                          </a:cubicBezTo>
                          <a:lnTo>
                            <a:pt x="0" y="70194"/>
                          </a:lnTo>
                          <a:lnTo>
                            <a:pt x="31207" y="47459"/>
                          </a:lnTo>
                          <a:lnTo>
                            <a:pt x="299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6" name="Freihandform: Form 235">
                      <a:extLst>
                        <a:ext uri="{FF2B5EF4-FFF2-40B4-BE49-F238E27FC236}">
                          <a16:creationId xmlns:a16="http://schemas.microsoft.com/office/drawing/2014/main" id="{3F9204DF-C3D2-4B2A-80A0-5D7A58D5E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11" y="3800225"/>
                      <a:ext cx="51867" cy="77801"/>
                    </a:xfrm>
                    <a:custGeom>
                      <a:avLst/>
                      <a:gdLst>
                        <a:gd name="connsiteX0" fmla="*/ 36829 w 51867"/>
                        <a:gd name="connsiteY0" fmla="*/ 42963 h 77800"/>
                        <a:gd name="connsiteX1" fmla="*/ 51438 w 51867"/>
                        <a:gd name="connsiteY1" fmla="*/ 12967 h 77800"/>
                        <a:gd name="connsiteX2" fmla="*/ 56020 w 51867"/>
                        <a:gd name="connsiteY2" fmla="*/ 15214 h 77800"/>
                        <a:gd name="connsiteX3" fmla="*/ 22565 w 51867"/>
                        <a:gd name="connsiteY3" fmla="*/ 83766 h 77800"/>
                        <a:gd name="connsiteX4" fmla="*/ 13143 w 51867"/>
                        <a:gd name="connsiteY4" fmla="*/ 79184 h 77800"/>
                        <a:gd name="connsiteX5" fmla="*/ 781 w 51867"/>
                        <a:gd name="connsiteY5" fmla="*/ 67341 h 77800"/>
                        <a:gd name="connsiteX6" fmla="*/ 3029 w 51867"/>
                        <a:gd name="connsiteY6" fmla="*/ 50916 h 77800"/>
                        <a:gd name="connsiteX7" fmla="*/ 11241 w 51867"/>
                        <a:gd name="connsiteY7" fmla="*/ 40457 h 77800"/>
                        <a:gd name="connsiteX8" fmla="*/ 23084 w 51867"/>
                        <a:gd name="connsiteY8" fmla="*/ 37690 h 77800"/>
                        <a:gd name="connsiteX9" fmla="*/ 24640 w 51867"/>
                        <a:gd name="connsiteY9" fmla="*/ 0 h 77800"/>
                        <a:gd name="connsiteX10" fmla="*/ 29827 w 51867"/>
                        <a:gd name="connsiteY10" fmla="*/ 2507 h 77800"/>
                        <a:gd name="connsiteX11" fmla="*/ 28012 w 51867"/>
                        <a:gd name="connsiteY11" fmla="*/ 38728 h 77800"/>
                        <a:gd name="connsiteX12" fmla="*/ 36829 w 51867"/>
                        <a:gd name="connsiteY12" fmla="*/ 42963 h 77800"/>
                        <a:gd name="connsiteX13" fmla="*/ 34754 w 51867"/>
                        <a:gd name="connsiteY13" fmla="*/ 47199 h 77800"/>
                        <a:gd name="connsiteX14" fmla="*/ 28357 w 51867"/>
                        <a:gd name="connsiteY14" fmla="*/ 44087 h 77800"/>
                        <a:gd name="connsiteX15" fmla="*/ 16860 w 51867"/>
                        <a:gd name="connsiteY15" fmla="*/ 43223 h 77800"/>
                        <a:gd name="connsiteX16" fmla="*/ 7956 w 51867"/>
                        <a:gd name="connsiteY16" fmla="*/ 52991 h 77800"/>
                        <a:gd name="connsiteX17" fmla="*/ 5968 w 51867"/>
                        <a:gd name="connsiteY17" fmla="*/ 65785 h 77800"/>
                        <a:gd name="connsiteX18" fmla="*/ 15131 w 51867"/>
                        <a:gd name="connsiteY18" fmla="*/ 74516 h 77800"/>
                        <a:gd name="connsiteX19" fmla="*/ 20232 w 51867"/>
                        <a:gd name="connsiteY19" fmla="*/ 77023 h 77800"/>
                        <a:gd name="connsiteX20" fmla="*/ 34754 w 51867"/>
                        <a:gd name="connsiteY20" fmla="*/ 4719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36829" y="42963"/>
                          </a:moveTo>
                          <a:lnTo>
                            <a:pt x="51438" y="12967"/>
                          </a:lnTo>
                          <a:lnTo>
                            <a:pt x="56020" y="15214"/>
                          </a:lnTo>
                          <a:lnTo>
                            <a:pt x="22565" y="83766"/>
                          </a:lnTo>
                          <a:lnTo>
                            <a:pt x="13143" y="79184"/>
                          </a:lnTo>
                          <a:cubicBezTo>
                            <a:pt x="6487" y="75899"/>
                            <a:pt x="2337" y="71923"/>
                            <a:pt x="781" y="67341"/>
                          </a:cubicBezTo>
                          <a:cubicBezTo>
                            <a:pt x="-775" y="62673"/>
                            <a:pt x="3" y="57227"/>
                            <a:pt x="3029" y="50916"/>
                          </a:cubicBezTo>
                          <a:cubicBezTo>
                            <a:pt x="5363" y="46162"/>
                            <a:pt x="8129" y="42704"/>
                            <a:pt x="11241" y="40457"/>
                          </a:cubicBezTo>
                          <a:cubicBezTo>
                            <a:pt x="14440" y="38209"/>
                            <a:pt x="18416" y="37258"/>
                            <a:pt x="23084" y="37690"/>
                          </a:cubicBezTo>
                          <a:lnTo>
                            <a:pt x="24640" y="0"/>
                          </a:lnTo>
                          <a:lnTo>
                            <a:pt x="29827" y="2507"/>
                          </a:lnTo>
                          <a:lnTo>
                            <a:pt x="28012" y="38728"/>
                          </a:lnTo>
                          <a:lnTo>
                            <a:pt x="36829" y="42963"/>
                          </a:lnTo>
                          <a:close/>
                          <a:moveTo>
                            <a:pt x="34754" y="47199"/>
                          </a:moveTo>
                          <a:lnTo>
                            <a:pt x="28357" y="44087"/>
                          </a:lnTo>
                          <a:cubicBezTo>
                            <a:pt x="24208" y="42013"/>
                            <a:pt x="20404" y="41753"/>
                            <a:pt x="16860" y="43223"/>
                          </a:cubicBezTo>
                          <a:cubicBezTo>
                            <a:pt x="13402" y="44692"/>
                            <a:pt x="10377" y="47977"/>
                            <a:pt x="7956" y="52991"/>
                          </a:cubicBezTo>
                          <a:cubicBezTo>
                            <a:pt x="5449" y="58178"/>
                            <a:pt x="4758" y="62414"/>
                            <a:pt x="5968" y="65785"/>
                          </a:cubicBezTo>
                          <a:cubicBezTo>
                            <a:pt x="7178" y="69156"/>
                            <a:pt x="10204" y="72096"/>
                            <a:pt x="15131" y="74516"/>
                          </a:cubicBezTo>
                          <a:lnTo>
                            <a:pt x="20232" y="77023"/>
                          </a:lnTo>
                          <a:lnTo>
                            <a:pt x="34754" y="4719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7" name="Freihandform: Form 236">
                      <a:extLst>
                        <a:ext uri="{FF2B5EF4-FFF2-40B4-BE49-F238E27FC236}">
                          <a16:creationId xmlns:a16="http://schemas.microsoft.com/office/drawing/2014/main" id="{466D1DBB-E3C3-4038-AD53-C538589AE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4527" y="3782677"/>
                      <a:ext cx="51867" cy="77801"/>
                    </a:xfrm>
                    <a:custGeom>
                      <a:avLst/>
                      <a:gdLst>
                        <a:gd name="connsiteX0" fmla="*/ 35529 w 51867"/>
                        <a:gd name="connsiteY0" fmla="*/ 0 h 77800"/>
                        <a:gd name="connsiteX1" fmla="*/ 59993 w 51867"/>
                        <a:gd name="connsiteY1" fmla="*/ 12881 h 77800"/>
                        <a:gd name="connsiteX2" fmla="*/ 24464 w 51867"/>
                        <a:gd name="connsiteY2" fmla="*/ 80394 h 77800"/>
                        <a:gd name="connsiteX3" fmla="*/ 0 w 51867"/>
                        <a:gd name="connsiteY3" fmla="*/ 67514 h 77800"/>
                        <a:gd name="connsiteX4" fmla="*/ 2248 w 51867"/>
                        <a:gd name="connsiteY4" fmla="*/ 63192 h 77800"/>
                        <a:gd name="connsiteX5" fmla="*/ 22216 w 51867"/>
                        <a:gd name="connsiteY5" fmla="*/ 73652 h 77800"/>
                        <a:gd name="connsiteX6" fmla="*/ 35702 w 51867"/>
                        <a:gd name="connsiteY6" fmla="*/ 47977 h 77800"/>
                        <a:gd name="connsiteX7" fmla="*/ 16857 w 51867"/>
                        <a:gd name="connsiteY7" fmla="*/ 38036 h 77800"/>
                        <a:gd name="connsiteX8" fmla="*/ 19104 w 51867"/>
                        <a:gd name="connsiteY8" fmla="*/ 33714 h 77800"/>
                        <a:gd name="connsiteX9" fmla="*/ 37950 w 51867"/>
                        <a:gd name="connsiteY9" fmla="*/ 43655 h 77800"/>
                        <a:gd name="connsiteX10" fmla="*/ 53164 w 51867"/>
                        <a:gd name="connsiteY10" fmla="*/ 14782 h 77800"/>
                        <a:gd name="connsiteX11" fmla="*/ 33195 w 51867"/>
                        <a:gd name="connsiteY11" fmla="*/ 4322 h 77800"/>
                        <a:gd name="connsiteX12" fmla="*/ 35529 w 51867"/>
                        <a:gd name="connsiteY12" fmla="*/ 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35529" y="0"/>
                          </a:moveTo>
                          <a:lnTo>
                            <a:pt x="59993" y="12881"/>
                          </a:lnTo>
                          <a:lnTo>
                            <a:pt x="24464" y="80394"/>
                          </a:lnTo>
                          <a:lnTo>
                            <a:pt x="0" y="67514"/>
                          </a:lnTo>
                          <a:lnTo>
                            <a:pt x="2248" y="63192"/>
                          </a:lnTo>
                          <a:lnTo>
                            <a:pt x="22216" y="73652"/>
                          </a:lnTo>
                          <a:lnTo>
                            <a:pt x="35702" y="47977"/>
                          </a:lnTo>
                          <a:lnTo>
                            <a:pt x="16857" y="38036"/>
                          </a:lnTo>
                          <a:lnTo>
                            <a:pt x="19104" y="33714"/>
                          </a:lnTo>
                          <a:lnTo>
                            <a:pt x="37950" y="43655"/>
                          </a:lnTo>
                          <a:lnTo>
                            <a:pt x="53164" y="14782"/>
                          </a:lnTo>
                          <a:lnTo>
                            <a:pt x="33195" y="4322"/>
                          </a:lnTo>
                          <a:lnTo>
                            <a:pt x="3552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8" name="Freihandform: Form 237">
                      <a:extLst>
                        <a:ext uri="{FF2B5EF4-FFF2-40B4-BE49-F238E27FC236}">
                          <a16:creationId xmlns:a16="http://schemas.microsoft.com/office/drawing/2014/main" id="{8646527A-1A5E-4914-B7C7-69BB9BEB9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334" y="3759769"/>
                      <a:ext cx="51867" cy="77801"/>
                    </a:xfrm>
                    <a:custGeom>
                      <a:avLst/>
                      <a:gdLst>
                        <a:gd name="connsiteX0" fmla="*/ 25156 w 51867"/>
                        <a:gd name="connsiteY0" fmla="*/ 2594 h 77800"/>
                        <a:gd name="connsiteX1" fmla="*/ 17635 w 51867"/>
                        <a:gd name="connsiteY1" fmla="*/ 29997 h 77800"/>
                        <a:gd name="connsiteX2" fmla="*/ 33800 w 51867"/>
                        <a:gd name="connsiteY2" fmla="*/ 38987 h 77800"/>
                        <a:gd name="connsiteX3" fmla="*/ 53077 w 51867"/>
                        <a:gd name="connsiteY3" fmla="*/ 18067 h 77800"/>
                        <a:gd name="connsiteX4" fmla="*/ 57745 w 51867"/>
                        <a:gd name="connsiteY4" fmla="*/ 20661 h 77800"/>
                        <a:gd name="connsiteX5" fmla="*/ 4582 w 51867"/>
                        <a:gd name="connsiteY5" fmla="*/ 78406 h 77800"/>
                        <a:gd name="connsiteX6" fmla="*/ 0 w 51867"/>
                        <a:gd name="connsiteY6" fmla="*/ 75813 h 77800"/>
                        <a:gd name="connsiteX7" fmla="*/ 20660 w 51867"/>
                        <a:gd name="connsiteY7" fmla="*/ 0 h 77800"/>
                        <a:gd name="connsiteX8" fmla="*/ 25156 w 51867"/>
                        <a:gd name="connsiteY8" fmla="*/ 2594 h 77800"/>
                        <a:gd name="connsiteX9" fmla="*/ 16165 w 51867"/>
                        <a:gd name="connsiteY9" fmla="*/ 35097 h 77800"/>
                        <a:gd name="connsiteX10" fmla="*/ 8212 w 51867"/>
                        <a:gd name="connsiteY10" fmla="*/ 63192 h 77800"/>
                        <a:gd name="connsiteX11" fmla="*/ 5187 w 51867"/>
                        <a:gd name="connsiteY11" fmla="*/ 71923 h 77800"/>
                        <a:gd name="connsiteX12" fmla="*/ 10892 w 51867"/>
                        <a:gd name="connsiteY12" fmla="*/ 64661 h 77800"/>
                        <a:gd name="connsiteX13" fmla="*/ 30429 w 51867"/>
                        <a:gd name="connsiteY13" fmla="*/ 42963 h 77800"/>
                        <a:gd name="connsiteX14" fmla="*/ 16165 w 51867"/>
                        <a:gd name="connsiteY14" fmla="*/ 35097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25156" y="2594"/>
                          </a:moveTo>
                          <a:lnTo>
                            <a:pt x="17635" y="29997"/>
                          </a:lnTo>
                          <a:lnTo>
                            <a:pt x="33800" y="38987"/>
                          </a:lnTo>
                          <a:lnTo>
                            <a:pt x="53077" y="18067"/>
                          </a:lnTo>
                          <a:lnTo>
                            <a:pt x="57745" y="20661"/>
                          </a:lnTo>
                          <a:lnTo>
                            <a:pt x="4582" y="78406"/>
                          </a:lnTo>
                          <a:lnTo>
                            <a:pt x="0" y="75813"/>
                          </a:lnTo>
                          <a:lnTo>
                            <a:pt x="20660" y="0"/>
                          </a:lnTo>
                          <a:lnTo>
                            <a:pt x="25156" y="2594"/>
                          </a:lnTo>
                          <a:close/>
                          <a:moveTo>
                            <a:pt x="16165" y="35097"/>
                          </a:moveTo>
                          <a:lnTo>
                            <a:pt x="8212" y="63192"/>
                          </a:lnTo>
                          <a:cubicBezTo>
                            <a:pt x="7261" y="66304"/>
                            <a:pt x="6224" y="69243"/>
                            <a:pt x="5187" y="71923"/>
                          </a:cubicBezTo>
                          <a:cubicBezTo>
                            <a:pt x="6916" y="69416"/>
                            <a:pt x="8817" y="66995"/>
                            <a:pt x="10892" y="64661"/>
                          </a:cubicBezTo>
                          <a:lnTo>
                            <a:pt x="30429" y="42963"/>
                          </a:lnTo>
                          <a:lnTo>
                            <a:pt x="16165" y="350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9" name="Freihandform: Form 238">
                      <a:extLst>
                        <a:ext uri="{FF2B5EF4-FFF2-40B4-BE49-F238E27FC236}">
                          <a16:creationId xmlns:a16="http://schemas.microsoft.com/office/drawing/2014/main" id="{F13E9BBC-1471-4CC9-A24F-3C4C0C73D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233" y="3749136"/>
                      <a:ext cx="51867" cy="69156"/>
                    </a:xfrm>
                    <a:custGeom>
                      <a:avLst/>
                      <a:gdLst>
                        <a:gd name="connsiteX0" fmla="*/ 52299 w 51867"/>
                        <a:gd name="connsiteY0" fmla="*/ 0 h 69156"/>
                        <a:gd name="connsiteX1" fmla="*/ 56708 w 51867"/>
                        <a:gd name="connsiteY1" fmla="*/ 2680 h 69156"/>
                        <a:gd name="connsiteX2" fmla="*/ 19882 w 51867"/>
                        <a:gd name="connsiteY2" fmla="*/ 63796 h 69156"/>
                        <a:gd name="connsiteX3" fmla="*/ 32936 w 51867"/>
                        <a:gd name="connsiteY3" fmla="*/ 71663 h 69156"/>
                        <a:gd name="connsiteX4" fmla="*/ 30429 w 51867"/>
                        <a:gd name="connsiteY4" fmla="*/ 75899 h 69156"/>
                        <a:gd name="connsiteX5" fmla="*/ 0 w 51867"/>
                        <a:gd name="connsiteY5" fmla="*/ 57572 h 69156"/>
                        <a:gd name="connsiteX6" fmla="*/ 2507 w 51867"/>
                        <a:gd name="connsiteY6" fmla="*/ 53337 h 69156"/>
                        <a:gd name="connsiteX7" fmla="*/ 15474 w 51867"/>
                        <a:gd name="connsiteY7" fmla="*/ 61203 h 69156"/>
                        <a:gd name="connsiteX8" fmla="*/ 52299 w 51867"/>
                        <a:gd name="connsiteY8" fmla="*/ 0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52299" y="0"/>
                          </a:moveTo>
                          <a:lnTo>
                            <a:pt x="56708" y="2680"/>
                          </a:lnTo>
                          <a:lnTo>
                            <a:pt x="19882" y="63796"/>
                          </a:lnTo>
                          <a:lnTo>
                            <a:pt x="32936" y="71663"/>
                          </a:lnTo>
                          <a:lnTo>
                            <a:pt x="30429" y="75899"/>
                          </a:lnTo>
                          <a:lnTo>
                            <a:pt x="0" y="57572"/>
                          </a:lnTo>
                          <a:lnTo>
                            <a:pt x="2507" y="53337"/>
                          </a:lnTo>
                          <a:lnTo>
                            <a:pt x="15474" y="61203"/>
                          </a:lnTo>
                          <a:lnTo>
                            <a:pt x="5229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0" name="Freihandform: Form 239">
                      <a:extLst>
                        <a:ext uri="{FF2B5EF4-FFF2-40B4-BE49-F238E27FC236}">
                          <a16:creationId xmlns:a16="http://schemas.microsoft.com/office/drawing/2014/main" id="{386DB922-6881-4D32-862E-4EC541CCE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921" y="3733662"/>
                      <a:ext cx="43223" cy="60512"/>
                    </a:xfrm>
                    <a:custGeom>
                      <a:avLst/>
                      <a:gdLst>
                        <a:gd name="connsiteX0" fmla="*/ 45038 w 43222"/>
                        <a:gd name="connsiteY0" fmla="*/ 2766 h 60511"/>
                        <a:gd name="connsiteX1" fmla="*/ 4322 w 43222"/>
                        <a:gd name="connsiteY1" fmla="*/ 67254 h 60511"/>
                        <a:gd name="connsiteX2" fmla="*/ 0 w 43222"/>
                        <a:gd name="connsiteY2" fmla="*/ 64488 h 60511"/>
                        <a:gd name="connsiteX3" fmla="*/ 40716 w 43222"/>
                        <a:gd name="connsiteY3" fmla="*/ 0 h 60511"/>
                        <a:gd name="connsiteX4" fmla="*/ 45038 w 43222"/>
                        <a:gd name="connsiteY4" fmla="*/ 276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45038" y="2766"/>
                          </a:moveTo>
                          <a:lnTo>
                            <a:pt x="4322" y="67254"/>
                          </a:lnTo>
                          <a:lnTo>
                            <a:pt x="0" y="64488"/>
                          </a:lnTo>
                          <a:lnTo>
                            <a:pt x="40716" y="0"/>
                          </a:lnTo>
                          <a:lnTo>
                            <a:pt x="45038" y="27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1" name="Freihandform: Form 240">
                      <a:extLst>
                        <a:ext uri="{FF2B5EF4-FFF2-40B4-BE49-F238E27FC236}">
                          <a16:creationId xmlns:a16="http://schemas.microsoft.com/office/drawing/2014/main" id="{ADE17CBD-01F9-47E7-B5EE-E29E00787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810" y="3710430"/>
                      <a:ext cx="51867" cy="69156"/>
                    </a:xfrm>
                    <a:custGeom>
                      <a:avLst/>
                      <a:gdLst>
                        <a:gd name="connsiteX0" fmla="*/ 11583 w 51867"/>
                        <a:gd name="connsiteY0" fmla="*/ 23492 h 69156"/>
                        <a:gd name="connsiteX1" fmla="*/ 32503 w 51867"/>
                        <a:gd name="connsiteY1" fmla="*/ 2486 h 69156"/>
                        <a:gd name="connsiteX2" fmla="*/ 51780 w 51867"/>
                        <a:gd name="connsiteY2" fmla="*/ 3177 h 69156"/>
                        <a:gd name="connsiteX3" fmla="*/ 59647 w 51867"/>
                        <a:gd name="connsiteY3" fmla="*/ 20812 h 69156"/>
                        <a:gd name="connsiteX4" fmla="*/ 48063 w 51867"/>
                        <a:gd name="connsiteY4" fmla="*/ 48129 h 69156"/>
                        <a:gd name="connsiteX5" fmla="*/ 27143 w 51867"/>
                        <a:gd name="connsiteY5" fmla="*/ 69481 h 69156"/>
                        <a:gd name="connsiteX6" fmla="*/ 7952 w 51867"/>
                        <a:gd name="connsiteY6" fmla="*/ 68271 h 69156"/>
                        <a:gd name="connsiteX7" fmla="*/ 86 w 51867"/>
                        <a:gd name="connsiteY7" fmla="*/ 50809 h 69156"/>
                        <a:gd name="connsiteX8" fmla="*/ 11583 w 51867"/>
                        <a:gd name="connsiteY8" fmla="*/ 23492 h 69156"/>
                        <a:gd name="connsiteX9" fmla="*/ 43741 w 51867"/>
                        <a:gd name="connsiteY9" fmla="*/ 45017 h 69156"/>
                        <a:gd name="connsiteX10" fmla="*/ 54546 w 51867"/>
                        <a:gd name="connsiteY10" fmla="*/ 21331 h 69156"/>
                        <a:gd name="connsiteX11" fmla="*/ 49100 w 51867"/>
                        <a:gd name="connsiteY11" fmla="*/ 7240 h 69156"/>
                        <a:gd name="connsiteX12" fmla="*/ 33972 w 51867"/>
                        <a:gd name="connsiteY12" fmla="*/ 7500 h 69156"/>
                        <a:gd name="connsiteX13" fmla="*/ 16078 w 51867"/>
                        <a:gd name="connsiteY13" fmla="*/ 26518 h 69156"/>
                        <a:gd name="connsiteX14" fmla="*/ 5273 w 51867"/>
                        <a:gd name="connsiteY14" fmla="*/ 50117 h 69156"/>
                        <a:gd name="connsiteX15" fmla="*/ 10719 w 51867"/>
                        <a:gd name="connsiteY15" fmla="*/ 64208 h 69156"/>
                        <a:gd name="connsiteX16" fmla="*/ 26019 w 51867"/>
                        <a:gd name="connsiteY16" fmla="*/ 63948 h 69156"/>
                        <a:gd name="connsiteX17" fmla="*/ 43741 w 51867"/>
                        <a:gd name="connsiteY17" fmla="*/ 45017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11583" y="23492"/>
                          </a:moveTo>
                          <a:cubicBezTo>
                            <a:pt x="18585" y="13032"/>
                            <a:pt x="25587" y="6030"/>
                            <a:pt x="32503" y="2486"/>
                          </a:cubicBezTo>
                          <a:cubicBezTo>
                            <a:pt x="39418" y="-1058"/>
                            <a:pt x="45815" y="-799"/>
                            <a:pt x="51780" y="3177"/>
                          </a:cubicBezTo>
                          <a:cubicBezTo>
                            <a:pt x="57745" y="7154"/>
                            <a:pt x="60425" y="13032"/>
                            <a:pt x="59647" y="20812"/>
                          </a:cubicBezTo>
                          <a:cubicBezTo>
                            <a:pt x="58955" y="28592"/>
                            <a:pt x="55065" y="37669"/>
                            <a:pt x="48063" y="48129"/>
                          </a:cubicBezTo>
                          <a:cubicBezTo>
                            <a:pt x="40715" y="59021"/>
                            <a:pt x="33799" y="66196"/>
                            <a:pt x="27143" y="69481"/>
                          </a:cubicBezTo>
                          <a:cubicBezTo>
                            <a:pt x="20487" y="72766"/>
                            <a:pt x="14090" y="72334"/>
                            <a:pt x="7952" y="68271"/>
                          </a:cubicBezTo>
                          <a:cubicBezTo>
                            <a:pt x="2074" y="64294"/>
                            <a:pt x="-519" y="58502"/>
                            <a:pt x="86" y="50809"/>
                          </a:cubicBezTo>
                          <a:cubicBezTo>
                            <a:pt x="777" y="42942"/>
                            <a:pt x="4581" y="33866"/>
                            <a:pt x="11583" y="23492"/>
                          </a:cubicBezTo>
                          <a:close/>
                          <a:moveTo>
                            <a:pt x="43741" y="45017"/>
                          </a:moveTo>
                          <a:cubicBezTo>
                            <a:pt x="50051" y="35594"/>
                            <a:pt x="53682" y="27728"/>
                            <a:pt x="54546" y="21331"/>
                          </a:cubicBezTo>
                          <a:cubicBezTo>
                            <a:pt x="55411" y="14934"/>
                            <a:pt x="53596" y="10266"/>
                            <a:pt x="49100" y="7240"/>
                          </a:cubicBezTo>
                          <a:cubicBezTo>
                            <a:pt x="44605" y="4215"/>
                            <a:pt x="39505" y="4301"/>
                            <a:pt x="33972" y="7500"/>
                          </a:cubicBezTo>
                          <a:cubicBezTo>
                            <a:pt x="28440" y="10698"/>
                            <a:pt x="22475" y="17009"/>
                            <a:pt x="16078" y="26518"/>
                          </a:cubicBezTo>
                          <a:cubicBezTo>
                            <a:pt x="9768" y="35940"/>
                            <a:pt x="6223" y="43807"/>
                            <a:pt x="5273" y="50117"/>
                          </a:cubicBezTo>
                          <a:cubicBezTo>
                            <a:pt x="4408" y="56428"/>
                            <a:pt x="6223" y="61182"/>
                            <a:pt x="10719" y="64208"/>
                          </a:cubicBezTo>
                          <a:cubicBezTo>
                            <a:pt x="15387" y="67320"/>
                            <a:pt x="20487" y="67233"/>
                            <a:pt x="26019" y="63948"/>
                          </a:cubicBezTo>
                          <a:cubicBezTo>
                            <a:pt x="31638" y="60577"/>
                            <a:pt x="37517" y="54267"/>
                            <a:pt x="43741" y="4501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2" name="Freihandform: Form 241">
                      <a:extLst>
                        <a:ext uri="{FF2B5EF4-FFF2-40B4-BE49-F238E27FC236}">
                          <a16:creationId xmlns:a16="http://schemas.microsoft.com/office/drawing/2014/main" id="{C55277AD-D8BE-4B0D-8B14-4F1822A2F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0312" y="3670817"/>
                      <a:ext cx="69156" cy="77801"/>
                    </a:xfrm>
                    <a:custGeom>
                      <a:avLst/>
                      <a:gdLst>
                        <a:gd name="connsiteX0" fmla="*/ 45038 w 69156"/>
                        <a:gd name="connsiteY0" fmla="*/ 0 h 77800"/>
                        <a:gd name="connsiteX1" fmla="*/ 50311 w 69156"/>
                        <a:gd name="connsiteY1" fmla="*/ 3803 h 77800"/>
                        <a:gd name="connsiteX2" fmla="*/ 33281 w 69156"/>
                        <a:gd name="connsiteY2" fmla="*/ 76072 h 77800"/>
                        <a:gd name="connsiteX3" fmla="*/ 33627 w 69156"/>
                        <a:gd name="connsiteY3" fmla="*/ 76331 h 77800"/>
                        <a:gd name="connsiteX4" fmla="*/ 41148 w 69156"/>
                        <a:gd name="connsiteY4" fmla="*/ 64920 h 77800"/>
                        <a:gd name="connsiteX5" fmla="*/ 73392 w 69156"/>
                        <a:gd name="connsiteY5" fmla="*/ 20747 h 77800"/>
                        <a:gd name="connsiteX6" fmla="*/ 77455 w 69156"/>
                        <a:gd name="connsiteY6" fmla="*/ 23686 h 77800"/>
                        <a:gd name="connsiteX7" fmla="*/ 32503 w 69156"/>
                        <a:gd name="connsiteY7" fmla="*/ 85322 h 77800"/>
                        <a:gd name="connsiteX8" fmla="*/ 27144 w 69156"/>
                        <a:gd name="connsiteY8" fmla="*/ 81431 h 77800"/>
                        <a:gd name="connsiteX9" fmla="*/ 43914 w 69156"/>
                        <a:gd name="connsiteY9" fmla="*/ 9941 h 77800"/>
                        <a:gd name="connsiteX10" fmla="*/ 43655 w 69156"/>
                        <a:gd name="connsiteY10" fmla="*/ 9768 h 77800"/>
                        <a:gd name="connsiteX11" fmla="*/ 35529 w 69156"/>
                        <a:gd name="connsiteY11" fmla="*/ 21525 h 77800"/>
                        <a:gd name="connsiteX12" fmla="*/ 4063 w 69156"/>
                        <a:gd name="connsiteY12" fmla="*/ 64574 h 77800"/>
                        <a:gd name="connsiteX13" fmla="*/ 0 w 69156"/>
                        <a:gd name="connsiteY13" fmla="*/ 61635 h 77800"/>
                        <a:gd name="connsiteX14" fmla="*/ 45038 w 69156"/>
                        <a:gd name="connsiteY14" fmla="*/ 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156" h="77800">
                          <a:moveTo>
                            <a:pt x="45038" y="0"/>
                          </a:moveTo>
                          <a:lnTo>
                            <a:pt x="50311" y="3803"/>
                          </a:lnTo>
                          <a:lnTo>
                            <a:pt x="33281" y="76072"/>
                          </a:lnTo>
                          <a:lnTo>
                            <a:pt x="33627" y="76331"/>
                          </a:lnTo>
                          <a:cubicBezTo>
                            <a:pt x="36048" y="72268"/>
                            <a:pt x="38641" y="68465"/>
                            <a:pt x="41148" y="64920"/>
                          </a:cubicBezTo>
                          <a:lnTo>
                            <a:pt x="73392" y="20747"/>
                          </a:lnTo>
                          <a:lnTo>
                            <a:pt x="77455" y="23686"/>
                          </a:lnTo>
                          <a:lnTo>
                            <a:pt x="32503" y="85322"/>
                          </a:lnTo>
                          <a:lnTo>
                            <a:pt x="27144" y="81431"/>
                          </a:lnTo>
                          <a:lnTo>
                            <a:pt x="43914" y="9941"/>
                          </a:lnTo>
                          <a:lnTo>
                            <a:pt x="43655" y="9768"/>
                          </a:lnTo>
                          <a:cubicBezTo>
                            <a:pt x="40543" y="14523"/>
                            <a:pt x="37777" y="18499"/>
                            <a:pt x="35529" y="21525"/>
                          </a:cubicBezTo>
                          <a:lnTo>
                            <a:pt x="4063" y="64574"/>
                          </a:lnTo>
                          <a:lnTo>
                            <a:pt x="0" y="61635"/>
                          </a:lnTo>
                          <a:lnTo>
                            <a:pt x="4503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4" name="Grafik 3537">
                  <a:extLst>
                    <a:ext uri="{FF2B5EF4-FFF2-40B4-BE49-F238E27FC236}">
                      <a16:creationId xmlns:a16="http://schemas.microsoft.com/office/drawing/2014/main" id="{921ADD07-856C-44CF-B9FF-C39772E5BA95}"/>
                    </a:ext>
                  </a:extLst>
                </p:cNvPr>
                <p:cNvGrpSpPr/>
                <p:nvPr/>
              </p:nvGrpSpPr>
              <p:grpSpPr>
                <a:xfrm>
                  <a:off x="4612715" y="1121542"/>
                  <a:ext cx="1002766" cy="1374482"/>
                  <a:chOff x="4612715" y="1121542"/>
                  <a:chExt cx="1002766" cy="1374482"/>
                </a:xfrm>
                <a:solidFill>
                  <a:schemeClr val="accent1"/>
                </a:solidFill>
              </p:grpSpPr>
              <p:sp>
                <p:nvSpPr>
                  <p:cNvPr id="215" name="Freihandform: Form 214">
                    <a:extLst>
                      <a:ext uri="{FF2B5EF4-FFF2-40B4-BE49-F238E27FC236}">
                        <a16:creationId xmlns:a16="http://schemas.microsoft.com/office/drawing/2014/main" id="{C5DBC673-F0E4-41B4-90F9-B799C2A30C5D}"/>
                      </a:ext>
                    </a:extLst>
                  </p:cNvPr>
                  <p:cNvSpPr/>
                  <p:nvPr/>
                </p:nvSpPr>
                <p:spPr>
                  <a:xfrm>
                    <a:off x="4612715" y="1121542"/>
                    <a:ext cx="1002766" cy="1374482"/>
                  </a:xfrm>
                  <a:custGeom>
                    <a:avLst/>
                    <a:gdLst>
                      <a:gd name="connsiteX0" fmla="*/ 1008040 w 1002766"/>
                      <a:gd name="connsiteY0" fmla="*/ 368517 h 1374481"/>
                      <a:gd name="connsiteX1" fmla="*/ 368863 w 1002766"/>
                      <a:gd name="connsiteY1" fmla="*/ 0 h 1374481"/>
                      <a:gd name="connsiteX2" fmla="*/ 0 w 1002766"/>
                      <a:gd name="connsiteY2" fmla="*/ 1376556 h 1374481"/>
                      <a:gd name="connsiteX3" fmla="*/ 1008040 w 1002766"/>
                      <a:gd name="connsiteY3" fmla="*/ 368517 h 137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2766" h="1374481">
                        <a:moveTo>
                          <a:pt x="1008040" y="368517"/>
                        </a:moveTo>
                        <a:cubicBezTo>
                          <a:pt x="826505" y="191995"/>
                          <a:pt x="605723" y="67168"/>
                          <a:pt x="368863" y="0"/>
                        </a:cubicBezTo>
                        <a:lnTo>
                          <a:pt x="0" y="1376556"/>
                        </a:lnTo>
                        <a:lnTo>
                          <a:pt x="1008040" y="368517"/>
                        </a:lnTo>
                        <a:close/>
                      </a:path>
                    </a:pathLst>
                  </a:custGeom>
                  <a:solidFill>
                    <a:srgbClr val="DB4C55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216" name="Grafik 3537">
                    <a:extLst>
                      <a:ext uri="{FF2B5EF4-FFF2-40B4-BE49-F238E27FC236}">
                        <a16:creationId xmlns:a16="http://schemas.microsoft.com/office/drawing/2014/main" id="{AF5CC32F-1CF3-494C-99CE-0E45801A75A2}"/>
                      </a:ext>
                    </a:extLst>
                  </p:cNvPr>
                  <p:cNvGrpSpPr/>
                  <p:nvPr/>
                </p:nvGrpSpPr>
                <p:grpSpPr>
                  <a:xfrm>
                    <a:off x="5029728" y="1214385"/>
                    <a:ext cx="475450" cy="319848"/>
                    <a:chOff x="5029728" y="1214385"/>
                    <a:chExt cx="475450" cy="319848"/>
                  </a:xfrm>
                  <a:solidFill>
                    <a:srgbClr val="FFFFFF"/>
                  </a:solidFill>
                </p:grpSpPr>
                <p:sp>
                  <p:nvSpPr>
                    <p:cNvPr id="221" name="Freihandform: Form 220">
                      <a:extLst>
                        <a:ext uri="{FF2B5EF4-FFF2-40B4-BE49-F238E27FC236}">
                          <a16:creationId xmlns:a16="http://schemas.microsoft.com/office/drawing/2014/main" id="{F149DAA8-AADF-483F-B803-4BABF1B1B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728" y="1214385"/>
                      <a:ext cx="51867" cy="77801"/>
                    </a:xfrm>
                    <a:custGeom>
                      <a:avLst/>
                      <a:gdLst>
                        <a:gd name="connsiteX0" fmla="*/ 26712 w 51867"/>
                        <a:gd name="connsiteY0" fmla="*/ 0 h 77800"/>
                        <a:gd name="connsiteX1" fmla="*/ 40370 w 51867"/>
                        <a:gd name="connsiteY1" fmla="*/ 5187 h 77800"/>
                        <a:gd name="connsiteX2" fmla="*/ 51694 w 51867"/>
                        <a:gd name="connsiteY2" fmla="*/ 14350 h 77800"/>
                        <a:gd name="connsiteX3" fmla="*/ 51435 w 51867"/>
                        <a:gd name="connsiteY3" fmla="*/ 28786 h 77800"/>
                        <a:gd name="connsiteX4" fmla="*/ 34664 w 51867"/>
                        <a:gd name="connsiteY4" fmla="*/ 41407 h 77800"/>
                        <a:gd name="connsiteX5" fmla="*/ 34492 w 51867"/>
                        <a:gd name="connsiteY5" fmla="*/ 41840 h 77800"/>
                        <a:gd name="connsiteX6" fmla="*/ 41580 w 51867"/>
                        <a:gd name="connsiteY6" fmla="*/ 50744 h 77800"/>
                        <a:gd name="connsiteX7" fmla="*/ 40197 w 51867"/>
                        <a:gd name="connsiteY7" fmla="*/ 63537 h 77800"/>
                        <a:gd name="connsiteX8" fmla="*/ 30342 w 51867"/>
                        <a:gd name="connsiteY8" fmla="*/ 76850 h 77800"/>
                        <a:gd name="connsiteX9" fmla="*/ 16425 w 51867"/>
                        <a:gd name="connsiteY9" fmla="*/ 77714 h 77800"/>
                        <a:gd name="connsiteX10" fmla="*/ 0 w 51867"/>
                        <a:gd name="connsiteY10" fmla="*/ 71490 h 77800"/>
                        <a:gd name="connsiteX11" fmla="*/ 26712 w 51867"/>
                        <a:gd name="connsiteY11" fmla="*/ 0 h 77800"/>
                        <a:gd name="connsiteX12" fmla="*/ 19710 w 51867"/>
                        <a:gd name="connsiteY12" fmla="*/ 33627 h 77800"/>
                        <a:gd name="connsiteX13" fmla="*/ 28700 w 51867"/>
                        <a:gd name="connsiteY13" fmla="*/ 36999 h 77800"/>
                        <a:gd name="connsiteX14" fmla="*/ 39592 w 51867"/>
                        <a:gd name="connsiteY14" fmla="*/ 36912 h 77800"/>
                        <a:gd name="connsiteX15" fmla="*/ 46594 w 51867"/>
                        <a:gd name="connsiteY15" fmla="*/ 26798 h 77800"/>
                        <a:gd name="connsiteX16" fmla="*/ 46940 w 51867"/>
                        <a:gd name="connsiteY16" fmla="*/ 16338 h 77800"/>
                        <a:gd name="connsiteX17" fmla="*/ 38814 w 51867"/>
                        <a:gd name="connsiteY17" fmla="*/ 9595 h 77800"/>
                        <a:gd name="connsiteX18" fmla="*/ 29910 w 51867"/>
                        <a:gd name="connsiteY18" fmla="*/ 6224 h 77800"/>
                        <a:gd name="connsiteX19" fmla="*/ 19710 w 51867"/>
                        <a:gd name="connsiteY19" fmla="*/ 33627 h 77800"/>
                        <a:gd name="connsiteX20" fmla="*/ 18067 w 51867"/>
                        <a:gd name="connsiteY20" fmla="*/ 38036 h 77800"/>
                        <a:gd name="connsiteX21" fmla="*/ 6570 w 51867"/>
                        <a:gd name="connsiteY21" fmla="*/ 68897 h 77800"/>
                        <a:gd name="connsiteX22" fmla="*/ 17548 w 51867"/>
                        <a:gd name="connsiteY22" fmla="*/ 73046 h 77800"/>
                        <a:gd name="connsiteX23" fmla="*/ 35356 w 51867"/>
                        <a:gd name="connsiteY23" fmla="*/ 61463 h 77800"/>
                        <a:gd name="connsiteX24" fmla="*/ 35961 w 51867"/>
                        <a:gd name="connsiteY24" fmla="*/ 49187 h 77800"/>
                        <a:gd name="connsiteX25" fmla="*/ 27662 w 51867"/>
                        <a:gd name="connsiteY25" fmla="*/ 41667 h 77800"/>
                        <a:gd name="connsiteX26" fmla="*/ 18067 w 51867"/>
                        <a:gd name="connsiteY26" fmla="*/ 38036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26712" y="0"/>
                          </a:moveTo>
                          <a:lnTo>
                            <a:pt x="40370" y="5187"/>
                          </a:lnTo>
                          <a:cubicBezTo>
                            <a:pt x="45989" y="7348"/>
                            <a:pt x="49706" y="10373"/>
                            <a:pt x="51694" y="14350"/>
                          </a:cubicBezTo>
                          <a:cubicBezTo>
                            <a:pt x="53683" y="18327"/>
                            <a:pt x="53596" y="23167"/>
                            <a:pt x="51435" y="28786"/>
                          </a:cubicBezTo>
                          <a:cubicBezTo>
                            <a:pt x="47804" y="38468"/>
                            <a:pt x="42185" y="42704"/>
                            <a:pt x="34664" y="41407"/>
                          </a:cubicBezTo>
                          <a:lnTo>
                            <a:pt x="34492" y="41840"/>
                          </a:lnTo>
                          <a:cubicBezTo>
                            <a:pt x="38209" y="44174"/>
                            <a:pt x="40629" y="47199"/>
                            <a:pt x="41580" y="50744"/>
                          </a:cubicBezTo>
                          <a:cubicBezTo>
                            <a:pt x="42531" y="54288"/>
                            <a:pt x="42099" y="58524"/>
                            <a:pt x="40197" y="63537"/>
                          </a:cubicBezTo>
                          <a:cubicBezTo>
                            <a:pt x="37777" y="69934"/>
                            <a:pt x="34578" y="74343"/>
                            <a:pt x="30342" y="76850"/>
                          </a:cubicBezTo>
                          <a:cubicBezTo>
                            <a:pt x="26193" y="79357"/>
                            <a:pt x="21525" y="79616"/>
                            <a:pt x="16425" y="77714"/>
                          </a:cubicBezTo>
                          <a:lnTo>
                            <a:pt x="0" y="71490"/>
                          </a:lnTo>
                          <a:lnTo>
                            <a:pt x="26712" y="0"/>
                          </a:lnTo>
                          <a:close/>
                          <a:moveTo>
                            <a:pt x="19710" y="33627"/>
                          </a:moveTo>
                          <a:lnTo>
                            <a:pt x="28700" y="36999"/>
                          </a:lnTo>
                          <a:cubicBezTo>
                            <a:pt x="33195" y="38641"/>
                            <a:pt x="36826" y="38641"/>
                            <a:pt x="39592" y="36912"/>
                          </a:cubicBezTo>
                          <a:cubicBezTo>
                            <a:pt x="42444" y="35183"/>
                            <a:pt x="44779" y="31812"/>
                            <a:pt x="46594" y="26798"/>
                          </a:cubicBezTo>
                          <a:cubicBezTo>
                            <a:pt x="48064" y="22735"/>
                            <a:pt x="48236" y="19277"/>
                            <a:pt x="46940" y="16338"/>
                          </a:cubicBezTo>
                          <a:cubicBezTo>
                            <a:pt x="45643" y="13399"/>
                            <a:pt x="42963" y="11152"/>
                            <a:pt x="38814" y="9595"/>
                          </a:cubicBezTo>
                          <a:lnTo>
                            <a:pt x="29910" y="6224"/>
                          </a:lnTo>
                          <a:lnTo>
                            <a:pt x="19710" y="33627"/>
                          </a:lnTo>
                          <a:close/>
                          <a:moveTo>
                            <a:pt x="18067" y="38036"/>
                          </a:moveTo>
                          <a:lnTo>
                            <a:pt x="6570" y="68897"/>
                          </a:lnTo>
                          <a:lnTo>
                            <a:pt x="17548" y="73046"/>
                          </a:lnTo>
                          <a:cubicBezTo>
                            <a:pt x="25415" y="75986"/>
                            <a:pt x="31379" y="72182"/>
                            <a:pt x="35356" y="61463"/>
                          </a:cubicBezTo>
                          <a:cubicBezTo>
                            <a:pt x="37085" y="56708"/>
                            <a:pt x="37344" y="52645"/>
                            <a:pt x="35961" y="49187"/>
                          </a:cubicBezTo>
                          <a:cubicBezTo>
                            <a:pt x="34578" y="45730"/>
                            <a:pt x="31812" y="43223"/>
                            <a:pt x="27662" y="41667"/>
                          </a:cubicBezTo>
                          <a:lnTo>
                            <a:pt x="18067" y="3803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" name="Freihandform: Form 221">
                      <a:extLst>
                        <a:ext uri="{FF2B5EF4-FFF2-40B4-BE49-F238E27FC236}">
                          <a16:creationId xmlns:a16="http://schemas.microsoft.com/office/drawing/2014/main" id="{F4D951CB-AB4B-4EF1-AA1A-F5FC2F9764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3556" y="1232106"/>
                      <a:ext cx="51867" cy="77801"/>
                    </a:xfrm>
                    <a:custGeom>
                      <a:avLst/>
                      <a:gdLst>
                        <a:gd name="connsiteX0" fmla="*/ 25588 w 51867"/>
                        <a:gd name="connsiteY0" fmla="*/ 81172 h 77800"/>
                        <a:gd name="connsiteX1" fmla="*/ 0 w 51867"/>
                        <a:gd name="connsiteY1" fmla="*/ 70539 h 77800"/>
                        <a:gd name="connsiteX2" fmla="*/ 28873 w 51867"/>
                        <a:gd name="connsiteY2" fmla="*/ 0 h 77800"/>
                        <a:gd name="connsiteX3" fmla="*/ 54461 w 51867"/>
                        <a:gd name="connsiteY3" fmla="*/ 10633 h 77800"/>
                        <a:gd name="connsiteX4" fmla="*/ 52645 w 51867"/>
                        <a:gd name="connsiteY4" fmla="*/ 15128 h 77800"/>
                        <a:gd name="connsiteX5" fmla="*/ 31812 w 51867"/>
                        <a:gd name="connsiteY5" fmla="*/ 6483 h 77800"/>
                        <a:gd name="connsiteX6" fmla="*/ 20833 w 51867"/>
                        <a:gd name="connsiteY6" fmla="*/ 33282 h 77800"/>
                        <a:gd name="connsiteX7" fmla="*/ 40543 w 51867"/>
                        <a:gd name="connsiteY7" fmla="*/ 41494 h 77800"/>
                        <a:gd name="connsiteX8" fmla="*/ 38728 w 51867"/>
                        <a:gd name="connsiteY8" fmla="*/ 46075 h 77800"/>
                        <a:gd name="connsiteX9" fmla="*/ 19018 w 51867"/>
                        <a:gd name="connsiteY9" fmla="*/ 37863 h 77800"/>
                        <a:gd name="connsiteX10" fmla="*/ 6656 w 51867"/>
                        <a:gd name="connsiteY10" fmla="*/ 68032 h 77800"/>
                        <a:gd name="connsiteX11" fmla="*/ 27490 w 51867"/>
                        <a:gd name="connsiteY11" fmla="*/ 76677 h 77800"/>
                        <a:gd name="connsiteX12" fmla="*/ 25588 w 51867"/>
                        <a:gd name="connsiteY12" fmla="*/ 8117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25588" y="81172"/>
                          </a:moveTo>
                          <a:lnTo>
                            <a:pt x="0" y="70539"/>
                          </a:lnTo>
                          <a:lnTo>
                            <a:pt x="28873" y="0"/>
                          </a:lnTo>
                          <a:lnTo>
                            <a:pt x="54461" y="10633"/>
                          </a:lnTo>
                          <a:lnTo>
                            <a:pt x="52645" y="15128"/>
                          </a:lnTo>
                          <a:lnTo>
                            <a:pt x="31812" y="6483"/>
                          </a:lnTo>
                          <a:lnTo>
                            <a:pt x="20833" y="33282"/>
                          </a:lnTo>
                          <a:lnTo>
                            <a:pt x="40543" y="41494"/>
                          </a:lnTo>
                          <a:lnTo>
                            <a:pt x="38728" y="46075"/>
                          </a:lnTo>
                          <a:lnTo>
                            <a:pt x="19018" y="37863"/>
                          </a:lnTo>
                          <a:lnTo>
                            <a:pt x="6656" y="68032"/>
                          </a:lnTo>
                          <a:lnTo>
                            <a:pt x="27490" y="76677"/>
                          </a:lnTo>
                          <a:lnTo>
                            <a:pt x="25588" y="8117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" name="Freihandform: Form 222">
                      <a:extLst>
                        <a:ext uri="{FF2B5EF4-FFF2-40B4-BE49-F238E27FC236}">
                          <a16:creationId xmlns:a16="http://schemas.microsoft.com/office/drawing/2014/main" id="{252E9AAF-84C5-4FFE-BFAA-80AF0F866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8507" y="1245419"/>
                      <a:ext cx="77801" cy="86445"/>
                    </a:xfrm>
                    <a:custGeom>
                      <a:avLst/>
                      <a:gdLst>
                        <a:gd name="connsiteX0" fmla="*/ 77282 w 77800"/>
                        <a:gd name="connsiteY0" fmla="*/ 28095 h 86445"/>
                        <a:gd name="connsiteX1" fmla="*/ 82037 w 77800"/>
                        <a:gd name="connsiteY1" fmla="*/ 30256 h 86445"/>
                        <a:gd name="connsiteX2" fmla="*/ 35529 w 77800"/>
                        <a:gd name="connsiteY2" fmla="*/ 92756 h 86445"/>
                        <a:gd name="connsiteX3" fmla="*/ 29910 w 77800"/>
                        <a:gd name="connsiteY3" fmla="*/ 90162 h 86445"/>
                        <a:gd name="connsiteX4" fmla="*/ 43050 w 77800"/>
                        <a:gd name="connsiteY4" fmla="*/ 33368 h 86445"/>
                        <a:gd name="connsiteX5" fmla="*/ 46594 w 77800"/>
                        <a:gd name="connsiteY5" fmla="*/ 21265 h 86445"/>
                        <a:gd name="connsiteX6" fmla="*/ 43828 w 77800"/>
                        <a:gd name="connsiteY6" fmla="*/ 25501 h 86445"/>
                        <a:gd name="connsiteX7" fmla="*/ 39678 w 77800"/>
                        <a:gd name="connsiteY7" fmla="*/ 31725 h 86445"/>
                        <a:gd name="connsiteX8" fmla="*/ 5532 w 77800"/>
                        <a:gd name="connsiteY8" fmla="*/ 78838 h 86445"/>
                        <a:gd name="connsiteX9" fmla="*/ 0 w 77800"/>
                        <a:gd name="connsiteY9" fmla="*/ 76245 h 86445"/>
                        <a:gd name="connsiteX10" fmla="*/ 16857 w 77800"/>
                        <a:gd name="connsiteY10" fmla="*/ 0 h 86445"/>
                        <a:gd name="connsiteX11" fmla="*/ 21698 w 77800"/>
                        <a:gd name="connsiteY11" fmla="*/ 2248 h 86445"/>
                        <a:gd name="connsiteX12" fmla="*/ 9595 w 77800"/>
                        <a:gd name="connsiteY12" fmla="*/ 54547 h 86445"/>
                        <a:gd name="connsiteX13" fmla="*/ 5100 w 77800"/>
                        <a:gd name="connsiteY13" fmla="*/ 72182 h 86445"/>
                        <a:gd name="connsiteX14" fmla="*/ 15214 w 77800"/>
                        <a:gd name="connsiteY14" fmla="*/ 57313 h 86445"/>
                        <a:gd name="connsiteX15" fmla="*/ 46854 w 77800"/>
                        <a:gd name="connsiteY15" fmla="*/ 13918 h 86445"/>
                        <a:gd name="connsiteX16" fmla="*/ 52127 w 77800"/>
                        <a:gd name="connsiteY16" fmla="*/ 16338 h 86445"/>
                        <a:gd name="connsiteX17" fmla="*/ 39938 w 77800"/>
                        <a:gd name="connsiteY17" fmla="*/ 68551 h 86445"/>
                        <a:gd name="connsiteX18" fmla="*/ 36221 w 77800"/>
                        <a:gd name="connsiteY18" fmla="*/ 82382 h 86445"/>
                        <a:gd name="connsiteX19" fmla="*/ 35097 w 77800"/>
                        <a:gd name="connsiteY19" fmla="*/ 86100 h 86445"/>
                        <a:gd name="connsiteX20" fmla="*/ 45297 w 77800"/>
                        <a:gd name="connsiteY20" fmla="*/ 71058 h 86445"/>
                        <a:gd name="connsiteX21" fmla="*/ 77282 w 77800"/>
                        <a:gd name="connsiteY21" fmla="*/ 28095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7800" h="86445">
                          <a:moveTo>
                            <a:pt x="77282" y="28095"/>
                          </a:moveTo>
                          <a:lnTo>
                            <a:pt x="82037" y="30256"/>
                          </a:lnTo>
                          <a:lnTo>
                            <a:pt x="35529" y="92756"/>
                          </a:lnTo>
                          <a:lnTo>
                            <a:pt x="29910" y="90162"/>
                          </a:lnTo>
                          <a:lnTo>
                            <a:pt x="43050" y="33368"/>
                          </a:lnTo>
                          <a:cubicBezTo>
                            <a:pt x="43223" y="32417"/>
                            <a:pt x="44433" y="28354"/>
                            <a:pt x="46594" y="21265"/>
                          </a:cubicBezTo>
                          <a:lnTo>
                            <a:pt x="43828" y="25501"/>
                          </a:lnTo>
                          <a:lnTo>
                            <a:pt x="39678" y="31725"/>
                          </a:lnTo>
                          <a:lnTo>
                            <a:pt x="5532" y="78838"/>
                          </a:lnTo>
                          <a:lnTo>
                            <a:pt x="0" y="76245"/>
                          </a:lnTo>
                          <a:lnTo>
                            <a:pt x="16857" y="0"/>
                          </a:lnTo>
                          <a:lnTo>
                            <a:pt x="21698" y="2248"/>
                          </a:lnTo>
                          <a:lnTo>
                            <a:pt x="9595" y="54547"/>
                          </a:lnTo>
                          <a:cubicBezTo>
                            <a:pt x="7521" y="63019"/>
                            <a:pt x="6051" y="68897"/>
                            <a:pt x="5100" y="72182"/>
                          </a:cubicBezTo>
                          <a:cubicBezTo>
                            <a:pt x="8126" y="67427"/>
                            <a:pt x="11497" y="62500"/>
                            <a:pt x="15214" y="57313"/>
                          </a:cubicBezTo>
                          <a:lnTo>
                            <a:pt x="46854" y="13918"/>
                          </a:lnTo>
                          <a:lnTo>
                            <a:pt x="52127" y="16338"/>
                          </a:lnTo>
                          <a:lnTo>
                            <a:pt x="39938" y="68551"/>
                          </a:lnTo>
                          <a:cubicBezTo>
                            <a:pt x="38555" y="74170"/>
                            <a:pt x="37344" y="78838"/>
                            <a:pt x="36221" y="82382"/>
                          </a:cubicBezTo>
                          <a:lnTo>
                            <a:pt x="35097" y="86100"/>
                          </a:lnTo>
                          <a:cubicBezTo>
                            <a:pt x="39073" y="79875"/>
                            <a:pt x="42445" y="74862"/>
                            <a:pt x="45297" y="71058"/>
                          </a:cubicBezTo>
                          <a:lnTo>
                            <a:pt x="77282" y="2809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" name="Freihandform: Form 223">
                      <a:extLst>
                        <a:ext uri="{FF2B5EF4-FFF2-40B4-BE49-F238E27FC236}">
                          <a16:creationId xmlns:a16="http://schemas.microsoft.com/office/drawing/2014/main" id="{A841EA83-7C53-4968-8297-0D9A56613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8559" y="1266966"/>
                      <a:ext cx="69156" cy="95090"/>
                    </a:xfrm>
                    <a:custGeom>
                      <a:avLst/>
                      <a:gdLst>
                        <a:gd name="connsiteX0" fmla="*/ 49620 w 69156"/>
                        <a:gd name="connsiteY0" fmla="*/ 2571 h 95089"/>
                        <a:gd name="connsiteX1" fmla="*/ 51953 w 69156"/>
                        <a:gd name="connsiteY1" fmla="*/ 151 h 95089"/>
                        <a:gd name="connsiteX2" fmla="*/ 54460 w 69156"/>
                        <a:gd name="connsiteY2" fmla="*/ 324 h 95089"/>
                        <a:gd name="connsiteX3" fmla="*/ 55930 w 69156"/>
                        <a:gd name="connsiteY3" fmla="*/ 2226 h 95089"/>
                        <a:gd name="connsiteX4" fmla="*/ 55325 w 69156"/>
                        <a:gd name="connsiteY4" fmla="*/ 5597 h 95089"/>
                        <a:gd name="connsiteX5" fmla="*/ 52905 w 69156"/>
                        <a:gd name="connsiteY5" fmla="*/ 8104 h 95089"/>
                        <a:gd name="connsiteX6" fmla="*/ 50484 w 69156"/>
                        <a:gd name="connsiteY6" fmla="*/ 8017 h 95089"/>
                        <a:gd name="connsiteX7" fmla="*/ 48928 w 69156"/>
                        <a:gd name="connsiteY7" fmla="*/ 6029 h 95089"/>
                        <a:gd name="connsiteX8" fmla="*/ 49620 w 69156"/>
                        <a:gd name="connsiteY8" fmla="*/ 2571 h 95089"/>
                        <a:gd name="connsiteX9" fmla="*/ 33108 w 69156"/>
                        <a:gd name="connsiteY9" fmla="*/ 95327 h 95089"/>
                        <a:gd name="connsiteX10" fmla="*/ 39678 w 69156"/>
                        <a:gd name="connsiteY10" fmla="*/ 67578 h 95089"/>
                        <a:gd name="connsiteX11" fmla="*/ 23167 w 69156"/>
                        <a:gd name="connsiteY11" fmla="*/ 59106 h 95089"/>
                        <a:gd name="connsiteX12" fmla="*/ 4754 w 69156"/>
                        <a:gd name="connsiteY12" fmla="*/ 80718 h 95089"/>
                        <a:gd name="connsiteX13" fmla="*/ 0 w 69156"/>
                        <a:gd name="connsiteY13" fmla="*/ 78297 h 95089"/>
                        <a:gd name="connsiteX14" fmla="*/ 50916 w 69156"/>
                        <a:gd name="connsiteY14" fmla="*/ 18823 h 95089"/>
                        <a:gd name="connsiteX15" fmla="*/ 55584 w 69156"/>
                        <a:gd name="connsiteY15" fmla="*/ 21243 h 95089"/>
                        <a:gd name="connsiteX16" fmla="*/ 37777 w 69156"/>
                        <a:gd name="connsiteY16" fmla="*/ 97834 h 95089"/>
                        <a:gd name="connsiteX17" fmla="*/ 33108 w 69156"/>
                        <a:gd name="connsiteY17" fmla="*/ 95327 h 95089"/>
                        <a:gd name="connsiteX18" fmla="*/ 63797 w 69156"/>
                        <a:gd name="connsiteY18" fmla="*/ 9919 h 95089"/>
                        <a:gd name="connsiteX19" fmla="*/ 66131 w 69156"/>
                        <a:gd name="connsiteY19" fmla="*/ 7499 h 95089"/>
                        <a:gd name="connsiteX20" fmla="*/ 68551 w 69156"/>
                        <a:gd name="connsiteY20" fmla="*/ 7671 h 95089"/>
                        <a:gd name="connsiteX21" fmla="*/ 70107 w 69156"/>
                        <a:gd name="connsiteY21" fmla="*/ 9573 h 95089"/>
                        <a:gd name="connsiteX22" fmla="*/ 69502 w 69156"/>
                        <a:gd name="connsiteY22" fmla="*/ 12945 h 95089"/>
                        <a:gd name="connsiteX23" fmla="*/ 67081 w 69156"/>
                        <a:gd name="connsiteY23" fmla="*/ 15452 h 95089"/>
                        <a:gd name="connsiteX24" fmla="*/ 64575 w 69156"/>
                        <a:gd name="connsiteY24" fmla="*/ 15365 h 95089"/>
                        <a:gd name="connsiteX25" fmla="*/ 63105 w 69156"/>
                        <a:gd name="connsiteY25" fmla="*/ 13463 h 95089"/>
                        <a:gd name="connsiteX26" fmla="*/ 63797 w 69156"/>
                        <a:gd name="connsiteY26" fmla="*/ 9919 h 95089"/>
                        <a:gd name="connsiteX27" fmla="*/ 40889 w 69156"/>
                        <a:gd name="connsiteY27" fmla="*/ 62478 h 95089"/>
                        <a:gd name="connsiteX28" fmla="*/ 47804 w 69156"/>
                        <a:gd name="connsiteY28" fmla="*/ 34037 h 95089"/>
                        <a:gd name="connsiteX29" fmla="*/ 50484 w 69156"/>
                        <a:gd name="connsiteY29" fmla="*/ 25220 h 95089"/>
                        <a:gd name="connsiteX30" fmla="*/ 45038 w 69156"/>
                        <a:gd name="connsiteY30" fmla="*/ 32654 h 95089"/>
                        <a:gd name="connsiteX31" fmla="*/ 26366 w 69156"/>
                        <a:gd name="connsiteY31" fmla="*/ 54957 h 95089"/>
                        <a:gd name="connsiteX32" fmla="*/ 40889 w 69156"/>
                        <a:gd name="connsiteY32" fmla="*/ 62478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69156" h="95089">
                          <a:moveTo>
                            <a:pt x="49620" y="2571"/>
                          </a:moveTo>
                          <a:cubicBezTo>
                            <a:pt x="50311" y="1275"/>
                            <a:pt x="51089" y="410"/>
                            <a:pt x="51953" y="151"/>
                          </a:cubicBezTo>
                          <a:cubicBezTo>
                            <a:pt x="52818" y="-109"/>
                            <a:pt x="53683" y="-22"/>
                            <a:pt x="54460" y="324"/>
                          </a:cubicBezTo>
                          <a:cubicBezTo>
                            <a:pt x="55152" y="669"/>
                            <a:pt x="55671" y="1361"/>
                            <a:pt x="55930" y="2226"/>
                          </a:cubicBezTo>
                          <a:cubicBezTo>
                            <a:pt x="56190" y="3090"/>
                            <a:pt x="56016" y="4214"/>
                            <a:pt x="55325" y="5597"/>
                          </a:cubicBezTo>
                          <a:cubicBezTo>
                            <a:pt x="54633" y="6980"/>
                            <a:pt x="53855" y="7758"/>
                            <a:pt x="52905" y="8104"/>
                          </a:cubicBezTo>
                          <a:cubicBezTo>
                            <a:pt x="52040" y="8449"/>
                            <a:pt x="51176" y="8363"/>
                            <a:pt x="50484" y="8017"/>
                          </a:cubicBezTo>
                          <a:cubicBezTo>
                            <a:pt x="49706" y="7585"/>
                            <a:pt x="49187" y="6980"/>
                            <a:pt x="48928" y="6029"/>
                          </a:cubicBezTo>
                          <a:cubicBezTo>
                            <a:pt x="48755" y="5078"/>
                            <a:pt x="48928" y="3954"/>
                            <a:pt x="49620" y="2571"/>
                          </a:cubicBezTo>
                          <a:close/>
                          <a:moveTo>
                            <a:pt x="33108" y="95327"/>
                          </a:moveTo>
                          <a:lnTo>
                            <a:pt x="39678" y="67578"/>
                          </a:lnTo>
                          <a:lnTo>
                            <a:pt x="23167" y="59106"/>
                          </a:lnTo>
                          <a:lnTo>
                            <a:pt x="4754" y="80718"/>
                          </a:lnTo>
                          <a:lnTo>
                            <a:pt x="0" y="78297"/>
                          </a:lnTo>
                          <a:lnTo>
                            <a:pt x="50916" y="18823"/>
                          </a:lnTo>
                          <a:lnTo>
                            <a:pt x="55584" y="21243"/>
                          </a:lnTo>
                          <a:lnTo>
                            <a:pt x="37777" y="97834"/>
                          </a:lnTo>
                          <a:lnTo>
                            <a:pt x="33108" y="95327"/>
                          </a:lnTo>
                          <a:close/>
                          <a:moveTo>
                            <a:pt x="63797" y="9919"/>
                          </a:moveTo>
                          <a:cubicBezTo>
                            <a:pt x="64488" y="8622"/>
                            <a:pt x="65266" y="7758"/>
                            <a:pt x="66131" y="7499"/>
                          </a:cubicBezTo>
                          <a:cubicBezTo>
                            <a:pt x="66995" y="7239"/>
                            <a:pt x="67859" y="7239"/>
                            <a:pt x="68551" y="7671"/>
                          </a:cubicBezTo>
                          <a:cubicBezTo>
                            <a:pt x="69329" y="8104"/>
                            <a:pt x="69848" y="8709"/>
                            <a:pt x="70107" y="9573"/>
                          </a:cubicBezTo>
                          <a:cubicBezTo>
                            <a:pt x="70366" y="10438"/>
                            <a:pt x="70194" y="11562"/>
                            <a:pt x="69502" y="12945"/>
                          </a:cubicBezTo>
                          <a:cubicBezTo>
                            <a:pt x="68810" y="14328"/>
                            <a:pt x="68032" y="15192"/>
                            <a:pt x="67081" y="15452"/>
                          </a:cubicBezTo>
                          <a:cubicBezTo>
                            <a:pt x="66217" y="15797"/>
                            <a:pt x="65353" y="15711"/>
                            <a:pt x="64575" y="15365"/>
                          </a:cubicBezTo>
                          <a:cubicBezTo>
                            <a:pt x="63883" y="15019"/>
                            <a:pt x="63364" y="14328"/>
                            <a:pt x="63105" y="13463"/>
                          </a:cubicBezTo>
                          <a:cubicBezTo>
                            <a:pt x="62932" y="12426"/>
                            <a:pt x="63105" y="11302"/>
                            <a:pt x="63797" y="9919"/>
                          </a:cubicBezTo>
                          <a:close/>
                          <a:moveTo>
                            <a:pt x="40889" y="62478"/>
                          </a:moveTo>
                          <a:lnTo>
                            <a:pt x="47804" y="34037"/>
                          </a:lnTo>
                          <a:cubicBezTo>
                            <a:pt x="48669" y="30839"/>
                            <a:pt x="49533" y="27900"/>
                            <a:pt x="50484" y="25220"/>
                          </a:cubicBezTo>
                          <a:cubicBezTo>
                            <a:pt x="48842" y="27813"/>
                            <a:pt x="47026" y="30234"/>
                            <a:pt x="45038" y="32654"/>
                          </a:cubicBezTo>
                          <a:lnTo>
                            <a:pt x="26366" y="54957"/>
                          </a:lnTo>
                          <a:lnTo>
                            <a:pt x="40889" y="6247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" name="Freihandform: Form 224">
                      <a:extLst>
                        <a:ext uri="{FF2B5EF4-FFF2-40B4-BE49-F238E27FC236}">
                          <a16:creationId xmlns:a16="http://schemas.microsoft.com/office/drawing/2014/main" id="{FE75A440-0645-46A0-8143-11FA49480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3079" y="1301608"/>
                      <a:ext cx="34578" cy="77801"/>
                    </a:xfrm>
                    <a:custGeom>
                      <a:avLst/>
                      <a:gdLst>
                        <a:gd name="connsiteX0" fmla="*/ 0 w 34578"/>
                        <a:gd name="connsiteY0" fmla="*/ 66909 h 77800"/>
                        <a:gd name="connsiteX1" fmla="*/ 36480 w 34578"/>
                        <a:gd name="connsiteY1" fmla="*/ 0 h 77800"/>
                        <a:gd name="connsiteX2" fmla="*/ 40975 w 34578"/>
                        <a:gd name="connsiteY2" fmla="*/ 2420 h 77800"/>
                        <a:gd name="connsiteX3" fmla="*/ 6829 w 34578"/>
                        <a:gd name="connsiteY3" fmla="*/ 65093 h 77800"/>
                        <a:gd name="connsiteX4" fmla="*/ 25674 w 34578"/>
                        <a:gd name="connsiteY4" fmla="*/ 75467 h 77800"/>
                        <a:gd name="connsiteX5" fmla="*/ 23340 w 34578"/>
                        <a:gd name="connsiteY5" fmla="*/ 79789 h 77800"/>
                        <a:gd name="connsiteX6" fmla="*/ 0 w 34578"/>
                        <a:gd name="connsiteY6" fmla="*/ 6690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0" y="66909"/>
                          </a:moveTo>
                          <a:lnTo>
                            <a:pt x="36480" y="0"/>
                          </a:lnTo>
                          <a:lnTo>
                            <a:pt x="40975" y="2420"/>
                          </a:lnTo>
                          <a:lnTo>
                            <a:pt x="6829" y="65093"/>
                          </a:lnTo>
                          <a:lnTo>
                            <a:pt x="25674" y="75467"/>
                          </a:lnTo>
                          <a:lnTo>
                            <a:pt x="23340" y="79789"/>
                          </a:lnTo>
                          <a:lnTo>
                            <a:pt x="0" y="6690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" name="Freihandform: Form 225">
                      <a:extLst>
                        <a:ext uri="{FF2B5EF4-FFF2-40B4-BE49-F238E27FC236}">
                          <a16:creationId xmlns:a16="http://schemas.microsoft.com/office/drawing/2014/main" id="{6CD4A8BC-EEC5-4747-95CC-FB229A7FF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1633" y="1316822"/>
                      <a:ext cx="51867" cy="69156"/>
                    </a:xfrm>
                    <a:custGeom>
                      <a:avLst/>
                      <a:gdLst>
                        <a:gd name="connsiteX0" fmla="*/ 4409 w 51867"/>
                        <a:gd name="connsiteY0" fmla="*/ 75985 h 69156"/>
                        <a:gd name="connsiteX1" fmla="*/ 0 w 51867"/>
                        <a:gd name="connsiteY1" fmla="*/ 73392 h 69156"/>
                        <a:gd name="connsiteX2" fmla="*/ 36480 w 51867"/>
                        <a:gd name="connsiteY2" fmla="*/ 12102 h 69156"/>
                        <a:gd name="connsiteX3" fmla="*/ 23427 w 51867"/>
                        <a:gd name="connsiteY3" fmla="*/ 4236 h 69156"/>
                        <a:gd name="connsiteX4" fmla="*/ 25934 w 51867"/>
                        <a:gd name="connsiteY4" fmla="*/ 0 h 69156"/>
                        <a:gd name="connsiteX5" fmla="*/ 56363 w 51867"/>
                        <a:gd name="connsiteY5" fmla="*/ 18326 h 69156"/>
                        <a:gd name="connsiteX6" fmla="*/ 53856 w 51867"/>
                        <a:gd name="connsiteY6" fmla="*/ 22562 h 69156"/>
                        <a:gd name="connsiteX7" fmla="*/ 40802 w 51867"/>
                        <a:gd name="connsiteY7" fmla="*/ 14696 h 69156"/>
                        <a:gd name="connsiteX8" fmla="*/ 4409 w 51867"/>
                        <a:gd name="connsiteY8" fmla="*/ 75985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4409" y="75985"/>
                          </a:moveTo>
                          <a:lnTo>
                            <a:pt x="0" y="73392"/>
                          </a:lnTo>
                          <a:lnTo>
                            <a:pt x="36480" y="12102"/>
                          </a:lnTo>
                          <a:lnTo>
                            <a:pt x="23427" y="4236"/>
                          </a:lnTo>
                          <a:lnTo>
                            <a:pt x="25934" y="0"/>
                          </a:lnTo>
                          <a:lnTo>
                            <a:pt x="56363" y="18326"/>
                          </a:lnTo>
                          <a:lnTo>
                            <a:pt x="53856" y="22562"/>
                          </a:lnTo>
                          <a:lnTo>
                            <a:pt x="40802" y="14696"/>
                          </a:lnTo>
                          <a:lnTo>
                            <a:pt x="4409" y="7598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" name="Freihandform: Form 226">
                      <a:extLst>
                        <a:ext uri="{FF2B5EF4-FFF2-40B4-BE49-F238E27FC236}">
                          <a16:creationId xmlns:a16="http://schemas.microsoft.com/office/drawing/2014/main" id="{F5E83233-3961-4EFF-AC59-583E31031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6789" y="1340163"/>
                      <a:ext cx="43223" cy="60512"/>
                    </a:xfrm>
                    <a:custGeom>
                      <a:avLst/>
                      <a:gdLst>
                        <a:gd name="connsiteX0" fmla="*/ 0 w 43222"/>
                        <a:gd name="connsiteY0" fmla="*/ 65093 h 60511"/>
                        <a:gd name="connsiteX1" fmla="*/ 39592 w 43222"/>
                        <a:gd name="connsiteY1" fmla="*/ 0 h 60511"/>
                        <a:gd name="connsiteX2" fmla="*/ 44001 w 43222"/>
                        <a:gd name="connsiteY2" fmla="*/ 2680 h 60511"/>
                        <a:gd name="connsiteX3" fmla="*/ 4409 w 43222"/>
                        <a:gd name="connsiteY3" fmla="*/ 67773 h 60511"/>
                        <a:gd name="connsiteX4" fmla="*/ 0 w 43222"/>
                        <a:gd name="connsiteY4" fmla="*/ 6509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22" h="60511">
                          <a:moveTo>
                            <a:pt x="0" y="65093"/>
                          </a:moveTo>
                          <a:lnTo>
                            <a:pt x="39592" y="0"/>
                          </a:lnTo>
                          <a:lnTo>
                            <a:pt x="44001" y="2680"/>
                          </a:lnTo>
                          <a:lnTo>
                            <a:pt x="4409" y="67773"/>
                          </a:lnTo>
                          <a:lnTo>
                            <a:pt x="0" y="650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" name="Freihandform: Form 227">
                      <a:extLst>
                        <a:ext uri="{FF2B5EF4-FFF2-40B4-BE49-F238E27FC236}">
                          <a16:creationId xmlns:a16="http://schemas.microsoft.com/office/drawing/2014/main" id="{6CCFAAE5-DEAD-41B7-BE17-73AECFCF3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585" y="1360690"/>
                      <a:ext cx="60512" cy="69156"/>
                    </a:xfrm>
                    <a:custGeom>
                      <a:avLst/>
                      <a:gdLst>
                        <a:gd name="connsiteX0" fmla="*/ 33197 w 60511"/>
                        <a:gd name="connsiteY0" fmla="*/ 37218 h 69156"/>
                        <a:gd name="connsiteX1" fmla="*/ 47201 w 60511"/>
                        <a:gd name="connsiteY1" fmla="*/ 46381 h 69156"/>
                        <a:gd name="connsiteX2" fmla="*/ 27664 w 60511"/>
                        <a:gd name="connsiteY2" fmla="*/ 76637 h 69156"/>
                        <a:gd name="connsiteX3" fmla="*/ 10634 w 60511"/>
                        <a:gd name="connsiteY3" fmla="*/ 69548 h 69156"/>
                        <a:gd name="connsiteX4" fmla="*/ 2 w 60511"/>
                        <a:gd name="connsiteY4" fmla="*/ 50185 h 69156"/>
                        <a:gd name="connsiteX5" fmla="*/ 9943 w 60511"/>
                        <a:gd name="connsiteY5" fmla="*/ 22090 h 69156"/>
                        <a:gd name="connsiteX6" fmla="*/ 31554 w 60511"/>
                        <a:gd name="connsiteY6" fmla="*/ 1862 h 69156"/>
                        <a:gd name="connsiteX7" fmla="*/ 53857 w 60511"/>
                        <a:gd name="connsiteY7" fmla="*/ 4282 h 69156"/>
                        <a:gd name="connsiteX8" fmla="*/ 64922 w 60511"/>
                        <a:gd name="connsiteY8" fmla="*/ 17335 h 69156"/>
                        <a:gd name="connsiteX9" fmla="*/ 60427 w 60511"/>
                        <a:gd name="connsiteY9" fmla="*/ 19756 h 69156"/>
                        <a:gd name="connsiteX10" fmla="*/ 51264 w 60511"/>
                        <a:gd name="connsiteY10" fmla="*/ 8259 h 69156"/>
                        <a:gd name="connsiteX11" fmla="*/ 32937 w 60511"/>
                        <a:gd name="connsiteY11" fmla="*/ 6789 h 69156"/>
                        <a:gd name="connsiteX12" fmla="*/ 14438 w 60511"/>
                        <a:gd name="connsiteY12" fmla="*/ 25202 h 69156"/>
                        <a:gd name="connsiteX13" fmla="*/ 5361 w 60511"/>
                        <a:gd name="connsiteY13" fmla="*/ 49580 h 69156"/>
                        <a:gd name="connsiteX14" fmla="*/ 13660 w 60511"/>
                        <a:gd name="connsiteY14" fmla="*/ 65745 h 69156"/>
                        <a:gd name="connsiteX15" fmla="*/ 25157 w 60511"/>
                        <a:gd name="connsiteY15" fmla="*/ 70932 h 69156"/>
                        <a:gd name="connsiteX16" fmla="*/ 40199 w 60511"/>
                        <a:gd name="connsiteY16" fmla="*/ 47678 h 69156"/>
                        <a:gd name="connsiteX17" fmla="*/ 30517 w 60511"/>
                        <a:gd name="connsiteY17" fmla="*/ 41367 h 69156"/>
                        <a:gd name="connsiteX18" fmla="*/ 33197 w 60511"/>
                        <a:gd name="connsiteY18" fmla="*/ 37218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33197" y="37218"/>
                          </a:moveTo>
                          <a:lnTo>
                            <a:pt x="47201" y="46381"/>
                          </a:lnTo>
                          <a:lnTo>
                            <a:pt x="27664" y="76637"/>
                          </a:lnTo>
                          <a:cubicBezTo>
                            <a:pt x="21526" y="75340"/>
                            <a:pt x="15908" y="73006"/>
                            <a:pt x="10634" y="69548"/>
                          </a:cubicBezTo>
                          <a:cubicBezTo>
                            <a:pt x="3632" y="64967"/>
                            <a:pt x="88" y="58570"/>
                            <a:pt x="2" y="50185"/>
                          </a:cubicBezTo>
                          <a:cubicBezTo>
                            <a:pt x="-85" y="41800"/>
                            <a:pt x="3200" y="32463"/>
                            <a:pt x="9943" y="22090"/>
                          </a:cubicBezTo>
                          <a:cubicBezTo>
                            <a:pt x="16686" y="11716"/>
                            <a:pt x="23861" y="4974"/>
                            <a:pt x="31554" y="1862"/>
                          </a:cubicBezTo>
                          <a:cubicBezTo>
                            <a:pt x="39248" y="-1250"/>
                            <a:pt x="46682" y="-472"/>
                            <a:pt x="53857" y="4282"/>
                          </a:cubicBezTo>
                          <a:cubicBezTo>
                            <a:pt x="58698" y="7481"/>
                            <a:pt x="62415" y="11803"/>
                            <a:pt x="64922" y="17335"/>
                          </a:cubicBezTo>
                          <a:lnTo>
                            <a:pt x="60427" y="19756"/>
                          </a:lnTo>
                          <a:cubicBezTo>
                            <a:pt x="58093" y="14569"/>
                            <a:pt x="54981" y="10766"/>
                            <a:pt x="51264" y="8259"/>
                          </a:cubicBezTo>
                          <a:cubicBezTo>
                            <a:pt x="45299" y="4369"/>
                            <a:pt x="39161" y="3850"/>
                            <a:pt x="32937" y="6789"/>
                          </a:cubicBezTo>
                          <a:cubicBezTo>
                            <a:pt x="26713" y="9728"/>
                            <a:pt x="20489" y="15866"/>
                            <a:pt x="14438" y="25202"/>
                          </a:cubicBezTo>
                          <a:cubicBezTo>
                            <a:pt x="8560" y="34365"/>
                            <a:pt x="5534" y="42491"/>
                            <a:pt x="5361" y="49580"/>
                          </a:cubicBezTo>
                          <a:cubicBezTo>
                            <a:pt x="5188" y="56668"/>
                            <a:pt x="7954" y="62028"/>
                            <a:pt x="13660" y="65745"/>
                          </a:cubicBezTo>
                          <a:cubicBezTo>
                            <a:pt x="17723" y="68425"/>
                            <a:pt x="21613" y="70154"/>
                            <a:pt x="25157" y="70932"/>
                          </a:cubicBezTo>
                          <a:lnTo>
                            <a:pt x="40199" y="47678"/>
                          </a:lnTo>
                          <a:lnTo>
                            <a:pt x="30517" y="41367"/>
                          </a:lnTo>
                          <a:lnTo>
                            <a:pt x="33197" y="37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" name="Freihandform: Form 228">
                      <a:extLst>
                        <a:ext uri="{FF2B5EF4-FFF2-40B4-BE49-F238E27FC236}">
                          <a16:creationId xmlns:a16="http://schemas.microsoft.com/office/drawing/2014/main" id="{672D2C6E-330C-471F-8C74-6B113D509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7931" y="1384336"/>
                      <a:ext cx="60512" cy="77801"/>
                    </a:xfrm>
                    <a:custGeom>
                      <a:avLst/>
                      <a:gdLst>
                        <a:gd name="connsiteX0" fmla="*/ 67170 w 60511"/>
                        <a:gd name="connsiteY0" fmla="*/ 21784 h 77800"/>
                        <a:gd name="connsiteX1" fmla="*/ 37606 w 60511"/>
                        <a:gd name="connsiteY1" fmla="*/ 63883 h 77800"/>
                        <a:gd name="connsiteX2" fmla="*/ 7696 w 60511"/>
                        <a:gd name="connsiteY2" fmla="*/ 74257 h 77800"/>
                        <a:gd name="connsiteX3" fmla="*/ 2 w 60511"/>
                        <a:gd name="connsiteY3" fmla="*/ 60598 h 77800"/>
                        <a:gd name="connsiteX4" fmla="*/ 7004 w 60511"/>
                        <a:gd name="connsiteY4" fmla="*/ 42099 h 77800"/>
                        <a:gd name="connsiteX5" fmla="*/ 36569 w 60511"/>
                        <a:gd name="connsiteY5" fmla="*/ 0 h 77800"/>
                        <a:gd name="connsiteX6" fmla="*/ 40805 w 60511"/>
                        <a:gd name="connsiteY6" fmla="*/ 3026 h 77800"/>
                        <a:gd name="connsiteX7" fmla="*/ 10894 w 60511"/>
                        <a:gd name="connsiteY7" fmla="*/ 45643 h 77800"/>
                        <a:gd name="connsiteX8" fmla="*/ 5189 w 60511"/>
                        <a:gd name="connsiteY8" fmla="*/ 60080 h 77800"/>
                        <a:gd name="connsiteX9" fmla="*/ 10549 w 60511"/>
                        <a:gd name="connsiteY9" fmla="*/ 70280 h 77800"/>
                        <a:gd name="connsiteX10" fmla="*/ 21700 w 60511"/>
                        <a:gd name="connsiteY10" fmla="*/ 71836 h 77800"/>
                        <a:gd name="connsiteX11" fmla="*/ 33284 w 60511"/>
                        <a:gd name="connsiteY11" fmla="*/ 61290 h 77800"/>
                        <a:gd name="connsiteX12" fmla="*/ 63107 w 60511"/>
                        <a:gd name="connsiteY12" fmla="*/ 18845 h 77800"/>
                        <a:gd name="connsiteX13" fmla="*/ 67170 w 60511"/>
                        <a:gd name="connsiteY13" fmla="*/ 21784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67170" y="21784"/>
                          </a:moveTo>
                          <a:lnTo>
                            <a:pt x="37606" y="63883"/>
                          </a:lnTo>
                          <a:cubicBezTo>
                            <a:pt x="27751" y="77974"/>
                            <a:pt x="17724" y="81432"/>
                            <a:pt x="7696" y="74257"/>
                          </a:cubicBezTo>
                          <a:cubicBezTo>
                            <a:pt x="2682" y="70712"/>
                            <a:pt x="89" y="66131"/>
                            <a:pt x="2" y="60598"/>
                          </a:cubicBezTo>
                          <a:cubicBezTo>
                            <a:pt x="-84" y="55066"/>
                            <a:pt x="2250" y="48928"/>
                            <a:pt x="7004" y="42099"/>
                          </a:cubicBezTo>
                          <a:lnTo>
                            <a:pt x="36569" y="0"/>
                          </a:lnTo>
                          <a:lnTo>
                            <a:pt x="40805" y="3026"/>
                          </a:lnTo>
                          <a:lnTo>
                            <a:pt x="10894" y="45643"/>
                          </a:lnTo>
                          <a:cubicBezTo>
                            <a:pt x="7091" y="51003"/>
                            <a:pt x="5189" y="55844"/>
                            <a:pt x="5189" y="60080"/>
                          </a:cubicBezTo>
                          <a:cubicBezTo>
                            <a:pt x="5189" y="64315"/>
                            <a:pt x="6918" y="67687"/>
                            <a:pt x="10549" y="70280"/>
                          </a:cubicBezTo>
                          <a:cubicBezTo>
                            <a:pt x="14093" y="72787"/>
                            <a:pt x="17810" y="73306"/>
                            <a:pt x="21700" y="71836"/>
                          </a:cubicBezTo>
                          <a:cubicBezTo>
                            <a:pt x="25504" y="70280"/>
                            <a:pt x="29394" y="66822"/>
                            <a:pt x="33284" y="61290"/>
                          </a:cubicBezTo>
                          <a:lnTo>
                            <a:pt x="63107" y="18845"/>
                          </a:lnTo>
                          <a:lnTo>
                            <a:pt x="67170" y="2178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" name="Freihandform: Form 229">
                      <a:extLst>
                        <a:ext uri="{FF2B5EF4-FFF2-40B4-BE49-F238E27FC236}">
                          <a16:creationId xmlns:a16="http://schemas.microsoft.com/office/drawing/2014/main" id="{82BD4EDE-93A8-4D54-B25B-6FB07CC25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3462" y="1417013"/>
                      <a:ext cx="77801" cy="77801"/>
                    </a:xfrm>
                    <a:custGeom>
                      <a:avLst/>
                      <a:gdLst>
                        <a:gd name="connsiteX0" fmla="*/ 31985 w 77800"/>
                        <a:gd name="connsiteY0" fmla="*/ 85062 h 77800"/>
                        <a:gd name="connsiteX1" fmla="*/ 26798 w 77800"/>
                        <a:gd name="connsiteY1" fmla="*/ 81086 h 77800"/>
                        <a:gd name="connsiteX2" fmla="*/ 45297 w 77800"/>
                        <a:gd name="connsiteY2" fmla="*/ 9163 h 77800"/>
                        <a:gd name="connsiteX3" fmla="*/ 44952 w 77800"/>
                        <a:gd name="connsiteY3" fmla="*/ 8904 h 77800"/>
                        <a:gd name="connsiteX4" fmla="*/ 37172 w 77800"/>
                        <a:gd name="connsiteY4" fmla="*/ 20142 h 77800"/>
                        <a:gd name="connsiteX5" fmla="*/ 3976 w 77800"/>
                        <a:gd name="connsiteY5" fmla="*/ 63624 h 77800"/>
                        <a:gd name="connsiteX6" fmla="*/ 0 w 77800"/>
                        <a:gd name="connsiteY6" fmla="*/ 60512 h 77800"/>
                        <a:gd name="connsiteX7" fmla="*/ 46248 w 77800"/>
                        <a:gd name="connsiteY7" fmla="*/ 0 h 77800"/>
                        <a:gd name="connsiteX8" fmla="*/ 51521 w 77800"/>
                        <a:gd name="connsiteY8" fmla="*/ 4063 h 77800"/>
                        <a:gd name="connsiteX9" fmla="*/ 33282 w 77800"/>
                        <a:gd name="connsiteY9" fmla="*/ 75294 h 77800"/>
                        <a:gd name="connsiteX10" fmla="*/ 33541 w 77800"/>
                        <a:gd name="connsiteY10" fmla="*/ 75467 h 77800"/>
                        <a:gd name="connsiteX11" fmla="*/ 41840 w 77800"/>
                        <a:gd name="connsiteY11" fmla="*/ 63883 h 77800"/>
                        <a:gd name="connsiteX12" fmla="*/ 74170 w 77800"/>
                        <a:gd name="connsiteY12" fmla="*/ 21611 h 77800"/>
                        <a:gd name="connsiteX13" fmla="*/ 78147 w 77800"/>
                        <a:gd name="connsiteY13" fmla="*/ 24637 h 77800"/>
                        <a:gd name="connsiteX14" fmla="*/ 31985 w 77800"/>
                        <a:gd name="connsiteY14" fmla="*/ 8506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77800">
                          <a:moveTo>
                            <a:pt x="31985" y="85062"/>
                          </a:moveTo>
                          <a:lnTo>
                            <a:pt x="26798" y="81086"/>
                          </a:lnTo>
                          <a:lnTo>
                            <a:pt x="45297" y="9163"/>
                          </a:lnTo>
                          <a:lnTo>
                            <a:pt x="44952" y="8904"/>
                          </a:lnTo>
                          <a:cubicBezTo>
                            <a:pt x="42445" y="12880"/>
                            <a:pt x="39851" y="16684"/>
                            <a:pt x="37172" y="20142"/>
                          </a:cubicBezTo>
                          <a:lnTo>
                            <a:pt x="3976" y="63624"/>
                          </a:lnTo>
                          <a:lnTo>
                            <a:pt x="0" y="60512"/>
                          </a:lnTo>
                          <a:lnTo>
                            <a:pt x="46248" y="0"/>
                          </a:lnTo>
                          <a:lnTo>
                            <a:pt x="51521" y="4063"/>
                          </a:lnTo>
                          <a:lnTo>
                            <a:pt x="33282" y="75294"/>
                          </a:lnTo>
                          <a:lnTo>
                            <a:pt x="33541" y="75467"/>
                          </a:lnTo>
                          <a:cubicBezTo>
                            <a:pt x="36739" y="70799"/>
                            <a:pt x="39592" y="66909"/>
                            <a:pt x="41840" y="63883"/>
                          </a:cubicBezTo>
                          <a:lnTo>
                            <a:pt x="74170" y="21611"/>
                          </a:lnTo>
                          <a:lnTo>
                            <a:pt x="78147" y="24637"/>
                          </a:lnTo>
                          <a:lnTo>
                            <a:pt x="31985" y="8506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" name="Freihandform: Form 230">
                      <a:extLst>
                        <a:ext uri="{FF2B5EF4-FFF2-40B4-BE49-F238E27FC236}">
                          <a16:creationId xmlns:a16="http://schemas.microsoft.com/office/drawing/2014/main" id="{32DE7B1F-703C-4254-87C8-B54B41B5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7049" y="1462428"/>
                      <a:ext cx="60512" cy="69156"/>
                    </a:xfrm>
                    <a:custGeom>
                      <a:avLst/>
                      <a:gdLst>
                        <a:gd name="connsiteX0" fmla="*/ 34674 w 60511"/>
                        <a:gd name="connsiteY0" fmla="*/ 36275 h 69156"/>
                        <a:gd name="connsiteX1" fmla="*/ 47468 w 60511"/>
                        <a:gd name="connsiteY1" fmla="*/ 46994 h 69156"/>
                        <a:gd name="connsiteX2" fmla="*/ 24474 w 60511"/>
                        <a:gd name="connsiteY2" fmla="*/ 74743 h 69156"/>
                        <a:gd name="connsiteX3" fmla="*/ 8395 w 60511"/>
                        <a:gd name="connsiteY3" fmla="*/ 65667 h 69156"/>
                        <a:gd name="connsiteX4" fmla="*/ 183 w 60511"/>
                        <a:gd name="connsiteY4" fmla="*/ 45179 h 69156"/>
                        <a:gd name="connsiteX5" fmla="*/ 13322 w 60511"/>
                        <a:gd name="connsiteY5" fmla="*/ 18467 h 69156"/>
                        <a:gd name="connsiteX6" fmla="*/ 37181 w 60511"/>
                        <a:gd name="connsiteY6" fmla="*/ 919 h 69156"/>
                        <a:gd name="connsiteX7" fmla="*/ 59052 w 60511"/>
                        <a:gd name="connsiteY7" fmla="*/ 5933 h 69156"/>
                        <a:gd name="connsiteX8" fmla="*/ 68474 w 60511"/>
                        <a:gd name="connsiteY8" fmla="*/ 20196 h 69156"/>
                        <a:gd name="connsiteX9" fmla="*/ 63720 w 60511"/>
                        <a:gd name="connsiteY9" fmla="*/ 22098 h 69156"/>
                        <a:gd name="connsiteX10" fmla="*/ 55940 w 60511"/>
                        <a:gd name="connsiteY10" fmla="*/ 9650 h 69156"/>
                        <a:gd name="connsiteX11" fmla="*/ 37873 w 60511"/>
                        <a:gd name="connsiteY11" fmla="*/ 5933 h 69156"/>
                        <a:gd name="connsiteX12" fmla="*/ 17385 w 60511"/>
                        <a:gd name="connsiteY12" fmla="*/ 22012 h 69156"/>
                        <a:gd name="connsiteX13" fmla="*/ 5456 w 60511"/>
                        <a:gd name="connsiteY13" fmla="*/ 45093 h 69156"/>
                        <a:gd name="connsiteX14" fmla="*/ 11766 w 60511"/>
                        <a:gd name="connsiteY14" fmla="*/ 62122 h 69156"/>
                        <a:gd name="connsiteX15" fmla="*/ 22572 w 60511"/>
                        <a:gd name="connsiteY15" fmla="*/ 68692 h 69156"/>
                        <a:gd name="connsiteX16" fmla="*/ 40293 w 60511"/>
                        <a:gd name="connsiteY16" fmla="*/ 47340 h 69156"/>
                        <a:gd name="connsiteX17" fmla="*/ 31390 w 60511"/>
                        <a:gd name="connsiteY17" fmla="*/ 39906 h 69156"/>
                        <a:gd name="connsiteX18" fmla="*/ 34674 w 60511"/>
                        <a:gd name="connsiteY18" fmla="*/ 36275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34674" y="36275"/>
                          </a:moveTo>
                          <a:lnTo>
                            <a:pt x="47468" y="46994"/>
                          </a:lnTo>
                          <a:lnTo>
                            <a:pt x="24474" y="74743"/>
                          </a:lnTo>
                          <a:cubicBezTo>
                            <a:pt x="18595" y="72755"/>
                            <a:pt x="13236" y="69730"/>
                            <a:pt x="8395" y="65667"/>
                          </a:cubicBezTo>
                          <a:cubicBezTo>
                            <a:pt x="1998" y="60307"/>
                            <a:pt x="-768" y="53478"/>
                            <a:pt x="183" y="45179"/>
                          </a:cubicBezTo>
                          <a:cubicBezTo>
                            <a:pt x="1047" y="36880"/>
                            <a:pt x="5456" y="27976"/>
                            <a:pt x="13322" y="18467"/>
                          </a:cubicBezTo>
                          <a:cubicBezTo>
                            <a:pt x="21189" y="8958"/>
                            <a:pt x="29142" y="3080"/>
                            <a:pt x="37181" y="919"/>
                          </a:cubicBezTo>
                          <a:cubicBezTo>
                            <a:pt x="45221" y="-1242"/>
                            <a:pt x="52482" y="400"/>
                            <a:pt x="59052" y="5933"/>
                          </a:cubicBezTo>
                          <a:cubicBezTo>
                            <a:pt x="63461" y="9650"/>
                            <a:pt x="66659" y="14404"/>
                            <a:pt x="68474" y="20196"/>
                          </a:cubicBezTo>
                          <a:lnTo>
                            <a:pt x="63720" y="22098"/>
                          </a:lnTo>
                          <a:cubicBezTo>
                            <a:pt x="61991" y="16652"/>
                            <a:pt x="59398" y="12503"/>
                            <a:pt x="55940" y="9650"/>
                          </a:cubicBezTo>
                          <a:cubicBezTo>
                            <a:pt x="50494" y="5068"/>
                            <a:pt x="44443" y="3858"/>
                            <a:pt x="37873" y="5933"/>
                          </a:cubicBezTo>
                          <a:cubicBezTo>
                            <a:pt x="31303" y="8094"/>
                            <a:pt x="24474" y="13454"/>
                            <a:pt x="17385" y="22012"/>
                          </a:cubicBezTo>
                          <a:cubicBezTo>
                            <a:pt x="10383" y="30397"/>
                            <a:pt x="6407" y="38091"/>
                            <a:pt x="5456" y="45093"/>
                          </a:cubicBezTo>
                          <a:cubicBezTo>
                            <a:pt x="4505" y="52095"/>
                            <a:pt x="6579" y="57800"/>
                            <a:pt x="11766" y="62122"/>
                          </a:cubicBezTo>
                          <a:cubicBezTo>
                            <a:pt x="15483" y="65234"/>
                            <a:pt x="19114" y="67395"/>
                            <a:pt x="22572" y="68692"/>
                          </a:cubicBezTo>
                          <a:lnTo>
                            <a:pt x="40293" y="47340"/>
                          </a:lnTo>
                          <a:lnTo>
                            <a:pt x="31390" y="39906"/>
                          </a:lnTo>
                          <a:lnTo>
                            <a:pt x="34674" y="362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7" name="Grafik 3537">
                    <a:extLst>
                      <a:ext uri="{FF2B5EF4-FFF2-40B4-BE49-F238E27FC236}">
                        <a16:creationId xmlns:a16="http://schemas.microsoft.com/office/drawing/2014/main" id="{70B824F2-E9E0-40CF-883C-5F0382BAC96F}"/>
                      </a:ext>
                    </a:extLst>
                  </p:cNvPr>
                  <p:cNvGrpSpPr/>
                  <p:nvPr/>
                </p:nvGrpSpPr>
                <p:grpSpPr>
                  <a:xfrm>
                    <a:off x="4974921" y="1454962"/>
                    <a:ext cx="302559" cy="302559"/>
                    <a:chOff x="4974921" y="1454962"/>
                    <a:chExt cx="302559" cy="302559"/>
                  </a:xfrm>
                  <a:solidFill>
                    <a:schemeClr val="accent1"/>
                  </a:solidFill>
                </p:grpSpPr>
                <p:sp>
                  <p:nvSpPr>
                    <p:cNvPr id="218" name="Freihandform: Form 217">
                      <a:extLst>
                        <a:ext uri="{FF2B5EF4-FFF2-40B4-BE49-F238E27FC236}">
                          <a16:creationId xmlns:a16="http://schemas.microsoft.com/office/drawing/2014/main" id="{DEAF57BC-F5F2-411C-A922-4677FAAB5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4921" y="1454962"/>
                      <a:ext cx="302559" cy="302559"/>
                    </a:xfrm>
                    <a:custGeom>
                      <a:avLst/>
                      <a:gdLst>
                        <a:gd name="connsiteX0" fmla="*/ 303423 w 302558"/>
                        <a:gd name="connsiteY0" fmla="*/ 151712 h 302558"/>
                        <a:gd name="connsiteX1" fmla="*/ 151712 w 302558"/>
                        <a:gd name="connsiteY1" fmla="*/ 303423 h 302558"/>
                        <a:gd name="connsiteX2" fmla="*/ 0 w 302558"/>
                        <a:gd name="connsiteY2" fmla="*/ 151712 h 302558"/>
                        <a:gd name="connsiteX3" fmla="*/ 151712 w 302558"/>
                        <a:gd name="connsiteY3" fmla="*/ 0 h 302558"/>
                        <a:gd name="connsiteX4" fmla="*/ 303423 w 302558"/>
                        <a:gd name="connsiteY4" fmla="*/ 151712 h 3025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2558" h="302558">
                          <a:moveTo>
                            <a:pt x="303423" y="151712"/>
                          </a:moveTo>
                          <a:cubicBezTo>
                            <a:pt x="303423" y="235500"/>
                            <a:pt x="235500" y="303423"/>
                            <a:pt x="151712" y="303423"/>
                          </a:cubicBezTo>
                          <a:cubicBezTo>
                            <a:pt x="67924" y="303423"/>
                            <a:pt x="0" y="235500"/>
                            <a:pt x="0" y="151712"/>
                          </a:cubicBezTo>
                          <a:cubicBezTo>
                            <a:pt x="0" y="67924"/>
                            <a:pt x="67924" y="0"/>
                            <a:pt x="151712" y="0"/>
                          </a:cubicBezTo>
                          <a:cubicBezTo>
                            <a:pt x="235500" y="0"/>
                            <a:pt x="303423" y="67924"/>
                            <a:pt x="303423" y="15171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" name="Freihandform: Form 218">
                      <a:extLst>
                        <a:ext uri="{FF2B5EF4-FFF2-40B4-BE49-F238E27FC236}">
                          <a16:creationId xmlns:a16="http://schemas.microsoft.com/office/drawing/2014/main" id="{0C2EEDDB-1FC6-412A-802B-31F58D608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858" y="1583074"/>
                      <a:ext cx="77801" cy="77801"/>
                    </a:xfrm>
                    <a:custGeom>
                      <a:avLst/>
                      <a:gdLst>
                        <a:gd name="connsiteX0" fmla="*/ 68660 w 77800"/>
                        <a:gd name="connsiteY0" fmla="*/ 79270 h 77800"/>
                        <a:gd name="connsiteX1" fmla="*/ 61745 w 77800"/>
                        <a:gd name="connsiteY1" fmla="*/ 53596 h 77800"/>
                        <a:gd name="connsiteX2" fmla="*/ 47568 w 77800"/>
                        <a:gd name="connsiteY2" fmla="*/ 55671 h 77800"/>
                        <a:gd name="connsiteX3" fmla="*/ 26994 w 77800"/>
                        <a:gd name="connsiteY3" fmla="*/ 58610 h 77800"/>
                        <a:gd name="connsiteX4" fmla="*/ 24573 w 77800"/>
                        <a:gd name="connsiteY4" fmla="*/ 60685 h 77800"/>
                        <a:gd name="connsiteX5" fmla="*/ 8840 w 77800"/>
                        <a:gd name="connsiteY5" fmla="*/ 65871 h 77800"/>
                        <a:gd name="connsiteX6" fmla="*/ 455 w 77800"/>
                        <a:gd name="connsiteY6" fmla="*/ 49879 h 77800"/>
                        <a:gd name="connsiteX7" fmla="*/ 455 w 77800"/>
                        <a:gd name="connsiteY7" fmla="*/ 49274 h 77800"/>
                        <a:gd name="connsiteX8" fmla="*/ 3480 w 77800"/>
                        <a:gd name="connsiteY8" fmla="*/ 44087 h 77800"/>
                        <a:gd name="connsiteX9" fmla="*/ 10396 w 77800"/>
                        <a:gd name="connsiteY9" fmla="*/ 40283 h 77800"/>
                        <a:gd name="connsiteX10" fmla="*/ 19646 w 77800"/>
                        <a:gd name="connsiteY10" fmla="*/ 41580 h 77800"/>
                        <a:gd name="connsiteX11" fmla="*/ 23017 w 77800"/>
                        <a:gd name="connsiteY11" fmla="*/ 41753 h 77800"/>
                        <a:gd name="connsiteX12" fmla="*/ 40047 w 77800"/>
                        <a:gd name="connsiteY12" fmla="*/ 35010 h 77800"/>
                        <a:gd name="connsiteX13" fmla="*/ 52668 w 77800"/>
                        <a:gd name="connsiteY13" fmla="*/ 29910 h 77800"/>
                        <a:gd name="connsiteX14" fmla="*/ 54743 w 77800"/>
                        <a:gd name="connsiteY14" fmla="*/ 29132 h 77800"/>
                        <a:gd name="connsiteX15" fmla="*/ 47827 w 77800"/>
                        <a:gd name="connsiteY15" fmla="*/ 3458 h 77800"/>
                        <a:gd name="connsiteX16" fmla="*/ 60794 w 77800"/>
                        <a:gd name="connsiteY16" fmla="*/ 0 h 77800"/>
                        <a:gd name="connsiteX17" fmla="*/ 72032 w 77800"/>
                        <a:gd name="connsiteY17" fmla="*/ 24291 h 77800"/>
                        <a:gd name="connsiteX18" fmla="*/ 77305 w 77800"/>
                        <a:gd name="connsiteY18" fmla="*/ 35615 h 77800"/>
                        <a:gd name="connsiteX19" fmla="*/ 77910 w 77800"/>
                        <a:gd name="connsiteY19" fmla="*/ 38555 h 77800"/>
                        <a:gd name="connsiteX20" fmla="*/ 81108 w 77800"/>
                        <a:gd name="connsiteY20" fmla="*/ 76158 h 77800"/>
                        <a:gd name="connsiteX21" fmla="*/ 68660 w 77800"/>
                        <a:gd name="connsiteY21" fmla="*/ 7927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7800" h="77800">
                          <a:moveTo>
                            <a:pt x="68660" y="79270"/>
                          </a:moveTo>
                          <a:cubicBezTo>
                            <a:pt x="66413" y="70885"/>
                            <a:pt x="64079" y="62241"/>
                            <a:pt x="61745" y="53596"/>
                          </a:cubicBezTo>
                          <a:cubicBezTo>
                            <a:pt x="56904" y="54288"/>
                            <a:pt x="52236" y="54979"/>
                            <a:pt x="47568" y="55671"/>
                          </a:cubicBezTo>
                          <a:cubicBezTo>
                            <a:pt x="40739" y="56622"/>
                            <a:pt x="33909" y="57659"/>
                            <a:pt x="26994" y="58610"/>
                          </a:cubicBezTo>
                          <a:cubicBezTo>
                            <a:pt x="25697" y="58783"/>
                            <a:pt x="25178" y="59734"/>
                            <a:pt x="24573" y="60685"/>
                          </a:cubicBezTo>
                          <a:cubicBezTo>
                            <a:pt x="21115" y="66217"/>
                            <a:pt x="14459" y="68119"/>
                            <a:pt x="8840" y="65871"/>
                          </a:cubicBezTo>
                          <a:cubicBezTo>
                            <a:pt x="2011" y="63105"/>
                            <a:pt x="-1274" y="57140"/>
                            <a:pt x="455" y="49879"/>
                          </a:cubicBezTo>
                          <a:cubicBezTo>
                            <a:pt x="541" y="49706"/>
                            <a:pt x="455" y="49447"/>
                            <a:pt x="455" y="49274"/>
                          </a:cubicBezTo>
                          <a:cubicBezTo>
                            <a:pt x="1492" y="47545"/>
                            <a:pt x="2443" y="45816"/>
                            <a:pt x="3480" y="44087"/>
                          </a:cubicBezTo>
                          <a:cubicBezTo>
                            <a:pt x="5642" y="42531"/>
                            <a:pt x="7630" y="40802"/>
                            <a:pt x="10396" y="40283"/>
                          </a:cubicBezTo>
                          <a:cubicBezTo>
                            <a:pt x="13681" y="39678"/>
                            <a:pt x="16793" y="39765"/>
                            <a:pt x="19646" y="41580"/>
                          </a:cubicBezTo>
                          <a:cubicBezTo>
                            <a:pt x="20769" y="42272"/>
                            <a:pt x="21720" y="42272"/>
                            <a:pt x="23017" y="41753"/>
                          </a:cubicBezTo>
                          <a:cubicBezTo>
                            <a:pt x="28636" y="39419"/>
                            <a:pt x="34341" y="37258"/>
                            <a:pt x="40047" y="35010"/>
                          </a:cubicBezTo>
                          <a:cubicBezTo>
                            <a:pt x="44283" y="33368"/>
                            <a:pt x="48432" y="31639"/>
                            <a:pt x="52668" y="29910"/>
                          </a:cubicBezTo>
                          <a:cubicBezTo>
                            <a:pt x="53360" y="29651"/>
                            <a:pt x="54051" y="29391"/>
                            <a:pt x="54743" y="29132"/>
                          </a:cubicBezTo>
                          <a:cubicBezTo>
                            <a:pt x="52409" y="20488"/>
                            <a:pt x="50075" y="11843"/>
                            <a:pt x="47827" y="3458"/>
                          </a:cubicBezTo>
                          <a:cubicBezTo>
                            <a:pt x="52236" y="2248"/>
                            <a:pt x="56471" y="1124"/>
                            <a:pt x="60794" y="0"/>
                          </a:cubicBezTo>
                          <a:cubicBezTo>
                            <a:pt x="64425" y="7866"/>
                            <a:pt x="68228" y="16079"/>
                            <a:pt x="72032" y="24291"/>
                          </a:cubicBezTo>
                          <a:cubicBezTo>
                            <a:pt x="73761" y="28095"/>
                            <a:pt x="75576" y="31812"/>
                            <a:pt x="77305" y="35615"/>
                          </a:cubicBezTo>
                          <a:cubicBezTo>
                            <a:pt x="77737" y="36480"/>
                            <a:pt x="77823" y="37517"/>
                            <a:pt x="77910" y="38555"/>
                          </a:cubicBezTo>
                          <a:cubicBezTo>
                            <a:pt x="79034" y="51176"/>
                            <a:pt x="80071" y="63710"/>
                            <a:pt x="81108" y="76158"/>
                          </a:cubicBezTo>
                          <a:cubicBezTo>
                            <a:pt x="77045" y="77023"/>
                            <a:pt x="72896" y="78147"/>
                            <a:pt x="68660" y="79270"/>
                          </a:cubicBezTo>
                          <a:close/>
                        </a:path>
                      </a:pathLst>
                    </a:custGeom>
                    <a:solidFill>
                      <a:srgbClr val="DB4C55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" name="Freihandform: Form 219">
                      <a:extLst>
                        <a:ext uri="{FF2B5EF4-FFF2-40B4-BE49-F238E27FC236}">
                          <a16:creationId xmlns:a16="http://schemas.microsoft.com/office/drawing/2014/main" id="{AEBA40C9-1725-44C4-9346-94C112739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7733" y="1563854"/>
                      <a:ext cx="164246" cy="60512"/>
                    </a:xfrm>
                    <a:custGeom>
                      <a:avLst/>
                      <a:gdLst>
                        <a:gd name="connsiteX0" fmla="*/ 167272 w 164246"/>
                        <a:gd name="connsiteY0" fmla="*/ 9625 h 60511"/>
                        <a:gd name="connsiteX1" fmla="*/ 155602 w 164246"/>
                        <a:gd name="connsiteY1" fmla="*/ 19739 h 60511"/>
                        <a:gd name="connsiteX2" fmla="*/ 135546 w 164246"/>
                        <a:gd name="connsiteY2" fmla="*/ 37460 h 60511"/>
                        <a:gd name="connsiteX3" fmla="*/ 130965 w 164246"/>
                        <a:gd name="connsiteY3" fmla="*/ 39535 h 60511"/>
                        <a:gd name="connsiteX4" fmla="*/ 117911 w 164246"/>
                        <a:gd name="connsiteY4" fmla="*/ 42301 h 60511"/>
                        <a:gd name="connsiteX5" fmla="*/ 93534 w 164246"/>
                        <a:gd name="connsiteY5" fmla="*/ 47747 h 60511"/>
                        <a:gd name="connsiteX6" fmla="*/ 78147 w 164246"/>
                        <a:gd name="connsiteY6" fmla="*/ 51119 h 60511"/>
                        <a:gd name="connsiteX7" fmla="*/ 54547 w 164246"/>
                        <a:gd name="connsiteY7" fmla="*/ 56132 h 60511"/>
                        <a:gd name="connsiteX8" fmla="*/ 42012 w 164246"/>
                        <a:gd name="connsiteY8" fmla="*/ 58985 h 60511"/>
                        <a:gd name="connsiteX9" fmla="*/ 17808 w 164246"/>
                        <a:gd name="connsiteY9" fmla="*/ 64431 h 60511"/>
                        <a:gd name="connsiteX10" fmla="*/ 7348 w 164246"/>
                        <a:gd name="connsiteY10" fmla="*/ 66592 h 60511"/>
                        <a:gd name="connsiteX11" fmla="*/ 6829 w 164246"/>
                        <a:gd name="connsiteY11" fmla="*/ 56219 h 60511"/>
                        <a:gd name="connsiteX12" fmla="*/ 4063 w 164246"/>
                        <a:gd name="connsiteY12" fmla="*/ 47142 h 60511"/>
                        <a:gd name="connsiteX13" fmla="*/ 0 w 164246"/>
                        <a:gd name="connsiteY13" fmla="*/ 39103 h 60511"/>
                        <a:gd name="connsiteX14" fmla="*/ 6051 w 164246"/>
                        <a:gd name="connsiteY14" fmla="*/ 37114 h 60511"/>
                        <a:gd name="connsiteX15" fmla="*/ 18932 w 164246"/>
                        <a:gd name="connsiteY15" fmla="*/ 33138 h 60511"/>
                        <a:gd name="connsiteX16" fmla="*/ 40543 w 164246"/>
                        <a:gd name="connsiteY16" fmla="*/ 26309 h 60511"/>
                        <a:gd name="connsiteX17" fmla="*/ 55671 w 164246"/>
                        <a:gd name="connsiteY17" fmla="*/ 21468 h 60511"/>
                        <a:gd name="connsiteX18" fmla="*/ 77628 w 164246"/>
                        <a:gd name="connsiteY18" fmla="*/ 14552 h 60511"/>
                        <a:gd name="connsiteX19" fmla="*/ 92929 w 164246"/>
                        <a:gd name="connsiteY19" fmla="*/ 9625 h 60511"/>
                        <a:gd name="connsiteX20" fmla="*/ 114367 w 164246"/>
                        <a:gd name="connsiteY20" fmla="*/ 2796 h 60511"/>
                        <a:gd name="connsiteX21" fmla="*/ 120937 w 164246"/>
                        <a:gd name="connsiteY21" fmla="*/ 548 h 60511"/>
                        <a:gd name="connsiteX22" fmla="*/ 126297 w 164246"/>
                        <a:gd name="connsiteY22" fmla="*/ 202 h 60511"/>
                        <a:gd name="connsiteX23" fmla="*/ 166407 w 164246"/>
                        <a:gd name="connsiteY23" fmla="*/ 8501 h 60511"/>
                        <a:gd name="connsiteX24" fmla="*/ 166926 w 164246"/>
                        <a:gd name="connsiteY24" fmla="*/ 8415 h 60511"/>
                        <a:gd name="connsiteX25" fmla="*/ 167272 w 164246"/>
                        <a:gd name="connsiteY25" fmla="*/ 9625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164246" h="60511">
                          <a:moveTo>
                            <a:pt x="167272" y="9625"/>
                          </a:moveTo>
                          <a:cubicBezTo>
                            <a:pt x="163382" y="12996"/>
                            <a:pt x="159492" y="16281"/>
                            <a:pt x="155602" y="19739"/>
                          </a:cubicBezTo>
                          <a:cubicBezTo>
                            <a:pt x="148946" y="25617"/>
                            <a:pt x="142289" y="31668"/>
                            <a:pt x="135546" y="37460"/>
                          </a:cubicBezTo>
                          <a:cubicBezTo>
                            <a:pt x="134336" y="38498"/>
                            <a:pt x="132521" y="39103"/>
                            <a:pt x="130965" y="39535"/>
                          </a:cubicBezTo>
                          <a:cubicBezTo>
                            <a:pt x="126642" y="40572"/>
                            <a:pt x="122234" y="41350"/>
                            <a:pt x="117911" y="42301"/>
                          </a:cubicBezTo>
                          <a:cubicBezTo>
                            <a:pt x="109785" y="44116"/>
                            <a:pt x="101660" y="45932"/>
                            <a:pt x="93534" y="47747"/>
                          </a:cubicBezTo>
                          <a:cubicBezTo>
                            <a:pt x="88434" y="48871"/>
                            <a:pt x="83333" y="49995"/>
                            <a:pt x="78147" y="51119"/>
                          </a:cubicBezTo>
                          <a:cubicBezTo>
                            <a:pt x="70280" y="52761"/>
                            <a:pt x="62414" y="54404"/>
                            <a:pt x="54547" y="56132"/>
                          </a:cubicBezTo>
                          <a:cubicBezTo>
                            <a:pt x="50311" y="56997"/>
                            <a:pt x="46162" y="58034"/>
                            <a:pt x="42012" y="58985"/>
                          </a:cubicBezTo>
                          <a:cubicBezTo>
                            <a:pt x="33973" y="60801"/>
                            <a:pt x="25847" y="62616"/>
                            <a:pt x="17808" y="64431"/>
                          </a:cubicBezTo>
                          <a:cubicBezTo>
                            <a:pt x="14091" y="65209"/>
                            <a:pt x="11152" y="65728"/>
                            <a:pt x="7348" y="66592"/>
                          </a:cubicBezTo>
                          <a:cubicBezTo>
                            <a:pt x="7175" y="63135"/>
                            <a:pt x="6829" y="59677"/>
                            <a:pt x="6829" y="56219"/>
                          </a:cubicBezTo>
                          <a:cubicBezTo>
                            <a:pt x="6829" y="52848"/>
                            <a:pt x="5619" y="49995"/>
                            <a:pt x="4063" y="47142"/>
                          </a:cubicBezTo>
                          <a:cubicBezTo>
                            <a:pt x="2593" y="44549"/>
                            <a:pt x="1383" y="41869"/>
                            <a:pt x="0" y="39103"/>
                          </a:cubicBezTo>
                          <a:cubicBezTo>
                            <a:pt x="2075" y="38411"/>
                            <a:pt x="4063" y="37720"/>
                            <a:pt x="6051" y="37114"/>
                          </a:cubicBezTo>
                          <a:cubicBezTo>
                            <a:pt x="10633" y="35731"/>
                            <a:pt x="14350" y="34521"/>
                            <a:pt x="18932" y="33138"/>
                          </a:cubicBezTo>
                          <a:cubicBezTo>
                            <a:pt x="26106" y="30890"/>
                            <a:pt x="33368" y="28556"/>
                            <a:pt x="40543" y="26309"/>
                          </a:cubicBezTo>
                          <a:cubicBezTo>
                            <a:pt x="45557" y="24666"/>
                            <a:pt x="50657" y="23110"/>
                            <a:pt x="55671" y="21468"/>
                          </a:cubicBezTo>
                          <a:cubicBezTo>
                            <a:pt x="63019" y="19134"/>
                            <a:pt x="70280" y="16800"/>
                            <a:pt x="77628" y="14552"/>
                          </a:cubicBezTo>
                          <a:cubicBezTo>
                            <a:pt x="82728" y="12910"/>
                            <a:pt x="87829" y="11267"/>
                            <a:pt x="92929" y="9625"/>
                          </a:cubicBezTo>
                          <a:cubicBezTo>
                            <a:pt x="100104" y="7377"/>
                            <a:pt x="107192" y="5130"/>
                            <a:pt x="114367" y="2796"/>
                          </a:cubicBezTo>
                          <a:cubicBezTo>
                            <a:pt x="116528" y="2104"/>
                            <a:pt x="118690" y="1240"/>
                            <a:pt x="120937" y="548"/>
                          </a:cubicBezTo>
                          <a:cubicBezTo>
                            <a:pt x="122666" y="-57"/>
                            <a:pt x="124395" y="-144"/>
                            <a:pt x="126297" y="202"/>
                          </a:cubicBezTo>
                          <a:cubicBezTo>
                            <a:pt x="139696" y="3055"/>
                            <a:pt x="153095" y="5735"/>
                            <a:pt x="166407" y="8501"/>
                          </a:cubicBezTo>
                          <a:cubicBezTo>
                            <a:pt x="166580" y="8501"/>
                            <a:pt x="166753" y="8415"/>
                            <a:pt x="166926" y="8415"/>
                          </a:cubicBezTo>
                          <a:cubicBezTo>
                            <a:pt x="167704" y="8415"/>
                            <a:pt x="167877" y="8933"/>
                            <a:pt x="167272" y="9625"/>
                          </a:cubicBezTo>
                          <a:close/>
                        </a:path>
                      </a:pathLst>
                    </a:custGeom>
                    <a:solidFill>
                      <a:srgbClr val="DB4C55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5" name="Grafik 3537">
                  <a:extLst>
                    <a:ext uri="{FF2B5EF4-FFF2-40B4-BE49-F238E27FC236}">
                      <a16:creationId xmlns:a16="http://schemas.microsoft.com/office/drawing/2014/main" id="{D1304BDD-603C-492D-9A6D-698A0E3E869B}"/>
                    </a:ext>
                  </a:extLst>
                </p:cNvPr>
                <p:cNvGrpSpPr/>
                <p:nvPr/>
              </p:nvGrpSpPr>
              <p:grpSpPr>
                <a:xfrm>
                  <a:off x="4201235" y="1064040"/>
                  <a:ext cx="734786" cy="1417704"/>
                  <a:chOff x="4201235" y="1064040"/>
                  <a:chExt cx="734786" cy="1417704"/>
                </a:xfrm>
                <a:solidFill>
                  <a:schemeClr val="accent1"/>
                </a:solidFill>
              </p:grpSpPr>
              <p:sp>
                <p:nvSpPr>
                  <p:cNvPr id="195" name="Freihandform: Form 194">
                    <a:extLst>
                      <a:ext uri="{FF2B5EF4-FFF2-40B4-BE49-F238E27FC236}">
                        <a16:creationId xmlns:a16="http://schemas.microsoft.com/office/drawing/2014/main" id="{D77A495C-57DA-4554-9BE8-4CC762403130}"/>
                      </a:ext>
                    </a:extLst>
                  </p:cNvPr>
                  <p:cNvSpPr/>
                  <p:nvPr/>
                </p:nvSpPr>
                <p:spPr>
                  <a:xfrm>
                    <a:off x="4201235" y="1064040"/>
                    <a:ext cx="734786" cy="1417704"/>
                  </a:xfrm>
                  <a:custGeom>
                    <a:avLst/>
                    <a:gdLst>
                      <a:gd name="connsiteX0" fmla="*/ 368949 w 734785"/>
                      <a:gd name="connsiteY0" fmla="*/ 1422648 h 1417704"/>
                      <a:gd name="connsiteX1" fmla="*/ 737811 w 734785"/>
                      <a:gd name="connsiteY1" fmla="*/ 46092 h 1417704"/>
                      <a:gd name="connsiteX2" fmla="*/ 0 w 734785"/>
                      <a:gd name="connsiteY2" fmla="*/ 45659 h 1417704"/>
                      <a:gd name="connsiteX3" fmla="*/ 368949 w 734785"/>
                      <a:gd name="connsiteY3" fmla="*/ 1422648 h 141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4785" h="1417704">
                        <a:moveTo>
                          <a:pt x="368949" y="1422648"/>
                        </a:moveTo>
                        <a:lnTo>
                          <a:pt x="737811" y="46092"/>
                        </a:lnTo>
                        <a:cubicBezTo>
                          <a:pt x="499049" y="-14161"/>
                          <a:pt x="245505" y="-16408"/>
                          <a:pt x="0" y="45659"/>
                        </a:cubicBezTo>
                        <a:lnTo>
                          <a:pt x="368949" y="1422648"/>
                        </a:lnTo>
                        <a:close/>
                      </a:path>
                    </a:pathLst>
                  </a:custGeom>
                  <a:solidFill>
                    <a:srgbClr val="CD326D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96" name="Grafik 3537">
                    <a:extLst>
                      <a:ext uri="{FF2B5EF4-FFF2-40B4-BE49-F238E27FC236}">
                        <a16:creationId xmlns:a16="http://schemas.microsoft.com/office/drawing/2014/main" id="{AAB8C399-6882-4702-830D-D6FCEC957B4F}"/>
                      </a:ext>
                    </a:extLst>
                  </p:cNvPr>
                  <p:cNvGrpSpPr/>
                  <p:nvPr/>
                </p:nvGrpSpPr>
                <p:grpSpPr>
                  <a:xfrm>
                    <a:off x="4254486" y="1130094"/>
                    <a:ext cx="622407" cy="103734"/>
                    <a:chOff x="4254486" y="1130094"/>
                    <a:chExt cx="622407" cy="103734"/>
                  </a:xfrm>
                  <a:solidFill>
                    <a:srgbClr val="FFFFFF"/>
                  </a:solidFill>
                </p:grpSpPr>
                <p:sp>
                  <p:nvSpPr>
                    <p:cNvPr id="201" name="Freihandform: Form 200">
                      <a:extLst>
                        <a:ext uri="{FF2B5EF4-FFF2-40B4-BE49-F238E27FC236}">
                          <a16:creationId xmlns:a16="http://schemas.microsoft.com/office/drawing/2014/main" id="{02D95BCB-D6CD-4952-95F0-7CBFF96A4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4486" y="1158282"/>
                      <a:ext cx="34578" cy="77801"/>
                    </a:xfrm>
                    <a:custGeom>
                      <a:avLst/>
                      <a:gdLst>
                        <a:gd name="connsiteX0" fmla="*/ 35702 w 34578"/>
                        <a:gd name="connsiteY0" fmla="*/ 77887 h 77800"/>
                        <a:gd name="connsiteX1" fmla="*/ 30688 w 34578"/>
                        <a:gd name="connsiteY1" fmla="*/ 78925 h 77800"/>
                        <a:gd name="connsiteX2" fmla="*/ 15906 w 34578"/>
                        <a:gd name="connsiteY2" fmla="*/ 9077 h 77800"/>
                        <a:gd name="connsiteX3" fmla="*/ 1038 w 34578"/>
                        <a:gd name="connsiteY3" fmla="*/ 12189 h 77800"/>
                        <a:gd name="connsiteX4" fmla="*/ 0 w 34578"/>
                        <a:gd name="connsiteY4" fmla="*/ 7348 h 77800"/>
                        <a:gd name="connsiteX5" fmla="*/ 34751 w 34578"/>
                        <a:gd name="connsiteY5" fmla="*/ 0 h 77800"/>
                        <a:gd name="connsiteX6" fmla="*/ 35789 w 34578"/>
                        <a:gd name="connsiteY6" fmla="*/ 4841 h 77800"/>
                        <a:gd name="connsiteX7" fmla="*/ 20920 w 34578"/>
                        <a:gd name="connsiteY7" fmla="*/ 7953 h 77800"/>
                        <a:gd name="connsiteX8" fmla="*/ 35702 w 34578"/>
                        <a:gd name="connsiteY8" fmla="*/ 77887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35702" y="77887"/>
                          </a:moveTo>
                          <a:lnTo>
                            <a:pt x="30688" y="78925"/>
                          </a:lnTo>
                          <a:lnTo>
                            <a:pt x="15906" y="9077"/>
                          </a:lnTo>
                          <a:lnTo>
                            <a:pt x="1038" y="12189"/>
                          </a:lnTo>
                          <a:lnTo>
                            <a:pt x="0" y="7348"/>
                          </a:lnTo>
                          <a:lnTo>
                            <a:pt x="34751" y="0"/>
                          </a:lnTo>
                          <a:lnTo>
                            <a:pt x="35789" y="4841"/>
                          </a:lnTo>
                          <a:lnTo>
                            <a:pt x="20920" y="7953"/>
                          </a:lnTo>
                          <a:lnTo>
                            <a:pt x="35702" y="7788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" name="Freihandform: Form 201">
                      <a:extLst>
                        <a:ext uri="{FF2B5EF4-FFF2-40B4-BE49-F238E27FC236}">
                          <a16:creationId xmlns:a16="http://schemas.microsoft.com/office/drawing/2014/main" id="{18BD97D2-4AFD-46F7-B6C2-04BA3625A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5893" y="1154589"/>
                      <a:ext cx="43223" cy="69156"/>
                    </a:xfrm>
                    <a:custGeom>
                      <a:avLst/>
                      <a:gdLst>
                        <a:gd name="connsiteX0" fmla="*/ 12707 w 43222"/>
                        <a:gd name="connsiteY0" fmla="*/ 43889 h 69156"/>
                        <a:gd name="connsiteX1" fmla="*/ 18759 w 43222"/>
                        <a:gd name="connsiteY1" fmla="*/ 76652 h 69156"/>
                        <a:gd name="connsiteX2" fmla="*/ 13745 w 43222"/>
                        <a:gd name="connsiteY2" fmla="*/ 77603 h 69156"/>
                        <a:gd name="connsiteX3" fmla="*/ 0 w 43222"/>
                        <a:gd name="connsiteY3" fmla="*/ 2569 h 69156"/>
                        <a:gd name="connsiteX4" fmla="*/ 10287 w 43222"/>
                        <a:gd name="connsiteY4" fmla="*/ 667 h 69156"/>
                        <a:gd name="connsiteX5" fmla="*/ 27317 w 43222"/>
                        <a:gd name="connsiteY5" fmla="*/ 2914 h 69156"/>
                        <a:gd name="connsiteX6" fmla="*/ 35270 w 43222"/>
                        <a:gd name="connsiteY6" fmla="*/ 17524 h 69156"/>
                        <a:gd name="connsiteX7" fmla="*/ 34837 w 43222"/>
                        <a:gd name="connsiteY7" fmla="*/ 30836 h 69156"/>
                        <a:gd name="connsiteX8" fmla="*/ 26971 w 43222"/>
                        <a:gd name="connsiteY8" fmla="*/ 40086 h 69156"/>
                        <a:gd name="connsiteX9" fmla="*/ 48064 w 43222"/>
                        <a:gd name="connsiteY9" fmla="*/ 71293 h 69156"/>
                        <a:gd name="connsiteX10" fmla="*/ 42445 w 43222"/>
                        <a:gd name="connsiteY10" fmla="*/ 72330 h 69156"/>
                        <a:gd name="connsiteX11" fmla="*/ 22389 w 43222"/>
                        <a:gd name="connsiteY11" fmla="*/ 42074 h 69156"/>
                        <a:gd name="connsiteX12" fmla="*/ 12707 w 43222"/>
                        <a:gd name="connsiteY12" fmla="*/ 43889 h 69156"/>
                        <a:gd name="connsiteX13" fmla="*/ 11843 w 43222"/>
                        <a:gd name="connsiteY13" fmla="*/ 39308 h 69156"/>
                        <a:gd name="connsiteX14" fmla="*/ 18845 w 43222"/>
                        <a:gd name="connsiteY14" fmla="*/ 38011 h 69156"/>
                        <a:gd name="connsiteX15" fmla="*/ 28613 w 43222"/>
                        <a:gd name="connsiteY15" fmla="*/ 31874 h 69156"/>
                        <a:gd name="connsiteX16" fmla="*/ 29997 w 43222"/>
                        <a:gd name="connsiteY16" fmla="*/ 18647 h 69156"/>
                        <a:gd name="connsiteX17" fmla="*/ 23945 w 43222"/>
                        <a:gd name="connsiteY17" fmla="*/ 7150 h 69156"/>
                        <a:gd name="connsiteX18" fmla="*/ 11411 w 43222"/>
                        <a:gd name="connsiteY18" fmla="*/ 5594 h 69156"/>
                        <a:gd name="connsiteX19" fmla="*/ 5792 w 43222"/>
                        <a:gd name="connsiteY19" fmla="*/ 6632 h 69156"/>
                        <a:gd name="connsiteX20" fmla="*/ 11843 w 43222"/>
                        <a:gd name="connsiteY20" fmla="*/ 39308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22" h="69156">
                          <a:moveTo>
                            <a:pt x="12707" y="43889"/>
                          </a:moveTo>
                          <a:lnTo>
                            <a:pt x="18759" y="76652"/>
                          </a:lnTo>
                          <a:lnTo>
                            <a:pt x="13745" y="77603"/>
                          </a:lnTo>
                          <a:lnTo>
                            <a:pt x="0" y="2569"/>
                          </a:lnTo>
                          <a:lnTo>
                            <a:pt x="10287" y="667"/>
                          </a:lnTo>
                          <a:cubicBezTo>
                            <a:pt x="17635" y="-716"/>
                            <a:pt x="23254" y="62"/>
                            <a:pt x="27317" y="2914"/>
                          </a:cubicBezTo>
                          <a:cubicBezTo>
                            <a:pt x="31380" y="5767"/>
                            <a:pt x="33973" y="10608"/>
                            <a:pt x="35270" y="17524"/>
                          </a:cubicBezTo>
                          <a:cubicBezTo>
                            <a:pt x="36221" y="22710"/>
                            <a:pt x="36048" y="27206"/>
                            <a:pt x="34837" y="30836"/>
                          </a:cubicBezTo>
                          <a:cubicBezTo>
                            <a:pt x="33627" y="34553"/>
                            <a:pt x="30948" y="37579"/>
                            <a:pt x="26971" y="40086"/>
                          </a:cubicBezTo>
                          <a:lnTo>
                            <a:pt x="48064" y="71293"/>
                          </a:lnTo>
                          <a:lnTo>
                            <a:pt x="42445" y="72330"/>
                          </a:lnTo>
                          <a:lnTo>
                            <a:pt x="22389" y="42074"/>
                          </a:lnTo>
                          <a:lnTo>
                            <a:pt x="12707" y="43889"/>
                          </a:lnTo>
                          <a:close/>
                          <a:moveTo>
                            <a:pt x="11843" y="39308"/>
                          </a:moveTo>
                          <a:lnTo>
                            <a:pt x="18845" y="38011"/>
                          </a:lnTo>
                          <a:cubicBezTo>
                            <a:pt x="23427" y="37147"/>
                            <a:pt x="26625" y="35159"/>
                            <a:pt x="28613" y="31874"/>
                          </a:cubicBezTo>
                          <a:cubicBezTo>
                            <a:pt x="30602" y="28589"/>
                            <a:pt x="31034" y="24180"/>
                            <a:pt x="29997" y="18647"/>
                          </a:cubicBezTo>
                          <a:cubicBezTo>
                            <a:pt x="28959" y="13029"/>
                            <a:pt x="26971" y="9138"/>
                            <a:pt x="23945" y="7150"/>
                          </a:cubicBezTo>
                          <a:cubicBezTo>
                            <a:pt x="21006" y="5075"/>
                            <a:pt x="16770" y="4557"/>
                            <a:pt x="11411" y="5594"/>
                          </a:cubicBezTo>
                          <a:lnTo>
                            <a:pt x="5792" y="6632"/>
                          </a:lnTo>
                          <a:lnTo>
                            <a:pt x="11843" y="3930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" name="Freihandform: Form 202">
                      <a:extLst>
                        <a:ext uri="{FF2B5EF4-FFF2-40B4-BE49-F238E27FC236}">
                          <a16:creationId xmlns:a16="http://schemas.microsoft.com/office/drawing/2014/main" id="{C4D64FD9-632C-4CD3-A343-056FF245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7328" y="1146439"/>
                      <a:ext cx="34578" cy="77801"/>
                    </a:xfrm>
                    <a:custGeom>
                      <a:avLst/>
                      <a:gdLst>
                        <a:gd name="connsiteX0" fmla="*/ 36826 w 34578"/>
                        <a:gd name="connsiteY0" fmla="*/ 73392 h 77800"/>
                        <a:gd name="connsiteX1" fmla="*/ 26106 w 34578"/>
                        <a:gd name="connsiteY1" fmla="*/ 47026 h 77800"/>
                        <a:gd name="connsiteX2" fmla="*/ 7780 w 34578"/>
                        <a:gd name="connsiteY2" fmla="*/ 49793 h 77800"/>
                        <a:gd name="connsiteX3" fmla="*/ 5273 w 34578"/>
                        <a:gd name="connsiteY3" fmla="*/ 78147 h 77800"/>
                        <a:gd name="connsiteX4" fmla="*/ 0 w 34578"/>
                        <a:gd name="connsiteY4" fmla="*/ 78925 h 77800"/>
                        <a:gd name="connsiteX5" fmla="*/ 6916 w 34578"/>
                        <a:gd name="connsiteY5" fmla="*/ 778 h 77800"/>
                        <a:gd name="connsiteX6" fmla="*/ 12102 w 34578"/>
                        <a:gd name="connsiteY6" fmla="*/ 0 h 77800"/>
                        <a:gd name="connsiteX7" fmla="*/ 41926 w 34578"/>
                        <a:gd name="connsiteY7" fmla="*/ 72701 h 77800"/>
                        <a:gd name="connsiteX8" fmla="*/ 36826 w 34578"/>
                        <a:gd name="connsiteY8" fmla="*/ 73392 h 77800"/>
                        <a:gd name="connsiteX9" fmla="*/ 24118 w 34578"/>
                        <a:gd name="connsiteY9" fmla="*/ 42099 h 77800"/>
                        <a:gd name="connsiteX10" fmla="*/ 13226 w 34578"/>
                        <a:gd name="connsiteY10" fmla="*/ 14955 h 77800"/>
                        <a:gd name="connsiteX11" fmla="*/ 10287 w 34578"/>
                        <a:gd name="connsiteY11" fmla="*/ 6224 h 77800"/>
                        <a:gd name="connsiteX12" fmla="*/ 10200 w 34578"/>
                        <a:gd name="connsiteY12" fmla="*/ 15387 h 77800"/>
                        <a:gd name="connsiteX13" fmla="*/ 7953 w 34578"/>
                        <a:gd name="connsiteY13" fmla="*/ 44519 h 77800"/>
                        <a:gd name="connsiteX14" fmla="*/ 24118 w 34578"/>
                        <a:gd name="connsiteY14" fmla="*/ 4209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36826" y="73392"/>
                          </a:moveTo>
                          <a:lnTo>
                            <a:pt x="26106" y="47026"/>
                          </a:lnTo>
                          <a:lnTo>
                            <a:pt x="7780" y="49793"/>
                          </a:lnTo>
                          <a:lnTo>
                            <a:pt x="5273" y="78147"/>
                          </a:lnTo>
                          <a:lnTo>
                            <a:pt x="0" y="78925"/>
                          </a:lnTo>
                          <a:lnTo>
                            <a:pt x="6916" y="778"/>
                          </a:lnTo>
                          <a:lnTo>
                            <a:pt x="12102" y="0"/>
                          </a:lnTo>
                          <a:lnTo>
                            <a:pt x="41926" y="72701"/>
                          </a:lnTo>
                          <a:lnTo>
                            <a:pt x="36826" y="73392"/>
                          </a:lnTo>
                          <a:close/>
                          <a:moveTo>
                            <a:pt x="24118" y="42099"/>
                          </a:moveTo>
                          <a:lnTo>
                            <a:pt x="13226" y="14955"/>
                          </a:lnTo>
                          <a:cubicBezTo>
                            <a:pt x="12102" y="11930"/>
                            <a:pt x="11065" y="8990"/>
                            <a:pt x="10287" y="6224"/>
                          </a:cubicBezTo>
                          <a:cubicBezTo>
                            <a:pt x="10460" y="9250"/>
                            <a:pt x="10373" y="12362"/>
                            <a:pt x="10200" y="15387"/>
                          </a:cubicBezTo>
                          <a:lnTo>
                            <a:pt x="7953" y="44519"/>
                          </a:lnTo>
                          <a:lnTo>
                            <a:pt x="24118" y="4209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" name="Freihandform: Form 203">
                      <a:extLst>
                        <a:ext uri="{FF2B5EF4-FFF2-40B4-BE49-F238E27FC236}">
                          <a16:creationId xmlns:a16="http://schemas.microsoft.com/office/drawing/2014/main" id="{442FB81B-2198-4D6C-AC10-15F8F7E10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3808" y="1138140"/>
                      <a:ext cx="43223" cy="77801"/>
                    </a:xfrm>
                    <a:custGeom>
                      <a:avLst/>
                      <a:gdLst>
                        <a:gd name="connsiteX0" fmla="*/ 48842 w 43222"/>
                        <a:gd name="connsiteY0" fmla="*/ 75899 h 77800"/>
                        <a:gd name="connsiteX1" fmla="*/ 42358 w 43222"/>
                        <a:gd name="connsiteY1" fmla="*/ 76677 h 77800"/>
                        <a:gd name="connsiteX2" fmla="*/ 5792 w 43222"/>
                        <a:gd name="connsiteY2" fmla="*/ 12016 h 77800"/>
                        <a:gd name="connsiteX3" fmla="*/ 5360 w 43222"/>
                        <a:gd name="connsiteY3" fmla="*/ 12016 h 77800"/>
                        <a:gd name="connsiteX4" fmla="*/ 7521 w 43222"/>
                        <a:gd name="connsiteY4" fmla="*/ 25501 h 77800"/>
                        <a:gd name="connsiteX5" fmla="*/ 13831 w 43222"/>
                        <a:gd name="connsiteY5" fmla="*/ 79875 h 77800"/>
                        <a:gd name="connsiteX6" fmla="*/ 8817 w 43222"/>
                        <a:gd name="connsiteY6" fmla="*/ 80481 h 77800"/>
                        <a:gd name="connsiteX7" fmla="*/ 0 w 43222"/>
                        <a:gd name="connsiteY7" fmla="*/ 4668 h 77800"/>
                        <a:gd name="connsiteX8" fmla="*/ 6570 w 43222"/>
                        <a:gd name="connsiteY8" fmla="*/ 3890 h 77800"/>
                        <a:gd name="connsiteX9" fmla="*/ 42790 w 43222"/>
                        <a:gd name="connsiteY9" fmla="*/ 67773 h 77800"/>
                        <a:gd name="connsiteX10" fmla="*/ 43136 w 43222"/>
                        <a:gd name="connsiteY10" fmla="*/ 67773 h 77800"/>
                        <a:gd name="connsiteX11" fmla="*/ 41062 w 43222"/>
                        <a:gd name="connsiteY11" fmla="*/ 53596 h 77800"/>
                        <a:gd name="connsiteX12" fmla="*/ 34924 w 43222"/>
                        <a:gd name="connsiteY12" fmla="*/ 605 h 77800"/>
                        <a:gd name="connsiteX13" fmla="*/ 39851 w 43222"/>
                        <a:gd name="connsiteY13" fmla="*/ 0 h 77800"/>
                        <a:gd name="connsiteX14" fmla="*/ 48842 w 43222"/>
                        <a:gd name="connsiteY14" fmla="*/ 7589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48842" y="75899"/>
                          </a:moveTo>
                          <a:lnTo>
                            <a:pt x="42358" y="76677"/>
                          </a:lnTo>
                          <a:lnTo>
                            <a:pt x="5792" y="12016"/>
                          </a:lnTo>
                          <a:lnTo>
                            <a:pt x="5360" y="12016"/>
                          </a:lnTo>
                          <a:cubicBezTo>
                            <a:pt x="6310" y="16684"/>
                            <a:pt x="7088" y="21179"/>
                            <a:pt x="7521" y="25501"/>
                          </a:cubicBezTo>
                          <a:lnTo>
                            <a:pt x="13831" y="79875"/>
                          </a:lnTo>
                          <a:lnTo>
                            <a:pt x="8817" y="80481"/>
                          </a:lnTo>
                          <a:lnTo>
                            <a:pt x="0" y="4668"/>
                          </a:lnTo>
                          <a:lnTo>
                            <a:pt x="6570" y="3890"/>
                          </a:lnTo>
                          <a:lnTo>
                            <a:pt x="42790" y="67773"/>
                          </a:lnTo>
                          <a:lnTo>
                            <a:pt x="43136" y="67773"/>
                          </a:lnTo>
                          <a:cubicBezTo>
                            <a:pt x="42185" y="62154"/>
                            <a:pt x="41494" y="57400"/>
                            <a:pt x="41062" y="53596"/>
                          </a:cubicBezTo>
                          <a:lnTo>
                            <a:pt x="34924" y="605"/>
                          </a:lnTo>
                          <a:lnTo>
                            <a:pt x="39851" y="0"/>
                          </a:lnTo>
                          <a:lnTo>
                            <a:pt x="48842" y="7589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" name="Freihandform: Form 204">
                      <a:extLst>
                        <a:ext uri="{FF2B5EF4-FFF2-40B4-BE49-F238E27FC236}">
                          <a16:creationId xmlns:a16="http://schemas.microsoft.com/office/drawing/2014/main" id="{F1970F1C-6060-455A-B6DB-364656268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6349" y="1134281"/>
                      <a:ext cx="34578" cy="77801"/>
                    </a:xfrm>
                    <a:custGeom>
                      <a:avLst/>
                      <a:gdLst>
                        <a:gd name="connsiteX0" fmla="*/ 35633 w 34578"/>
                        <a:gd name="connsiteY0" fmla="*/ 56331 h 77800"/>
                        <a:gd name="connsiteX1" fmla="*/ 31657 w 34578"/>
                        <a:gd name="connsiteY1" fmla="*/ 71891 h 77800"/>
                        <a:gd name="connsiteX2" fmla="*/ 18950 w 34578"/>
                        <a:gd name="connsiteY2" fmla="*/ 78807 h 77800"/>
                        <a:gd name="connsiteX3" fmla="*/ 4167 w 34578"/>
                        <a:gd name="connsiteY3" fmla="*/ 77337 h 77800"/>
                        <a:gd name="connsiteX4" fmla="*/ 3735 w 34578"/>
                        <a:gd name="connsiteY4" fmla="*/ 71805 h 77800"/>
                        <a:gd name="connsiteX5" fmla="*/ 10651 w 34578"/>
                        <a:gd name="connsiteY5" fmla="*/ 73620 h 77800"/>
                        <a:gd name="connsiteX6" fmla="*/ 18604 w 34578"/>
                        <a:gd name="connsiteY6" fmla="*/ 73879 h 77800"/>
                        <a:gd name="connsiteX7" fmla="*/ 27767 w 34578"/>
                        <a:gd name="connsiteY7" fmla="*/ 68693 h 77800"/>
                        <a:gd name="connsiteX8" fmla="*/ 30533 w 34578"/>
                        <a:gd name="connsiteY8" fmla="*/ 57109 h 77800"/>
                        <a:gd name="connsiteX9" fmla="*/ 27075 w 34578"/>
                        <a:gd name="connsiteY9" fmla="*/ 47341 h 77800"/>
                        <a:gd name="connsiteX10" fmla="*/ 16356 w 34578"/>
                        <a:gd name="connsiteY10" fmla="*/ 40771 h 77800"/>
                        <a:gd name="connsiteX11" fmla="*/ 7107 w 34578"/>
                        <a:gd name="connsiteY11" fmla="*/ 35757 h 77800"/>
                        <a:gd name="connsiteX12" fmla="*/ 2266 w 34578"/>
                        <a:gd name="connsiteY12" fmla="*/ 29619 h 77800"/>
                        <a:gd name="connsiteX13" fmla="*/ 104 w 34578"/>
                        <a:gd name="connsiteY13" fmla="*/ 20889 h 77800"/>
                        <a:gd name="connsiteX14" fmla="*/ 1574 w 34578"/>
                        <a:gd name="connsiteY14" fmla="*/ 10688 h 77800"/>
                        <a:gd name="connsiteX15" fmla="*/ 7366 w 34578"/>
                        <a:gd name="connsiteY15" fmla="*/ 3340 h 77800"/>
                        <a:gd name="connsiteX16" fmla="*/ 16183 w 34578"/>
                        <a:gd name="connsiteY16" fmla="*/ 142 h 77800"/>
                        <a:gd name="connsiteX17" fmla="*/ 24309 w 34578"/>
                        <a:gd name="connsiteY17" fmla="*/ 487 h 77800"/>
                        <a:gd name="connsiteX18" fmla="*/ 30187 w 34578"/>
                        <a:gd name="connsiteY18" fmla="*/ 2130 h 77800"/>
                        <a:gd name="connsiteX19" fmla="*/ 28631 w 34578"/>
                        <a:gd name="connsiteY19" fmla="*/ 7144 h 77800"/>
                        <a:gd name="connsiteX20" fmla="*/ 16616 w 34578"/>
                        <a:gd name="connsiteY20" fmla="*/ 5155 h 77800"/>
                        <a:gd name="connsiteX21" fmla="*/ 7798 w 34578"/>
                        <a:gd name="connsiteY21" fmla="*/ 9737 h 77800"/>
                        <a:gd name="connsiteX22" fmla="*/ 5118 w 34578"/>
                        <a:gd name="connsiteY22" fmla="*/ 20110 h 77800"/>
                        <a:gd name="connsiteX23" fmla="*/ 8490 w 34578"/>
                        <a:gd name="connsiteY23" fmla="*/ 29792 h 77800"/>
                        <a:gd name="connsiteX24" fmla="*/ 19122 w 34578"/>
                        <a:gd name="connsiteY24" fmla="*/ 36276 h 77800"/>
                        <a:gd name="connsiteX25" fmla="*/ 31138 w 34578"/>
                        <a:gd name="connsiteY25" fmla="*/ 44056 h 77800"/>
                        <a:gd name="connsiteX26" fmla="*/ 35633 w 34578"/>
                        <a:gd name="connsiteY26" fmla="*/ 56331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35633" y="56331"/>
                          </a:moveTo>
                          <a:cubicBezTo>
                            <a:pt x="36152" y="62555"/>
                            <a:pt x="34855" y="67742"/>
                            <a:pt x="31657" y="71891"/>
                          </a:cubicBezTo>
                          <a:cubicBezTo>
                            <a:pt x="28545" y="76041"/>
                            <a:pt x="24223" y="78375"/>
                            <a:pt x="18950" y="78807"/>
                          </a:cubicBezTo>
                          <a:cubicBezTo>
                            <a:pt x="12898" y="79326"/>
                            <a:pt x="7971" y="78807"/>
                            <a:pt x="4167" y="77337"/>
                          </a:cubicBezTo>
                          <a:lnTo>
                            <a:pt x="3735" y="71805"/>
                          </a:lnTo>
                          <a:cubicBezTo>
                            <a:pt x="5637" y="72669"/>
                            <a:pt x="7885" y="73274"/>
                            <a:pt x="10651" y="73620"/>
                          </a:cubicBezTo>
                          <a:cubicBezTo>
                            <a:pt x="13331" y="73966"/>
                            <a:pt x="16010" y="74052"/>
                            <a:pt x="18604" y="73879"/>
                          </a:cubicBezTo>
                          <a:cubicBezTo>
                            <a:pt x="22494" y="73534"/>
                            <a:pt x="25519" y="71805"/>
                            <a:pt x="27767" y="68693"/>
                          </a:cubicBezTo>
                          <a:cubicBezTo>
                            <a:pt x="30015" y="65494"/>
                            <a:pt x="30966" y="61691"/>
                            <a:pt x="30533" y="57109"/>
                          </a:cubicBezTo>
                          <a:cubicBezTo>
                            <a:pt x="30187" y="52960"/>
                            <a:pt x="29064" y="49675"/>
                            <a:pt x="27075" y="47341"/>
                          </a:cubicBezTo>
                          <a:cubicBezTo>
                            <a:pt x="25087" y="45007"/>
                            <a:pt x="21543" y="42846"/>
                            <a:pt x="16356" y="40771"/>
                          </a:cubicBezTo>
                          <a:cubicBezTo>
                            <a:pt x="12293" y="39129"/>
                            <a:pt x="9181" y="37486"/>
                            <a:pt x="7107" y="35757"/>
                          </a:cubicBezTo>
                          <a:cubicBezTo>
                            <a:pt x="5032" y="34028"/>
                            <a:pt x="3389" y="32040"/>
                            <a:pt x="2266" y="29619"/>
                          </a:cubicBezTo>
                          <a:cubicBezTo>
                            <a:pt x="1142" y="27285"/>
                            <a:pt x="450" y="24346"/>
                            <a:pt x="104" y="20889"/>
                          </a:cubicBezTo>
                          <a:cubicBezTo>
                            <a:pt x="-241" y="17171"/>
                            <a:pt x="277" y="13714"/>
                            <a:pt x="1574" y="10688"/>
                          </a:cubicBezTo>
                          <a:cubicBezTo>
                            <a:pt x="2871" y="7662"/>
                            <a:pt x="4772" y="5155"/>
                            <a:pt x="7366" y="3340"/>
                          </a:cubicBezTo>
                          <a:cubicBezTo>
                            <a:pt x="9959" y="1525"/>
                            <a:pt x="12898" y="401"/>
                            <a:pt x="16183" y="142"/>
                          </a:cubicBezTo>
                          <a:cubicBezTo>
                            <a:pt x="19122" y="-118"/>
                            <a:pt x="21802" y="-31"/>
                            <a:pt x="24309" y="487"/>
                          </a:cubicBezTo>
                          <a:cubicBezTo>
                            <a:pt x="26730" y="920"/>
                            <a:pt x="28718" y="1525"/>
                            <a:pt x="30187" y="2130"/>
                          </a:cubicBezTo>
                          <a:lnTo>
                            <a:pt x="28631" y="7144"/>
                          </a:lnTo>
                          <a:cubicBezTo>
                            <a:pt x="24655" y="5501"/>
                            <a:pt x="20592" y="4810"/>
                            <a:pt x="16616" y="5155"/>
                          </a:cubicBezTo>
                          <a:cubicBezTo>
                            <a:pt x="12898" y="5501"/>
                            <a:pt x="9959" y="6971"/>
                            <a:pt x="7798" y="9737"/>
                          </a:cubicBezTo>
                          <a:cubicBezTo>
                            <a:pt x="5637" y="12503"/>
                            <a:pt x="4772" y="15961"/>
                            <a:pt x="5118" y="20110"/>
                          </a:cubicBezTo>
                          <a:cubicBezTo>
                            <a:pt x="5464" y="24346"/>
                            <a:pt x="6588" y="27631"/>
                            <a:pt x="8490" y="29792"/>
                          </a:cubicBezTo>
                          <a:cubicBezTo>
                            <a:pt x="10391" y="32040"/>
                            <a:pt x="13936" y="34201"/>
                            <a:pt x="19122" y="36276"/>
                          </a:cubicBezTo>
                          <a:cubicBezTo>
                            <a:pt x="24482" y="38350"/>
                            <a:pt x="28459" y="40944"/>
                            <a:pt x="31138" y="44056"/>
                          </a:cubicBezTo>
                          <a:cubicBezTo>
                            <a:pt x="33732" y="47600"/>
                            <a:pt x="35288" y="51577"/>
                            <a:pt x="35633" y="5633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" name="Freihandform: Form 205">
                      <a:extLst>
                        <a:ext uri="{FF2B5EF4-FFF2-40B4-BE49-F238E27FC236}">
                          <a16:creationId xmlns:a16="http://schemas.microsoft.com/office/drawing/2014/main" id="{26E32A5B-4B7F-4582-82C4-DFDD5C1DB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9849" y="1132175"/>
                      <a:ext cx="25934" cy="69156"/>
                    </a:xfrm>
                    <a:custGeom>
                      <a:avLst/>
                      <a:gdLst>
                        <a:gd name="connsiteX0" fmla="*/ 9336 w 25933"/>
                        <a:gd name="connsiteY0" fmla="*/ 77455 h 69156"/>
                        <a:gd name="connsiteX1" fmla="*/ 4236 w 25933"/>
                        <a:gd name="connsiteY1" fmla="*/ 77714 h 69156"/>
                        <a:gd name="connsiteX2" fmla="*/ 0 w 25933"/>
                        <a:gd name="connsiteY2" fmla="*/ 1556 h 69156"/>
                        <a:gd name="connsiteX3" fmla="*/ 27749 w 25933"/>
                        <a:gd name="connsiteY3" fmla="*/ 0 h 69156"/>
                        <a:gd name="connsiteX4" fmla="*/ 28008 w 25933"/>
                        <a:gd name="connsiteY4" fmla="*/ 4927 h 69156"/>
                        <a:gd name="connsiteX5" fmla="*/ 5446 w 25933"/>
                        <a:gd name="connsiteY5" fmla="*/ 6224 h 69156"/>
                        <a:gd name="connsiteX6" fmla="*/ 7261 w 25933"/>
                        <a:gd name="connsiteY6" fmla="*/ 38555 h 69156"/>
                        <a:gd name="connsiteX7" fmla="*/ 28613 w 25933"/>
                        <a:gd name="connsiteY7" fmla="*/ 37344 h 69156"/>
                        <a:gd name="connsiteX8" fmla="*/ 28873 w 25933"/>
                        <a:gd name="connsiteY8" fmla="*/ 42272 h 69156"/>
                        <a:gd name="connsiteX9" fmla="*/ 7521 w 25933"/>
                        <a:gd name="connsiteY9" fmla="*/ 43482 h 69156"/>
                        <a:gd name="connsiteX10" fmla="*/ 9336 w 25933"/>
                        <a:gd name="connsiteY10" fmla="*/ 77455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5933" h="69156">
                          <a:moveTo>
                            <a:pt x="9336" y="77455"/>
                          </a:moveTo>
                          <a:lnTo>
                            <a:pt x="4236" y="77714"/>
                          </a:lnTo>
                          <a:lnTo>
                            <a:pt x="0" y="1556"/>
                          </a:lnTo>
                          <a:lnTo>
                            <a:pt x="27749" y="0"/>
                          </a:lnTo>
                          <a:lnTo>
                            <a:pt x="28008" y="4927"/>
                          </a:lnTo>
                          <a:lnTo>
                            <a:pt x="5446" y="6224"/>
                          </a:lnTo>
                          <a:lnTo>
                            <a:pt x="7261" y="38555"/>
                          </a:lnTo>
                          <a:lnTo>
                            <a:pt x="28613" y="37344"/>
                          </a:lnTo>
                          <a:lnTo>
                            <a:pt x="28873" y="42272"/>
                          </a:lnTo>
                          <a:lnTo>
                            <a:pt x="7521" y="43482"/>
                          </a:lnTo>
                          <a:lnTo>
                            <a:pt x="9336" y="7745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" name="Freihandform: Form 206">
                      <a:extLst>
                        <a:ext uri="{FF2B5EF4-FFF2-40B4-BE49-F238E27FC236}">
                          <a16:creationId xmlns:a16="http://schemas.microsoft.com/office/drawing/2014/main" id="{3D1D89D6-D2E7-4086-AED5-78AEBC724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7943" y="1130094"/>
                      <a:ext cx="43223" cy="77801"/>
                    </a:xfrm>
                    <a:custGeom>
                      <a:avLst/>
                      <a:gdLst>
                        <a:gd name="connsiteX0" fmla="*/ 44028 w 43222"/>
                        <a:gd name="connsiteY0" fmla="*/ 38648 h 77800"/>
                        <a:gd name="connsiteX1" fmla="*/ 39015 w 43222"/>
                        <a:gd name="connsiteY1" fmla="*/ 67866 h 77800"/>
                        <a:gd name="connsiteX2" fmla="*/ 22849 w 43222"/>
                        <a:gd name="connsiteY2" fmla="*/ 78413 h 77800"/>
                        <a:gd name="connsiteX3" fmla="*/ 6252 w 43222"/>
                        <a:gd name="connsiteY3" fmla="*/ 68558 h 77800"/>
                        <a:gd name="connsiteX4" fmla="*/ 28 w 43222"/>
                        <a:gd name="connsiteY4" fmla="*/ 39512 h 77800"/>
                        <a:gd name="connsiteX5" fmla="*/ 4869 w 43222"/>
                        <a:gd name="connsiteY5" fmla="*/ 10034 h 77800"/>
                        <a:gd name="connsiteX6" fmla="*/ 21207 w 43222"/>
                        <a:gd name="connsiteY6" fmla="*/ 6 h 77800"/>
                        <a:gd name="connsiteX7" fmla="*/ 37718 w 43222"/>
                        <a:gd name="connsiteY7" fmla="*/ 9775 h 77800"/>
                        <a:gd name="connsiteX8" fmla="*/ 44028 w 43222"/>
                        <a:gd name="connsiteY8" fmla="*/ 38648 h 77800"/>
                        <a:gd name="connsiteX9" fmla="*/ 5387 w 43222"/>
                        <a:gd name="connsiteY9" fmla="*/ 39512 h 77800"/>
                        <a:gd name="connsiteX10" fmla="*/ 10228 w 43222"/>
                        <a:gd name="connsiteY10" fmla="*/ 65100 h 77800"/>
                        <a:gd name="connsiteX11" fmla="*/ 22763 w 43222"/>
                        <a:gd name="connsiteY11" fmla="*/ 73485 h 77800"/>
                        <a:gd name="connsiteX12" fmla="*/ 35038 w 43222"/>
                        <a:gd name="connsiteY12" fmla="*/ 64581 h 77800"/>
                        <a:gd name="connsiteX13" fmla="*/ 38755 w 43222"/>
                        <a:gd name="connsiteY13" fmla="*/ 38734 h 77800"/>
                        <a:gd name="connsiteX14" fmla="*/ 34001 w 43222"/>
                        <a:gd name="connsiteY14" fmla="*/ 13233 h 77800"/>
                        <a:gd name="connsiteX15" fmla="*/ 21466 w 43222"/>
                        <a:gd name="connsiteY15" fmla="*/ 4847 h 77800"/>
                        <a:gd name="connsiteX16" fmla="*/ 9104 w 43222"/>
                        <a:gd name="connsiteY16" fmla="*/ 13838 h 77800"/>
                        <a:gd name="connsiteX17" fmla="*/ 5387 w 43222"/>
                        <a:gd name="connsiteY17" fmla="*/ 3951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44028" y="38648"/>
                          </a:moveTo>
                          <a:cubicBezTo>
                            <a:pt x="44288" y="51269"/>
                            <a:pt x="42645" y="61037"/>
                            <a:pt x="39015" y="67866"/>
                          </a:cubicBezTo>
                          <a:cubicBezTo>
                            <a:pt x="35384" y="74695"/>
                            <a:pt x="30024" y="78240"/>
                            <a:pt x="22849" y="78413"/>
                          </a:cubicBezTo>
                          <a:cubicBezTo>
                            <a:pt x="15674" y="78585"/>
                            <a:pt x="10142" y="75300"/>
                            <a:pt x="6252" y="68558"/>
                          </a:cubicBezTo>
                          <a:cubicBezTo>
                            <a:pt x="2362" y="61815"/>
                            <a:pt x="287" y="52133"/>
                            <a:pt x="28" y="39512"/>
                          </a:cubicBezTo>
                          <a:cubicBezTo>
                            <a:pt x="-232" y="26372"/>
                            <a:pt x="1324" y="16518"/>
                            <a:pt x="4869" y="10034"/>
                          </a:cubicBezTo>
                          <a:cubicBezTo>
                            <a:pt x="8413" y="3551"/>
                            <a:pt x="13859" y="179"/>
                            <a:pt x="21207" y="6"/>
                          </a:cubicBezTo>
                          <a:cubicBezTo>
                            <a:pt x="28295" y="-166"/>
                            <a:pt x="33828" y="3119"/>
                            <a:pt x="37718" y="9775"/>
                          </a:cubicBezTo>
                          <a:cubicBezTo>
                            <a:pt x="41694" y="16518"/>
                            <a:pt x="43769" y="26113"/>
                            <a:pt x="44028" y="38648"/>
                          </a:cubicBezTo>
                          <a:close/>
                          <a:moveTo>
                            <a:pt x="5387" y="39512"/>
                          </a:moveTo>
                          <a:cubicBezTo>
                            <a:pt x="5647" y="50836"/>
                            <a:pt x="7289" y="59395"/>
                            <a:pt x="10228" y="65100"/>
                          </a:cubicBezTo>
                          <a:cubicBezTo>
                            <a:pt x="13167" y="70805"/>
                            <a:pt x="17403" y="73658"/>
                            <a:pt x="22763" y="73485"/>
                          </a:cubicBezTo>
                          <a:cubicBezTo>
                            <a:pt x="28209" y="73399"/>
                            <a:pt x="32272" y="70373"/>
                            <a:pt x="35038" y="64581"/>
                          </a:cubicBezTo>
                          <a:cubicBezTo>
                            <a:pt x="37718" y="58789"/>
                            <a:pt x="38928" y="50145"/>
                            <a:pt x="38755" y="38734"/>
                          </a:cubicBezTo>
                          <a:cubicBezTo>
                            <a:pt x="38496" y="27410"/>
                            <a:pt x="36940" y="18938"/>
                            <a:pt x="34001" y="13233"/>
                          </a:cubicBezTo>
                          <a:cubicBezTo>
                            <a:pt x="31062" y="7527"/>
                            <a:pt x="26912" y="4761"/>
                            <a:pt x="21466" y="4847"/>
                          </a:cubicBezTo>
                          <a:cubicBezTo>
                            <a:pt x="15847" y="4934"/>
                            <a:pt x="11698" y="7959"/>
                            <a:pt x="9104" y="13838"/>
                          </a:cubicBezTo>
                          <a:cubicBezTo>
                            <a:pt x="6338" y="19803"/>
                            <a:pt x="5128" y="28361"/>
                            <a:pt x="5387" y="3951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" name="Freihandform: Form 207">
                      <a:extLst>
                        <a:ext uri="{FF2B5EF4-FFF2-40B4-BE49-F238E27FC236}">
                          <a16:creationId xmlns:a16="http://schemas.microsoft.com/office/drawing/2014/main" id="{12AC1DD2-E4C7-4212-A312-A46A93016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9838" y="1130792"/>
                      <a:ext cx="34578" cy="69156"/>
                    </a:xfrm>
                    <a:custGeom>
                      <a:avLst/>
                      <a:gdLst>
                        <a:gd name="connsiteX0" fmla="*/ 5446 w 34578"/>
                        <a:gd name="connsiteY0" fmla="*/ 42963 h 69156"/>
                        <a:gd name="connsiteX1" fmla="*/ 5100 w 34578"/>
                        <a:gd name="connsiteY1" fmla="*/ 76331 h 69156"/>
                        <a:gd name="connsiteX2" fmla="*/ 0 w 34578"/>
                        <a:gd name="connsiteY2" fmla="*/ 76245 h 69156"/>
                        <a:gd name="connsiteX3" fmla="*/ 778 w 34578"/>
                        <a:gd name="connsiteY3" fmla="*/ 0 h 69156"/>
                        <a:gd name="connsiteX4" fmla="*/ 11238 w 34578"/>
                        <a:gd name="connsiteY4" fmla="*/ 87 h 69156"/>
                        <a:gd name="connsiteX5" fmla="*/ 27490 w 34578"/>
                        <a:gd name="connsiteY5" fmla="*/ 5532 h 69156"/>
                        <a:gd name="connsiteX6" fmla="*/ 32504 w 34578"/>
                        <a:gd name="connsiteY6" fmla="*/ 21352 h 69156"/>
                        <a:gd name="connsiteX7" fmla="*/ 29564 w 34578"/>
                        <a:gd name="connsiteY7" fmla="*/ 34405 h 69156"/>
                        <a:gd name="connsiteX8" fmla="*/ 20055 w 34578"/>
                        <a:gd name="connsiteY8" fmla="*/ 42012 h 69156"/>
                        <a:gd name="connsiteX9" fmla="*/ 34837 w 34578"/>
                        <a:gd name="connsiteY9" fmla="*/ 76677 h 69156"/>
                        <a:gd name="connsiteX10" fmla="*/ 29132 w 34578"/>
                        <a:gd name="connsiteY10" fmla="*/ 76591 h 69156"/>
                        <a:gd name="connsiteX11" fmla="*/ 15214 w 34578"/>
                        <a:gd name="connsiteY11" fmla="*/ 43136 h 69156"/>
                        <a:gd name="connsiteX12" fmla="*/ 5446 w 34578"/>
                        <a:gd name="connsiteY12" fmla="*/ 42963 h 69156"/>
                        <a:gd name="connsiteX13" fmla="*/ 5533 w 34578"/>
                        <a:gd name="connsiteY13" fmla="*/ 38295 h 69156"/>
                        <a:gd name="connsiteX14" fmla="*/ 12707 w 34578"/>
                        <a:gd name="connsiteY14" fmla="*/ 38382 h 69156"/>
                        <a:gd name="connsiteX15" fmla="*/ 23427 w 34578"/>
                        <a:gd name="connsiteY15" fmla="*/ 34232 h 69156"/>
                        <a:gd name="connsiteX16" fmla="*/ 27317 w 34578"/>
                        <a:gd name="connsiteY16" fmla="*/ 21525 h 69156"/>
                        <a:gd name="connsiteX17" fmla="*/ 23600 w 34578"/>
                        <a:gd name="connsiteY17" fmla="*/ 9077 h 69156"/>
                        <a:gd name="connsiteX18" fmla="*/ 11584 w 34578"/>
                        <a:gd name="connsiteY18" fmla="*/ 5100 h 69156"/>
                        <a:gd name="connsiteX19" fmla="*/ 5878 w 34578"/>
                        <a:gd name="connsiteY19" fmla="*/ 5014 h 69156"/>
                        <a:gd name="connsiteX20" fmla="*/ 5533 w 34578"/>
                        <a:gd name="connsiteY20" fmla="*/ 38295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4578" h="69156">
                          <a:moveTo>
                            <a:pt x="5446" y="42963"/>
                          </a:moveTo>
                          <a:lnTo>
                            <a:pt x="5100" y="76331"/>
                          </a:lnTo>
                          <a:lnTo>
                            <a:pt x="0" y="76245"/>
                          </a:lnTo>
                          <a:lnTo>
                            <a:pt x="778" y="0"/>
                          </a:lnTo>
                          <a:lnTo>
                            <a:pt x="11238" y="87"/>
                          </a:lnTo>
                          <a:cubicBezTo>
                            <a:pt x="18672" y="173"/>
                            <a:pt x="24118" y="1988"/>
                            <a:pt x="27490" y="5532"/>
                          </a:cubicBezTo>
                          <a:cubicBezTo>
                            <a:pt x="30861" y="9077"/>
                            <a:pt x="32590" y="14350"/>
                            <a:pt x="32504" y="21352"/>
                          </a:cubicBezTo>
                          <a:cubicBezTo>
                            <a:pt x="32417" y="26625"/>
                            <a:pt x="31466" y="30947"/>
                            <a:pt x="29564" y="34405"/>
                          </a:cubicBezTo>
                          <a:cubicBezTo>
                            <a:pt x="27663" y="37777"/>
                            <a:pt x="24464" y="40284"/>
                            <a:pt x="20055" y="42012"/>
                          </a:cubicBezTo>
                          <a:lnTo>
                            <a:pt x="34837" y="76677"/>
                          </a:lnTo>
                          <a:lnTo>
                            <a:pt x="29132" y="76591"/>
                          </a:lnTo>
                          <a:lnTo>
                            <a:pt x="15214" y="43136"/>
                          </a:lnTo>
                          <a:lnTo>
                            <a:pt x="5446" y="42963"/>
                          </a:lnTo>
                          <a:close/>
                          <a:moveTo>
                            <a:pt x="5533" y="38295"/>
                          </a:moveTo>
                          <a:lnTo>
                            <a:pt x="12707" y="38382"/>
                          </a:lnTo>
                          <a:cubicBezTo>
                            <a:pt x="17376" y="38382"/>
                            <a:pt x="20920" y="36999"/>
                            <a:pt x="23427" y="34232"/>
                          </a:cubicBezTo>
                          <a:cubicBezTo>
                            <a:pt x="25934" y="31380"/>
                            <a:pt x="27230" y="27144"/>
                            <a:pt x="27317" y="21525"/>
                          </a:cubicBezTo>
                          <a:cubicBezTo>
                            <a:pt x="27403" y="15820"/>
                            <a:pt x="26106" y="11670"/>
                            <a:pt x="23600" y="9077"/>
                          </a:cubicBezTo>
                          <a:cubicBezTo>
                            <a:pt x="21093" y="6483"/>
                            <a:pt x="17030" y="5187"/>
                            <a:pt x="11584" y="5100"/>
                          </a:cubicBezTo>
                          <a:lnTo>
                            <a:pt x="5878" y="5014"/>
                          </a:lnTo>
                          <a:lnTo>
                            <a:pt x="5533" y="3829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" name="Freihandform: Form 208">
                      <a:extLst>
                        <a:ext uri="{FF2B5EF4-FFF2-40B4-BE49-F238E27FC236}">
                          <a16:creationId xmlns:a16="http://schemas.microsoft.com/office/drawing/2014/main" id="{2E2EE3DC-0752-4084-90FD-E7DC9B893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2283" y="1131311"/>
                      <a:ext cx="51867" cy="77801"/>
                    </a:xfrm>
                    <a:custGeom>
                      <a:avLst/>
                      <a:gdLst>
                        <a:gd name="connsiteX0" fmla="*/ 25156 w 51867"/>
                        <a:gd name="connsiteY0" fmla="*/ 77369 h 77800"/>
                        <a:gd name="connsiteX1" fmla="*/ 8299 w 51867"/>
                        <a:gd name="connsiteY1" fmla="*/ 7002 h 77800"/>
                        <a:gd name="connsiteX2" fmla="*/ 7867 w 51867"/>
                        <a:gd name="connsiteY2" fmla="*/ 7002 h 77800"/>
                        <a:gd name="connsiteX3" fmla="*/ 7694 w 51867"/>
                        <a:gd name="connsiteY3" fmla="*/ 20920 h 77800"/>
                        <a:gd name="connsiteX4" fmla="*/ 4927 w 51867"/>
                        <a:gd name="connsiteY4" fmla="*/ 76418 h 77800"/>
                        <a:gd name="connsiteX5" fmla="*/ 0 w 51867"/>
                        <a:gd name="connsiteY5" fmla="*/ 76158 h 77800"/>
                        <a:gd name="connsiteX6" fmla="*/ 3804 w 51867"/>
                        <a:gd name="connsiteY6" fmla="*/ 0 h 77800"/>
                        <a:gd name="connsiteX7" fmla="*/ 11324 w 51867"/>
                        <a:gd name="connsiteY7" fmla="*/ 346 h 77800"/>
                        <a:gd name="connsiteX8" fmla="*/ 25588 w 51867"/>
                        <a:gd name="connsiteY8" fmla="*/ 59474 h 77800"/>
                        <a:gd name="connsiteX9" fmla="*/ 27922 w 51867"/>
                        <a:gd name="connsiteY9" fmla="*/ 72787 h 77800"/>
                        <a:gd name="connsiteX10" fmla="*/ 28354 w 51867"/>
                        <a:gd name="connsiteY10" fmla="*/ 72787 h 77800"/>
                        <a:gd name="connsiteX11" fmla="*/ 32244 w 51867"/>
                        <a:gd name="connsiteY11" fmla="*/ 59907 h 77800"/>
                        <a:gd name="connsiteX12" fmla="*/ 52040 w 51867"/>
                        <a:gd name="connsiteY12" fmla="*/ 2334 h 77800"/>
                        <a:gd name="connsiteX13" fmla="*/ 59820 w 51867"/>
                        <a:gd name="connsiteY13" fmla="*/ 2680 h 77800"/>
                        <a:gd name="connsiteX14" fmla="*/ 56103 w 51867"/>
                        <a:gd name="connsiteY14" fmla="*/ 78838 h 77800"/>
                        <a:gd name="connsiteX15" fmla="*/ 51003 w 51867"/>
                        <a:gd name="connsiteY15" fmla="*/ 78579 h 77800"/>
                        <a:gd name="connsiteX16" fmla="*/ 53683 w 51867"/>
                        <a:gd name="connsiteY16" fmla="*/ 23513 h 77800"/>
                        <a:gd name="connsiteX17" fmla="*/ 54893 w 51867"/>
                        <a:gd name="connsiteY17" fmla="*/ 9336 h 77800"/>
                        <a:gd name="connsiteX18" fmla="*/ 54460 w 51867"/>
                        <a:gd name="connsiteY18" fmla="*/ 9336 h 77800"/>
                        <a:gd name="connsiteX19" fmla="*/ 30861 w 51867"/>
                        <a:gd name="connsiteY19" fmla="*/ 77628 h 77800"/>
                        <a:gd name="connsiteX20" fmla="*/ 25156 w 51867"/>
                        <a:gd name="connsiteY20" fmla="*/ 7736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25156" y="77369"/>
                          </a:moveTo>
                          <a:lnTo>
                            <a:pt x="8299" y="7002"/>
                          </a:lnTo>
                          <a:lnTo>
                            <a:pt x="7867" y="7002"/>
                          </a:lnTo>
                          <a:cubicBezTo>
                            <a:pt x="7867" y="14350"/>
                            <a:pt x="7780" y="18932"/>
                            <a:pt x="7694" y="20920"/>
                          </a:cubicBezTo>
                          <a:lnTo>
                            <a:pt x="4927" y="76418"/>
                          </a:lnTo>
                          <a:lnTo>
                            <a:pt x="0" y="76158"/>
                          </a:lnTo>
                          <a:lnTo>
                            <a:pt x="3804" y="0"/>
                          </a:lnTo>
                          <a:lnTo>
                            <a:pt x="11324" y="346"/>
                          </a:lnTo>
                          <a:lnTo>
                            <a:pt x="25588" y="59474"/>
                          </a:lnTo>
                          <a:cubicBezTo>
                            <a:pt x="26884" y="64661"/>
                            <a:pt x="27662" y="69156"/>
                            <a:pt x="27922" y="72787"/>
                          </a:cubicBezTo>
                          <a:lnTo>
                            <a:pt x="28354" y="72787"/>
                          </a:lnTo>
                          <a:cubicBezTo>
                            <a:pt x="28786" y="70194"/>
                            <a:pt x="30083" y="65958"/>
                            <a:pt x="32244" y="59907"/>
                          </a:cubicBezTo>
                          <a:lnTo>
                            <a:pt x="52040" y="2334"/>
                          </a:lnTo>
                          <a:lnTo>
                            <a:pt x="59820" y="2680"/>
                          </a:lnTo>
                          <a:lnTo>
                            <a:pt x="56103" y="78838"/>
                          </a:lnTo>
                          <a:lnTo>
                            <a:pt x="51003" y="78579"/>
                          </a:lnTo>
                          <a:lnTo>
                            <a:pt x="53683" y="23513"/>
                          </a:lnTo>
                          <a:cubicBezTo>
                            <a:pt x="53769" y="21352"/>
                            <a:pt x="54201" y="16684"/>
                            <a:pt x="54893" y="9336"/>
                          </a:cubicBezTo>
                          <a:lnTo>
                            <a:pt x="54460" y="9336"/>
                          </a:lnTo>
                          <a:lnTo>
                            <a:pt x="30861" y="77628"/>
                          </a:lnTo>
                          <a:lnTo>
                            <a:pt x="25156" y="7736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" name="Freihandform: Form 209">
                      <a:extLst>
                        <a:ext uri="{FF2B5EF4-FFF2-40B4-BE49-F238E27FC236}">
                          <a16:creationId xmlns:a16="http://schemas.microsoft.com/office/drawing/2014/main" id="{A64EB84A-4F82-4CFE-9479-830553C2D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6080" y="1136497"/>
                      <a:ext cx="34578" cy="77801"/>
                    </a:xfrm>
                    <a:custGeom>
                      <a:avLst/>
                      <a:gdLst>
                        <a:gd name="connsiteX0" fmla="*/ 36999 w 34578"/>
                        <a:gd name="connsiteY0" fmla="*/ 77714 h 77800"/>
                        <a:gd name="connsiteX1" fmla="*/ 32763 w 34578"/>
                        <a:gd name="connsiteY1" fmla="*/ 49533 h 77800"/>
                        <a:gd name="connsiteX2" fmla="*/ 14350 w 34578"/>
                        <a:gd name="connsiteY2" fmla="*/ 47891 h 77800"/>
                        <a:gd name="connsiteX3" fmla="*/ 5273 w 34578"/>
                        <a:gd name="connsiteY3" fmla="*/ 74862 h 77800"/>
                        <a:gd name="connsiteX4" fmla="*/ 0 w 34578"/>
                        <a:gd name="connsiteY4" fmla="*/ 74343 h 77800"/>
                        <a:gd name="connsiteX5" fmla="*/ 25156 w 34578"/>
                        <a:gd name="connsiteY5" fmla="*/ 0 h 77800"/>
                        <a:gd name="connsiteX6" fmla="*/ 30429 w 34578"/>
                        <a:gd name="connsiteY6" fmla="*/ 519 h 77800"/>
                        <a:gd name="connsiteX7" fmla="*/ 42272 w 34578"/>
                        <a:gd name="connsiteY7" fmla="*/ 78147 h 77800"/>
                        <a:gd name="connsiteX8" fmla="*/ 36999 w 34578"/>
                        <a:gd name="connsiteY8" fmla="*/ 77714 h 77800"/>
                        <a:gd name="connsiteX9" fmla="*/ 32071 w 34578"/>
                        <a:gd name="connsiteY9" fmla="*/ 44347 h 77800"/>
                        <a:gd name="connsiteX10" fmla="*/ 27922 w 34578"/>
                        <a:gd name="connsiteY10" fmla="*/ 15387 h 77800"/>
                        <a:gd name="connsiteX11" fmla="*/ 27144 w 34578"/>
                        <a:gd name="connsiteY11" fmla="*/ 6224 h 77800"/>
                        <a:gd name="connsiteX12" fmla="*/ 24896 w 34578"/>
                        <a:gd name="connsiteY12" fmla="*/ 15128 h 77800"/>
                        <a:gd name="connsiteX13" fmla="*/ 15819 w 34578"/>
                        <a:gd name="connsiteY13" fmla="*/ 42877 h 77800"/>
                        <a:gd name="connsiteX14" fmla="*/ 32071 w 34578"/>
                        <a:gd name="connsiteY14" fmla="*/ 44347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36999" y="77714"/>
                          </a:moveTo>
                          <a:lnTo>
                            <a:pt x="32763" y="49533"/>
                          </a:lnTo>
                          <a:lnTo>
                            <a:pt x="14350" y="47891"/>
                          </a:lnTo>
                          <a:lnTo>
                            <a:pt x="5273" y="74862"/>
                          </a:lnTo>
                          <a:lnTo>
                            <a:pt x="0" y="74343"/>
                          </a:lnTo>
                          <a:lnTo>
                            <a:pt x="25156" y="0"/>
                          </a:lnTo>
                          <a:lnTo>
                            <a:pt x="30429" y="519"/>
                          </a:lnTo>
                          <a:lnTo>
                            <a:pt x="42272" y="78147"/>
                          </a:lnTo>
                          <a:lnTo>
                            <a:pt x="36999" y="77714"/>
                          </a:lnTo>
                          <a:close/>
                          <a:moveTo>
                            <a:pt x="32071" y="44347"/>
                          </a:moveTo>
                          <a:lnTo>
                            <a:pt x="27922" y="15387"/>
                          </a:lnTo>
                          <a:cubicBezTo>
                            <a:pt x="27490" y="12102"/>
                            <a:pt x="27230" y="9077"/>
                            <a:pt x="27144" y="6224"/>
                          </a:cubicBezTo>
                          <a:cubicBezTo>
                            <a:pt x="26539" y="9163"/>
                            <a:pt x="25761" y="12189"/>
                            <a:pt x="24896" y="15128"/>
                          </a:cubicBezTo>
                          <a:lnTo>
                            <a:pt x="15819" y="42877"/>
                          </a:lnTo>
                          <a:lnTo>
                            <a:pt x="32071" y="4434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" name="Freihandform: Form 210">
                      <a:extLst>
                        <a:ext uri="{FF2B5EF4-FFF2-40B4-BE49-F238E27FC236}">
                          <a16:creationId xmlns:a16="http://schemas.microsoft.com/office/drawing/2014/main" id="{327324F3-1A91-4109-A6AF-E5D72CA8C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2587" y="1138659"/>
                      <a:ext cx="34578" cy="77801"/>
                    </a:xfrm>
                    <a:custGeom>
                      <a:avLst/>
                      <a:gdLst>
                        <a:gd name="connsiteX0" fmla="*/ 11929 w 34578"/>
                        <a:gd name="connsiteY0" fmla="*/ 78060 h 77800"/>
                        <a:gd name="connsiteX1" fmla="*/ 6829 w 34578"/>
                        <a:gd name="connsiteY1" fmla="*/ 77455 h 77800"/>
                        <a:gd name="connsiteX2" fmla="*/ 15128 w 34578"/>
                        <a:gd name="connsiteY2" fmla="*/ 6570 h 77800"/>
                        <a:gd name="connsiteX3" fmla="*/ 0 w 34578"/>
                        <a:gd name="connsiteY3" fmla="*/ 4841 h 77800"/>
                        <a:gd name="connsiteX4" fmla="*/ 605 w 34578"/>
                        <a:gd name="connsiteY4" fmla="*/ 0 h 77800"/>
                        <a:gd name="connsiteX5" fmla="*/ 35875 w 34578"/>
                        <a:gd name="connsiteY5" fmla="*/ 4149 h 77800"/>
                        <a:gd name="connsiteX6" fmla="*/ 35270 w 34578"/>
                        <a:gd name="connsiteY6" fmla="*/ 8990 h 77800"/>
                        <a:gd name="connsiteX7" fmla="*/ 20228 w 34578"/>
                        <a:gd name="connsiteY7" fmla="*/ 7261 h 77800"/>
                        <a:gd name="connsiteX8" fmla="*/ 11929 w 34578"/>
                        <a:gd name="connsiteY8" fmla="*/ 7806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11929" y="78060"/>
                          </a:moveTo>
                          <a:lnTo>
                            <a:pt x="6829" y="77455"/>
                          </a:lnTo>
                          <a:lnTo>
                            <a:pt x="15128" y="6570"/>
                          </a:lnTo>
                          <a:lnTo>
                            <a:pt x="0" y="4841"/>
                          </a:lnTo>
                          <a:lnTo>
                            <a:pt x="605" y="0"/>
                          </a:lnTo>
                          <a:lnTo>
                            <a:pt x="35875" y="4149"/>
                          </a:lnTo>
                          <a:lnTo>
                            <a:pt x="35270" y="8990"/>
                          </a:lnTo>
                          <a:lnTo>
                            <a:pt x="20228" y="7261"/>
                          </a:lnTo>
                          <a:lnTo>
                            <a:pt x="11929" y="780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" name="Freihandform: Form 211">
                      <a:extLst>
                        <a:ext uri="{FF2B5EF4-FFF2-40B4-BE49-F238E27FC236}">
                          <a16:creationId xmlns:a16="http://schemas.microsoft.com/office/drawing/2014/main" id="{DC3EAC45-5C15-4ACC-931A-D54B8DFA5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6301" y="1143932"/>
                      <a:ext cx="8645" cy="69156"/>
                    </a:xfrm>
                    <a:custGeom>
                      <a:avLst/>
                      <a:gdLst>
                        <a:gd name="connsiteX0" fmla="*/ 0 w 8644"/>
                        <a:gd name="connsiteY0" fmla="*/ 75553 h 69156"/>
                        <a:gd name="connsiteX1" fmla="*/ 10373 w 8644"/>
                        <a:gd name="connsiteY1" fmla="*/ 0 h 69156"/>
                        <a:gd name="connsiteX2" fmla="*/ 15474 w 8644"/>
                        <a:gd name="connsiteY2" fmla="*/ 692 h 69156"/>
                        <a:gd name="connsiteX3" fmla="*/ 5100 w 8644"/>
                        <a:gd name="connsiteY3" fmla="*/ 76245 h 69156"/>
                        <a:gd name="connsiteX4" fmla="*/ 0 w 8644"/>
                        <a:gd name="connsiteY4" fmla="*/ 75553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44" h="69156">
                          <a:moveTo>
                            <a:pt x="0" y="75553"/>
                          </a:moveTo>
                          <a:lnTo>
                            <a:pt x="10373" y="0"/>
                          </a:lnTo>
                          <a:lnTo>
                            <a:pt x="15474" y="692"/>
                          </a:lnTo>
                          <a:lnTo>
                            <a:pt x="5100" y="76245"/>
                          </a:lnTo>
                          <a:lnTo>
                            <a:pt x="0" y="7555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" name="Freihandform: Form 212">
                      <a:extLst>
                        <a:ext uri="{FF2B5EF4-FFF2-40B4-BE49-F238E27FC236}">
                          <a16:creationId xmlns:a16="http://schemas.microsoft.com/office/drawing/2014/main" id="{D4B36728-79A9-49D4-A3EB-BE220F574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7480" y="1148542"/>
                      <a:ext cx="43223" cy="77801"/>
                    </a:xfrm>
                    <a:custGeom>
                      <a:avLst/>
                      <a:gdLst>
                        <a:gd name="connsiteX0" fmla="*/ 44779 w 43222"/>
                        <a:gd name="connsiteY0" fmla="*/ 42416 h 77800"/>
                        <a:gd name="connsiteX1" fmla="*/ 34492 w 43222"/>
                        <a:gd name="connsiteY1" fmla="*/ 70252 h 77800"/>
                        <a:gd name="connsiteX2" fmla="*/ 16684 w 43222"/>
                        <a:gd name="connsiteY2" fmla="*/ 77686 h 77800"/>
                        <a:gd name="connsiteX3" fmla="*/ 2161 w 43222"/>
                        <a:gd name="connsiteY3" fmla="*/ 64892 h 77800"/>
                        <a:gd name="connsiteX4" fmla="*/ 1383 w 43222"/>
                        <a:gd name="connsiteY4" fmla="*/ 35241 h 77800"/>
                        <a:gd name="connsiteX5" fmla="*/ 11584 w 43222"/>
                        <a:gd name="connsiteY5" fmla="*/ 7146 h 77800"/>
                        <a:gd name="connsiteX6" fmla="*/ 29478 w 43222"/>
                        <a:gd name="connsiteY6" fmla="*/ 317 h 77800"/>
                        <a:gd name="connsiteX7" fmla="*/ 43914 w 43222"/>
                        <a:gd name="connsiteY7" fmla="*/ 12938 h 77800"/>
                        <a:gd name="connsiteX8" fmla="*/ 44779 w 43222"/>
                        <a:gd name="connsiteY8" fmla="*/ 42416 h 77800"/>
                        <a:gd name="connsiteX9" fmla="*/ 6570 w 43222"/>
                        <a:gd name="connsiteY9" fmla="*/ 36192 h 77800"/>
                        <a:gd name="connsiteX10" fmla="*/ 6656 w 43222"/>
                        <a:gd name="connsiteY10" fmla="*/ 62212 h 77800"/>
                        <a:gd name="connsiteX11" fmla="*/ 17462 w 43222"/>
                        <a:gd name="connsiteY11" fmla="*/ 72758 h 77800"/>
                        <a:gd name="connsiteX12" fmla="*/ 31120 w 43222"/>
                        <a:gd name="connsiteY12" fmla="*/ 66275 h 77800"/>
                        <a:gd name="connsiteX13" fmla="*/ 39506 w 43222"/>
                        <a:gd name="connsiteY13" fmla="*/ 41552 h 77800"/>
                        <a:gd name="connsiteX14" fmla="*/ 39506 w 43222"/>
                        <a:gd name="connsiteY14" fmla="*/ 15618 h 77800"/>
                        <a:gd name="connsiteX15" fmla="*/ 28700 w 43222"/>
                        <a:gd name="connsiteY15" fmla="*/ 5072 h 77800"/>
                        <a:gd name="connsiteX16" fmla="*/ 14869 w 43222"/>
                        <a:gd name="connsiteY16" fmla="*/ 11642 h 77800"/>
                        <a:gd name="connsiteX17" fmla="*/ 6570 w 43222"/>
                        <a:gd name="connsiteY17" fmla="*/ 3619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44779" y="42416"/>
                          </a:moveTo>
                          <a:cubicBezTo>
                            <a:pt x="42704" y="54864"/>
                            <a:pt x="39333" y="64114"/>
                            <a:pt x="34492" y="70252"/>
                          </a:cubicBezTo>
                          <a:cubicBezTo>
                            <a:pt x="29651" y="76303"/>
                            <a:pt x="23772" y="78810"/>
                            <a:pt x="16684" y="77686"/>
                          </a:cubicBezTo>
                          <a:cubicBezTo>
                            <a:pt x="9595" y="76562"/>
                            <a:pt x="4755" y="72240"/>
                            <a:pt x="2161" y="64892"/>
                          </a:cubicBezTo>
                          <a:cubicBezTo>
                            <a:pt x="-432" y="57544"/>
                            <a:pt x="-692" y="47689"/>
                            <a:pt x="1383" y="35241"/>
                          </a:cubicBezTo>
                          <a:cubicBezTo>
                            <a:pt x="3544" y="22274"/>
                            <a:pt x="6916" y="12852"/>
                            <a:pt x="11584" y="7146"/>
                          </a:cubicBezTo>
                          <a:cubicBezTo>
                            <a:pt x="16252" y="1355"/>
                            <a:pt x="22216" y="-893"/>
                            <a:pt x="29478" y="317"/>
                          </a:cubicBezTo>
                          <a:cubicBezTo>
                            <a:pt x="36480" y="1441"/>
                            <a:pt x="41321" y="5677"/>
                            <a:pt x="43914" y="12938"/>
                          </a:cubicBezTo>
                          <a:cubicBezTo>
                            <a:pt x="46508" y="20200"/>
                            <a:pt x="46767" y="29968"/>
                            <a:pt x="44779" y="42416"/>
                          </a:cubicBezTo>
                          <a:close/>
                          <a:moveTo>
                            <a:pt x="6570" y="36192"/>
                          </a:moveTo>
                          <a:cubicBezTo>
                            <a:pt x="4755" y="47344"/>
                            <a:pt x="4755" y="56075"/>
                            <a:pt x="6656" y="62212"/>
                          </a:cubicBezTo>
                          <a:cubicBezTo>
                            <a:pt x="8472" y="68350"/>
                            <a:pt x="12102" y="71894"/>
                            <a:pt x="17462" y="72758"/>
                          </a:cubicBezTo>
                          <a:cubicBezTo>
                            <a:pt x="22822" y="73623"/>
                            <a:pt x="27403" y="71462"/>
                            <a:pt x="31120" y="66275"/>
                          </a:cubicBezTo>
                          <a:cubicBezTo>
                            <a:pt x="34837" y="61088"/>
                            <a:pt x="37604" y="52790"/>
                            <a:pt x="39506" y="41552"/>
                          </a:cubicBezTo>
                          <a:cubicBezTo>
                            <a:pt x="41321" y="30400"/>
                            <a:pt x="41321" y="21756"/>
                            <a:pt x="39506" y="15618"/>
                          </a:cubicBezTo>
                          <a:cubicBezTo>
                            <a:pt x="37690" y="9481"/>
                            <a:pt x="34059" y="6023"/>
                            <a:pt x="28700" y="5072"/>
                          </a:cubicBezTo>
                          <a:cubicBezTo>
                            <a:pt x="23167" y="4207"/>
                            <a:pt x="18586" y="6368"/>
                            <a:pt x="14869" y="11642"/>
                          </a:cubicBezTo>
                          <a:cubicBezTo>
                            <a:pt x="11151" y="17001"/>
                            <a:pt x="8385" y="25127"/>
                            <a:pt x="6570" y="3619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" name="Freihandform: Form 213">
                      <a:extLst>
                        <a:ext uri="{FF2B5EF4-FFF2-40B4-BE49-F238E27FC236}">
                          <a16:creationId xmlns:a16="http://schemas.microsoft.com/office/drawing/2014/main" id="{53776BD6-0284-45CD-959A-7EEA8BCF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025" y="1155602"/>
                      <a:ext cx="51867" cy="77801"/>
                    </a:xfrm>
                    <a:custGeom>
                      <a:avLst/>
                      <a:gdLst>
                        <a:gd name="connsiteX0" fmla="*/ 39419 w 51867"/>
                        <a:gd name="connsiteY0" fmla="*/ 82728 h 77800"/>
                        <a:gd name="connsiteX1" fmla="*/ 33022 w 51867"/>
                        <a:gd name="connsiteY1" fmla="*/ 81432 h 77800"/>
                        <a:gd name="connsiteX2" fmla="*/ 18327 w 51867"/>
                        <a:gd name="connsiteY2" fmla="*/ 8645 h 77800"/>
                        <a:gd name="connsiteX3" fmla="*/ 17894 w 51867"/>
                        <a:gd name="connsiteY3" fmla="*/ 8558 h 77800"/>
                        <a:gd name="connsiteX4" fmla="*/ 15820 w 51867"/>
                        <a:gd name="connsiteY4" fmla="*/ 22044 h 77800"/>
                        <a:gd name="connsiteX5" fmla="*/ 4927 w 51867"/>
                        <a:gd name="connsiteY5" fmla="*/ 75726 h 77800"/>
                        <a:gd name="connsiteX6" fmla="*/ 0 w 51867"/>
                        <a:gd name="connsiteY6" fmla="*/ 74775 h 77800"/>
                        <a:gd name="connsiteX7" fmla="*/ 15128 w 51867"/>
                        <a:gd name="connsiteY7" fmla="*/ 0 h 77800"/>
                        <a:gd name="connsiteX8" fmla="*/ 21611 w 51867"/>
                        <a:gd name="connsiteY8" fmla="*/ 1297 h 77800"/>
                        <a:gd name="connsiteX9" fmla="*/ 36307 w 51867"/>
                        <a:gd name="connsiteY9" fmla="*/ 73219 h 77800"/>
                        <a:gd name="connsiteX10" fmla="*/ 36653 w 51867"/>
                        <a:gd name="connsiteY10" fmla="*/ 73306 h 77800"/>
                        <a:gd name="connsiteX11" fmla="*/ 39073 w 51867"/>
                        <a:gd name="connsiteY11" fmla="*/ 59215 h 77800"/>
                        <a:gd name="connsiteX12" fmla="*/ 49620 w 51867"/>
                        <a:gd name="connsiteY12" fmla="*/ 6916 h 77800"/>
                        <a:gd name="connsiteX13" fmla="*/ 54547 w 51867"/>
                        <a:gd name="connsiteY13" fmla="*/ 7867 h 77800"/>
                        <a:gd name="connsiteX14" fmla="*/ 39419 w 51867"/>
                        <a:gd name="connsiteY14" fmla="*/ 82728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39419" y="82728"/>
                          </a:moveTo>
                          <a:lnTo>
                            <a:pt x="33022" y="81432"/>
                          </a:lnTo>
                          <a:lnTo>
                            <a:pt x="18327" y="8645"/>
                          </a:lnTo>
                          <a:lnTo>
                            <a:pt x="17894" y="8558"/>
                          </a:lnTo>
                          <a:cubicBezTo>
                            <a:pt x="17376" y="13313"/>
                            <a:pt x="16684" y="17808"/>
                            <a:pt x="15820" y="22044"/>
                          </a:cubicBezTo>
                          <a:lnTo>
                            <a:pt x="4927" y="75726"/>
                          </a:lnTo>
                          <a:lnTo>
                            <a:pt x="0" y="74775"/>
                          </a:lnTo>
                          <a:lnTo>
                            <a:pt x="15128" y="0"/>
                          </a:lnTo>
                          <a:lnTo>
                            <a:pt x="21611" y="1297"/>
                          </a:lnTo>
                          <a:lnTo>
                            <a:pt x="36307" y="73219"/>
                          </a:lnTo>
                          <a:lnTo>
                            <a:pt x="36653" y="73306"/>
                          </a:lnTo>
                          <a:cubicBezTo>
                            <a:pt x="37517" y="67687"/>
                            <a:pt x="38296" y="62932"/>
                            <a:pt x="39073" y="59215"/>
                          </a:cubicBezTo>
                          <a:lnTo>
                            <a:pt x="49620" y="6916"/>
                          </a:lnTo>
                          <a:lnTo>
                            <a:pt x="54547" y="7867"/>
                          </a:lnTo>
                          <a:lnTo>
                            <a:pt x="39419" y="827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97" name="Grafik 3537">
                    <a:extLst>
                      <a:ext uri="{FF2B5EF4-FFF2-40B4-BE49-F238E27FC236}">
                        <a16:creationId xmlns:a16="http://schemas.microsoft.com/office/drawing/2014/main" id="{4DC2E8F4-0F9D-4422-8491-F448403CC3AB}"/>
                      </a:ext>
                    </a:extLst>
                  </p:cNvPr>
                  <p:cNvGrpSpPr/>
                  <p:nvPr/>
                </p:nvGrpSpPr>
                <p:grpSpPr>
                  <a:xfrm>
                    <a:off x="4417781" y="1305585"/>
                    <a:ext cx="302559" cy="302559"/>
                    <a:chOff x="4417781" y="1305585"/>
                    <a:chExt cx="302559" cy="302559"/>
                  </a:xfrm>
                  <a:solidFill>
                    <a:schemeClr val="accent1"/>
                  </a:solidFill>
                </p:grpSpPr>
                <p:sp>
                  <p:nvSpPr>
                    <p:cNvPr id="198" name="Freihandform: Form 197">
                      <a:extLst>
                        <a:ext uri="{FF2B5EF4-FFF2-40B4-BE49-F238E27FC236}">
                          <a16:creationId xmlns:a16="http://schemas.microsoft.com/office/drawing/2014/main" id="{6D86BA17-22C5-4868-956B-7FDCA4729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7781" y="1305585"/>
                      <a:ext cx="302559" cy="302559"/>
                    </a:xfrm>
                    <a:custGeom>
                      <a:avLst/>
                      <a:gdLst>
                        <a:gd name="connsiteX0" fmla="*/ 303423 w 302558"/>
                        <a:gd name="connsiteY0" fmla="*/ 151712 h 302558"/>
                        <a:gd name="connsiteX1" fmla="*/ 151712 w 302558"/>
                        <a:gd name="connsiteY1" fmla="*/ 303423 h 302558"/>
                        <a:gd name="connsiteX2" fmla="*/ 0 w 302558"/>
                        <a:gd name="connsiteY2" fmla="*/ 151712 h 302558"/>
                        <a:gd name="connsiteX3" fmla="*/ 151712 w 302558"/>
                        <a:gd name="connsiteY3" fmla="*/ 0 h 302558"/>
                        <a:gd name="connsiteX4" fmla="*/ 303423 w 302558"/>
                        <a:gd name="connsiteY4" fmla="*/ 151712 h 3025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2558" h="302558">
                          <a:moveTo>
                            <a:pt x="303423" y="151712"/>
                          </a:moveTo>
                          <a:cubicBezTo>
                            <a:pt x="303423" y="235500"/>
                            <a:pt x="235500" y="303423"/>
                            <a:pt x="151712" y="303423"/>
                          </a:cubicBezTo>
                          <a:cubicBezTo>
                            <a:pt x="67924" y="303423"/>
                            <a:pt x="0" y="235500"/>
                            <a:pt x="0" y="151712"/>
                          </a:cubicBezTo>
                          <a:cubicBezTo>
                            <a:pt x="0" y="67924"/>
                            <a:pt x="67924" y="0"/>
                            <a:pt x="151712" y="0"/>
                          </a:cubicBezTo>
                          <a:cubicBezTo>
                            <a:pt x="235500" y="0"/>
                            <a:pt x="303423" y="67924"/>
                            <a:pt x="303423" y="15171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" name="Freihandform: Form 198">
                      <a:extLst>
                        <a:ext uri="{FF2B5EF4-FFF2-40B4-BE49-F238E27FC236}">
                          <a16:creationId xmlns:a16="http://schemas.microsoft.com/office/drawing/2014/main" id="{E1B4CDD9-BC58-4FB4-BF57-8F85D7388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53" y="1439056"/>
                      <a:ext cx="34578" cy="34578"/>
                    </a:xfrm>
                    <a:custGeom>
                      <a:avLst/>
                      <a:gdLst>
                        <a:gd name="connsiteX0" fmla="*/ 18240 w 34578"/>
                        <a:gd name="connsiteY0" fmla="*/ 36480 h 34578"/>
                        <a:gd name="connsiteX1" fmla="*/ 36480 w 34578"/>
                        <a:gd name="connsiteY1" fmla="*/ 18240 h 34578"/>
                        <a:gd name="connsiteX2" fmla="*/ 18240 w 34578"/>
                        <a:gd name="connsiteY2" fmla="*/ 0 h 34578"/>
                        <a:gd name="connsiteX3" fmla="*/ 0 w 34578"/>
                        <a:gd name="connsiteY3" fmla="*/ 18240 h 34578"/>
                        <a:gd name="connsiteX4" fmla="*/ 18240 w 34578"/>
                        <a:gd name="connsiteY4" fmla="*/ 3648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578" h="34578">
                          <a:moveTo>
                            <a:pt x="18240" y="36480"/>
                          </a:moveTo>
                          <a:cubicBezTo>
                            <a:pt x="28268" y="36480"/>
                            <a:pt x="36480" y="28354"/>
                            <a:pt x="36480" y="18240"/>
                          </a:cubicBezTo>
                          <a:cubicBezTo>
                            <a:pt x="36480" y="8212"/>
                            <a:pt x="28354" y="0"/>
                            <a:pt x="18240" y="0"/>
                          </a:cubicBezTo>
                          <a:cubicBezTo>
                            <a:pt x="8212" y="0"/>
                            <a:pt x="0" y="8126"/>
                            <a:pt x="0" y="18240"/>
                          </a:cubicBezTo>
                          <a:cubicBezTo>
                            <a:pt x="0" y="28354"/>
                            <a:pt x="8126" y="36480"/>
                            <a:pt x="18240" y="36480"/>
                          </a:cubicBez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" name="Freihandform: Form 199">
                      <a:extLst>
                        <a:ext uri="{FF2B5EF4-FFF2-40B4-BE49-F238E27FC236}">
                          <a16:creationId xmlns:a16="http://schemas.microsoft.com/office/drawing/2014/main" id="{D5B07424-4B09-425D-BE19-2B61991B2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3972" y="1345090"/>
                      <a:ext cx="250692" cy="216113"/>
                    </a:xfrm>
                    <a:custGeom>
                      <a:avLst/>
                      <a:gdLst>
                        <a:gd name="connsiteX0" fmla="*/ 250866 w 250691"/>
                        <a:gd name="connsiteY0" fmla="*/ 114021 h 216113"/>
                        <a:gd name="connsiteX1" fmla="*/ 236862 w 250691"/>
                        <a:gd name="connsiteY1" fmla="*/ 91113 h 216113"/>
                        <a:gd name="connsiteX2" fmla="*/ 229428 w 250691"/>
                        <a:gd name="connsiteY2" fmla="*/ 75553 h 216113"/>
                        <a:gd name="connsiteX3" fmla="*/ 210929 w 250691"/>
                        <a:gd name="connsiteY3" fmla="*/ 78147 h 216113"/>
                        <a:gd name="connsiteX4" fmla="*/ 193467 w 250691"/>
                        <a:gd name="connsiteY4" fmla="*/ 72960 h 216113"/>
                        <a:gd name="connsiteX5" fmla="*/ 197962 w 250691"/>
                        <a:gd name="connsiteY5" fmla="*/ 53769 h 216113"/>
                        <a:gd name="connsiteX6" fmla="*/ 186465 w 250691"/>
                        <a:gd name="connsiteY6" fmla="*/ 2680 h 216113"/>
                        <a:gd name="connsiteX7" fmla="*/ 175659 w 250691"/>
                        <a:gd name="connsiteY7" fmla="*/ 0 h 216113"/>
                        <a:gd name="connsiteX8" fmla="*/ 125434 w 250691"/>
                        <a:gd name="connsiteY8" fmla="*/ 31207 h 216113"/>
                        <a:gd name="connsiteX9" fmla="*/ 75210 w 250691"/>
                        <a:gd name="connsiteY9" fmla="*/ 0 h 216113"/>
                        <a:gd name="connsiteX10" fmla="*/ 64404 w 250691"/>
                        <a:gd name="connsiteY10" fmla="*/ 2680 h 216113"/>
                        <a:gd name="connsiteX11" fmla="*/ 51091 w 250691"/>
                        <a:gd name="connsiteY11" fmla="*/ 33887 h 216113"/>
                        <a:gd name="connsiteX12" fmla="*/ 42965 w 250691"/>
                        <a:gd name="connsiteY12" fmla="*/ 47286 h 216113"/>
                        <a:gd name="connsiteX13" fmla="*/ 54636 w 250691"/>
                        <a:gd name="connsiteY13" fmla="*/ 62068 h 216113"/>
                        <a:gd name="connsiteX14" fmla="*/ 57056 w 250691"/>
                        <a:gd name="connsiteY14" fmla="*/ 71577 h 216113"/>
                        <a:gd name="connsiteX15" fmla="*/ 2 w 250691"/>
                        <a:gd name="connsiteY15" fmla="*/ 110477 h 216113"/>
                        <a:gd name="connsiteX16" fmla="*/ 57488 w 250691"/>
                        <a:gd name="connsiteY16" fmla="*/ 151452 h 216113"/>
                        <a:gd name="connsiteX17" fmla="*/ 56192 w 250691"/>
                        <a:gd name="connsiteY17" fmla="*/ 156380 h 216113"/>
                        <a:gd name="connsiteX18" fmla="*/ 44349 w 250691"/>
                        <a:gd name="connsiteY18" fmla="*/ 171248 h 216113"/>
                        <a:gd name="connsiteX19" fmla="*/ 51264 w 250691"/>
                        <a:gd name="connsiteY19" fmla="*/ 184042 h 216113"/>
                        <a:gd name="connsiteX20" fmla="*/ 64404 w 250691"/>
                        <a:gd name="connsiteY20" fmla="*/ 221819 h 216113"/>
                        <a:gd name="connsiteX21" fmla="*/ 75296 w 250691"/>
                        <a:gd name="connsiteY21" fmla="*/ 224499 h 216113"/>
                        <a:gd name="connsiteX22" fmla="*/ 125521 w 250691"/>
                        <a:gd name="connsiteY22" fmla="*/ 193292 h 216113"/>
                        <a:gd name="connsiteX23" fmla="*/ 175745 w 250691"/>
                        <a:gd name="connsiteY23" fmla="*/ 224499 h 216113"/>
                        <a:gd name="connsiteX24" fmla="*/ 186551 w 250691"/>
                        <a:gd name="connsiteY24" fmla="*/ 221819 h 216113"/>
                        <a:gd name="connsiteX25" fmla="*/ 198048 w 250691"/>
                        <a:gd name="connsiteY25" fmla="*/ 170730 h 216113"/>
                        <a:gd name="connsiteX26" fmla="*/ 193899 w 250691"/>
                        <a:gd name="connsiteY26" fmla="*/ 152922 h 216113"/>
                        <a:gd name="connsiteX27" fmla="*/ 250866 w 250691"/>
                        <a:gd name="connsiteY27" fmla="*/ 114021 h 216113"/>
                        <a:gd name="connsiteX28" fmla="*/ 175659 w 250691"/>
                        <a:gd name="connsiteY28" fmla="*/ 12016 h 216113"/>
                        <a:gd name="connsiteX29" fmla="*/ 180586 w 250691"/>
                        <a:gd name="connsiteY29" fmla="*/ 13226 h 216113"/>
                        <a:gd name="connsiteX30" fmla="*/ 186032 w 250691"/>
                        <a:gd name="connsiteY30" fmla="*/ 51694 h 216113"/>
                        <a:gd name="connsiteX31" fmla="*/ 181537 w 250691"/>
                        <a:gd name="connsiteY31" fmla="*/ 70453 h 216113"/>
                        <a:gd name="connsiteX32" fmla="*/ 152751 w 250691"/>
                        <a:gd name="connsiteY32" fmla="*/ 66476 h 216113"/>
                        <a:gd name="connsiteX33" fmla="*/ 133301 w 250691"/>
                        <a:gd name="connsiteY33" fmla="*/ 40370 h 216113"/>
                        <a:gd name="connsiteX34" fmla="*/ 175659 w 250691"/>
                        <a:gd name="connsiteY34" fmla="*/ 12016 h 216113"/>
                        <a:gd name="connsiteX35" fmla="*/ 79359 w 250691"/>
                        <a:gd name="connsiteY35" fmla="*/ 126297 h 216113"/>
                        <a:gd name="connsiteX36" fmla="*/ 84113 w 250691"/>
                        <a:gd name="connsiteY36" fmla="*/ 135201 h 216113"/>
                        <a:gd name="connsiteX37" fmla="*/ 89819 w 250691"/>
                        <a:gd name="connsiteY37" fmla="*/ 145055 h 216113"/>
                        <a:gd name="connsiteX38" fmla="*/ 73048 w 250691"/>
                        <a:gd name="connsiteY38" fmla="*/ 142462 h 216113"/>
                        <a:gd name="connsiteX39" fmla="*/ 79359 w 250691"/>
                        <a:gd name="connsiteY39" fmla="*/ 126297 h 216113"/>
                        <a:gd name="connsiteX40" fmla="*/ 72616 w 250691"/>
                        <a:gd name="connsiteY40" fmla="*/ 80653 h 216113"/>
                        <a:gd name="connsiteX41" fmla="*/ 90424 w 250691"/>
                        <a:gd name="connsiteY41" fmla="*/ 78406 h 216113"/>
                        <a:gd name="connsiteX42" fmla="*/ 84113 w 250691"/>
                        <a:gd name="connsiteY42" fmla="*/ 89212 h 216113"/>
                        <a:gd name="connsiteX43" fmla="*/ 79359 w 250691"/>
                        <a:gd name="connsiteY43" fmla="*/ 98115 h 216113"/>
                        <a:gd name="connsiteX44" fmla="*/ 72616 w 250691"/>
                        <a:gd name="connsiteY44" fmla="*/ 80653 h 216113"/>
                        <a:gd name="connsiteX45" fmla="*/ 85842 w 250691"/>
                        <a:gd name="connsiteY45" fmla="*/ 112206 h 216113"/>
                        <a:gd name="connsiteX46" fmla="*/ 94746 w 250691"/>
                        <a:gd name="connsiteY46" fmla="*/ 95090 h 216113"/>
                        <a:gd name="connsiteX47" fmla="*/ 105379 w 250691"/>
                        <a:gd name="connsiteY47" fmla="*/ 77369 h 216113"/>
                        <a:gd name="connsiteX48" fmla="*/ 121198 w 250691"/>
                        <a:gd name="connsiteY48" fmla="*/ 77023 h 216113"/>
                        <a:gd name="connsiteX49" fmla="*/ 126039 w 250691"/>
                        <a:gd name="connsiteY49" fmla="*/ 77023 h 216113"/>
                        <a:gd name="connsiteX50" fmla="*/ 146095 w 250691"/>
                        <a:gd name="connsiteY50" fmla="*/ 77887 h 216113"/>
                        <a:gd name="connsiteX51" fmla="*/ 156382 w 250691"/>
                        <a:gd name="connsiteY51" fmla="*/ 95090 h 216113"/>
                        <a:gd name="connsiteX52" fmla="*/ 165286 w 250691"/>
                        <a:gd name="connsiteY52" fmla="*/ 112206 h 216113"/>
                        <a:gd name="connsiteX53" fmla="*/ 156382 w 250691"/>
                        <a:gd name="connsiteY53" fmla="*/ 129322 h 216113"/>
                        <a:gd name="connsiteX54" fmla="*/ 145749 w 250691"/>
                        <a:gd name="connsiteY54" fmla="*/ 147130 h 216113"/>
                        <a:gd name="connsiteX55" fmla="*/ 125089 w 250691"/>
                        <a:gd name="connsiteY55" fmla="*/ 147476 h 216113"/>
                        <a:gd name="connsiteX56" fmla="*/ 105120 w 250691"/>
                        <a:gd name="connsiteY56" fmla="*/ 146611 h 216113"/>
                        <a:gd name="connsiteX57" fmla="*/ 94833 w 250691"/>
                        <a:gd name="connsiteY57" fmla="*/ 129409 h 216113"/>
                        <a:gd name="connsiteX58" fmla="*/ 85842 w 250691"/>
                        <a:gd name="connsiteY58" fmla="*/ 112206 h 216113"/>
                        <a:gd name="connsiteX59" fmla="*/ 161136 w 250691"/>
                        <a:gd name="connsiteY59" fmla="*/ 79357 h 216113"/>
                        <a:gd name="connsiteX60" fmla="*/ 177907 w 250691"/>
                        <a:gd name="connsiteY60" fmla="*/ 81950 h 216113"/>
                        <a:gd name="connsiteX61" fmla="*/ 171596 w 250691"/>
                        <a:gd name="connsiteY61" fmla="*/ 98202 h 216113"/>
                        <a:gd name="connsiteX62" fmla="*/ 166842 w 250691"/>
                        <a:gd name="connsiteY62" fmla="*/ 89298 h 216113"/>
                        <a:gd name="connsiteX63" fmla="*/ 161136 w 250691"/>
                        <a:gd name="connsiteY63" fmla="*/ 79357 h 216113"/>
                        <a:gd name="connsiteX64" fmla="*/ 166842 w 250691"/>
                        <a:gd name="connsiteY64" fmla="*/ 135287 h 216113"/>
                        <a:gd name="connsiteX65" fmla="*/ 171596 w 250691"/>
                        <a:gd name="connsiteY65" fmla="*/ 126383 h 216113"/>
                        <a:gd name="connsiteX66" fmla="*/ 178339 w 250691"/>
                        <a:gd name="connsiteY66" fmla="*/ 143932 h 216113"/>
                        <a:gd name="connsiteX67" fmla="*/ 160445 w 250691"/>
                        <a:gd name="connsiteY67" fmla="*/ 146266 h 216113"/>
                        <a:gd name="connsiteX68" fmla="*/ 166842 w 250691"/>
                        <a:gd name="connsiteY68" fmla="*/ 135287 h 216113"/>
                        <a:gd name="connsiteX69" fmla="*/ 125521 w 250691"/>
                        <a:gd name="connsiteY69" fmla="*/ 49447 h 216113"/>
                        <a:gd name="connsiteX70" fmla="*/ 137623 w 250691"/>
                        <a:gd name="connsiteY70" fmla="*/ 65266 h 216113"/>
                        <a:gd name="connsiteX71" fmla="*/ 126212 w 250691"/>
                        <a:gd name="connsiteY71" fmla="*/ 64920 h 216113"/>
                        <a:gd name="connsiteX72" fmla="*/ 121198 w 250691"/>
                        <a:gd name="connsiteY72" fmla="*/ 64920 h 216113"/>
                        <a:gd name="connsiteX73" fmla="*/ 113678 w 250691"/>
                        <a:gd name="connsiteY73" fmla="*/ 65007 h 216113"/>
                        <a:gd name="connsiteX74" fmla="*/ 125521 w 250691"/>
                        <a:gd name="connsiteY74" fmla="*/ 49447 h 216113"/>
                        <a:gd name="connsiteX75" fmla="*/ 70282 w 250691"/>
                        <a:gd name="connsiteY75" fmla="*/ 13226 h 216113"/>
                        <a:gd name="connsiteX76" fmla="*/ 75296 w 250691"/>
                        <a:gd name="connsiteY76" fmla="*/ 12016 h 216113"/>
                        <a:gd name="connsiteX77" fmla="*/ 117481 w 250691"/>
                        <a:gd name="connsiteY77" fmla="*/ 40283 h 216113"/>
                        <a:gd name="connsiteX78" fmla="*/ 98550 w 250691"/>
                        <a:gd name="connsiteY78" fmla="*/ 65698 h 216113"/>
                        <a:gd name="connsiteX79" fmla="*/ 68986 w 250691"/>
                        <a:gd name="connsiteY79" fmla="*/ 69243 h 216113"/>
                        <a:gd name="connsiteX80" fmla="*/ 66565 w 250691"/>
                        <a:gd name="connsiteY80" fmla="*/ 60080 h 216113"/>
                        <a:gd name="connsiteX81" fmla="*/ 73481 w 250691"/>
                        <a:gd name="connsiteY81" fmla="*/ 47286 h 216113"/>
                        <a:gd name="connsiteX82" fmla="*/ 63194 w 250691"/>
                        <a:gd name="connsiteY82" fmla="*/ 32936 h 216113"/>
                        <a:gd name="connsiteX83" fmla="*/ 70282 w 250691"/>
                        <a:gd name="connsiteY83" fmla="*/ 13226 h 216113"/>
                        <a:gd name="connsiteX84" fmla="*/ 12104 w 250691"/>
                        <a:gd name="connsiteY84" fmla="*/ 110650 h 216113"/>
                        <a:gd name="connsiteX85" fmla="*/ 60600 w 250691"/>
                        <a:gd name="connsiteY85" fmla="*/ 82987 h 216113"/>
                        <a:gd name="connsiteX86" fmla="*/ 72357 w 250691"/>
                        <a:gd name="connsiteY86" fmla="*/ 112206 h 216113"/>
                        <a:gd name="connsiteX87" fmla="*/ 61119 w 250691"/>
                        <a:gd name="connsiteY87" fmla="*/ 139955 h 216113"/>
                        <a:gd name="connsiteX88" fmla="*/ 12104 w 250691"/>
                        <a:gd name="connsiteY88" fmla="*/ 110650 h 216113"/>
                        <a:gd name="connsiteX89" fmla="*/ 75296 w 250691"/>
                        <a:gd name="connsiteY89" fmla="*/ 212396 h 216113"/>
                        <a:gd name="connsiteX90" fmla="*/ 70282 w 250691"/>
                        <a:gd name="connsiteY90" fmla="*/ 211186 h 216113"/>
                        <a:gd name="connsiteX91" fmla="*/ 63280 w 250691"/>
                        <a:gd name="connsiteY91" fmla="*/ 185944 h 216113"/>
                        <a:gd name="connsiteX92" fmla="*/ 74864 w 250691"/>
                        <a:gd name="connsiteY92" fmla="*/ 171162 h 216113"/>
                        <a:gd name="connsiteX93" fmla="*/ 68121 w 250691"/>
                        <a:gd name="connsiteY93" fmla="*/ 158541 h 216113"/>
                        <a:gd name="connsiteX94" fmla="*/ 69331 w 250691"/>
                        <a:gd name="connsiteY94" fmla="*/ 153959 h 216113"/>
                        <a:gd name="connsiteX95" fmla="*/ 98118 w 250691"/>
                        <a:gd name="connsiteY95" fmla="*/ 158022 h 216113"/>
                        <a:gd name="connsiteX96" fmla="*/ 117568 w 250691"/>
                        <a:gd name="connsiteY96" fmla="*/ 184129 h 216113"/>
                        <a:gd name="connsiteX97" fmla="*/ 75296 w 250691"/>
                        <a:gd name="connsiteY97" fmla="*/ 212396 h 216113"/>
                        <a:gd name="connsiteX98" fmla="*/ 125521 w 250691"/>
                        <a:gd name="connsiteY98" fmla="*/ 175052 h 216113"/>
                        <a:gd name="connsiteX99" fmla="*/ 113418 w 250691"/>
                        <a:gd name="connsiteY99" fmla="*/ 159232 h 216113"/>
                        <a:gd name="connsiteX100" fmla="*/ 124829 w 250691"/>
                        <a:gd name="connsiteY100" fmla="*/ 159578 h 216113"/>
                        <a:gd name="connsiteX101" fmla="*/ 129843 w 250691"/>
                        <a:gd name="connsiteY101" fmla="*/ 159578 h 216113"/>
                        <a:gd name="connsiteX102" fmla="*/ 137364 w 250691"/>
                        <a:gd name="connsiteY102" fmla="*/ 159492 h 216113"/>
                        <a:gd name="connsiteX103" fmla="*/ 125521 w 250691"/>
                        <a:gd name="connsiteY103" fmla="*/ 175052 h 216113"/>
                        <a:gd name="connsiteX104" fmla="*/ 180673 w 250691"/>
                        <a:gd name="connsiteY104" fmla="*/ 211272 h 216113"/>
                        <a:gd name="connsiteX105" fmla="*/ 175659 w 250691"/>
                        <a:gd name="connsiteY105" fmla="*/ 212483 h 216113"/>
                        <a:gd name="connsiteX106" fmla="*/ 133474 w 250691"/>
                        <a:gd name="connsiteY106" fmla="*/ 184215 h 216113"/>
                        <a:gd name="connsiteX107" fmla="*/ 152405 w 250691"/>
                        <a:gd name="connsiteY107" fmla="*/ 158800 h 216113"/>
                        <a:gd name="connsiteX108" fmla="*/ 181969 w 250691"/>
                        <a:gd name="connsiteY108" fmla="*/ 155256 h 216113"/>
                        <a:gd name="connsiteX109" fmla="*/ 186119 w 250691"/>
                        <a:gd name="connsiteY109" fmla="*/ 172804 h 216113"/>
                        <a:gd name="connsiteX110" fmla="*/ 180673 w 250691"/>
                        <a:gd name="connsiteY110" fmla="*/ 211272 h 216113"/>
                        <a:gd name="connsiteX111" fmla="*/ 190355 w 250691"/>
                        <a:gd name="connsiteY111" fmla="*/ 141597 h 216113"/>
                        <a:gd name="connsiteX112" fmla="*/ 178512 w 250691"/>
                        <a:gd name="connsiteY112" fmla="*/ 112292 h 216113"/>
                        <a:gd name="connsiteX113" fmla="*/ 189750 w 250691"/>
                        <a:gd name="connsiteY113" fmla="*/ 84544 h 216113"/>
                        <a:gd name="connsiteX114" fmla="*/ 206606 w 250691"/>
                        <a:gd name="connsiteY114" fmla="*/ 89471 h 216113"/>
                        <a:gd name="connsiteX115" fmla="*/ 214214 w 250691"/>
                        <a:gd name="connsiteY115" fmla="*/ 102005 h 216113"/>
                        <a:gd name="connsiteX116" fmla="*/ 230379 w 250691"/>
                        <a:gd name="connsiteY116" fmla="*/ 101314 h 216113"/>
                        <a:gd name="connsiteX117" fmla="*/ 238851 w 250691"/>
                        <a:gd name="connsiteY117" fmla="*/ 113849 h 216113"/>
                        <a:gd name="connsiteX118" fmla="*/ 190355 w 250691"/>
                        <a:gd name="connsiteY118" fmla="*/ 141597 h 216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</a:cxnLst>
                      <a:rect l="l" t="t" r="r" b="b"/>
                      <a:pathLst>
                        <a:path w="250691" h="216113">
                          <a:moveTo>
                            <a:pt x="250866" y="114021"/>
                          </a:moveTo>
                          <a:cubicBezTo>
                            <a:pt x="250953" y="105809"/>
                            <a:pt x="246112" y="97943"/>
                            <a:pt x="236862" y="91113"/>
                          </a:cubicBezTo>
                          <a:cubicBezTo>
                            <a:pt x="237813" y="85062"/>
                            <a:pt x="235047" y="78752"/>
                            <a:pt x="229428" y="75553"/>
                          </a:cubicBezTo>
                          <a:cubicBezTo>
                            <a:pt x="223290" y="72009"/>
                            <a:pt x="215683" y="73306"/>
                            <a:pt x="210929" y="78147"/>
                          </a:cubicBezTo>
                          <a:cubicBezTo>
                            <a:pt x="205483" y="76245"/>
                            <a:pt x="199604" y="74516"/>
                            <a:pt x="193467" y="72960"/>
                          </a:cubicBezTo>
                          <a:cubicBezTo>
                            <a:pt x="195369" y="66304"/>
                            <a:pt x="196925" y="59907"/>
                            <a:pt x="197962" y="53769"/>
                          </a:cubicBezTo>
                          <a:cubicBezTo>
                            <a:pt x="202630" y="27576"/>
                            <a:pt x="198567" y="9423"/>
                            <a:pt x="186465" y="2680"/>
                          </a:cubicBezTo>
                          <a:cubicBezTo>
                            <a:pt x="183266" y="864"/>
                            <a:pt x="179636" y="0"/>
                            <a:pt x="175659" y="0"/>
                          </a:cubicBezTo>
                          <a:cubicBezTo>
                            <a:pt x="161828" y="0"/>
                            <a:pt x="143761" y="11670"/>
                            <a:pt x="125434" y="31207"/>
                          </a:cubicBezTo>
                          <a:cubicBezTo>
                            <a:pt x="107108" y="11584"/>
                            <a:pt x="89127" y="0"/>
                            <a:pt x="75210" y="0"/>
                          </a:cubicBezTo>
                          <a:cubicBezTo>
                            <a:pt x="71233" y="0"/>
                            <a:pt x="67602" y="951"/>
                            <a:pt x="64404" y="2680"/>
                          </a:cubicBezTo>
                          <a:cubicBezTo>
                            <a:pt x="55673" y="7521"/>
                            <a:pt x="51178" y="18326"/>
                            <a:pt x="51091" y="33887"/>
                          </a:cubicBezTo>
                          <a:cubicBezTo>
                            <a:pt x="46250" y="36480"/>
                            <a:pt x="42965" y="41494"/>
                            <a:pt x="42965" y="47286"/>
                          </a:cubicBezTo>
                          <a:cubicBezTo>
                            <a:pt x="42965" y="54460"/>
                            <a:pt x="47979" y="60425"/>
                            <a:pt x="54636" y="62068"/>
                          </a:cubicBezTo>
                          <a:cubicBezTo>
                            <a:pt x="55327" y="65180"/>
                            <a:pt x="56192" y="68292"/>
                            <a:pt x="57056" y="71577"/>
                          </a:cubicBezTo>
                          <a:cubicBezTo>
                            <a:pt x="24639" y="78838"/>
                            <a:pt x="261" y="92064"/>
                            <a:pt x="2" y="110477"/>
                          </a:cubicBezTo>
                          <a:cubicBezTo>
                            <a:pt x="-257" y="129495"/>
                            <a:pt x="24293" y="143413"/>
                            <a:pt x="57488" y="151452"/>
                          </a:cubicBezTo>
                          <a:cubicBezTo>
                            <a:pt x="56970" y="153095"/>
                            <a:pt x="56624" y="154737"/>
                            <a:pt x="56192" y="156380"/>
                          </a:cubicBezTo>
                          <a:cubicBezTo>
                            <a:pt x="49449" y="157936"/>
                            <a:pt x="44349" y="163987"/>
                            <a:pt x="44349" y="171248"/>
                          </a:cubicBezTo>
                          <a:cubicBezTo>
                            <a:pt x="44349" y="176608"/>
                            <a:pt x="47115" y="181276"/>
                            <a:pt x="51264" y="184042"/>
                          </a:cubicBezTo>
                          <a:cubicBezTo>
                            <a:pt x="49967" y="203060"/>
                            <a:pt x="54549" y="216286"/>
                            <a:pt x="64404" y="221819"/>
                          </a:cubicBezTo>
                          <a:cubicBezTo>
                            <a:pt x="67602" y="223634"/>
                            <a:pt x="71233" y="224499"/>
                            <a:pt x="75296" y="224499"/>
                          </a:cubicBezTo>
                          <a:cubicBezTo>
                            <a:pt x="89127" y="224499"/>
                            <a:pt x="107194" y="212828"/>
                            <a:pt x="125521" y="193292"/>
                          </a:cubicBezTo>
                          <a:cubicBezTo>
                            <a:pt x="143847" y="212915"/>
                            <a:pt x="161828" y="224499"/>
                            <a:pt x="175745" y="224499"/>
                          </a:cubicBezTo>
                          <a:cubicBezTo>
                            <a:pt x="179722" y="224499"/>
                            <a:pt x="183353" y="223548"/>
                            <a:pt x="186551" y="221819"/>
                          </a:cubicBezTo>
                          <a:cubicBezTo>
                            <a:pt x="198567" y="215076"/>
                            <a:pt x="202717" y="197009"/>
                            <a:pt x="198048" y="170730"/>
                          </a:cubicBezTo>
                          <a:cubicBezTo>
                            <a:pt x="197011" y="165024"/>
                            <a:pt x="195628" y="159059"/>
                            <a:pt x="193899" y="152922"/>
                          </a:cubicBezTo>
                          <a:cubicBezTo>
                            <a:pt x="226316" y="145660"/>
                            <a:pt x="250607" y="132434"/>
                            <a:pt x="250866" y="114021"/>
                          </a:cubicBezTo>
                          <a:close/>
                          <a:moveTo>
                            <a:pt x="175659" y="12016"/>
                          </a:moveTo>
                          <a:cubicBezTo>
                            <a:pt x="177561" y="12016"/>
                            <a:pt x="179203" y="12448"/>
                            <a:pt x="180586" y="13226"/>
                          </a:cubicBezTo>
                          <a:cubicBezTo>
                            <a:pt x="187502" y="17030"/>
                            <a:pt x="189577" y="31812"/>
                            <a:pt x="186032" y="51694"/>
                          </a:cubicBezTo>
                          <a:cubicBezTo>
                            <a:pt x="184995" y="57659"/>
                            <a:pt x="183439" y="63970"/>
                            <a:pt x="181537" y="70453"/>
                          </a:cubicBezTo>
                          <a:cubicBezTo>
                            <a:pt x="172461" y="68724"/>
                            <a:pt x="162779" y="67341"/>
                            <a:pt x="152751" y="66476"/>
                          </a:cubicBezTo>
                          <a:cubicBezTo>
                            <a:pt x="146441" y="56967"/>
                            <a:pt x="139871" y="48150"/>
                            <a:pt x="133301" y="40370"/>
                          </a:cubicBezTo>
                          <a:cubicBezTo>
                            <a:pt x="150503" y="21784"/>
                            <a:pt x="165977" y="12016"/>
                            <a:pt x="175659" y="12016"/>
                          </a:cubicBezTo>
                          <a:close/>
                          <a:moveTo>
                            <a:pt x="79359" y="126297"/>
                          </a:moveTo>
                          <a:cubicBezTo>
                            <a:pt x="80915" y="129236"/>
                            <a:pt x="82471" y="132261"/>
                            <a:pt x="84113" y="135201"/>
                          </a:cubicBezTo>
                          <a:cubicBezTo>
                            <a:pt x="86015" y="138572"/>
                            <a:pt x="87917" y="141857"/>
                            <a:pt x="89819" y="145055"/>
                          </a:cubicBezTo>
                          <a:cubicBezTo>
                            <a:pt x="83940" y="144364"/>
                            <a:pt x="78322" y="143499"/>
                            <a:pt x="73048" y="142462"/>
                          </a:cubicBezTo>
                          <a:cubicBezTo>
                            <a:pt x="74950" y="137189"/>
                            <a:pt x="77025" y="131829"/>
                            <a:pt x="79359" y="126297"/>
                          </a:cubicBezTo>
                          <a:close/>
                          <a:moveTo>
                            <a:pt x="72616" y="80653"/>
                          </a:moveTo>
                          <a:cubicBezTo>
                            <a:pt x="78235" y="79703"/>
                            <a:pt x="84200" y="79011"/>
                            <a:pt x="90424" y="78406"/>
                          </a:cubicBezTo>
                          <a:cubicBezTo>
                            <a:pt x="88263" y="81950"/>
                            <a:pt x="86188" y="85494"/>
                            <a:pt x="84113" y="89212"/>
                          </a:cubicBezTo>
                          <a:cubicBezTo>
                            <a:pt x="82471" y="92151"/>
                            <a:pt x="80915" y="95176"/>
                            <a:pt x="79359" y="98115"/>
                          </a:cubicBezTo>
                          <a:cubicBezTo>
                            <a:pt x="76852" y="92237"/>
                            <a:pt x="74604" y="86445"/>
                            <a:pt x="72616" y="80653"/>
                          </a:cubicBezTo>
                          <a:close/>
                          <a:moveTo>
                            <a:pt x="85842" y="112206"/>
                          </a:moveTo>
                          <a:cubicBezTo>
                            <a:pt x="88609" y="106501"/>
                            <a:pt x="91548" y="100795"/>
                            <a:pt x="94746" y="95090"/>
                          </a:cubicBezTo>
                          <a:cubicBezTo>
                            <a:pt x="98204" y="88866"/>
                            <a:pt x="101748" y="82901"/>
                            <a:pt x="105379" y="77369"/>
                          </a:cubicBezTo>
                          <a:cubicBezTo>
                            <a:pt x="110479" y="77109"/>
                            <a:pt x="115839" y="77023"/>
                            <a:pt x="121198" y="77023"/>
                          </a:cubicBezTo>
                          <a:cubicBezTo>
                            <a:pt x="122841" y="77023"/>
                            <a:pt x="124397" y="77023"/>
                            <a:pt x="126039" y="77023"/>
                          </a:cubicBezTo>
                          <a:cubicBezTo>
                            <a:pt x="132869" y="77109"/>
                            <a:pt x="139525" y="77455"/>
                            <a:pt x="146095" y="77887"/>
                          </a:cubicBezTo>
                          <a:cubicBezTo>
                            <a:pt x="149552" y="83333"/>
                            <a:pt x="153010" y="89039"/>
                            <a:pt x="156382" y="95090"/>
                          </a:cubicBezTo>
                          <a:cubicBezTo>
                            <a:pt x="159580" y="100795"/>
                            <a:pt x="162519" y="106501"/>
                            <a:pt x="165286" y="112206"/>
                          </a:cubicBezTo>
                          <a:cubicBezTo>
                            <a:pt x="162519" y="117911"/>
                            <a:pt x="159580" y="123617"/>
                            <a:pt x="156382" y="129322"/>
                          </a:cubicBezTo>
                          <a:cubicBezTo>
                            <a:pt x="152924" y="135633"/>
                            <a:pt x="149293" y="141511"/>
                            <a:pt x="145749" y="147130"/>
                          </a:cubicBezTo>
                          <a:cubicBezTo>
                            <a:pt x="139093" y="147476"/>
                            <a:pt x="132177" y="147562"/>
                            <a:pt x="125089" y="147476"/>
                          </a:cubicBezTo>
                          <a:cubicBezTo>
                            <a:pt x="118173" y="147389"/>
                            <a:pt x="111517" y="147044"/>
                            <a:pt x="105120" y="146611"/>
                          </a:cubicBezTo>
                          <a:cubicBezTo>
                            <a:pt x="101662" y="141165"/>
                            <a:pt x="98204" y="135460"/>
                            <a:pt x="94833" y="129409"/>
                          </a:cubicBezTo>
                          <a:cubicBezTo>
                            <a:pt x="91548" y="123703"/>
                            <a:pt x="88609" y="117911"/>
                            <a:pt x="85842" y="112206"/>
                          </a:cubicBezTo>
                          <a:close/>
                          <a:moveTo>
                            <a:pt x="161136" y="79357"/>
                          </a:moveTo>
                          <a:cubicBezTo>
                            <a:pt x="166928" y="80048"/>
                            <a:pt x="172461" y="80913"/>
                            <a:pt x="177907" y="81950"/>
                          </a:cubicBezTo>
                          <a:cubicBezTo>
                            <a:pt x="176005" y="87223"/>
                            <a:pt x="173930" y="92669"/>
                            <a:pt x="171596" y="98202"/>
                          </a:cubicBezTo>
                          <a:cubicBezTo>
                            <a:pt x="170040" y="95263"/>
                            <a:pt x="168484" y="92237"/>
                            <a:pt x="166842" y="89298"/>
                          </a:cubicBezTo>
                          <a:cubicBezTo>
                            <a:pt x="164940" y="85840"/>
                            <a:pt x="163038" y="82555"/>
                            <a:pt x="161136" y="79357"/>
                          </a:cubicBezTo>
                          <a:close/>
                          <a:moveTo>
                            <a:pt x="166842" y="135287"/>
                          </a:moveTo>
                          <a:cubicBezTo>
                            <a:pt x="168484" y="132348"/>
                            <a:pt x="170040" y="129322"/>
                            <a:pt x="171596" y="126383"/>
                          </a:cubicBezTo>
                          <a:cubicBezTo>
                            <a:pt x="174103" y="132348"/>
                            <a:pt x="176351" y="138140"/>
                            <a:pt x="178339" y="143932"/>
                          </a:cubicBezTo>
                          <a:cubicBezTo>
                            <a:pt x="172720" y="144882"/>
                            <a:pt x="166755" y="145660"/>
                            <a:pt x="160445" y="146266"/>
                          </a:cubicBezTo>
                          <a:cubicBezTo>
                            <a:pt x="162606" y="142548"/>
                            <a:pt x="164767" y="139004"/>
                            <a:pt x="166842" y="135287"/>
                          </a:cubicBezTo>
                          <a:close/>
                          <a:moveTo>
                            <a:pt x="125521" y="49447"/>
                          </a:moveTo>
                          <a:cubicBezTo>
                            <a:pt x="129497" y="54288"/>
                            <a:pt x="133560" y="59561"/>
                            <a:pt x="137623" y="65266"/>
                          </a:cubicBezTo>
                          <a:cubicBezTo>
                            <a:pt x="133820" y="65093"/>
                            <a:pt x="130016" y="65007"/>
                            <a:pt x="126212" y="64920"/>
                          </a:cubicBezTo>
                          <a:cubicBezTo>
                            <a:pt x="124570" y="64920"/>
                            <a:pt x="122841" y="64920"/>
                            <a:pt x="121198" y="64920"/>
                          </a:cubicBezTo>
                          <a:cubicBezTo>
                            <a:pt x="118692" y="64920"/>
                            <a:pt x="116185" y="64920"/>
                            <a:pt x="113678" y="65007"/>
                          </a:cubicBezTo>
                          <a:cubicBezTo>
                            <a:pt x="117568" y="59388"/>
                            <a:pt x="121544" y="54201"/>
                            <a:pt x="125521" y="49447"/>
                          </a:cubicBezTo>
                          <a:close/>
                          <a:moveTo>
                            <a:pt x="70282" y="13226"/>
                          </a:moveTo>
                          <a:cubicBezTo>
                            <a:pt x="71665" y="12448"/>
                            <a:pt x="73394" y="12016"/>
                            <a:pt x="75296" y="12016"/>
                          </a:cubicBezTo>
                          <a:cubicBezTo>
                            <a:pt x="84978" y="12016"/>
                            <a:pt x="100452" y="21698"/>
                            <a:pt x="117481" y="40283"/>
                          </a:cubicBezTo>
                          <a:cubicBezTo>
                            <a:pt x="111084" y="47891"/>
                            <a:pt x="104687" y="56449"/>
                            <a:pt x="98550" y="65698"/>
                          </a:cubicBezTo>
                          <a:cubicBezTo>
                            <a:pt x="88436" y="66390"/>
                            <a:pt x="78494" y="67600"/>
                            <a:pt x="68986" y="69243"/>
                          </a:cubicBezTo>
                          <a:cubicBezTo>
                            <a:pt x="68121" y="66131"/>
                            <a:pt x="67257" y="63019"/>
                            <a:pt x="66565" y="60080"/>
                          </a:cubicBezTo>
                          <a:cubicBezTo>
                            <a:pt x="70714" y="57313"/>
                            <a:pt x="73481" y="52645"/>
                            <a:pt x="73481" y="47286"/>
                          </a:cubicBezTo>
                          <a:cubicBezTo>
                            <a:pt x="73481" y="40629"/>
                            <a:pt x="69158" y="35010"/>
                            <a:pt x="63194" y="32936"/>
                          </a:cubicBezTo>
                          <a:cubicBezTo>
                            <a:pt x="63366" y="22822"/>
                            <a:pt x="65873" y="15733"/>
                            <a:pt x="70282" y="13226"/>
                          </a:cubicBezTo>
                          <a:close/>
                          <a:moveTo>
                            <a:pt x="12104" y="110650"/>
                          </a:moveTo>
                          <a:cubicBezTo>
                            <a:pt x="12277" y="100449"/>
                            <a:pt x="30690" y="89557"/>
                            <a:pt x="60600" y="82987"/>
                          </a:cubicBezTo>
                          <a:cubicBezTo>
                            <a:pt x="63799" y="92497"/>
                            <a:pt x="67775" y="102265"/>
                            <a:pt x="72357" y="112206"/>
                          </a:cubicBezTo>
                          <a:cubicBezTo>
                            <a:pt x="68035" y="121629"/>
                            <a:pt x="64231" y="130878"/>
                            <a:pt x="61119" y="139955"/>
                          </a:cubicBezTo>
                          <a:cubicBezTo>
                            <a:pt x="29739" y="132261"/>
                            <a:pt x="12018" y="120159"/>
                            <a:pt x="12104" y="110650"/>
                          </a:cubicBezTo>
                          <a:close/>
                          <a:moveTo>
                            <a:pt x="75296" y="212396"/>
                          </a:moveTo>
                          <a:cubicBezTo>
                            <a:pt x="73394" y="212396"/>
                            <a:pt x="71752" y="211964"/>
                            <a:pt x="70282" y="211186"/>
                          </a:cubicBezTo>
                          <a:cubicBezTo>
                            <a:pt x="65009" y="208247"/>
                            <a:pt x="62588" y="198997"/>
                            <a:pt x="63280" y="185944"/>
                          </a:cubicBezTo>
                          <a:cubicBezTo>
                            <a:pt x="69936" y="184301"/>
                            <a:pt x="74864" y="178337"/>
                            <a:pt x="74864" y="171162"/>
                          </a:cubicBezTo>
                          <a:cubicBezTo>
                            <a:pt x="74864" y="165889"/>
                            <a:pt x="72184" y="161221"/>
                            <a:pt x="68121" y="158541"/>
                          </a:cubicBezTo>
                          <a:cubicBezTo>
                            <a:pt x="68553" y="156985"/>
                            <a:pt x="68899" y="155515"/>
                            <a:pt x="69331" y="153959"/>
                          </a:cubicBezTo>
                          <a:cubicBezTo>
                            <a:pt x="78581" y="155688"/>
                            <a:pt x="88263" y="157071"/>
                            <a:pt x="98118" y="158022"/>
                          </a:cubicBezTo>
                          <a:cubicBezTo>
                            <a:pt x="104428" y="167531"/>
                            <a:pt x="110998" y="176349"/>
                            <a:pt x="117568" y="184129"/>
                          </a:cubicBezTo>
                          <a:cubicBezTo>
                            <a:pt x="100452" y="202714"/>
                            <a:pt x="84978" y="212396"/>
                            <a:pt x="75296" y="212396"/>
                          </a:cubicBezTo>
                          <a:close/>
                          <a:moveTo>
                            <a:pt x="125521" y="175052"/>
                          </a:moveTo>
                          <a:cubicBezTo>
                            <a:pt x="121544" y="170211"/>
                            <a:pt x="117481" y="164938"/>
                            <a:pt x="113418" y="159232"/>
                          </a:cubicBezTo>
                          <a:cubicBezTo>
                            <a:pt x="117222" y="159405"/>
                            <a:pt x="121026" y="159492"/>
                            <a:pt x="124829" y="159578"/>
                          </a:cubicBezTo>
                          <a:cubicBezTo>
                            <a:pt x="126472" y="159578"/>
                            <a:pt x="128200" y="159578"/>
                            <a:pt x="129843" y="159578"/>
                          </a:cubicBezTo>
                          <a:cubicBezTo>
                            <a:pt x="132350" y="159578"/>
                            <a:pt x="134857" y="159578"/>
                            <a:pt x="137364" y="159492"/>
                          </a:cubicBezTo>
                          <a:cubicBezTo>
                            <a:pt x="133387" y="165111"/>
                            <a:pt x="129411" y="170297"/>
                            <a:pt x="125521" y="175052"/>
                          </a:cubicBezTo>
                          <a:close/>
                          <a:moveTo>
                            <a:pt x="180673" y="211272"/>
                          </a:moveTo>
                          <a:cubicBezTo>
                            <a:pt x="179290" y="212051"/>
                            <a:pt x="177561" y="212483"/>
                            <a:pt x="175659" y="212483"/>
                          </a:cubicBezTo>
                          <a:cubicBezTo>
                            <a:pt x="165977" y="212483"/>
                            <a:pt x="150503" y="202801"/>
                            <a:pt x="133474" y="184215"/>
                          </a:cubicBezTo>
                          <a:cubicBezTo>
                            <a:pt x="139871" y="176608"/>
                            <a:pt x="146267" y="168050"/>
                            <a:pt x="152405" y="158800"/>
                          </a:cubicBezTo>
                          <a:cubicBezTo>
                            <a:pt x="162519" y="158109"/>
                            <a:pt x="172461" y="156898"/>
                            <a:pt x="181969" y="155256"/>
                          </a:cubicBezTo>
                          <a:cubicBezTo>
                            <a:pt x="183698" y="161394"/>
                            <a:pt x="185082" y="167272"/>
                            <a:pt x="186119" y="172804"/>
                          </a:cubicBezTo>
                          <a:cubicBezTo>
                            <a:pt x="189663" y="192687"/>
                            <a:pt x="187589" y="207469"/>
                            <a:pt x="180673" y="211272"/>
                          </a:cubicBezTo>
                          <a:close/>
                          <a:moveTo>
                            <a:pt x="190355" y="141597"/>
                          </a:moveTo>
                          <a:cubicBezTo>
                            <a:pt x="187156" y="132089"/>
                            <a:pt x="183180" y="122234"/>
                            <a:pt x="178512" y="112292"/>
                          </a:cubicBezTo>
                          <a:cubicBezTo>
                            <a:pt x="182921" y="102870"/>
                            <a:pt x="186638" y="93534"/>
                            <a:pt x="189750" y="84544"/>
                          </a:cubicBezTo>
                          <a:cubicBezTo>
                            <a:pt x="195714" y="86013"/>
                            <a:pt x="201333" y="87656"/>
                            <a:pt x="206606" y="89471"/>
                          </a:cubicBezTo>
                          <a:cubicBezTo>
                            <a:pt x="206866" y="94485"/>
                            <a:pt x="209546" y="99326"/>
                            <a:pt x="214214" y="102005"/>
                          </a:cubicBezTo>
                          <a:cubicBezTo>
                            <a:pt x="219487" y="105031"/>
                            <a:pt x="225711" y="104512"/>
                            <a:pt x="230379" y="101314"/>
                          </a:cubicBezTo>
                          <a:cubicBezTo>
                            <a:pt x="235825" y="105550"/>
                            <a:pt x="238851" y="109872"/>
                            <a:pt x="238851" y="113849"/>
                          </a:cubicBezTo>
                          <a:cubicBezTo>
                            <a:pt x="238678" y="124049"/>
                            <a:pt x="220265" y="135028"/>
                            <a:pt x="190355" y="141597"/>
                          </a:cubicBez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6" name="Grafik 3537">
                  <a:extLst>
                    <a:ext uri="{FF2B5EF4-FFF2-40B4-BE49-F238E27FC236}">
                      <a16:creationId xmlns:a16="http://schemas.microsoft.com/office/drawing/2014/main" id="{CF536FD1-F739-4A3F-AD1C-CEC6B11EC295}"/>
                    </a:ext>
                  </a:extLst>
                </p:cNvPr>
                <p:cNvGrpSpPr/>
                <p:nvPr/>
              </p:nvGrpSpPr>
              <p:grpSpPr>
                <a:xfrm>
                  <a:off x="3519613" y="1121197"/>
                  <a:ext cx="1002766" cy="1374482"/>
                  <a:chOff x="3519613" y="1121197"/>
                  <a:chExt cx="1002766" cy="1374482"/>
                </a:xfrm>
                <a:solidFill>
                  <a:schemeClr val="accent1"/>
                </a:solidFill>
              </p:grpSpPr>
              <p:sp>
                <p:nvSpPr>
                  <p:cNvPr id="176" name="Freihandform: Form 175">
                    <a:extLst>
                      <a:ext uri="{FF2B5EF4-FFF2-40B4-BE49-F238E27FC236}">
                        <a16:creationId xmlns:a16="http://schemas.microsoft.com/office/drawing/2014/main" id="{C3404824-41B9-4188-BFEA-B44A74403E09}"/>
                      </a:ext>
                    </a:extLst>
                  </p:cNvPr>
                  <p:cNvSpPr/>
                  <p:nvPr/>
                </p:nvSpPr>
                <p:spPr>
                  <a:xfrm>
                    <a:off x="3519613" y="1121197"/>
                    <a:ext cx="1002766" cy="1374482"/>
                  </a:xfrm>
                  <a:custGeom>
                    <a:avLst/>
                    <a:gdLst>
                      <a:gd name="connsiteX0" fmla="*/ 1008040 w 1002766"/>
                      <a:gd name="connsiteY0" fmla="*/ 1376902 h 1374481"/>
                      <a:gd name="connsiteX1" fmla="*/ 639091 w 1002766"/>
                      <a:gd name="connsiteY1" fmla="*/ 0 h 1374481"/>
                      <a:gd name="connsiteX2" fmla="*/ 296767 w 1002766"/>
                      <a:gd name="connsiteY2" fmla="*/ 145055 h 1374481"/>
                      <a:gd name="connsiteX3" fmla="*/ 0 w 1002766"/>
                      <a:gd name="connsiteY3" fmla="*/ 368949 h 1374481"/>
                      <a:gd name="connsiteX4" fmla="*/ 1008040 w 1002766"/>
                      <a:gd name="connsiteY4" fmla="*/ 1376902 h 137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766" h="1374481">
                        <a:moveTo>
                          <a:pt x="1008040" y="1376902"/>
                        </a:moveTo>
                        <a:lnTo>
                          <a:pt x="639091" y="0"/>
                        </a:lnTo>
                        <a:cubicBezTo>
                          <a:pt x="521957" y="33282"/>
                          <a:pt x="407071" y="81345"/>
                          <a:pt x="296767" y="145055"/>
                        </a:cubicBezTo>
                        <a:cubicBezTo>
                          <a:pt x="186549" y="208679"/>
                          <a:pt x="87396" y="284232"/>
                          <a:pt x="0" y="368949"/>
                        </a:cubicBezTo>
                        <a:lnTo>
                          <a:pt x="1008040" y="1376902"/>
                        </a:lnTo>
                        <a:close/>
                      </a:path>
                    </a:pathLst>
                  </a:custGeom>
                  <a:solidFill>
                    <a:srgbClr val="A54A8E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77" name="Grafik 3537">
                    <a:extLst>
                      <a:ext uri="{FF2B5EF4-FFF2-40B4-BE49-F238E27FC236}">
                        <a16:creationId xmlns:a16="http://schemas.microsoft.com/office/drawing/2014/main" id="{72777D75-CF01-436C-A996-82C3899578E5}"/>
                      </a:ext>
                    </a:extLst>
                  </p:cNvPr>
                  <p:cNvGrpSpPr/>
                  <p:nvPr/>
                </p:nvGrpSpPr>
                <p:grpSpPr>
                  <a:xfrm>
                    <a:off x="3688268" y="1237088"/>
                    <a:ext cx="371715" cy="250692"/>
                    <a:chOff x="3688268" y="1237088"/>
                    <a:chExt cx="371715" cy="250692"/>
                  </a:xfrm>
                  <a:solidFill>
                    <a:srgbClr val="FFFFFF"/>
                  </a:solidFill>
                </p:grpSpPr>
                <p:sp>
                  <p:nvSpPr>
                    <p:cNvPr id="186" name="Freihandform: Form 185">
                      <a:extLst>
                        <a:ext uri="{FF2B5EF4-FFF2-40B4-BE49-F238E27FC236}">
                          <a16:creationId xmlns:a16="http://schemas.microsoft.com/office/drawing/2014/main" id="{380BCFB0-63E2-4831-9B54-09EBF6A64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8268" y="1417862"/>
                      <a:ext cx="60512" cy="69156"/>
                    </a:xfrm>
                    <a:custGeom>
                      <a:avLst/>
                      <a:gdLst>
                        <a:gd name="connsiteX0" fmla="*/ 0 w 60511"/>
                        <a:gd name="connsiteY0" fmla="*/ 13414 h 69156"/>
                        <a:gd name="connsiteX1" fmla="*/ 11757 w 60511"/>
                        <a:gd name="connsiteY1" fmla="*/ 4683 h 69156"/>
                        <a:gd name="connsiteX2" fmla="*/ 25588 w 60511"/>
                        <a:gd name="connsiteY2" fmla="*/ 101 h 69156"/>
                        <a:gd name="connsiteX3" fmla="*/ 37690 w 60511"/>
                        <a:gd name="connsiteY3" fmla="*/ 8054 h 69156"/>
                        <a:gd name="connsiteX4" fmla="*/ 39333 w 60511"/>
                        <a:gd name="connsiteY4" fmla="*/ 29060 h 69156"/>
                        <a:gd name="connsiteX5" fmla="*/ 39592 w 60511"/>
                        <a:gd name="connsiteY5" fmla="*/ 29406 h 69156"/>
                        <a:gd name="connsiteX6" fmla="*/ 50916 w 60511"/>
                        <a:gd name="connsiteY6" fmla="*/ 28196 h 69156"/>
                        <a:gd name="connsiteX7" fmla="*/ 61030 w 60511"/>
                        <a:gd name="connsiteY7" fmla="*/ 36235 h 69156"/>
                        <a:gd name="connsiteX8" fmla="*/ 66995 w 60511"/>
                        <a:gd name="connsiteY8" fmla="*/ 51709 h 69156"/>
                        <a:gd name="connsiteX9" fmla="*/ 60252 w 60511"/>
                        <a:gd name="connsiteY9" fmla="*/ 63984 h 69156"/>
                        <a:gd name="connsiteX10" fmla="*/ 46162 w 60511"/>
                        <a:gd name="connsiteY10" fmla="*/ 74531 h 69156"/>
                        <a:gd name="connsiteX11" fmla="*/ 0 w 60511"/>
                        <a:gd name="connsiteY11" fmla="*/ 13414 h 69156"/>
                        <a:gd name="connsiteX12" fmla="*/ 27403 w 60511"/>
                        <a:gd name="connsiteY12" fmla="*/ 41249 h 69156"/>
                        <a:gd name="connsiteX13" fmla="*/ 47286 w 60511"/>
                        <a:gd name="connsiteY13" fmla="*/ 67529 h 69156"/>
                        <a:gd name="connsiteX14" fmla="*/ 56708 w 60511"/>
                        <a:gd name="connsiteY14" fmla="*/ 60440 h 69156"/>
                        <a:gd name="connsiteX15" fmla="*/ 56535 w 60511"/>
                        <a:gd name="connsiteY15" fmla="*/ 39174 h 69156"/>
                        <a:gd name="connsiteX16" fmla="*/ 46508 w 60511"/>
                        <a:gd name="connsiteY16" fmla="*/ 31999 h 69156"/>
                        <a:gd name="connsiteX17" fmla="*/ 35702 w 60511"/>
                        <a:gd name="connsiteY17" fmla="*/ 34939 h 69156"/>
                        <a:gd name="connsiteX18" fmla="*/ 27403 w 60511"/>
                        <a:gd name="connsiteY18" fmla="*/ 41249 h 69156"/>
                        <a:gd name="connsiteX19" fmla="*/ 24637 w 60511"/>
                        <a:gd name="connsiteY19" fmla="*/ 37532 h 69156"/>
                        <a:gd name="connsiteX20" fmla="*/ 32330 w 60511"/>
                        <a:gd name="connsiteY20" fmla="*/ 31740 h 69156"/>
                        <a:gd name="connsiteX21" fmla="*/ 38122 w 60511"/>
                        <a:gd name="connsiteY21" fmla="*/ 22490 h 69156"/>
                        <a:gd name="connsiteX22" fmla="*/ 33368 w 60511"/>
                        <a:gd name="connsiteY22" fmla="*/ 11080 h 69156"/>
                        <a:gd name="connsiteX23" fmla="*/ 24637 w 60511"/>
                        <a:gd name="connsiteY23" fmla="*/ 5201 h 69156"/>
                        <a:gd name="connsiteX24" fmla="*/ 14523 w 60511"/>
                        <a:gd name="connsiteY24" fmla="*/ 8486 h 69156"/>
                        <a:gd name="connsiteX25" fmla="*/ 6916 w 60511"/>
                        <a:gd name="connsiteY25" fmla="*/ 14192 h 69156"/>
                        <a:gd name="connsiteX26" fmla="*/ 24637 w 60511"/>
                        <a:gd name="connsiteY26" fmla="*/ 3753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0511" h="69156">
                          <a:moveTo>
                            <a:pt x="0" y="13414"/>
                          </a:moveTo>
                          <a:lnTo>
                            <a:pt x="11757" y="4683"/>
                          </a:lnTo>
                          <a:cubicBezTo>
                            <a:pt x="16597" y="1052"/>
                            <a:pt x="21179" y="-418"/>
                            <a:pt x="25588" y="101"/>
                          </a:cubicBezTo>
                          <a:cubicBezTo>
                            <a:pt x="29997" y="620"/>
                            <a:pt x="34060" y="3300"/>
                            <a:pt x="37690" y="8054"/>
                          </a:cubicBezTo>
                          <a:cubicBezTo>
                            <a:pt x="43914" y="16353"/>
                            <a:pt x="44433" y="23269"/>
                            <a:pt x="39333" y="29060"/>
                          </a:cubicBezTo>
                          <a:lnTo>
                            <a:pt x="39592" y="29406"/>
                          </a:lnTo>
                          <a:cubicBezTo>
                            <a:pt x="43655" y="27504"/>
                            <a:pt x="47372" y="27159"/>
                            <a:pt x="50916" y="28196"/>
                          </a:cubicBezTo>
                          <a:cubicBezTo>
                            <a:pt x="54374" y="29320"/>
                            <a:pt x="57745" y="31999"/>
                            <a:pt x="61030" y="36235"/>
                          </a:cubicBezTo>
                          <a:cubicBezTo>
                            <a:pt x="65180" y="41681"/>
                            <a:pt x="67168" y="46868"/>
                            <a:pt x="66995" y="51709"/>
                          </a:cubicBezTo>
                          <a:cubicBezTo>
                            <a:pt x="66909" y="56550"/>
                            <a:pt x="64661" y="60699"/>
                            <a:pt x="60252" y="63984"/>
                          </a:cubicBezTo>
                          <a:lnTo>
                            <a:pt x="46162" y="74531"/>
                          </a:lnTo>
                          <a:lnTo>
                            <a:pt x="0" y="13414"/>
                          </a:lnTo>
                          <a:close/>
                          <a:moveTo>
                            <a:pt x="27403" y="41249"/>
                          </a:moveTo>
                          <a:lnTo>
                            <a:pt x="47286" y="67529"/>
                          </a:lnTo>
                          <a:lnTo>
                            <a:pt x="56708" y="60440"/>
                          </a:lnTo>
                          <a:cubicBezTo>
                            <a:pt x="63451" y="55426"/>
                            <a:pt x="63451" y="48338"/>
                            <a:pt x="56535" y="39174"/>
                          </a:cubicBezTo>
                          <a:cubicBezTo>
                            <a:pt x="53510" y="35111"/>
                            <a:pt x="50138" y="32777"/>
                            <a:pt x="46508" y="31999"/>
                          </a:cubicBezTo>
                          <a:cubicBezTo>
                            <a:pt x="42877" y="31308"/>
                            <a:pt x="39246" y="32259"/>
                            <a:pt x="35702" y="34939"/>
                          </a:cubicBezTo>
                          <a:lnTo>
                            <a:pt x="27403" y="41249"/>
                          </a:lnTo>
                          <a:close/>
                          <a:moveTo>
                            <a:pt x="24637" y="37532"/>
                          </a:moveTo>
                          <a:lnTo>
                            <a:pt x="32330" y="31740"/>
                          </a:lnTo>
                          <a:cubicBezTo>
                            <a:pt x="36134" y="28887"/>
                            <a:pt x="38122" y="25775"/>
                            <a:pt x="38122" y="22490"/>
                          </a:cubicBezTo>
                          <a:cubicBezTo>
                            <a:pt x="38209" y="19206"/>
                            <a:pt x="36566" y="15402"/>
                            <a:pt x="33368" y="11080"/>
                          </a:cubicBezTo>
                          <a:cubicBezTo>
                            <a:pt x="30775" y="7622"/>
                            <a:pt x="27835" y="5720"/>
                            <a:pt x="24637" y="5201"/>
                          </a:cubicBezTo>
                          <a:cubicBezTo>
                            <a:pt x="21438" y="4683"/>
                            <a:pt x="18067" y="5807"/>
                            <a:pt x="14523" y="8486"/>
                          </a:cubicBezTo>
                          <a:lnTo>
                            <a:pt x="6916" y="14192"/>
                          </a:lnTo>
                          <a:lnTo>
                            <a:pt x="24637" y="3753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" name="Freihandform: Form 186">
                      <a:extLst>
                        <a:ext uri="{FF2B5EF4-FFF2-40B4-BE49-F238E27FC236}">
                          <a16:creationId xmlns:a16="http://schemas.microsoft.com/office/drawing/2014/main" id="{AB23A6EA-B6AD-476F-AC90-72242765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033" y="1386152"/>
                      <a:ext cx="60512" cy="77801"/>
                    </a:xfrm>
                    <a:custGeom>
                      <a:avLst/>
                      <a:gdLst>
                        <a:gd name="connsiteX0" fmla="*/ 66822 w 60511"/>
                        <a:gd name="connsiteY0" fmla="*/ 62327 h 77800"/>
                        <a:gd name="connsiteX1" fmla="*/ 44087 w 60511"/>
                        <a:gd name="connsiteY1" fmla="*/ 78233 h 77800"/>
                        <a:gd name="connsiteX2" fmla="*/ 0 w 60511"/>
                        <a:gd name="connsiteY2" fmla="*/ 15906 h 77800"/>
                        <a:gd name="connsiteX3" fmla="*/ 22735 w 60511"/>
                        <a:gd name="connsiteY3" fmla="*/ 0 h 77800"/>
                        <a:gd name="connsiteX4" fmla="*/ 25588 w 60511"/>
                        <a:gd name="connsiteY4" fmla="*/ 3976 h 77800"/>
                        <a:gd name="connsiteX5" fmla="*/ 7089 w 60511"/>
                        <a:gd name="connsiteY5" fmla="*/ 16943 h 77800"/>
                        <a:gd name="connsiteX6" fmla="*/ 23772 w 60511"/>
                        <a:gd name="connsiteY6" fmla="*/ 40629 h 77800"/>
                        <a:gd name="connsiteX7" fmla="*/ 41321 w 60511"/>
                        <a:gd name="connsiteY7" fmla="*/ 28354 h 77800"/>
                        <a:gd name="connsiteX8" fmla="*/ 44174 w 60511"/>
                        <a:gd name="connsiteY8" fmla="*/ 32330 h 77800"/>
                        <a:gd name="connsiteX9" fmla="*/ 26712 w 60511"/>
                        <a:gd name="connsiteY9" fmla="*/ 44606 h 77800"/>
                        <a:gd name="connsiteX10" fmla="*/ 45557 w 60511"/>
                        <a:gd name="connsiteY10" fmla="*/ 71231 h 77800"/>
                        <a:gd name="connsiteX11" fmla="*/ 64056 w 60511"/>
                        <a:gd name="connsiteY11" fmla="*/ 58264 h 77800"/>
                        <a:gd name="connsiteX12" fmla="*/ 66822 w 60511"/>
                        <a:gd name="connsiteY12" fmla="*/ 62327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66822" y="62327"/>
                          </a:moveTo>
                          <a:lnTo>
                            <a:pt x="44087" y="78233"/>
                          </a:lnTo>
                          <a:lnTo>
                            <a:pt x="0" y="15906"/>
                          </a:lnTo>
                          <a:lnTo>
                            <a:pt x="22735" y="0"/>
                          </a:lnTo>
                          <a:lnTo>
                            <a:pt x="25588" y="3976"/>
                          </a:lnTo>
                          <a:lnTo>
                            <a:pt x="7089" y="16943"/>
                          </a:lnTo>
                          <a:lnTo>
                            <a:pt x="23772" y="40629"/>
                          </a:lnTo>
                          <a:lnTo>
                            <a:pt x="41321" y="28354"/>
                          </a:lnTo>
                          <a:lnTo>
                            <a:pt x="44174" y="32330"/>
                          </a:lnTo>
                          <a:lnTo>
                            <a:pt x="26712" y="44606"/>
                          </a:lnTo>
                          <a:lnTo>
                            <a:pt x="45557" y="71231"/>
                          </a:lnTo>
                          <a:lnTo>
                            <a:pt x="64056" y="58264"/>
                          </a:lnTo>
                          <a:lnTo>
                            <a:pt x="66822" y="6232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" name="Freihandform: Form 187">
                      <a:extLst>
                        <a:ext uri="{FF2B5EF4-FFF2-40B4-BE49-F238E27FC236}">
                          <a16:creationId xmlns:a16="http://schemas.microsoft.com/office/drawing/2014/main" id="{0DED2A6C-7554-4351-B9E6-606FB0BB9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3130" y="1362552"/>
                      <a:ext cx="43223" cy="77801"/>
                    </a:xfrm>
                    <a:custGeom>
                      <a:avLst/>
                      <a:gdLst>
                        <a:gd name="connsiteX0" fmla="*/ 46594 w 43222"/>
                        <a:gd name="connsiteY0" fmla="*/ 75986 h 77800"/>
                        <a:gd name="connsiteX1" fmla="*/ 42272 w 43222"/>
                        <a:gd name="connsiteY1" fmla="*/ 78838 h 77800"/>
                        <a:gd name="connsiteX2" fmla="*/ 0 w 43222"/>
                        <a:gd name="connsiteY2" fmla="*/ 15301 h 77800"/>
                        <a:gd name="connsiteX3" fmla="*/ 23254 w 43222"/>
                        <a:gd name="connsiteY3" fmla="*/ 0 h 77800"/>
                        <a:gd name="connsiteX4" fmla="*/ 25934 w 43222"/>
                        <a:gd name="connsiteY4" fmla="*/ 4063 h 77800"/>
                        <a:gd name="connsiteX5" fmla="*/ 6916 w 43222"/>
                        <a:gd name="connsiteY5" fmla="*/ 16511 h 77800"/>
                        <a:gd name="connsiteX6" fmla="*/ 24810 w 43222"/>
                        <a:gd name="connsiteY6" fmla="*/ 43482 h 77800"/>
                        <a:gd name="connsiteX7" fmla="*/ 42704 w 43222"/>
                        <a:gd name="connsiteY7" fmla="*/ 31639 h 77800"/>
                        <a:gd name="connsiteX8" fmla="*/ 45470 w 43222"/>
                        <a:gd name="connsiteY8" fmla="*/ 35788 h 77800"/>
                        <a:gd name="connsiteX9" fmla="*/ 27576 w 43222"/>
                        <a:gd name="connsiteY9" fmla="*/ 47631 h 77800"/>
                        <a:gd name="connsiteX10" fmla="*/ 46594 w 43222"/>
                        <a:gd name="connsiteY10" fmla="*/ 75986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46594" y="75986"/>
                          </a:moveTo>
                          <a:lnTo>
                            <a:pt x="42272" y="78838"/>
                          </a:lnTo>
                          <a:lnTo>
                            <a:pt x="0" y="15301"/>
                          </a:lnTo>
                          <a:lnTo>
                            <a:pt x="23254" y="0"/>
                          </a:lnTo>
                          <a:lnTo>
                            <a:pt x="25934" y="4063"/>
                          </a:lnTo>
                          <a:lnTo>
                            <a:pt x="6916" y="16511"/>
                          </a:lnTo>
                          <a:lnTo>
                            <a:pt x="24810" y="43482"/>
                          </a:lnTo>
                          <a:lnTo>
                            <a:pt x="42704" y="31639"/>
                          </a:lnTo>
                          <a:lnTo>
                            <a:pt x="45470" y="35788"/>
                          </a:lnTo>
                          <a:lnTo>
                            <a:pt x="27576" y="47631"/>
                          </a:lnTo>
                          <a:lnTo>
                            <a:pt x="46594" y="7598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" name="Freihandform: Form 188">
                      <a:extLst>
                        <a:ext uri="{FF2B5EF4-FFF2-40B4-BE49-F238E27FC236}">
                          <a16:creationId xmlns:a16="http://schemas.microsoft.com/office/drawing/2014/main" id="{5DC37CC6-CCA8-489C-8258-6B3B1A6AD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6671" y="1345923"/>
                      <a:ext cx="69156" cy="69156"/>
                    </a:xfrm>
                    <a:custGeom>
                      <a:avLst/>
                      <a:gdLst>
                        <a:gd name="connsiteX0" fmla="*/ 27144 w 69156"/>
                        <a:gd name="connsiteY0" fmla="*/ 43860 h 69156"/>
                        <a:gd name="connsiteX1" fmla="*/ 44779 w 69156"/>
                        <a:gd name="connsiteY1" fmla="*/ 72214 h 69156"/>
                        <a:gd name="connsiteX2" fmla="*/ 40370 w 69156"/>
                        <a:gd name="connsiteY2" fmla="*/ 74894 h 69156"/>
                        <a:gd name="connsiteX3" fmla="*/ 0 w 69156"/>
                        <a:gd name="connsiteY3" fmla="*/ 10060 h 69156"/>
                        <a:gd name="connsiteX4" fmla="*/ 8904 w 69156"/>
                        <a:gd name="connsiteY4" fmla="*/ 4527 h 69156"/>
                        <a:gd name="connsiteX5" fmla="*/ 25674 w 69156"/>
                        <a:gd name="connsiteY5" fmla="*/ 378 h 69156"/>
                        <a:gd name="connsiteX6" fmla="*/ 38382 w 69156"/>
                        <a:gd name="connsiteY6" fmla="*/ 11011 h 69156"/>
                        <a:gd name="connsiteX7" fmla="*/ 42877 w 69156"/>
                        <a:gd name="connsiteY7" fmla="*/ 23545 h 69156"/>
                        <a:gd name="connsiteX8" fmla="*/ 38900 w 69156"/>
                        <a:gd name="connsiteY8" fmla="*/ 35042 h 69156"/>
                        <a:gd name="connsiteX9" fmla="*/ 70107 w 69156"/>
                        <a:gd name="connsiteY9" fmla="*/ 56394 h 69156"/>
                        <a:gd name="connsiteX10" fmla="*/ 65180 w 69156"/>
                        <a:gd name="connsiteY10" fmla="*/ 59420 h 69156"/>
                        <a:gd name="connsiteX11" fmla="*/ 35356 w 69156"/>
                        <a:gd name="connsiteY11" fmla="*/ 38587 h 69156"/>
                        <a:gd name="connsiteX12" fmla="*/ 27144 w 69156"/>
                        <a:gd name="connsiteY12" fmla="*/ 43860 h 69156"/>
                        <a:gd name="connsiteX13" fmla="*/ 24637 w 69156"/>
                        <a:gd name="connsiteY13" fmla="*/ 39797 h 69156"/>
                        <a:gd name="connsiteX14" fmla="*/ 30775 w 69156"/>
                        <a:gd name="connsiteY14" fmla="*/ 36080 h 69156"/>
                        <a:gd name="connsiteX15" fmla="*/ 37604 w 69156"/>
                        <a:gd name="connsiteY15" fmla="*/ 26830 h 69156"/>
                        <a:gd name="connsiteX16" fmla="*/ 34060 w 69156"/>
                        <a:gd name="connsiteY16" fmla="*/ 14036 h 69156"/>
                        <a:gd name="connsiteX17" fmla="*/ 24205 w 69156"/>
                        <a:gd name="connsiteY17" fmla="*/ 5478 h 69156"/>
                        <a:gd name="connsiteX18" fmla="*/ 11843 w 69156"/>
                        <a:gd name="connsiteY18" fmla="*/ 8590 h 69156"/>
                        <a:gd name="connsiteX19" fmla="*/ 7002 w 69156"/>
                        <a:gd name="connsiteY19" fmla="*/ 11616 h 69156"/>
                        <a:gd name="connsiteX20" fmla="*/ 24637 w 69156"/>
                        <a:gd name="connsiteY20" fmla="*/ 39797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9156" h="69156">
                          <a:moveTo>
                            <a:pt x="27144" y="43860"/>
                          </a:moveTo>
                          <a:lnTo>
                            <a:pt x="44779" y="72214"/>
                          </a:lnTo>
                          <a:lnTo>
                            <a:pt x="40370" y="74894"/>
                          </a:lnTo>
                          <a:lnTo>
                            <a:pt x="0" y="10060"/>
                          </a:lnTo>
                          <a:lnTo>
                            <a:pt x="8904" y="4527"/>
                          </a:lnTo>
                          <a:cubicBezTo>
                            <a:pt x="15214" y="637"/>
                            <a:pt x="20833" y="-746"/>
                            <a:pt x="25674" y="378"/>
                          </a:cubicBezTo>
                          <a:cubicBezTo>
                            <a:pt x="30429" y="1588"/>
                            <a:pt x="34751" y="5132"/>
                            <a:pt x="38382" y="11011"/>
                          </a:cubicBezTo>
                          <a:cubicBezTo>
                            <a:pt x="41148" y="15506"/>
                            <a:pt x="42704" y="19655"/>
                            <a:pt x="42877" y="23545"/>
                          </a:cubicBezTo>
                          <a:cubicBezTo>
                            <a:pt x="43050" y="27435"/>
                            <a:pt x="41753" y="31239"/>
                            <a:pt x="38900" y="35042"/>
                          </a:cubicBezTo>
                          <a:lnTo>
                            <a:pt x="70107" y="56394"/>
                          </a:lnTo>
                          <a:lnTo>
                            <a:pt x="65180" y="59420"/>
                          </a:lnTo>
                          <a:lnTo>
                            <a:pt x="35356" y="38587"/>
                          </a:lnTo>
                          <a:lnTo>
                            <a:pt x="27144" y="43860"/>
                          </a:lnTo>
                          <a:close/>
                          <a:moveTo>
                            <a:pt x="24637" y="39797"/>
                          </a:moveTo>
                          <a:lnTo>
                            <a:pt x="30775" y="36080"/>
                          </a:lnTo>
                          <a:cubicBezTo>
                            <a:pt x="34751" y="33659"/>
                            <a:pt x="36999" y="30547"/>
                            <a:pt x="37604" y="26830"/>
                          </a:cubicBezTo>
                          <a:cubicBezTo>
                            <a:pt x="38209" y="23113"/>
                            <a:pt x="37085" y="18791"/>
                            <a:pt x="34060" y="14036"/>
                          </a:cubicBezTo>
                          <a:cubicBezTo>
                            <a:pt x="31034" y="9195"/>
                            <a:pt x="27749" y="6342"/>
                            <a:pt x="24205" y="5478"/>
                          </a:cubicBezTo>
                          <a:cubicBezTo>
                            <a:pt x="20660" y="4700"/>
                            <a:pt x="16597" y="5737"/>
                            <a:pt x="11843" y="8590"/>
                          </a:cubicBezTo>
                          <a:lnTo>
                            <a:pt x="7002" y="11616"/>
                          </a:lnTo>
                          <a:lnTo>
                            <a:pt x="24637" y="397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" name="Freihandform: Form 189">
                      <a:extLst>
                        <a:ext uri="{FF2B5EF4-FFF2-40B4-BE49-F238E27FC236}">
                          <a16:creationId xmlns:a16="http://schemas.microsoft.com/office/drawing/2014/main" id="{B0AFFA72-2BBF-47CD-A39C-E67749005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5917" y="1318206"/>
                      <a:ext cx="60512" cy="77801"/>
                    </a:xfrm>
                    <a:custGeom>
                      <a:avLst/>
                      <a:gdLst>
                        <a:gd name="connsiteX0" fmla="*/ 63278 w 60511"/>
                        <a:gd name="connsiteY0" fmla="*/ 65353 h 77800"/>
                        <a:gd name="connsiteX1" fmla="*/ 39419 w 60511"/>
                        <a:gd name="connsiteY1" fmla="*/ 79530 h 77800"/>
                        <a:gd name="connsiteX2" fmla="*/ 0 w 60511"/>
                        <a:gd name="connsiteY2" fmla="*/ 14177 h 77800"/>
                        <a:gd name="connsiteX3" fmla="*/ 23859 w 60511"/>
                        <a:gd name="connsiteY3" fmla="*/ 0 h 77800"/>
                        <a:gd name="connsiteX4" fmla="*/ 26366 w 60511"/>
                        <a:gd name="connsiteY4" fmla="*/ 4236 h 77800"/>
                        <a:gd name="connsiteX5" fmla="*/ 6916 w 60511"/>
                        <a:gd name="connsiteY5" fmla="*/ 15820 h 77800"/>
                        <a:gd name="connsiteX6" fmla="*/ 21871 w 60511"/>
                        <a:gd name="connsiteY6" fmla="*/ 40629 h 77800"/>
                        <a:gd name="connsiteX7" fmla="*/ 40197 w 60511"/>
                        <a:gd name="connsiteY7" fmla="*/ 29651 h 77800"/>
                        <a:gd name="connsiteX8" fmla="*/ 42704 w 60511"/>
                        <a:gd name="connsiteY8" fmla="*/ 33887 h 77800"/>
                        <a:gd name="connsiteX9" fmla="*/ 24378 w 60511"/>
                        <a:gd name="connsiteY9" fmla="*/ 44779 h 77800"/>
                        <a:gd name="connsiteX10" fmla="*/ 41234 w 60511"/>
                        <a:gd name="connsiteY10" fmla="*/ 72700 h 77800"/>
                        <a:gd name="connsiteX11" fmla="*/ 60685 w 60511"/>
                        <a:gd name="connsiteY11" fmla="*/ 61117 h 77800"/>
                        <a:gd name="connsiteX12" fmla="*/ 63278 w 60511"/>
                        <a:gd name="connsiteY12" fmla="*/ 6535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63278" y="65353"/>
                          </a:moveTo>
                          <a:lnTo>
                            <a:pt x="39419" y="79530"/>
                          </a:lnTo>
                          <a:lnTo>
                            <a:pt x="0" y="14177"/>
                          </a:lnTo>
                          <a:lnTo>
                            <a:pt x="23859" y="0"/>
                          </a:lnTo>
                          <a:lnTo>
                            <a:pt x="26366" y="4236"/>
                          </a:lnTo>
                          <a:lnTo>
                            <a:pt x="6916" y="15820"/>
                          </a:lnTo>
                          <a:lnTo>
                            <a:pt x="21871" y="40629"/>
                          </a:lnTo>
                          <a:lnTo>
                            <a:pt x="40197" y="29651"/>
                          </a:lnTo>
                          <a:lnTo>
                            <a:pt x="42704" y="33887"/>
                          </a:lnTo>
                          <a:lnTo>
                            <a:pt x="24378" y="44779"/>
                          </a:lnTo>
                          <a:lnTo>
                            <a:pt x="41234" y="72700"/>
                          </a:lnTo>
                          <a:lnTo>
                            <a:pt x="60685" y="61117"/>
                          </a:lnTo>
                          <a:lnTo>
                            <a:pt x="63278" y="6535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" name="Freihandform: Form 190">
                      <a:extLst>
                        <a:ext uri="{FF2B5EF4-FFF2-40B4-BE49-F238E27FC236}">
                          <a16:creationId xmlns:a16="http://schemas.microsoft.com/office/drawing/2014/main" id="{C3489E45-DED5-4825-9CBB-0ABBE080B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4212" y="1308005"/>
                      <a:ext cx="34578" cy="69156"/>
                    </a:xfrm>
                    <a:custGeom>
                      <a:avLst/>
                      <a:gdLst>
                        <a:gd name="connsiteX0" fmla="*/ 36912 w 34578"/>
                        <a:gd name="connsiteY0" fmla="*/ 69243 h 69156"/>
                        <a:gd name="connsiteX1" fmla="*/ 0 w 34578"/>
                        <a:gd name="connsiteY1" fmla="*/ 2420 h 69156"/>
                        <a:gd name="connsiteX2" fmla="*/ 4495 w 34578"/>
                        <a:gd name="connsiteY2" fmla="*/ 0 h 69156"/>
                        <a:gd name="connsiteX3" fmla="*/ 41407 w 34578"/>
                        <a:gd name="connsiteY3" fmla="*/ 66822 h 69156"/>
                        <a:gd name="connsiteX4" fmla="*/ 36912 w 34578"/>
                        <a:gd name="connsiteY4" fmla="*/ 69243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578" h="69156">
                          <a:moveTo>
                            <a:pt x="36912" y="69243"/>
                          </a:moveTo>
                          <a:lnTo>
                            <a:pt x="0" y="2420"/>
                          </a:lnTo>
                          <a:lnTo>
                            <a:pt x="4495" y="0"/>
                          </a:lnTo>
                          <a:lnTo>
                            <a:pt x="41407" y="66822"/>
                          </a:lnTo>
                          <a:lnTo>
                            <a:pt x="36912" y="6924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" name="Freihandform: Form 191">
                      <a:extLst>
                        <a:ext uri="{FF2B5EF4-FFF2-40B4-BE49-F238E27FC236}">
                          <a16:creationId xmlns:a16="http://schemas.microsoft.com/office/drawing/2014/main" id="{949CD4D9-DA4A-4940-96CF-62F13D381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4181" y="1282504"/>
                      <a:ext cx="60512" cy="77801"/>
                    </a:xfrm>
                    <a:custGeom>
                      <a:avLst/>
                      <a:gdLst>
                        <a:gd name="connsiteX0" fmla="*/ 33368 w 60511"/>
                        <a:gd name="connsiteY0" fmla="*/ 0 h 77800"/>
                        <a:gd name="connsiteX1" fmla="*/ 57054 w 60511"/>
                        <a:gd name="connsiteY1" fmla="*/ 45730 h 77800"/>
                        <a:gd name="connsiteX2" fmla="*/ 52472 w 60511"/>
                        <a:gd name="connsiteY2" fmla="*/ 77109 h 77800"/>
                        <a:gd name="connsiteX3" fmla="*/ 36826 w 60511"/>
                        <a:gd name="connsiteY3" fmla="*/ 77628 h 77800"/>
                        <a:gd name="connsiteX4" fmla="*/ 23686 w 60511"/>
                        <a:gd name="connsiteY4" fmla="*/ 62846 h 77800"/>
                        <a:gd name="connsiteX5" fmla="*/ 0 w 60511"/>
                        <a:gd name="connsiteY5" fmla="*/ 17116 h 77800"/>
                        <a:gd name="connsiteX6" fmla="*/ 4582 w 60511"/>
                        <a:gd name="connsiteY6" fmla="*/ 14782 h 77800"/>
                        <a:gd name="connsiteX7" fmla="*/ 28527 w 60511"/>
                        <a:gd name="connsiteY7" fmla="*/ 61117 h 77800"/>
                        <a:gd name="connsiteX8" fmla="*/ 38641 w 60511"/>
                        <a:gd name="connsiteY8" fmla="*/ 72873 h 77800"/>
                        <a:gd name="connsiteX9" fmla="*/ 50138 w 60511"/>
                        <a:gd name="connsiteY9" fmla="*/ 72787 h 77800"/>
                        <a:gd name="connsiteX10" fmla="*/ 56622 w 60511"/>
                        <a:gd name="connsiteY10" fmla="*/ 63624 h 77800"/>
                        <a:gd name="connsiteX11" fmla="*/ 52645 w 60511"/>
                        <a:gd name="connsiteY11" fmla="*/ 48496 h 77800"/>
                        <a:gd name="connsiteX12" fmla="*/ 28786 w 60511"/>
                        <a:gd name="connsiteY12" fmla="*/ 2420 h 77800"/>
                        <a:gd name="connsiteX13" fmla="*/ 33368 w 60511"/>
                        <a:gd name="connsiteY13" fmla="*/ 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33368" y="0"/>
                          </a:moveTo>
                          <a:lnTo>
                            <a:pt x="57054" y="45730"/>
                          </a:lnTo>
                          <a:cubicBezTo>
                            <a:pt x="65007" y="61030"/>
                            <a:pt x="63451" y="71490"/>
                            <a:pt x="52472" y="77109"/>
                          </a:cubicBezTo>
                          <a:cubicBezTo>
                            <a:pt x="46940" y="79962"/>
                            <a:pt x="41753" y="80135"/>
                            <a:pt x="36826" y="77628"/>
                          </a:cubicBezTo>
                          <a:cubicBezTo>
                            <a:pt x="31898" y="75121"/>
                            <a:pt x="27490" y="70194"/>
                            <a:pt x="23686" y="62846"/>
                          </a:cubicBezTo>
                          <a:lnTo>
                            <a:pt x="0" y="17116"/>
                          </a:lnTo>
                          <a:lnTo>
                            <a:pt x="4582" y="14782"/>
                          </a:lnTo>
                          <a:lnTo>
                            <a:pt x="28527" y="61117"/>
                          </a:lnTo>
                          <a:cubicBezTo>
                            <a:pt x="31553" y="66995"/>
                            <a:pt x="34924" y="70885"/>
                            <a:pt x="38641" y="72873"/>
                          </a:cubicBezTo>
                          <a:cubicBezTo>
                            <a:pt x="42358" y="74862"/>
                            <a:pt x="46162" y="74862"/>
                            <a:pt x="50138" y="72787"/>
                          </a:cubicBezTo>
                          <a:cubicBezTo>
                            <a:pt x="54028" y="70799"/>
                            <a:pt x="56276" y="67687"/>
                            <a:pt x="56622" y="63624"/>
                          </a:cubicBezTo>
                          <a:cubicBezTo>
                            <a:pt x="57054" y="59474"/>
                            <a:pt x="55671" y="54461"/>
                            <a:pt x="52645" y="48496"/>
                          </a:cubicBezTo>
                          <a:lnTo>
                            <a:pt x="28786" y="2420"/>
                          </a:lnTo>
                          <a:lnTo>
                            <a:pt x="3336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" name="Freihandform: Form 192">
                      <a:extLst>
                        <a:ext uri="{FF2B5EF4-FFF2-40B4-BE49-F238E27FC236}">
                          <a16:creationId xmlns:a16="http://schemas.microsoft.com/office/drawing/2014/main" id="{77C4917A-BC14-4704-B8C7-A3B818497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4147" y="1257348"/>
                      <a:ext cx="60512" cy="77801"/>
                    </a:xfrm>
                    <a:custGeom>
                      <a:avLst/>
                      <a:gdLst>
                        <a:gd name="connsiteX0" fmla="*/ 68984 w 60511"/>
                        <a:gd name="connsiteY0" fmla="*/ 69243 h 77800"/>
                        <a:gd name="connsiteX1" fmla="*/ 63019 w 60511"/>
                        <a:gd name="connsiteY1" fmla="*/ 72009 h 77800"/>
                        <a:gd name="connsiteX2" fmla="*/ 7694 w 60511"/>
                        <a:gd name="connsiteY2" fmla="*/ 22217 h 77800"/>
                        <a:gd name="connsiteX3" fmla="*/ 7348 w 60511"/>
                        <a:gd name="connsiteY3" fmla="*/ 22389 h 77800"/>
                        <a:gd name="connsiteX4" fmla="*/ 13745 w 60511"/>
                        <a:gd name="connsiteY4" fmla="*/ 34492 h 77800"/>
                        <a:gd name="connsiteX5" fmla="*/ 36999 w 60511"/>
                        <a:gd name="connsiteY5" fmla="*/ 84025 h 77800"/>
                        <a:gd name="connsiteX6" fmla="*/ 32417 w 60511"/>
                        <a:gd name="connsiteY6" fmla="*/ 86100 h 77800"/>
                        <a:gd name="connsiteX7" fmla="*/ 0 w 60511"/>
                        <a:gd name="connsiteY7" fmla="*/ 17030 h 77800"/>
                        <a:gd name="connsiteX8" fmla="*/ 6051 w 60511"/>
                        <a:gd name="connsiteY8" fmla="*/ 14264 h 77800"/>
                        <a:gd name="connsiteX9" fmla="*/ 60858 w 60511"/>
                        <a:gd name="connsiteY9" fmla="*/ 63364 h 77800"/>
                        <a:gd name="connsiteX10" fmla="*/ 61117 w 60511"/>
                        <a:gd name="connsiteY10" fmla="*/ 63192 h 77800"/>
                        <a:gd name="connsiteX11" fmla="*/ 54634 w 60511"/>
                        <a:gd name="connsiteY11" fmla="*/ 50398 h 77800"/>
                        <a:gd name="connsiteX12" fmla="*/ 31985 w 60511"/>
                        <a:gd name="connsiteY12" fmla="*/ 2075 h 77800"/>
                        <a:gd name="connsiteX13" fmla="*/ 36566 w 60511"/>
                        <a:gd name="connsiteY13" fmla="*/ 0 h 77800"/>
                        <a:gd name="connsiteX14" fmla="*/ 68984 w 60511"/>
                        <a:gd name="connsiteY14" fmla="*/ 6924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77800">
                          <a:moveTo>
                            <a:pt x="68984" y="69243"/>
                          </a:moveTo>
                          <a:lnTo>
                            <a:pt x="63019" y="72009"/>
                          </a:lnTo>
                          <a:lnTo>
                            <a:pt x="7694" y="22217"/>
                          </a:lnTo>
                          <a:lnTo>
                            <a:pt x="7348" y="22389"/>
                          </a:lnTo>
                          <a:cubicBezTo>
                            <a:pt x="9768" y="26539"/>
                            <a:pt x="11843" y="30515"/>
                            <a:pt x="13745" y="34492"/>
                          </a:cubicBezTo>
                          <a:lnTo>
                            <a:pt x="36999" y="84025"/>
                          </a:lnTo>
                          <a:lnTo>
                            <a:pt x="32417" y="86100"/>
                          </a:lnTo>
                          <a:lnTo>
                            <a:pt x="0" y="17030"/>
                          </a:lnTo>
                          <a:lnTo>
                            <a:pt x="6051" y="14264"/>
                          </a:lnTo>
                          <a:lnTo>
                            <a:pt x="60858" y="63364"/>
                          </a:lnTo>
                          <a:lnTo>
                            <a:pt x="61117" y="63192"/>
                          </a:lnTo>
                          <a:cubicBezTo>
                            <a:pt x="58437" y="58178"/>
                            <a:pt x="56276" y="53855"/>
                            <a:pt x="54634" y="50398"/>
                          </a:cubicBezTo>
                          <a:lnTo>
                            <a:pt x="31985" y="2075"/>
                          </a:lnTo>
                          <a:lnTo>
                            <a:pt x="36566" y="0"/>
                          </a:lnTo>
                          <a:lnTo>
                            <a:pt x="68984" y="6924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" name="Freihandform: Form 193">
                      <a:extLst>
                        <a:ext uri="{FF2B5EF4-FFF2-40B4-BE49-F238E27FC236}">
                          <a16:creationId xmlns:a16="http://schemas.microsoft.com/office/drawing/2014/main" id="{D707C608-12C0-40F1-955B-E2F11F76C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344" y="1237088"/>
                      <a:ext cx="51867" cy="69156"/>
                    </a:xfrm>
                    <a:custGeom>
                      <a:avLst/>
                      <a:gdLst>
                        <a:gd name="connsiteX0" fmla="*/ 30953 w 51867"/>
                        <a:gd name="connsiteY0" fmla="*/ 37895 h 69156"/>
                        <a:gd name="connsiteX1" fmla="*/ 46427 w 51867"/>
                        <a:gd name="connsiteY1" fmla="*/ 31498 h 69156"/>
                        <a:gd name="connsiteX2" fmla="*/ 60431 w 51867"/>
                        <a:gd name="connsiteY2" fmla="*/ 64780 h 69156"/>
                        <a:gd name="connsiteX3" fmla="*/ 44958 w 51867"/>
                        <a:gd name="connsiteY3" fmla="*/ 74894 h 69156"/>
                        <a:gd name="connsiteX4" fmla="*/ 22914 w 51867"/>
                        <a:gd name="connsiteY4" fmla="*/ 72733 h 69156"/>
                        <a:gd name="connsiteX5" fmla="*/ 5279 w 51867"/>
                        <a:gd name="connsiteY5" fmla="*/ 48701 h 69156"/>
                        <a:gd name="connsiteX6" fmla="*/ 698 w 51867"/>
                        <a:gd name="connsiteY6" fmla="*/ 19396 h 69156"/>
                        <a:gd name="connsiteX7" fmla="*/ 15307 w 51867"/>
                        <a:gd name="connsiteY7" fmla="*/ 2280 h 69156"/>
                        <a:gd name="connsiteX8" fmla="*/ 32337 w 51867"/>
                        <a:gd name="connsiteY8" fmla="*/ 551 h 69156"/>
                        <a:gd name="connsiteX9" fmla="*/ 31818 w 51867"/>
                        <a:gd name="connsiteY9" fmla="*/ 5651 h 69156"/>
                        <a:gd name="connsiteX10" fmla="*/ 17122 w 51867"/>
                        <a:gd name="connsiteY10" fmla="*/ 6775 h 69156"/>
                        <a:gd name="connsiteX11" fmla="*/ 5538 w 51867"/>
                        <a:gd name="connsiteY11" fmla="*/ 21125 h 69156"/>
                        <a:gd name="connsiteX12" fmla="*/ 10293 w 51867"/>
                        <a:gd name="connsiteY12" fmla="*/ 46799 h 69156"/>
                        <a:gd name="connsiteX13" fmla="*/ 25248 w 51867"/>
                        <a:gd name="connsiteY13" fmla="*/ 68065 h 69156"/>
                        <a:gd name="connsiteX14" fmla="*/ 43315 w 51867"/>
                        <a:gd name="connsiteY14" fmla="*/ 70312 h 69156"/>
                        <a:gd name="connsiteX15" fmla="*/ 54121 w 51867"/>
                        <a:gd name="connsiteY15" fmla="*/ 63742 h 69156"/>
                        <a:gd name="connsiteX16" fmla="*/ 43402 w 51867"/>
                        <a:gd name="connsiteY16" fmla="*/ 38155 h 69156"/>
                        <a:gd name="connsiteX17" fmla="*/ 32682 w 51867"/>
                        <a:gd name="connsiteY17" fmla="*/ 42563 h 69156"/>
                        <a:gd name="connsiteX18" fmla="*/ 30953 w 51867"/>
                        <a:gd name="connsiteY18" fmla="*/ 37895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1867" h="69156">
                          <a:moveTo>
                            <a:pt x="30953" y="37895"/>
                          </a:moveTo>
                          <a:lnTo>
                            <a:pt x="46427" y="31498"/>
                          </a:lnTo>
                          <a:lnTo>
                            <a:pt x="60431" y="64780"/>
                          </a:lnTo>
                          <a:cubicBezTo>
                            <a:pt x="55936" y="69102"/>
                            <a:pt x="50749" y="72473"/>
                            <a:pt x="44958" y="74894"/>
                          </a:cubicBezTo>
                          <a:cubicBezTo>
                            <a:pt x="37264" y="78092"/>
                            <a:pt x="29916" y="77401"/>
                            <a:pt x="22914" y="72733"/>
                          </a:cubicBezTo>
                          <a:cubicBezTo>
                            <a:pt x="15998" y="68065"/>
                            <a:pt x="10120" y="60025"/>
                            <a:pt x="5279" y="48701"/>
                          </a:cubicBezTo>
                          <a:cubicBezTo>
                            <a:pt x="438" y="37290"/>
                            <a:pt x="-1031" y="27522"/>
                            <a:pt x="698" y="19396"/>
                          </a:cubicBezTo>
                          <a:cubicBezTo>
                            <a:pt x="2426" y="11270"/>
                            <a:pt x="7354" y="5565"/>
                            <a:pt x="15307" y="2280"/>
                          </a:cubicBezTo>
                          <a:cubicBezTo>
                            <a:pt x="20666" y="32"/>
                            <a:pt x="26372" y="-573"/>
                            <a:pt x="32337" y="551"/>
                          </a:cubicBezTo>
                          <a:lnTo>
                            <a:pt x="31818" y="5651"/>
                          </a:lnTo>
                          <a:cubicBezTo>
                            <a:pt x="26199" y="4700"/>
                            <a:pt x="21272" y="5046"/>
                            <a:pt x="17122" y="6775"/>
                          </a:cubicBezTo>
                          <a:cubicBezTo>
                            <a:pt x="10552" y="9541"/>
                            <a:pt x="6662" y="14296"/>
                            <a:pt x="5538" y="21125"/>
                          </a:cubicBezTo>
                          <a:cubicBezTo>
                            <a:pt x="4415" y="27954"/>
                            <a:pt x="5971" y="36512"/>
                            <a:pt x="10293" y="46799"/>
                          </a:cubicBezTo>
                          <a:cubicBezTo>
                            <a:pt x="14529" y="56827"/>
                            <a:pt x="19543" y="63915"/>
                            <a:pt x="25248" y="68065"/>
                          </a:cubicBezTo>
                          <a:cubicBezTo>
                            <a:pt x="31040" y="72214"/>
                            <a:pt x="37005" y="72906"/>
                            <a:pt x="43315" y="70312"/>
                          </a:cubicBezTo>
                          <a:cubicBezTo>
                            <a:pt x="47810" y="68411"/>
                            <a:pt x="51441" y="66249"/>
                            <a:pt x="54121" y="63742"/>
                          </a:cubicBezTo>
                          <a:lnTo>
                            <a:pt x="43402" y="38155"/>
                          </a:lnTo>
                          <a:lnTo>
                            <a:pt x="32682" y="42563"/>
                          </a:lnTo>
                          <a:lnTo>
                            <a:pt x="30953" y="3789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78" name="Grafik 3537">
                    <a:extLst>
                      <a:ext uri="{FF2B5EF4-FFF2-40B4-BE49-F238E27FC236}">
                        <a16:creationId xmlns:a16="http://schemas.microsoft.com/office/drawing/2014/main" id="{5D9AC7C9-FFBD-4342-B347-31EEC6E5E74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827" y="1392270"/>
                    <a:ext cx="423582" cy="423582"/>
                    <a:chOff x="3797827" y="1392270"/>
                    <a:chExt cx="423582" cy="423582"/>
                  </a:xfrm>
                  <a:solidFill>
                    <a:schemeClr val="accent1"/>
                  </a:solidFill>
                </p:grpSpPr>
                <p:sp>
                  <p:nvSpPr>
                    <p:cNvPr id="179" name="Freihandform: Form 178">
                      <a:extLst>
                        <a:ext uri="{FF2B5EF4-FFF2-40B4-BE49-F238E27FC236}">
                          <a16:creationId xmlns:a16="http://schemas.microsoft.com/office/drawing/2014/main" id="{39C3E6D4-B0EF-4785-8727-D9DEAA7F3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27" y="1392270"/>
                      <a:ext cx="423582" cy="423582"/>
                    </a:xfrm>
                    <a:custGeom>
                      <a:avLst/>
                      <a:gdLst>
                        <a:gd name="connsiteX0" fmla="*/ 325239 w 423582"/>
                        <a:gd name="connsiteY0" fmla="*/ 110810 h 423582"/>
                        <a:gd name="connsiteX1" fmla="*/ 318048 w 423582"/>
                        <a:gd name="connsiteY1" fmla="*/ 325239 h 423582"/>
                        <a:gd name="connsiteX2" fmla="*/ 103619 w 423582"/>
                        <a:gd name="connsiteY2" fmla="*/ 318048 h 423582"/>
                        <a:gd name="connsiteX3" fmla="*/ 110810 w 423582"/>
                        <a:gd name="connsiteY3" fmla="*/ 103619 h 423582"/>
                        <a:gd name="connsiteX4" fmla="*/ 325239 w 423582"/>
                        <a:gd name="connsiteY4" fmla="*/ 110810 h 423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582" h="423582">
                          <a:moveTo>
                            <a:pt x="325239" y="110810"/>
                          </a:moveTo>
                          <a:cubicBezTo>
                            <a:pt x="382467" y="172009"/>
                            <a:pt x="379247" y="268012"/>
                            <a:pt x="318048" y="325239"/>
                          </a:cubicBezTo>
                          <a:cubicBezTo>
                            <a:pt x="256850" y="382467"/>
                            <a:pt x="160846" y="379247"/>
                            <a:pt x="103619" y="318048"/>
                          </a:cubicBezTo>
                          <a:cubicBezTo>
                            <a:pt x="46392" y="256850"/>
                            <a:pt x="49611" y="160846"/>
                            <a:pt x="110810" y="103619"/>
                          </a:cubicBezTo>
                          <a:cubicBezTo>
                            <a:pt x="172009" y="46392"/>
                            <a:pt x="268012" y="49611"/>
                            <a:pt x="325239" y="11081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" name="Freihandform: Form 179">
                      <a:extLst>
                        <a:ext uri="{FF2B5EF4-FFF2-40B4-BE49-F238E27FC236}">
                          <a16:creationId xmlns:a16="http://schemas.microsoft.com/office/drawing/2014/main" id="{7EEA8061-9571-4CCD-B70C-41AF42EA9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2264" y="1520980"/>
                      <a:ext cx="34578" cy="60512"/>
                    </a:xfrm>
                    <a:custGeom>
                      <a:avLst/>
                      <a:gdLst>
                        <a:gd name="connsiteX0" fmla="*/ 16364 w 34578"/>
                        <a:gd name="connsiteY0" fmla="*/ 66762 h 60511"/>
                        <a:gd name="connsiteX1" fmla="*/ 16364 w 34578"/>
                        <a:gd name="connsiteY1" fmla="*/ 66762 h 60511"/>
                        <a:gd name="connsiteX2" fmla="*/ 26 w 34578"/>
                        <a:gd name="connsiteY2" fmla="*/ 48349 h 60511"/>
                        <a:gd name="connsiteX3" fmla="*/ 1928 w 34578"/>
                        <a:gd name="connsiteY3" fmla="*/ 16364 h 60511"/>
                        <a:gd name="connsiteX4" fmla="*/ 20341 w 34578"/>
                        <a:gd name="connsiteY4" fmla="*/ 26 h 60511"/>
                        <a:gd name="connsiteX5" fmla="*/ 20341 w 34578"/>
                        <a:gd name="connsiteY5" fmla="*/ 26 h 60511"/>
                        <a:gd name="connsiteX6" fmla="*/ 36679 w 34578"/>
                        <a:gd name="connsiteY6" fmla="*/ 18439 h 60511"/>
                        <a:gd name="connsiteX7" fmla="*/ 34777 w 34578"/>
                        <a:gd name="connsiteY7" fmla="*/ 50424 h 60511"/>
                        <a:gd name="connsiteX8" fmla="*/ 16364 w 34578"/>
                        <a:gd name="connsiteY8" fmla="*/ 66762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16364" y="66762"/>
                          </a:moveTo>
                          <a:lnTo>
                            <a:pt x="16364" y="66762"/>
                          </a:lnTo>
                          <a:cubicBezTo>
                            <a:pt x="6769" y="66157"/>
                            <a:pt x="-493" y="57945"/>
                            <a:pt x="26" y="48349"/>
                          </a:cubicBezTo>
                          <a:lnTo>
                            <a:pt x="1928" y="16364"/>
                          </a:lnTo>
                          <a:cubicBezTo>
                            <a:pt x="2533" y="6769"/>
                            <a:pt x="10745" y="-493"/>
                            <a:pt x="20341" y="26"/>
                          </a:cubicBezTo>
                          <a:lnTo>
                            <a:pt x="20341" y="26"/>
                          </a:lnTo>
                          <a:cubicBezTo>
                            <a:pt x="29936" y="631"/>
                            <a:pt x="37198" y="8844"/>
                            <a:pt x="36679" y="18439"/>
                          </a:cubicBezTo>
                          <a:lnTo>
                            <a:pt x="34777" y="50424"/>
                          </a:lnTo>
                          <a:cubicBezTo>
                            <a:pt x="34172" y="60019"/>
                            <a:pt x="25960" y="67281"/>
                            <a:pt x="16364" y="66762"/>
                          </a:cubicBez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" name="Freihandform: Form 180">
                      <a:extLst>
                        <a:ext uri="{FF2B5EF4-FFF2-40B4-BE49-F238E27FC236}">
                          <a16:creationId xmlns:a16="http://schemas.microsoft.com/office/drawing/2014/main" id="{994F7AF0-3FE8-456A-ADE5-9B455B50E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7744" y="1503605"/>
                      <a:ext cx="34578" cy="86445"/>
                    </a:xfrm>
                    <a:custGeom>
                      <a:avLst/>
                      <a:gdLst>
                        <a:gd name="connsiteX0" fmla="*/ 16364 w 34578"/>
                        <a:gd name="connsiteY0" fmla="*/ 90794 h 86445"/>
                        <a:gd name="connsiteX1" fmla="*/ 16364 w 34578"/>
                        <a:gd name="connsiteY1" fmla="*/ 90794 h 86445"/>
                        <a:gd name="connsiteX2" fmla="*/ 26 w 34578"/>
                        <a:gd name="connsiteY2" fmla="*/ 72381 h 86445"/>
                        <a:gd name="connsiteX3" fmla="*/ 3398 w 34578"/>
                        <a:gd name="connsiteY3" fmla="*/ 16364 h 86445"/>
                        <a:gd name="connsiteX4" fmla="*/ 21810 w 34578"/>
                        <a:gd name="connsiteY4" fmla="*/ 26 h 86445"/>
                        <a:gd name="connsiteX5" fmla="*/ 21810 w 34578"/>
                        <a:gd name="connsiteY5" fmla="*/ 26 h 86445"/>
                        <a:gd name="connsiteX6" fmla="*/ 38149 w 34578"/>
                        <a:gd name="connsiteY6" fmla="*/ 18439 h 86445"/>
                        <a:gd name="connsiteX7" fmla="*/ 34777 w 34578"/>
                        <a:gd name="connsiteY7" fmla="*/ 74456 h 86445"/>
                        <a:gd name="connsiteX8" fmla="*/ 16364 w 34578"/>
                        <a:gd name="connsiteY8" fmla="*/ 90794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86445">
                          <a:moveTo>
                            <a:pt x="16364" y="90794"/>
                          </a:moveTo>
                          <a:lnTo>
                            <a:pt x="16364" y="90794"/>
                          </a:lnTo>
                          <a:cubicBezTo>
                            <a:pt x="6769" y="90189"/>
                            <a:pt x="-493" y="81976"/>
                            <a:pt x="26" y="72381"/>
                          </a:cubicBezTo>
                          <a:lnTo>
                            <a:pt x="3398" y="16364"/>
                          </a:lnTo>
                          <a:cubicBezTo>
                            <a:pt x="4003" y="6769"/>
                            <a:pt x="12215" y="-493"/>
                            <a:pt x="21810" y="26"/>
                          </a:cubicBezTo>
                          <a:lnTo>
                            <a:pt x="21810" y="26"/>
                          </a:lnTo>
                          <a:cubicBezTo>
                            <a:pt x="31406" y="631"/>
                            <a:pt x="38667" y="8844"/>
                            <a:pt x="38149" y="18439"/>
                          </a:cubicBezTo>
                          <a:lnTo>
                            <a:pt x="34777" y="74456"/>
                          </a:lnTo>
                          <a:cubicBezTo>
                            <a:pt x="34172" y="84051"/>
                            <a:pt x="25960" y="91312"/>
                            <a:pt x="16364" y="90794"/>
                          </a:cubicBez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" name="Freihandform: Form 181">
                      <a:extLst>
                        <a:ext uri="{FF2B5EF4-FFF2-40B4-BE49-F238E27FC236}">
                          <a16:creationId xmlns:a16="http://schemas.microsoft.com/office/drawing/2014/main" id="{DFB0495B-0777-41F4-B140-7ACE863D0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5066" y="1493050"/>
                      <a:ext cx="34578" cy="60512"/>
                    </a:xfrm>
                    <a:custGeom>
                      <a:avLst/>
                      <a:gdLst>
                        <a:gd name="connsiteX0" fmla="*/ 7607 w 34578"/>
                        <a:gd name="connsiteY0" fmla="*/ 55187 h 60511"/>
                        <a:gd name="connsiteX1" fmla="*/ 25588 w 34578"/>
                        <a:gd name="connsiteY1" fmla="*/ 58126 h 60511"/>
                        <a:gd name="connsiteX2" fmla="*/ 34232 w 34578"/>
                        <a:gd name="connsiteY2" fmla="*/ 66944 h 60511"/>
                        <a:gd name="connsiteX3" fmla="*/ 37172 w 34578"/>
                        <a:gd name="connsiteY3" fmla="*/ 18448 h 60511"/>
                        <a:gd name="connsiteX4" fmla="*/ 20833 w 34578"/>
                        <a:gd name="connsiteY4" fmla="*/ 35 h 60511"/>
                        <a:gd name="connsiteX5" fmla="*/ 2421 w 34578"/>
                        <a:gd name="connsiteY5" fmla="*/ 16373 h 60511"/>
                        <a:gd name="connsiteX6" fmla="*/ 0 w 34578"/>
                        <a:gd name="connsiteY6" fmla="*/ 56916 h 60511"/>
                        <a:gd name="connsiteX7" fmla="*/ 7607 w 34578"/>
                        <a:gd name="connsiteY7" fmla="*/ 5518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4578" h="60511">
                          <a:moveTo>
                            <a:pt x="7607" y="55187"/>
                          </a:moveTo>
                          <a:cubicBezTo>
                            <a:pt x="13399" y="53890"/>
                            <a:pt x="20574" y="54928"/>
                            <a:pt x="25588" y="58126"/>
                          </a:cubicBezTo>
                          <a:cubicBezTo>
                            <a:pt x="30515" y="61238"/>
                            <a:pt x="34232" y="66944"/>
                            <a:pt x="34232" y="66944"/>
                          </a:cubicBezTo>
                          <a:lnTo>
                            <a:pt x="37172" y="18448"/>
                          </a:lnTo>
                          <a:cubicBezTo>
                            <a:pt x="37777" y="8852"/>
                            <a:pt x="30429" y="640"/>
                            <a:pt x="20833" y="35"/>
                          </a:cubicBezTo>
                          <a:cubicBezTo>
                            <a:pt x="11238" y="-570"/>
                            <a:pt x="3026" y="6778"/>
                            <a:pt x="2421" y="16373"/>
                          </a:cubicBezTo>
                          <a:lnTo>
                            <a:pt x="0" y="56916"/>
                          </a:lnTo>
                          <a:lnTo>
                            <a:pt x="7607" y="55187"/>
                          </a:ln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" name="Freihandform: Form 182">
                      <a:extLst>
                        <a:ext uri="{FF2B5EF4-FFF2-40B4-BE49-F238E27FC236}">
                          <a16:creationId xmlns:a16="http://schemas.microsoft.com/office/drawing/2014/main" id="{D2220E5B-3F07-4CB1-AF5D-43C6DA9307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0028" y="1501694"/>
                      <a:ext cx="34578" cy="51867"/>
                    </a:xfrm>
                    <a:custGeom>
                      <a:avLst/>
                      <a:gdLst>
                        <a:gd name="connsiteX0" fmla="*/ 3198 w 34578"/>
                        <a:gd name="connsiteY0" fmla="*/ 57694 h 51867"/>
                        <a:gd name="connsiteX1" fmla="*/ 35356 w 34578"/>
                        <a:gd name="connsiteY1" fmla="*/ 50433 h 51867"/>
                        <a:gd name="connsiteX2" fmla="*/ 37258 w 34578"/>
                        <a:gd name="connsiteY2" fmla="*/ 18448 h 51867"/>
                        <a:gd name="connsiteX3" fmla="*/ 20920 w 34578"/>
                        <a:gd name="connsiteY3" fmla="*/ 35 h 51867"/>
                        <a:gd name="connsiteX4" fmla="*/ 2507 w 34578"/>
                        <a:gd name="connsiteY4" fmla="*/ 16373 h 51867"/>
                        <a:gd name="connsiteX5" fmla="*/ 0 w 34578"/>
                        <a:gd name="connsiteY5" fmla="*/ 58645 h 51867"/>
                        <a:gd name="connsiteX6" fmla="*/ 3198 w 34578"/>
                        <a:gd name="connsiteY6" fmla="*/ 5769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578" h="51867">
                          <a:moveTo>
                            <a:pt x="3198" y="57694"/>
                          </a:moveTo>
                          <a:lnTo>
                            <a:pt x="35356" y="50433"/>
                          </a:lnTo>
                          <a:lnTo>
                            <a:pt x="37258" y="18448"/>
                          </a:lnTo>
                          <a:cubicBezTo>
                            <a:pt x="37863" y="8852"/>
                            <a:pt x="30515" y="640"/>
                            <a:pt x="20920" y="35"/>
                          </a:cubicBezTo>
                          <a:cubicBezTo>
                            <a:pt x="11324" y="-570"/>
                            <a:pt x="3112" y="6778"/>
                            <a:pt x="2507" y="16373"/>
                          </a:cubicBezTo>
                          <a:lnTo>
                            <a:pt x="0" y="58645"/>
                          </a:lnTo>
                          <a:cubicBezTo>
                            <a:pt x="1124" y="58213"/>
                            <a:pt x="2161" y="57953"/>
                            <a:pt x="3198" y="57694"/>
                          </a:cubicBez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" name="Freihandform: Form 183">
                      <a:extLst>
                        <a:ext uri="{FF2B5EF4-FFF2-40B4-BE49-F238E27FC236}">
                          <a16:creationId xmlns:a16="http://schemas.microsoft.com/office/drawing/2014/main" id="{0DDCBE7F-0E15-4A5C-91DE-C0611A651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7062" y="1618344"/>
                      <a:ext cx="8645" cy="8645"/>
                    </a:xfrm>
                    <a:custGeom>
                      <a:avLst/>
                      <a:gdLst>
                        <a:gd name="connsiteX0" fmla="*/ 86 w 0"/>
                        <a:gd name="connsiteY0" fmla="*/ 259 h 0"/>
                        <a:gd name="connsiteX1" fmla="*/ 0 w 0"/>
                        <a:gd name="connsiteY1" fmla="*/ 0 h 0"/>
                        <a:gd name="connsiteX2" fmla="*/ 0 w 0"/>
                        <a:gd name="connsiteY2" fmla="*/ 0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>
                          <a:moveTo>
                            <a:pt x="86" y="259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" name="Freihandform: Form 184">
                      <a:extLst>
                        <a:ext uri="{FF2B5EF4-FFF2-40B4-BE49-F238E27FC236}">
                          <a16:creationId xmlns:a16="http://schemas.microsoft.com/office/drawing/2014/main" id="{F84A7494-6C23-4CD2-B724-951F4E9E0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3923" y="1555946"/>
                      <a:ext cx="207469" cy="172891"/>
                    </a:xfrm>
                    <a:custGeom>
                      <a:avLst/>
                      <a:gdLst>
                        <a:gd name="connsiteX0" fmla="*/ 186317 w 207468"/>
                        <a:gd name="connsiteY0" fmla="*/ 27215 h 172890"/>
                        <a:gd name="connsiteX1" fmla="*/ 176721 w 207468"/>
                        <a:gd name="connsiteY1" fmla="*/ 37242 h 172890"/>
                        <a:gd name="connsiteX2" fmla="*/ 164360 w 207468"/>
                        <a:gd name="connsiteY2" fmla="*/ 40181 h 172890"/>
                        <a:gd name="connsiteX3" fmla="*/ 149145 w 207468"/>
                        <a:gd name="connsiteY3" fmla="*/ 32747 h 172890"/>
                        <a:gd name="connsiteX4" fmla="*/ 145082 w 207468"/>
                        <a:gd name="connsiteY4" fmla="*/ 26004 h 172890"/>
                        <a:gd name="connsiteX5" fmla="*/ 133931 w 207468"/>
                        <a:gd name="connsiteY5" fmla="*/ 54791 h 172890"/>
                        <a:gd name="connsiteX6" fmla="*/ 44979 w 207468"/>
                        <a:gd name="connsiteY6" fmla="*/ 47961 h 172890"/>
                        <a:gd name="connsiteX7" fmla="*/ 44287 w 207468"/>
                        <a:gd name="connsiteY7" fmla="*/ 48048 h 172890"/>
                        <a:gd name="connsiteX8" fmla="*/ 41694 w 207468"/>
                        <a:gd name="connsiteY8" fmla="*/ 46146 h 172890"/>
                        <a:gd name="connsiteX9" fmla="*/ 44633 w 207468"/>
                        <a:gd name="connsiteY9" fmla="*/ 41132 h 172890"/>
                        <a:gd name="connsiteX10" fmla="*/ 77136 w 207468"/>
                        <a:gd name="connsiteY10" fmla="*/ 34217 h 172890"/>
                        <a:gd name="connsiteX11" fmla="*/ 90449 w 207468"/>
                        <a:gd name="connsiteY11" fmla="*/ 13556 h 172890"/>
                        <a:gd name="connsiteX12" fmla="*/ 69788 w 207468"/>
                        <a:gd name="connsiteY12" fmla="*/ 416 h 172890"/>
                        <a:gd name="connsiteX13" fmla="*/ 20342 w 207468"/>
                        <a:gd name="connsiteY13" fmla="*/ 11568 h 172890"/>
                        <a:gd name="connsiteX14" fmla="*/ 719 w 207468"/>
                        <a:gd name="connsiteY14" fmla="*/ 42948 h 172890"/>
                        <a:gd name="connsiteX15" fmla="*/ 3139 w 207468"/>
                        <a:gd name="connsiteY15" fmla="*/ 62311 h 172890"/>
                        <a:gd name="connsiteX16" fmla="*/ 25788 w 207468"/>
                        <a:gd name="connsiteY16" fmla="*/ 96112 h 172890"/>
                        <a:gd name="connsiteX17" fmla="*/ 85867 w 207468"/>
                        <a:gd name="connsiteY17" fmla="*/ 125589 h 172890"/>
                        <a:gd name="connsiteX18" fmla="*/ 87423 w 207468"/>
                        <a:gd name="connsiteY18" fmla="*/ 126281 h 172890"/>
                        <a:gd name="connsiteX19" fmla="*/ 116642 w 207468"/>
                        <a:gd name="connsiteY19" fmla="*/ 181520 h 172890"/>
                        <a:gd name="connsiteX20" fmla="*/ 170584 w 207468"/>
                        <a:gd name="connsiteY20" fmla="*/ 160254 h 172890"/>
                        <a:gd name="connsiteX21" fmla="*/ 212769 w 207468"/>
                        <a:gd name="connsiteY21" fmla="*/ 128442 h 172890"/>
                        <a:gd name="connsiteX22" fmla="*/ 188997 w 207468"/>
                        <a:gd name="connsiteY22" fmla="*/ 91444 h 172890"/>
                        <a:gd name="connsiteX23" fmla="*/ 192973 w 207468"/>
                        <a:gd name="connsiteY23" fmla="*/ 34390 h 172890"/>
                        <a:gd name="connsiteX24" fmla="*/ 188132 w 207468"/>
                        <a:gd name="connsiteY24" fmla="*/ 22547 h 172890"/>
                        <a:gd name="connsiteX25" fmla="*/ 186317 w 207468"/>
                        <a:gd name="connsiteY25" fmla="*/ 27215 h 172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207468" h="172890">
                          <a:moveTo>
                            <a:pt x="186317" y="27215"/>
                          </a:moveTo>
                          <a:cubicBezTo>
                            <a:pt x="185020" y="29981"/>
                            <a:pt x="181303" y="34562"/>
                            <a:pt x="176721" y="37242"/>
                          </a:cubicBezTo>
                          <a:cubicBezTo>
                            <a:pt x="173004" y="39403"/>
                            <a:pt x="168682" y="40441"/>
                            <a:pt x="164360" y="40181"/>
                          </a:cubicBezTo>
                          <a:cubicBezTo>
                            <a:pt x="158481" y="39836"/>
                            <a:pt x="153035" y="37242"/>
                            <a:pt x="149145" y="32747"/>
                          </a:cubicBezTo>
                          <a:cubicBezTo>
                            <a:pt x="147330" y="30759"/>
                            <a:pt x="146033" y="28425"/>
                            <a:pt x="145082" y="26004"/>
                          </a:cubicBezTo>
                          <a:cubicBezTo>
                            <a:pt x="140501" y="32056"/>
                            <a:pt x="135660" y="48394"/>
                            <a:pt x="133931" y="54791"/>
                          </a:cubicBezTo>
                          <a:cubicBezTo>
                            <a:pt x="93993" y="35513"/>
                            <a:pt x="52499" y="46838"/>
                            <a:pt x="44979" y="47961"/>
                          </a:cubicBezTo>
                          <a:cubicBezTo>
                            <a:pt x="44546" y="48048"/>
                            <a:pt x="44287" y="48048"/>
                            <a:pt x="44287" y="48048"/>
                          </a:cubicBezTo>
                          <a:cubicBezTo>
                            <a:pt x="42817" y="48048"/>
                            <a:pt x="42126" y="47356"/>
                            <a:pt x="41694" y="46146"/>
                          </a:cubicBezTo>
                          <a:cubicBezTo>
                            <a:pt x="41002" y="43899"/>
                            <a:pt x="42385" y="41565"/>
                            <a:pt x="44633" y="41132"/>
                          </a:cubicBezTo>
                          <a:lnTo>
                            <a:pt x="77136" y="34217"/>
                          </a:lnTo>
                          <a:cubicBezTo>
                            <a:pt x="86559" y="32228"/>
                            <a:pt x="92524" y="22979"/>
                            <a:pt x="90449" y="13556"/>
                          </a:cubicBezTo>
                          <a:cubicBezTo>
                            <a:pt x="88374" y="4220"/>
                            <a:pt x="79124" y="-1658"/>
                            <a:pt x="69788" y="416"/>
                          </a:cubicBezTo>
                          <a:lnTo>
                            <a:pt x="20342" y="11568"/>
                          </a:lnTo>
                          <a:cubicBezTo>
                            <a:pt x="6165" y="14766"/>
                            <a:pt x="-2653" y="28857"/>
                            <a:pt x="719" y="42948"/>
                          </a:cubicBezTo>
                          <a:lnTo>
                            <a:pt x="3139" y="62311"/>
                          </a:lnTo>
                          <a:cubicBezTo>
                            <a:pt x="4176" y="76748"/>
                            <a:pt x="12821" y="89628"/>
                            <a:pt x="25788" y="96112"/>
                          </a:cubicBezTo>
                          <a:lnTo>
                            <a:pt x="85867" y="125589"/>
                          </a:lnTo>
                          <a:cubicBezTo>
                            <a:pt x="86299" y="125849"/>
                            <a:pt x="86818" y="126022"/>
                            <a:pt x="87423" y="126281"/>
                          </a:cubicBezTo>
                          <a:lnTo>
                            <a:pt x="116642" y="181520"/>
                          </a:lnTo>
                          <a:cubicBezTo>
                            <a:pt x="116642" y="181520"/>
                            <a:pt x="146206" y="174777"/>
                            <a:pt x="170584" y="160254"/>
                          </a:cubicBezTo>
                          <a:cubicBezTo>
                            <a:pt x="194961" y="145731"/>
                            <a:pt x="212769" y="128442"/>
                            <a:pt x="212769" y="128442"/>
                          </a:cubicBezTo>
                          <a:lnTo>
                            <a:pt x="188997" y="91444"/>
                          </a:lnTo>
                          <a:cubicBezTo>
                            <a:pt x="200494" y="71215"/>
                            <a:pt x="198851" y="48221"/>
                            <a:pt x="192973" y="34390"/>
                          </a:cubicBezTo>
                          <a:cubicBezTo>
                            <a:pt x="191849" y="31450"/>
                            <a:pt x="189602" y="25918"/>
                            <a:pt x="188132" y="22547"/>
                          </a:cubicBezTo>
                          <a:cubicBezTo>
                            <a:pt x="187700" y="24016"/>
                            <a:pt x="187700" y="24448"/>
                            <a:pt x="186317" y="27215"/>
                          </a:cubicBezTo>
                          <a:close/>
                        </a:path>
                      </a:pathLst>
                    </a:custGeom>
                    <a:solidFill>
                      <a:srgbClr val="A54A8E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7" name="Grafik 3537">
                  <a:extLst>
                    <a:ext uri="{FF2B5EF4-FFF2-40B4-BE49-F238E27FC236}">
                      <a16:creationId xmlns:a16="http://schemas.microsoft.com/office/drawing/2014/main" id="{2905507F-5415-4821-9263-E5C37F6A055B}"/>
                    </a:ext>
                  </a:extLst>
                </p:cNvPr>
                <p:cNvGrpSpPr/>
                <p:nvPr/>
              </p:nvGrpSpPr>
              <p:grpSpPr>
                <a:xfrm>
                  <a:off x="3119544" y="1521525"/>
                  <a:ext cx="1374482" cy="1002766"/>
                  <a:chOff x="3119544" y="1521525"/>
                  <a:chExt cx="1374482" cy="1002766"/>
                </a:xfrm>
                <a:solidFill>
                  <a:schemeClr val="accent1"/>
                </a:solidFill>
              </p:grpSpPr>
              <p:sp>
                <p:nvSpPr>
                  <p:cNvPr id="163" name="Freihandform: Form 162">
                    <a:extLst>
                      <a:ext uri="{FF2B5EF4-FFF2-40B4-BE49-F238E27FC236}">
                        <a16:creationId xmlns:a16="http://schemas.microsoft.com/office/drawing/2014/main" id="{7C2E58BE-6C24-49CE-BBCA-827973FC3A4C}"/>
                      </a:ext>
                    </a:extLst>
                  </p:cNvPr>
                  <p:cNvSpPr/>
                  <p:nvPr/>
                </p:nvSpPr>
                <p:spPr>
                  <a:xfrm>
                    <a:off x="3119544" y="1521525"/>
                    <a:ext cx="1374482" cy="1002766"/>
                  </a:xfrm>
                  <a:custGeom>
                    <a:avLst/>
                    <a:gdLst>
                      <a:gd name="connsiteX0" fmla="*/ 1376989 w 1374481"/>
                      <a:gd name="connsiteY0" fmla="*/ 1007694 h 1002766"/>
                      <a:gd name="connsiteX1" fmla="*/ 369295 w 1374481"/>
                      <a:gd name="connsiteY1" fmla="*/ 0 h 1002766"/>
                      <a:gd name="connsiteX2" fmla="*/ 0 w 1374481"/>
                      <a:gd name="connsiteY2" fmla="*/ 638745 h 1002766"/>
                      <a:gd name="connsiteX3" fmla="*/ 1376989 w 1374481"/>
                      <a:gd name="connsiteY3" fmla="*/ 1007694 h 1002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74481" h="1002766">
                        <a:moveTo>
                          <a:pt x="1376989" y="1007694"/>
                        </a:moveTo>
                        <a:lnTo>
                          <a:pt x="369295" y="0"/>
                        </a:lnTo>
                        <a:cubicBezTo>
                          <a:pt x="197701" y="176608"/>
                          <a:pt x="68984" y="395142"/>
                          <a:pt x="0" y="638745"/>
                        </a:cubicBezTo>
                        <a:lnTo>
                          <a:pt x="1376989" y="1007694"/>
                        </a:lnTo>
                        <a:close/>
                      </a:path>
                    </a:pathLst>
                  </a:custGeom>
                  <a:solidFill>
                    <a:srgbClr val="40569D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64" name="Grafik 3537">
                    <a:extLst>
                      <a:ext uri="{FF2B5EF4-FFF2-40B4-BE49-F238E27FC236}">
                        <a16:creationId xmlns:a16="http://schemas.microsoft.com/office/drawing/2014/main" id="{D1CE3C1E-6508-4E22-B7DC-0DA9C8178F03}"/>
                      </a:ext>
                    </a:extLst>
                  </p:cNvPr>
                  <p:cNvGrpSpPr/>
                  <p:nvPr/>
                </p:nvGrpSpPr>
                <p:grpSpPr>
                  <a:xfrm>
                    <a:off x="3256992" y="1715681"/>
                    <a:ext cx="198824" cy="285270"/>
                    <a:chOff x="3256992" y="1715681"/>
                    <a:chExt cx="198824" cy="285270"/>
                  </a:xfrm>
                  <a:solidFill>
                    <a:srgbClr val="FFFFFF"/>
                  </a:solidFill>
                </p:grpSpPr>
                <p:sp>
                  <p:nvSpPr>
                    <p:cNvPr id="168" name="Freihandform: Form 167">
                      <a:extLst>
                        <a:ext uri="{FF2B5EF4-FFF2-40B4-BE49-F238E27FC236}">
                          <a16:creationId xmlns:a16="http://schemas.microsoft.com/office/drawing/2014/main" id="{9AED741F-47B7-4E49-B16C-3EE7AF54B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6992" y="1950121"/>
                      <a:ext cx="69156" cy="51867"/>
                    </a:xfrm>
                    <a:custGeom>
                      <a:avLst/>
                      <a:gdLst>
                        <a:gd name="connsiteX0" fmla="*/ 71404 w 69156"/>
                        <a:gd name="connsiteY0" fmla="*/ 52645 h 51867"/>
                        <a:gd name="connsiteX1" fmla="*/ 69243 w 69156"/>
                        <a:gd name="connsiteY1" fmla="*/ 57313 h 51867"/>
                        <a:gd name="connsiteX2" fmla="*/ 0 w 69156"/>
                        <a:gd name="connsiteY2" fmla="*/ 25156 h 51867"/>
                        <a:gd name="connsiteX3" fmla="*/ 11757 w 69156"/>
                        <a:gd name="connsiteY3" fmla="*/ 0 h 51867"/>
                        <a:gd name="connsiteX4" fmla="*/ 16165 w 69156"/>
                        <a:gd name="connsiteY4" fmla="*/ 2075 h 51867"/>
                        <a:gd name="connsiteX5" fmla="*/ 6570 w 69156"/>
                        <a:gd name="connsiteY5" fmla="*/ 22649 h 51867"/>
                        <a:gd name="connsiteX6" fmla="*/ 35961 w 69156"/>
                        <a:gd name="connsiteY6" fmla="*/ 36307 h 51867"/>
                        <a:gd name="connsiteX7" fmla="*/ 44952 w 69156"/>
                        <a:gd name="connsiteY7" fmla="*/ 16857 h 51867"/>
                        <a:gd name="connsiteX8" fmla="*/ 49447 w 69156"/>
                        <a:gd name="connsiteY8" fmla="*/ 18932 h 51867"/>
                        <a:gd name="connsiteX9" fmla="*/ 40370 w 69156"/>
                        <a:gd name="connsiteY9" fmla="*/ 38295 h 51867"/>
                        <a:gd name="connsiteX10" fmla="*/ 71404 w 69156"/>
                        <a:gd name="connsiteY10" fmla="*/ 52645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9156" h="51867">
                          <a:moveTo>
                            <a:pt x="71404" y="52645"/>
                          </a:moveTo>
                          <a:lnTo>
                            <a:pt x="69243" y="57313"/>
                          </a:lnTo>
                          <a:lnTo>
                            <a:pt x="0" y="25156"/>
                          </a:lnTo>
                          <a:lnTo>
                            <a:pt x="11757" y="0"/>
                          </a:lnTo>
                          <a:lnTo>
                            <a:pt x="16165" y="2075"/>
                          </a:lnTo>
                          <a:lnTo>
                            <a:pt x="6570" y="22649"/>
                          </a:lnTo>
                          <a:lnTo>
                            <a:pt x="35961" y="36307"/>
                          </a:lnTo>
                          <a:lnTo>
                            <a:pt x="44952" y="16857"/>
                          </a:lnTo>
                          <a:lnTo>
                            <a:pt x="49447" y="18932"/>
                          </a:lnTo>
                          <a:lnTo>
                            <a:pt x="40370" y="38295"/>
                          </a:lnTo>
                          <a:lnTo>
                            <a:pt x="71404" y="5264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" name="Freihandform: Form 168">
                      <a:extLst>
                        <a:ext uri="{FF2B5EF4-FFF2-40B4-BE49-F238E27FC236}">
                          <a16:creationId xmlns:a16="http://schemas.microsoft.com/office/drawing/2014/main" id="{293E9620-8D1A-49B9-92E5-311E84603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3936" y="1916987"/>
                      <a:ext cx="77801" cy="51867"/>
                    </a:xfrm>
                    <a:custGeom>
                      <a:avLst/>
                      <a:gdLst>
                        <a:gd name="connsiteX0" fmla="*/ 40716 w 77800"/>
                        <a:gd name="connsiteY0" fmla="*/ 37025 h 51867"/>
                        <a:gd name="connsiteX1" fmla="*/ 70539 w 77800"/>
                        <a:gd name="connsiteY1" fmla="*/ 51980 h 51867"/>
                        <a:gd name="connsiteX2" fmla="*/ 68205 w 77800"/>
                        <a:gd name="connsiteY2" fmla="*/ 56561 h 51867"/>
                        <a:gd name="connsiteX3" fmla="*/ 0 w 77800"/>
                        <a:gd name="connsiteY3" fmla="*/ 22329 h 51867"/>
                        <a:gd name="connsiteX4" fmla="*/ 4668 w 77800"/>
                        <a:gd name="connsiteY4" fmla="*/ 12993 h 51867"/>
                        <a:gd name="connsiteX5" fmla="*/ 16684 w 77800"/>
                        <a:gd name="connsiteY5" fmla="*/ 718 h 51867"/>
                        <a:gd name="connsiteX6" fmla="*/ 33109 w 77800"/>
                        <a:gd name="connsiteY6" fmla="*/ 3138 h 51867"/>
                        <a:gd name="connsiteX7" fmla="*/ 43482 w 77800"/>
                        <a:gd name="connsiteY7" fmla="*/ 11523 h 51867"/>
                        <a:gd name="connsiteX8" fmla="*/ 46075 w 77800"/>
                        <a:gd name="connsiteY8" fmla="*/ 23366 h 51867"/>
                        <a:gd name="connsiteX9" fmla="*/ 83766 w 77800"/>
                        <a:gd name="connsiteY9" fmla="*/ 25355 h 51867"/>
                        <a:gd name="connsiteX10" fmla="*/ 81172 w 77800"/>
                        <a:gd name="connsiteY10" fmla="*/ 30455 h 51867"/>
                        <a:gd name="connsiteX11" fmla="*/ 44952 w 77800"/>
                        <a:gd name="connsiteY11" fmla="*/ 28207 h 51867"/>
                        <a:gd name="connsiteX12" fmla="*/ 40716 w 77800"/>
                        <a:gd name="connsiteY12" fmla="*/ 37025 h 51867"/>
                        <a:gd name="connsiteX13" fmla="*/ 36566 w 77800"/>
                        <a:gd name="connsiteY13" fmla="*/ 34950 h 51867"/>
                        <a:gd name="connsiteX14" fmla="*/ 39765 w 77800"/>
                        <a:gd name="connsiteY14" fmla="*/ 28553 h 51867"/>
                        <a:gd name="connsiteX15" fmla="*/ 40716 w 77800"/>
                        <a:gd name="connsiteY15" fmla="*/ 17056 h 51867"/>
                        <a:gd name="connsiteX16" fmla="*/ 31034 w 77800"/>
                        <a:gd name="connsiteY16" fmla="*/ 7979 h 51867"/>
                        <a:gd name="connsiteX17" fmla="*/ 18240 w 77800"/>
                        <a:gd name="connsiteY17" fmla="*/ 5818 h 51867"/>
                        <a:gd name="connsiteX18" fmla="*/ 9423 w 77800"/>
                        <a:gd name="connsiteY18" fmla="*/ 14895 h 51867"/>
                        <a:gd name="connsiteX19" fmla="*/ 6829 w 77800"/>
                        <a:gd name="connsiteY19" fmla="*/ 19995 h 51867"/>
                        <a:gd name="connsiteX20" fmla="*/ 36566 w 77800"/>
                        <a:gd name="connsiteY20" fmla="*/ 3495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40716" y="37025"/>
                          </a:moveTo>
                          <a:lnTo>
                            <a:pt x="70539" y="51980"/>
                          </a:lnTo>
                          <a:lnTo>
                            <a:pt x="68205" y="56561"/>
                          </a:lnTo>
                          <a:lnTo>
                            <a:pt x="0" y="22329"/>
                          </a:lnTo>
                          <a:lnTo>
                            <a:pt x="4668" y="12993"/>
                          </a:lnTo>
                          <a:cubicBezTo>
                            <a:pt x="8039" y="6337"/>
                            <a:pt x="12016" y="2274"/>
                            <a:pt x="16684" y="718"/>
                          </a:cubicBezTo>
                          <a:cubicBezTo>
                            <a:pt x="21352" y="-752"/>
                            <a:pt x="26798" y="26"/>
                            <a:pt x="33109" y="3138"/>
                          </a:cubicBezTo>
                          <a:cubicBezTo>
                            <a:pt x="37863" y="5472"/>
                            <a:pt x="41321" y="8325"/>
                            <a:pt x="43482" y="11523"/>
                          </a:cubicBezTo>
                          <a:cubicBezTo>
                            <a:pt x="45643" y="14722"/>
                            <a:pt x="46594" y="18698"/>
                            <a:pt x="46075" y="23366"/>
                          </a:cubicBezTo>
                          <a:lnTo>
                            <a:pt x="83766" y="25355"/>
                          </a:lnTo>
                          <a:lnTo>
                            <a:pt x="81172" y="30455"/>
                          </a:lnTo>
                          <a:lnTo>
                            <a:pt x="44952" y="28207"/>
                          </a:lnTo>
                          <a:lnTo>
                            <a:pt x="40716" y="37025"/>
                          </a:lnTo>
                          <a:close/>
                          <a:moveTo>
                            <a:pt x="36566" y="34950"/>
                          </a:moveTo>
                          <a:lnTo>
                            <a:pt x="39765" y="28553"/>
                          </a:lnTo>
                          <a:cubicBezTo>
                            <a:pt x="41840" y="24404"/>
                            <a:pt x="42185" y="20600"/>
                            <a:pt x="40716" y="17056"/>
                          </a:cubicBezTo>
                          <a:cubicBezTo>
                            <a:pt x="39333" y="13512"/>
                            <a:pt x="36048" y="10486"/>
                            <a:pt x="31034" y="7979"/>
                          </a:cubicBezTo>
                          <a:cubicBezTo>
                            <a:pt x="25934" y="5386"/>
                            <a:pt x="21611" y="4694"/>
                            <a:pt x="18240" y="5818"/>
                          </a:cubicBezTo>
                          <a:cubicBezTo>
                            <a:pt x="14782" y="6942"/>
                            <a:pt x="11843" y="9967"/>
                            <a:pt x="9423" y="14895"/>
                          </a:cubicBezTo>
                          <a:lnTo>
                            <a:pt x="6829" y="19995"/>
                          </a:lnTo>
                          <a:lnTo>
                            <a:pt x="36566" y="3495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" name="Freihandform: Form 169">
                      <a:extLst>
                        <a:ext uri="{FF2B5EF4-FFF2-40B4-BE49-F238E27FC236}">
                          <a16:creationId xmlns:a16="http://schemas.microsoft.com/office/drawing/2014/main" id="{18BF5ACF-C56B-408B-AFD9-941029668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5547" y="1872926"/>
                      <a:ext cx="77801" cy="60512"/>
                    </a:xfrm>
                    <a:custGeom>
                      <a:avLst/>
                      <a:gdLst>
                        <a:gd name="connsiteX0" fmla="*/ 80221 w 77800"/>
                        <a:gd name="connsiteY0" fmla="*/ 36307 h 60511"/>
                        <a:gd name="connsiteX1" fmla="*/ 67082 w 77800"/>
                        <a:gd name="connsiteY1" fmla="*/ 60598 h 60511"/>
                        <a:gd name="connsiteX2" fmla="*/ 0 w 77800"/>
                        <a:gd name="connsiteY2" fmla="*/ 24291 h 60511"/>
                        <a:gd name="connsiteX3" fmla="*/ 13140 w 77800"/>
                        <a:gd name="connsiteY3" fmla="*/ 0 h 60511"/>
                        <a:gd name="connsiteX4" fmla="*/ 17462 w 77800"/>
                        <a:gd name="connsiteY4" fmla="*/ 2334 h 60511"/>
                        <a:gd name="connsiteX5" fmla="*/ 6743 w 77800"/>
                        <a:gd name="connsiteY5" fmla="*/ 22130 h 60511"/>
                        <a:gd name="connsiteX6" fmla="*/ 32244 w 77800"/>
                        <a:gd name="connsiteY6" fmla="*/ 35961 h 60511"/>
                        <a:gd name="connsiteX7" fmla="*/ 42358 w 77800"/>
                        <a:gd name="connsiteY7" fmla="*/ 17203 h 60511"/>
                        <a:gd name="connsiteX8" fmla="*/ 46681 w 77800"/>
                        <a:gd name="connsiteY8" fmla="*/ 19537 h 60511"/>
                        <a:gd name="connsiteX9" fmla="*/ 36566 w 77800"/>
                        <a:gd name="connsiteY9" fmla="*/ 38295 h 60511"/>
                        <a:gd name="connsiteX10" fmla="*/ 65266 w 77800"/>
                        <a:gd name="connsiteY10" fmla="*/ 53855 h 60511"/>
                        <a:gd name="connsiteX11" fmla="*/ 75986 w 77800"/>
                        <a:gd name="connsiteY11" fmla="*/ 34060 h 60511"/>
                        <a:gd name="connsiteX12" fmla="*/ 80221 w 77800"/>
                        <a:gd name="connsiteY12" fmla="*/ 3630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60511">
                          <a:moveTo>
                            <a:pt x="80221" y="36307"/>
                          </a:moveTo>
                          <a:lnTo>
                            <a:pt x="67082" y="60598"/>
                          </a:lnTo>
                          <a:lnTo>
                            <a:pt x="0" y="24291"/>
                          </a:lnTo>
                          <a:lnTo>
                            <a:pt x="13140" y="0"/>
                          </a:lnTo>
                          <a:lnTo>
                            <a:pt x="17462" y="2334"/>
                          </a:lnTo>
                          <a:lnTo>
                            <a:pt x="6743" y="22130"/>
                          </a:lnTo>
                          <a:lnTo>
                            <a:pt x="32244" y="35961"/>
                          </a:lnTo>
                          <a:lnTo>
                            <a:pt x="42358" y="17203"/>
                          </a:lnTo>
                          <a:lnTo>
                            <a:pt x="46681" y="19537"/>
                          </a:lnTo>
                          <a:lnTo>
                            <a:pt x="36566" y="38295"/>
                          </a:lnTo>
                          <a:lnTo>
                            <a:pt x="65266" y="53855"/>
                          </a:lnTo>
                          <a:lnTo>
                            <a:pt x="75986" y="34060"/>
                          </a:lnTo>
                          <a:lnTo>
                            <a:pt x="80221" y="3630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" name="Freihandform: Form 170">
                      <a:extLst>
                        <a:ext uri="{FF2B5EF4-FFF2-40B4-BE49-F238E27FC236}">
                          <a16:creationId xmlns:a16="http://schemas.microsoft.com/office/drawing/2014/main" id="{43332FBA-6AC0-4257-8028-13B5AC525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5602" y="1856242"/>
                      <a:ext cx="69156" cy="34578"/>
                    </a:xfrm>
                    <a:custGeom>
                      <a:avLst/>
                      <a:gdLst>
                        <a:gd name="connsiteX0" fmla="*/ 66736 w 69156"/>
                        <a:gd name="connsiteY0" fmla="*/ 41580 h 34578"/>
                        <a:gd name="connsiteX1" fmla="*/ 0 w 69156"/>
                        <a:gd name="connsiteY1" fmla="*/ 4495 h 34578"/>
                        <a:gd name="connsiteX2" fmla="*/ 2507 w 69156"/>
                        <a:gd name="connsiteY2" fmla="*/ 0 h 34578"/>
                        <a:gd name="connsiteX3" fmla="*/ 69243 w 69156"/>
                        <a:gd name="connsiteY3" fmla="*/ 37085 h 34578"/>
                        <a:gd name="connsiteX4" fmla="*/ 66736 w 69156"/>
                        <a:gd name="connsiteY4" fmla="*/ 4158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156" h="34578">
                          <a:moveTo>
                            <a:pt x="66736" y="41580"/>
                          </a:moveTo>
                          <a:lnTo>
                            <a:pt x="0" y="4495"/>
                          </a:lnTo>
                          <a:lnTo>
                            <a:pt x="2507" y="0"/>
                          </a:lnTo>
                          <a:lnTo>
                            <a:pt x="69243" y="37085"/>
                          </a:lnTo>
                          <a:lnTo>
                            <a:pt x="66736" y="4158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" name="Freihandform: Form 171">
                      <a:extLst>
                        <a:ext uri="{FF2B5EF4-FFF2-40B4-BE49-F238E27FC236}">
                          <a16:creationId xmlns:a16="http://schemas.microsoft.com/office/drawing/2014/main" id="{47695EAB-EEE5-4239-8109-F9A9C979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7359" y="1808351"/>
                      <a:ext cx="77801" cy="69156"/>
                    </a:xfrm>
                    <a:custGeom>
                      <a:avLst/>
                      <a:gdLst>
                        <a:gd name="connsiteX0" fmla="*/ 84457 w 77800"/>
                        <a:gd name="connsiteY0" fmla="*/ 39592 h 69156"/>
                        <a:gd name="connsiteX1" fmla="*/ 81777 w 77800"/>
                        <a:gd name="connsiteY1" fmla="*/ 44001 h 69156"/>
                        <a:gd name="connsiteX2" fmla="*/ 49706 w 77800"/>
                        <a:gd name="connsiteY2" fmla="*/ 24550 h 69156"/>
                        <a:gd name="connsiteX3" fmla="*/ 35875 w 77800"/>
                        <a:gd name="connsiteY3" fmla="*/ 47286 h 69156"/>
                        <a:gd name="connsiteX4" fmla="*/ 67946 w 77800"/>
                        <a:gd name="connsiteY4" fmla="*/ 66736 h 69156"/>
                        <a:gd name="connsiteX5" fmla="*/ 65266 w 77800"/>
                        <a:gd name="connsiteY5" fmla="*/ 71145 h 69156"/>
                        <a:gd name="connsiteX6" fmla="*/ 0 w 77800"/>
                        <a:gd name="connsiteY6" fmla="*/ 31553 h 69156"/>
                        <a:gd name="connsiteX7" fmla="*/ 2680 w 77800"/>
                        <a:gd name="connsiteY7" fmla="*/ 27144 h 69156"/>
                        <a:gd name="connsiteX8" fmla="*/ 31639 w 77800"/>
                        <a:gd name="connsiteY8" fmla="*/ 44692 h 69156"/>
                        <a:gd name="connsiteX9" fmla="*/ 45470 w 77800"/>
                        <a:gd name="connsiteY9" fmla="*/ 21957 h 69156"/>
                        <a:gd name="connsiteX10" fmla="*/ 16511 w 77800"/>
                        <a:gd name="connsiteY10" fmla="*/ 4409 h 69156"/>
                        <a:gd name="connsiteX11" fmla="*/ 19191 w 77800"/>
                        <a:gd name="connsiteY11" fmla="*/ 0 h 69156"/>
                        <a:gd name="connsiteX12" fmla="*/ 84457 w 77800"/>
                        <a:gd name="connsiteY12" fmla="*/ 3959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69156">
                          <a:moveTo>
                            <a:pt x="84457" y="39592"/>
                          </a:moveTo>
                          <a:lnTo>
                            <a:pt x="81777" y="44001"/>
                          </a:lnTo>
                          <a:lnTo>
                            <a:pt x="49706" y="24550"/>
                          </a:lnTo>
                          <a:lnTo>
                            <a:pt x="35875" y="47286"/>
                          </a:lnTo>
                          <a:lnTo>
                            <a:pt x="67946" y="66736"/>
                          </a:lnTo>
                          <a:lnTo>
                            <a:pt x="65266" y="71145"/>
                          </a:lnTo>
                          <a:lnTo>
                            <a:pt x="0" y="31553"/>
                          </a:lnTo>
                          <a:lnTo>
                            <a:pt x="2680" y="27144"/>
                          </a:lnTo>
                          <a:lnTo>
                            <a:pt x="31639" y="44692"/>
                          </a:lnTo>
                          <a:lnTo>
                            <a:pt x="45470" y="21957"/>
                          </a:lnTo>
                          <a:lnTo>
                            <a:pt x="16511" y="4409"/>
                          </a:lnTo>
                          <a:lnTo>
                            <a:pt x="19191" y="0"/>
                          </a:lnTo>
                          <a:lnTo>
                            <a:pt x="84457" y="3959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" name="Freihandform: Form 172">
                      <a:extLst>
                        <a:ext uri="{FF2B5EF4-FFF2-40B4-BE49-F238E27FC236}">
                          <a16:creationId xmlns:a16="http://schemas.microsoft.com/office/drawing/2014/main" id="{B599D531-39D9-4FD4-B731-40C6066AB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6577" y="1769450"/>
                      <a:ext cx="77801" cy="60512"/>
                    </a:xfrm>
                    <a:custGeom>
                      <a:avLst/>
                      <a:gdLst>
                        <a:gd name="connsiteX0" fmla="*/ 79011 w 77800"/>
                        <a:gd name="connsiteY0" fmla="*/ 41753 h 60511"/>
                        <a:gd name="connsiteX1" fmla="*/ 63883 w 77800"/>
                        <a:gd name="connsiteY1" fmla="*/ 64920 h 60511"/>
                        <a:gd name="connsiteX2" fmla="*/ 0 w 77800"/>
                        <a:gd name="connsiteY2" fmla="*/ 23167 h 60511"/>
                        <a:gd name="connsiteX3" fmla="*/ 15128 w 77800"/>
                        <a:gd name="connsiteY3" fmla="*/ 0 h 60511"/>
                        <a:gd name="connsiteX4" fmla="*/ 19191 w 77800"/>
                        <a:gd name="connsiteY4" fmla="*/ 2680 h 60511"/>
                        <a:gd name="connsiteX5" fmla="*/ 6829 w 77800"/>
                        <a:gd name="connsiteY5" fmla="*/ 21525 h 60511"/>
                        <a:gd name="connsiteX6" fmla="*/ 31120 w 77800"/>
                        <a:gd name="connsiteY6" fmla="*/ 37344 h 60511"/>
                        <a:gd name="connsiteX7" fmla="*/ 42791 w 77800"/>
                        <a:gd name="connsiteY7" fmla="*/ 19537 h 60511"/>
                        <a:gd name="connsiteX8" fmla="*/ 46940 w 77800"/>
                        <a:gd name="connsiteY8" fmla="*/ 22216 h 60511"/>
                        <a:gd name="connsiteX9" fmla="*/ 35270 w 77800"/>
                        <a:gd name="connsiteY9" fmla="*/ 40024 h 60511"/>
                        <a:gd name="connsiteX10" fmla="*/ 62587 w 77800"/>
                        <a:gd name="connsiteY10" fmla="*/ 57832 h 60511"/>
                        <a:gd name="connsiteX11" fmla="*/ 74948 w 77800"/>
                        <a:gd name="connsiteY11" fmla="*/ 38987 h 60511"/>
                        <a:gd name="connsiteX12" fmla="*/ 79011 w 77800"/>
                        <a:gd name="connsiteY12" fmla="*/ 4175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60511">
                          <a:moveTo>
                            <a:pt x="79011" y="41753"/>
                          </a:moveTo>
                          <a:lnTo>
                            <a:pt x="63883" y="64920"/>
                          </a:lnTo>
                          <a:lnTo>
                            <a:pt x="0" y="23167"/>
                          </a:lnTo>
                          <a:lnTo>
                            <a:pt x="15128" y="0"/>
                          </a:lnTo>
                          <a:lnTo>
                            <a:pt x="19191" y="2680"/>
                          </a:lnTo>
                          <a:lnTo>
                            <a:pt x="6829" y="21525"/>
                          </a:lnTo>
                          <a:lnTo>
                            <a:pt x="31120" y="37344"/>
                          </a:lnTo>
                          <a:lnTo>
                            <a:pt x="42791" y="19537"/>
                          </a:lnTo>
                          <a:lnTo>
                            <a:pt x="46940" y="22216"/>
                          </a:lnTo>
                          <a:lnTo>
                            <a:pt x="35270" y="40024"/>
                          </a:lnTo>
                          <a:lnTo>
                            <a:pt x="62587" y="57832"/>
                          </a:lnTo>
                          <a:lnTo>
                            <a:pt x="74948" y="38987"/>
                          </a:lnTo>
                          <a:lnTo>
                            <a:pt x="79011" y="4175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" name="Freihandform: Form 173">
                      <a:extLst>
                        <a:ext uri="{FF2B5EF4-FFF2-40B4-BE49-F238E27FC236}">
                          <a16:creationId xmlns:a16="http://schemas.microsoft.com/office/drawing/2014/main" id="{E8D2771E-9735-4223-9AEF-835574A3D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090" y="1753112"/>
                      <a:ext cx="60512" cy="43223"/>
                    </a:xfrm>
                    <a:custGeom>
                      <a:avLst/>
                      <a:gdLst>
                        <a:gd name="connsiteX0" fmla="*/ 62932 w 60511"/>
                        <a:gd name="connsiteY0" fmla="*/ 47372 h 43222"/>
                        <a:gd name="connsiteX1" fmla="*/ 0 w 60511"/>
                        <a:gd name="connsiteY1" fmla="*/ 4236 h 43222"/>
                        <a:gd name="connsiteX2" fmla="*/ 2853 w 60511"/>
                        <a:gd name="connsiteY2" fmla="*/ 0 h 43222"/>
                        <a:gd name="connsiteX3" fmla="*/ 65785 w 60511"/>
                        <a:gd name="connsiteY3" fmla="*/ 43136 h 43222"/>
                        <a:gd name="connsiteX4" fmla="*/ 62932 w 60511"/>
                        <a:gd name="connsiteY4" fmla="*/ 4737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62932" y="47372"/>
                          </a:moveTo>
                          <a:lnTo>
                            <a:pt x="0" y="4236"/>
                          </a:lnTo>
                          <a:lnTo>
                            <a:pt x="2853" y="0"/>
                          </a:lnTo>
                          <a:lnTo>
                            <a:pt x="65785" y="43136"/>
                          </a:lnTo>
                          <a:lnTo>
                            <a:pt x="62932" y="4737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" name="Freihandform: Form 174">
                      <a:extLst>
                        <a:ext uri="{FF2B5EF4-FFF2-40B4-BE49-F238E27FC236}">
                          <a16:creationId xmlns:a16="http://schemas.microsoft.com/office/drawing/2014/main" id="{AB394B5A-6848-4DE7-8751-1AA95272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8822" y="1715681"/>
                      <a:ext cx="69156" cy="60512"/>
                    </a:xfrm>
                    <a:custGeom>
                      <a:avLst/>
                      <a:gdLst>
                        <a:gd name="connsiteX0" fmla="*/ 73738 w 69156"/>
                        <a:gd name="connsiteY0" fmla="*/ 56881 h 60511"/>
                        <a:gd name="connsiteX1" fmla="*/ 70799 w 69156"/>
                        <a:gd name="connsiteY1" fmla="*/ 61030 h 60511"/>
                        <a:gd name="connsiteX2" fmla="*/ 12794 w 69156"/>
                        <a:gd name="connsiteY2" fmla="*/ 19364 h 60511"/>
                        <a:gd name="connsiteX3" fmla="*/ 3976 w 69156"/>
                        <a:gd name="connsiteY3" fmla="*/ 31725 h 60511"/>
                        <a:gd name="connsiteX4" fmla="*/ 0 w 69156"/>
                        <a:gd name="connsiteY4" fmla="*/ 28873 h 60511"/>
                        <a:gd name="connsiteX5" fmla="*/ 20660 w 69156"/>
                        <a:gd name="connsiteY5" fmla="*/ 0 h 60511"/>
                        <a:gd name="connsiteX6" fmla="*/ 24637 w 69156"/>
                        <a:gd name="connsiteY6" fmla="*/ 2853 h 60511"/>
                        <a:gd name="connsiteX7" fmla="*/ 15820 w 69156"/>
                        <a:gd name="connsiteY7" fmla="*/ 15214 h 60511"/>
                        <a:gd name="connsiteX8" fmla="*/ 73738 w 69156"/>
                        <a:gd name="connsiteY8" fmla="*/ 56881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73738" y="56881"/>
                          </a:moveTo>
                          <a:lnTo>
                            <a:pt x="70799" y="61030"/>
                          </a:lnTo>
                          <a:lnTo>
                            <a:pt x="12794" y="19364"/>
                          </a:lnTo>
                          <a:lnTo>
                            <a:pt x="3976" y="31725"/>
                          </a:lnTo>
                          <a:lnTo>
                            <a:pt x="0" y="28873"/>
                          </a:lnTo>
                          <a:lnTo>
                            <a:pt x="20660" y="0"/>
                          </a:lnTo>
                          <a:lnTo>
                            <a:pt x="24637" y="2853"/>
                          </a:lnTo>
                          <a:lnTo>
                            <a:pt x="15820" y="15214"/>
                          </a:lnTo>
                          <a:lnTo>
                            <a:pt x="73738" y="5688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65" name="Grafik 3537">
                    <a:extLst>
                      <a:ext uri="{FF2B5EF4-FFF2-40B4-BE49-F238E27FC236}">
                        <a16:creationId xmlns:a16="http://schemas.microsoft.com/office/drawing/2014/main" id="{1781CE0B-0E02-43BF-B969-369F1BD72717}"/>
                      </a:ext>
                    </a:extLst>
                  </p:cNvPr>
                  <p:cNvGrpSpPr/>
                  <p:nvPr/>
                </p:nvGrpSpPr>
                <p:grpSpPr>
                  <a:xfrm>
                    <a:off x="3452878" y="1863330"/>
                    <a:ext cx="302559" cy="302559"/>
                    <a:chOff x="3452878" y="1863330"/>
                    <a:chExt cx="302559" cy="302559"/>
                  </a:xfrm>
                  <a:solidFill>
                    <a:schemeClr val="accent1"/>
                  </a:solidFill>
                </p:grpSpPr>
                <p:sp>
                  <p:nvSpPr>
                    <p:cNvPr id="166" name="Freihandform: Form 165">
                      <a:extLst>
                        <a:ext uri="{FF2B5EF4-FFF2-40B4-BE49-F238E27FC236}">
                          <a16:creationId xmlns:a16="http://schemas.microsoft.com/office/drawing/2014/main" id="{C74A6DC1-1FC5-47C9-94D9-D1B8F8E90E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2878" y="1863330"/>
                      <a:ext cx="302559" cy="302559"/>
                    </a:xfrm>
                    <a:custGeom>
                      <a:avLst/>
                      <a:gdLst>
                        <a:gd name="connsiteX0" fmla="*/ 303423 w 302558"/>
                        <a:gd name="connsiteY0" fmla="*/ 151712 h 302558"/>
                        <a:gd name="connsiteX1" fmla="*/ 151712 w 302558"/>
                        <a:gd name="connsiteY1" fmla="*/ 303423 h 302558"/>
                        <a:gd name="connsiteX2" fmla="*/ 0 w 302558"/>
                        <a:gd name="connsiteY2" fmla="*/ 151712 h 302558"/>
                        <a:gd name="connsiteX3" fmla="*/ 151712 w 302558"/>
                        <a:gd name="connsiteY3" fmla="*/ 0 h 302558"/>
                        <a:gd name="connsiteX4" fmla="*/ 303423 w 302558"/>
                        <a:gd name="connsiteY4" fmla="*/ 151712 h 3025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2558" h="302558">
                          <a:moveTo>
                            <a:pt x="303423" y="151712"/>
                          </a:moveTo>
                          <a:cubicBezTo>
                            <a:pt x="303423" y="235500"/>
                            <a:pt x="235500" y="303423"/>
                            <a:pt x="151712" y="303423"/>
                          </a:cubicBezTo>
                          <a:cubicBezTo>
                            <a:pt x="67924" y="303423"/>
                            <a:pt x="0" y="235500"/>
                            <a:pt x="0" y="151712"/>
                          </a:cubicBezTo>
                          <a:cubicBezTo>
                            <a:pt x="0" y="67924"/>
                            <a:pt x="67924" y="0"/>
                            <a:pt x="151712" y="0"/>
                          </a:cubicBezTo>
                          <a:cubicBezTo>
                            <a:pt x="235500" y="0"/>
                            <a:pt x="303423" y="67924"/>
                            <a:pt x="303423" y="15171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" name="Freihandform: Form 166">
                      <a:extLst>
                        <a:ext uri="{FF2B5EF4-FFF2-40B4-BE49-F238E27FC236}">
                          <a16:creationId xmlns:a16="http://schemas.microsoft.com/office/drawing/2014/main" id="{23076E59-202C-4867-ACB2-32B43F64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7175" y="1887628"/>
                      <a:ext cx="250692" cy="250692"/>
                    </a:xfrm>
                    <a:custGeom>
                      <a:avLst/>
                      <a:gdLst>
                        <a:gd name="connsiteX0" fmla="*/ 17023 w 250691"/>
                        <a:gd name="connsiteY0" fmla="*/ 63704 h 250691"/>
                        <a:gd name="connsiteX1" fmla="*/ 63704 w 250691"/>
                        <a:gd name="connsiteY1" fmla="*/ 237805 h 250691"/>
                        <a:gd name="connsiteX2" fmla="*/ 237805 w 250691"/>
                        <a:gd name="connsiteY2" fmla="*/ 191124 h 250691"/>
                        <a:gd name="connsiteX3" fmla="*/ 191124 w 250691"/>
                        <a:gd name="connsiteY3" fmla="*/ 17023 h 250691"/>
                        <a:gd name="connsiteX4" fmla="*/ 17023 w 250691"/>
                        <a:gd name="connsiteY4" fmla="*/ 63704 h 250691"/>
                        <a:gd name="connsiteX5" fmla="*/ 19530 w 250691"/>
                        <a:gd name="connsiteY5" fmla="*/ 116781 h 250691"/>
                        <a:gd name="connsiteX6" fmla="*/ 26792 w 250691"/>
                        <a:gd name="connsiteY6" fmla="*/ 131650 h 250691"/>
                        <a:gd name="connsiteX7" fmla="*/ 43735 w 250691"/>
                        <a:gd name="connsiteY7" fmla="*/ 154471 h 250691"/>
                        <a:gd name="connsiteX8" fmla="*/ 30941 w 250691"/>
                        <a:gd name="connsiteY8" fmla="*/ 176601 h 250691"/>
                        <a:gd name="connsiteX9" fmla="*/ 19530 w 250691"/>
                        <a:gd name="connsiteY9" fmla="*/ 116781 h 250691"/>
                        <a:gd name="connsiteX10" fmla="*/ 42438 w 250691"/>
                        <a:gd name="connsiteY10" fmla="*/ 194755 h 250691"/>
                        <a:gd name="connsiteX11" fmla="*/ 57653 w 250691"/>
                        <a:gd name="connsiteY11" fmla="*/ 168389 h 250691"/>
                        <a:gd name="connsiteX12" fmla="*/ 82290 w 250691"/>
                        <a:gd name="connsiteY12" fmla="*/ 186888 h 250691"/>
                        <a:gd name="connsiteX13" fmla="*/ 65260 w 250691"/>
                        <a:gd name="connsiteY13" fmla="*/ 216366 h 250691"/>
                        <a:gd name="connsiteX14" fmla="*/ 42438 w 250691"/>
                        <a:gd name="connsiteY14" fmla="*/ 194755 h 250691"/>
                        <a:gd name="connsiteX15" fmla="*/ 81771 w 250691"/>
                        <a:gd name="connsiteY15" fmla="*/ 225789 h 250691"/>
                        <a:gd name="connsiteX16" fmla="*/ 98801 w 250691"/>
                        <a:gd name="connsiteY16" fmla="*/ 196311 h 250691"/>
                        <a:gd name="connsiteX17" fmla="*/ 126031 w 250691"/>
                        <a:gd name="connsiteY17" fmla="*/ 207981 h 250691"/>
                        <a:gd name="connsiteX18" fmla="*/ 110644 w 250691"/>
                        <a:gd name="connsiteY18" fmla="*/ 234606 h 250691"/>
                        <a:gd name="connsiteX19" fmla="*/ 81771 w 250691"/>
                        <a:gd name="connsiteY19" fmla="*/ 225789 h 250691"/>
                        <a:gd name="connsiteX20" fmla="*/ 131996 w 250691"/>
                        <a:gd name="connsiteY20" fmla="*/ 235730 h 250691"/>
                        <a:gd name="connsiteX21" fmla="*/ 144962 w 250691"/>
                        <a:gd name="connsiteY21" fmla="*/ 213254 h 250691"/>
                        <a:gd name="connsiteX22" fmla="*/ 173835 w 250691"/>
                        <a:gd name="connsiteY22" fmla="*/ 216626 h 250691"/>
                        <a:gd name="connsiteX23" fmla="*/ 190951 w 250691"/>
                        <a:gd name="connsiteY23" fmla="*/ 215329 h 250691"/>
                        <a:gd name="connsiteX24" fmla="*/ 131996 w 250691"/>
                        <a:gd name="connsiteY24" fmla="*/ 235730 h 250691"/>
                        <a:gd name="connsiteX25" fmla="*/ 211093 w 250691"/>
                        <a:gd name="connsiteY25" fmla="*/ 186716 h 250691"/>
                        <a:gd name="connsiteX26" fmla="*/ 154990 w 250691"/>
                        <a:gd name="connsiteY26" fmla="*/ 195792 h 250691"/>
                        <a:gd name="connsiteX27" fmla="*/ 172884 w 250691"/>
                        <a:gd name="connsiteY27" fmla="*/ 164758 h 250691"/>
                        <a:gd name="connsiteX28" fmla="*/ 211093 w 250691"/>
                        <a:gd name="connsiteY28" fmla="*/ 186716 h 250691"/>
                        <a:gd name="connsiteX29" fmla="*/ 156546 w 250691"/>
                        <a:gd name="connsiteY29" fmla="*/ 155163 h 250691"/>
                        <a:gd name="connsiteX30" fmla="*/ 135799 w 250691"/>
                        <a:gd name="connsiteY30" fmla="*/ 191038 h 250691"/>
                        <a:gd name="connsiteX31" fmla="*/ 108310 w 250691"/>
                        <a:gd name="connsiteY31" fmla="*/ 179800 h 250691"/>
                        <a:gd name="connsiteX32" fmla="*/ 131045 w 250691"/>
                        <a:gd name="connsiteY32" fmla="*/ 140467 h 250691"/>
                        <a:gd name="connsiteX33" fmla="*/ 156546 w 250691"/>
                        <a:gd name="connsiteY33" fmla="*/ 155163 h 250691"/>
                        <a:gd name="connsiteX34" fmla="*/ 114534 w 250691"/>
                        <a:gd name="connsiteY34" fmla="*/ 130958 h 250691"/>
                        <a:gd name="connsiteX35" fmla="*/ 91799 w 250691"/>
                        <a:gd name="connsiteY35" fmla="*/ 170291 h 250691"/>
                        <a:gd name="connsiteX36" fmla="*/ 67421 w 250691"/>
                        <a:gd name="connsiteY36" fmla="*/ 151446 h 250691"/>
                        <a:gd name="connsiteX37" fmla="*/ 88081 w 250691"/>
                        <a:gd name="connsiteY37" fmla="*/ 115657 h 250691"/>
                        <a:gd name="connsiteX38" fmla="*/ 114534 w 250691"/>
                        <a:gd name="connsiteY38" fmla="*/ 130958 h 250691"/>
                        <a:gd name="connsiteX39" fmla="*/ 71570 w 250691"/>
                        <a:gd name="connsiteY39" fmla="*/ 106148 h 250691"/>
                        <a:gd name="connsiteX40" fmla="*/ 53763 w 250691"/>
                        <a:gd name="connsiteY40" fmla="*/ 137010 h 250691"/>
                        <a:gd name="connsiteX41" fmla="*/ 33967 w 250691"/>
                        <a:gd name="connsiteY41" fmla="*/ 84364 h 250691"/>
                        <a:gd name="connsiteX42" fmla="*/ 71570 w 250691"/>
                        <a:gd name="connsiteY42" fmla="*/ 106148 h 250691"/>
                        <a:gd name="connsiteX43" fmla="*/ 173317 w 250691"/>
                        <a:gd name="connsiteY43" fmla="*/ 29212 h 250691"/>
                        <a:gd name="connsiteX44" fmla="*/ 156287 w 250691"/>
                        <a:gd name="connsiteY44" fmla="*/ 58690 h 250691"/>
                        <a:gd name="connsiteX45" fmla="*/ 127933 w 250691"/>
                        <a:gd name="connsiteY45" fmla="*/ 46588 h 250691"/>
                        <a:gd name="connsiteX46" fmla="*/ 143147 w 250691"/>
                        <a:gd name="connsiteY46" fmla="*/ 20222 h 250691"/>
                        <a:gd name="connsiteX47" fmla="*/ 173317 w 250691"/>
                        <a:gd name="connsiteY47" fmla="*/ 29212 h 250691"/>
                        <a:gd name="connsiteX48" fmla="*/ 121795 w 250691"/>
                        <a:gd name="connsiteY48" fmla="*/ 19184 h 250691"/>
                        <a:gd name="connsiteX49" fmla="*/ 109001 w 250691"/>
                        <a:gd name="connsiteY49" fmla="*/ 41314 h 250691"/>
                        <a:gd name="connsiteX50" fmla="*/ 80734 w 250691"/>
                        <a:gd name="connsiteY50" fmla="*/ 38116 h 250691"/>
                        <a:gd name="connsiteX51" fmla="*/ 64222 w 250691"/>
                        <a:gd name="connsiteY51" fmla="*/ 39326 h 250691"/>
                        <a:gd name="connsiteX52" fmla="*/ 121795 w 250691"/>
                        <a:gd name="connsiteY52" fmla="*/ 19184 h 250691"/>
                        <a:gd name="connsiteX53" fmla="*/ 43476 w 250691"/>
                        <a:gd name="connsiteY53" fmla="*/ 67940 h 250691"/>
                        <a:gd name="connsiteX54" fmla="*/ 98887 w 250691"/>
                        <a:gd name="connsiteY54" fmla="*/ 58776 h 250691"/>
                        <a:gd name="connsiteX55" fmla="*/ 81079 w 250691"/>
                        <a:gd name="connsiteY55" fmla="*/ 89637 h 250691"/>
                        <a:gd name="connsiteX56" fmla="*/ 43476 w 250691"/>
                        <a:gd name="connsiteY56" fmla="*/ 67940 h 250691"/>
                        <a:gd name="connsiteX57" fmla="*/ 97590 w 250691"/>
                        <a:gd name="connsiteY57" fmla="*/ 99233 h 250691"/>
                        <a:gd name="connsiteX58" fmla="*/ 118251 w 250691"/>
                        <a:gd name="connsiteY58" fmla="*/ 63444 h 250691"/>
                        <a:gd name="connsiteX59" fmla="*/ 146778 w 250691"/>
                        <a:gd name="connsiteY59" fmla="*/ 75115 h 250691"/>
                        <a:gd name="connsiteX60" fmla="*/ 124043 w 250691"/>
                        <a:gd name="connsiteY60" fmla="*/ 114447 h 250691"/>
                        <a:gd name="connsiteX61" fmla="*/ 97590 w 250691"/>
                        <a:gd name="connsiteY61" fmla="*/ 99233 h 250691"/>
                        <a:gd name="connsiteX62" fmla="*/ 140554 w 250691"/>
                        <a:gd name="connsiteY62" fmla="*/ 123956 h 250691"/>
                        <a:gd name="connsiteX63" fmla="*/ 163289 w 250691"/>
                        <a:gd name="connsiteY63" fmla="*/ 84623 h 250691"/>
                        <a:gd name="connsiteX64" fmla="*/ 186802 w 250691"/>
                        <a:gd name="connsiteY64" fmla="*/ 102777 h 250691"/>
                        <a:gd name="connsiteX65" fmla="*/ 166055 w 250691"/>
                        <a:gd name="connsiteY65" fmla="*/ 138652 h 250691"/>
                        <a:gd name="connsiteX66" fmla="*/ 140554 w 250691"/>
                        <a:gd name="connsiteY66" fmla="*/ 123956 h 250691"/>
                        <a:gd name="connsiteX67" fmla="*/ 220602 w 250691"/>
                        <a:gd name="connsiteY67" fmla="*/ 170204 h 250691"/>
                        <a:gd name="connsiteX68" fmla="*/ 182480 w 250691"/>
                        <a:gd name="connsiteY68" fmla="*/ 148161 h 250691"/>
                        <a:gd name="connsiteX69" fmla="*/ 200460 w 250691"/>
                        <a:gd name="connsiteY69" fmla="*/ 117127 h 250691"/>
                        <a:gd name="connsiteX70" fmla="*/ 220602 w 250691"/>
                        <a:gd name="connsiteY70" fmla="*/ 170204 h 250691"/>
                        <a:gd name="connsiteX71" fmla="*/ 235298 w 250691"/>
                        <a:gd name="connsiteY71" fmla="*/ 138393 h 250691"/>
                        <a:gd name="connsiteX72" fmla="*/ 227864 w 250691"/>
                        <a:gd name="connsiteY72" fmla="*/ 122919 h 250691"/>
                        <a:gd name="connsiteX73" fmla="*/ 210575 w 250691"/>
                        <a:gd name="connsiteY73" fmla="*/ 99579 h 250691"/>
                        <a:gd name="connsiteX74" fmla="*/ 223541 w 250691"/>
                        <a:gd name="connsiteY74" fmla="*/ 77103 h 250691"/>
                        <a:gd name="connsiteX75" fmla="*/ 235298 w 250691"/>
                        <a:gd name="connsiteY75" fmla="*/ 138393 h 250691"/>
                        <a:gd name="connsiteX76" fmla="*/ 211871 w 250691"/>
                        <a:gd name="connsiteY76" fmla="*/ 59381 h 250691"/>
                        <a:gd name="connsiteX77" fmla="*/ 196484 w 250691"/>
                        <a:gd name="connsiteY77" fmla="*/ 86007 h 250691"/>
                        <a:gd name="connsiteX78" fmla="*/ 172798 w 250691"/>
                        <a:gd name="connsiteY78" fmla="*/ 68199 h 250691"/>
                        <a:gd name="connsiteX79" fmla="*/ 189828 w 250691"/>
                        <a:gd name="connsiteY79" fmla="*/ 38721 h 250691"/>
                        <a:gd name="connsiteX80" fmla="*/ 211871 w 250691"/>
                        <a:gd name="connsiteY80" fmla="*/ 59381 h 2506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50691" h="250691">
                          <a:moveTo>
                            <a:pt x="17023" y="63704"/>
                          </a:moveTo>
                          <a:cubicBezTo>
                            <a:pt x="-18074" y="124561"/>
                            <a:pt x="2846" y="202622"/>
                            <a:pt x="63704" y="237805"/>
                          </a:cubicBezTo>
                          <a:cubicBezTo>
                            <a:pt x="124561" y="272902"/>
                            <a:pt x="202621" y="251982"/>
                            <a:pt x="237805" y="191124"/>
                          </a:cubicBezTo>
                          <a:cubicBezTo>
                            <a:pt x="272902" y="130267"/>
                            <a:pt x="251982" y="52206"/>
                            <a:pt x="191124" y="17023"/>
                          </a:cubicBezTo>
                          <a:cubicBezTo>
                            <a:pt x="130267" y="-18074"/>
                            <a:pt x="52207" y="2846"/>
                            <a:pt x="17023" y="63704"/>
                          </a:cubicBezTo>
                          <a:close/>
                          <a:moveTo>
                            <a:pt x="19530" y="116781"/>
                          </a:moveTo>
                          <a:cubicBezTo>
                            <a:pt x="21432" y="121709"/>
                            <a:pt x="23852" y="126636"/>
                            <a:pt x="26792" y="131650"/>
                          </a:cubicBezTo>
                          <a:cubicBezTo>
                            <a:pt x="31373" y="139516"/>
                            <a:pt x="37079" y="147124"/>
                            <a:pt x="43735" y="154471"/>
                          </a:cubicBezTo>
                          <a:lnTo>
                            <a:pt x="30941" y="176601"/>
                          </a:lnTo>
                          <a:cubicBezTo>
                            <a:pt x="21518" y="158275"/>
                            <a:pt x="17542" y="137442"/>
                            <a:pt x="19530" y="116781"/>
                          </a:cubicBezTo>
                          <a:close/>
                          <a:moveTo>
                            <a:pt x="42438" y="194755"/>
                          </a:moveTo>
                          <a:lnTo>
                            <a:pt x="57653" y="168389"/>
                          </a:lnTo>
                          <a:cubicBezTo>
                            <a:pt x="65173" y="175045"/>
                            <a:pt x="73386" y="181183"/>
                            <a:pt x="82290" y="186888"/>
                          </a:cubicBezTo>
                          <a:lnTo>
                            <a:pt x="65260" y="216366"/>
                          </a:lnTo>
                          <a:cubicBezTo>
                            <a:pt x="56529" y="210142"/>
                            <a:pt x="48835" y="202794"/>
                            <a:pt x="42438" y="194755"/>
                          </a:cubicBezTo>
                          <a:close/>
                          <a:moveTo>
                            <a:pt x="81771" y="225789"/>
                          </a:moveTo>
                          <a:lnTo>
                            <a:pt x="98801" y="196311"/>
                          </a:lnTo>
                          <a:cubicBezTo>
                            <a:pt x="107791" y="200979"/>
                            <a:pt x="116954" y="204869"/>
                            <a:pt x="126031" y="207981"/>
                          </a:cubicBezTo>
                          <a:lnTo>
                            <a:pt x="110644" y="234606"/>
                          </a:lnTo>
                          <a:cubicBezTo>
                            <a:pt x="100875" y="232964"/>
                            <a:pt x="91193" y="230111"/>
                            <a:pt x="81771" y="225789"/>
                          </a:cubicBezTo>
                          <a:close/>
                          <a:moveTo>
                            <a:pt x="131996" y="235730"/>
                          </a:moveTo>
                          <a:lnTo>
                            <a:pt x="144962" y="213254"/>
                          </a:lnTo>
                          <a:cubicBezTo>
                            <a:pt x="154817" y="215415"/>
                            <a:pt x="164499" y="216539"/>
                            <a:pt x="173835" y="216626"/>
                          </a:cubicBezTo>
                          <a:cubicBezTo>
                            <a:pt x="179886" y="216626"/>
                            <a:pt x="185592" y="216193"/>
                            <a:pt x="190951" y="215329"/>
                          </a:cubicBezTo>
                          <a:cubicBezTo>
                            <a:pt x="173662" y="227691"/>
                            <a:pt x="153088" y="234779"/>
                            <a:pt x="131996" y="235730"/>
                          </a:cubicBezTo>
                          <a:close/>
                          <a:moveTo>
                            <a:pt x="211093" y="186716"/>
                          </a:moveTo>
                          <a:cubicBezTo>
                            <a:pt x="199423" y="196916"/>
                            <a:pt x="178763" y="199855"/>
                            <a:pt x="154990" y="195792"/>
                          </a:cubicBezTo>
                          <a:lnTo>
                            <a:pt x="172884" y="164758"/>
                          </a:lnTo>
                          <a:lnTo>
                            <a:pt x="211093" y="186716"/>
                          </a:lnTo>
                          <a:close/>
                          <a:moveTo>
                            <a:pt x="156546" y="155163"/>
                          </a:moveTo>
                          <a:lnTo>
                            <a:pt x="135799" y="191038"/>
                          </a:lnTo>
                          <a:cubicBezTo>
                            <a:pt x="126722" y="188185"/>
                            <a:pt x="117473" y="184468"/>
                            <a:pt x="108310" y="179800"/>
                          </a:cubicBezTo>
                          <a:lnTo>
                            <a:pt x="131045" y="140467"/>
                          </a:lnTo>
                          <a:lnTo>
                            <a:pt x="156546" y="155163"/>
                          </a:lnTo>
                          <a:close/>
                          <a:moveTo>
                            <a:pt x="114534" y="130958"/>
                          </a:moveTo>
                          <a:lnTo>
                            <a:pt x="91799" y="170291"/>
                          </a:lnTo>
                          <a:cubicBezTo>
                            <a:pt x="82808" y="164499"/>
                            <a:pt x="74596" y="158102"/>
                            <a:pt x="67421" y="151446"/>
                          </a:cubicBezTo>
                          <a:lnTo>
                            <a:pt x="88081" y="115657"/>
                          </a:lnTo>
                          <a:lnTo>
                            <a:pt x="114534" y="130958"/>
                          </a:lnTo>
                          <a:close/>
                          <a:moveTo>
                            <a:pt x="71570" y="106148"/>
                          </a:moveTo>
                          <a:lnTo>
                            <a:pt x="53763" y="137010"/>
                          </a:lnTo>
                          <a:cubicBezTo>
                            <a:pt x="38635" y="118683"/>
                            <a:pt x="31027" y="99492"/>
                            <a:pt x="33967" y="84364"/>
                          </a:cubicBezTo>
                          <a:lnTo>
                            <a:pt x="71570" y="106148"/>
                          </a:lnTo>
                          <a:close/>
                          <a:moveTo>
                            <a:pt x="173317" y="29212"/>
                          </a:moveTo>
                          <a:lnTo>
                            <a:pt x="156287" y="58690"/>
                          </a:lnTo>
                          <a:cubicBezTo>
                            <a:pt x="146951" y="53849"/>
                            <a:pt x="137442" y="49786"/>
                            <a:pt x="127933" y="46588"/>
                          </a:cubicBezTo>
                          <a:lnTo>
                            <a:pt x="143147" y="20222"/>
                          </a:lnTo>
                          <a:cubicBezTo>
                            <a:pt x="153434" y="21605"/>
                            <a:pt x="163635" y="24631"/>
                            <a:pt x="173317" y="29212"/>
                          </a:cubicBezTo>
                          <a:close/>
                          <a:moveTo>
                            <a:pt x="121795" y="19184"/>
                          </a:moveTo>
                          <a:lnTo>
                            <a:pt x="109001" y="41314"/>
                          </a:lnTo>
                          <a:cubicBezTo>
                            <a:pt x="99319" y="39240"/>
                            <a:pt x="89810" y="38116"/>
                            <a:pt x="80734" y="38116"/>
                          </a:cubicBezTo>
                          <a:cubicBezTo>
                            <a:pt x="74942" y="38116"/>
                            <a:pt x="69409" y="38462"/>
                            <a:pt x="64222" y="39326"/>
                          </a:cubicBezTo>
                          <a:cubicBezTo>
                            <a:pt x="81166" y="27224"/>
                            <a:pt x="101221" y="20222"/>
                            <a:pt x="121795" y="19184"/>
                          </a:cubicBezTo>
                          <a:close/>
                          <a:moveTo>
                            <a:pt x="43476" y="67940"/>
                          </a:moveTo>
                          <a:cubicBezTo>
                            <a:pt x="55059" y="57826"/>
                            <a:pt x="75460" y="54800"/>
                            <a:pt x="98887" y="58776"/>
                          </a:cubicBezTo>
                          <a:lnTo>
                            <a:pt x="81079" y="89637"/>
                          </a:lnTo>
                          <a:lnTo>
                            <a:pt x="43476" y="67940"/>
                          </a:lnTo>
                          <a:close/>
                          <a:moveTo>
                            <a:pt x="97590" y="99233"/>
                          </a:moveTo>
                          <a:lnTo>
                            <a:pt x="118251" y="63444"/>
                          </a:lnTo>
                          <a:cubicBezTo>
                            <a:pt x="127673" y="66384"/>
                            <a:pt x="137269" y="70274"/>
                            <a:pt x="146778" y="75115"/>
                          </a:cubicBezTo>
                          <a:lnTo>
                            <a:pt x="124043" y="114447"/>
                          </a:lnTo>
                          <a:lnTo>
                            <a:pt x="97590" y="99233"/>
                          </a:lnTo>
                          <a:close/>
                          <a:moveTo>
                            <a:pt x="140554" y="123956"/>
                          </a:moveTo>
                          <a:lnTo>
                            <a:pt x="163289" y="84623"/>
                          </a:lnTo>
                          <a:cubicBezTo>
                            <a:pt x="171933" y="90243"/>
                            <a:pt x="179800" y="96380"/>
                            <a:pt x="186802" y="102777"/>
                          </a:cubicBezTo>
                          <a:lnTo>
                            <a:pt x="166055" y="138652"/>
                          </a:lnTo>
                          <a:lnTo>
                            <a:pt x="140554" y="123956"/>
                          </a:lnTo>
                          <a:close/>
                          <a:moveTo>
                            <a:pt x="220602" y="170204"/>
                          </a:moveTo>
                          <a:lnTo>
                            <a:pt x="182480" y="148161"/>
                          </a:lnTo>
                          <a:lnTo>
                            <a:pt x="200460" y="117127"/>
                          </a:lnTo>
                          <a:cubicBezTo>
                            <a:pt x="215848" y="135626"/>
                            <a:pt x="223628" y="154990"/>
                            <a:pt x="220602" y="170204"/>
                          </a:cubicBezTo>
                          <a:close/>
                          <a:moveTo>
                            <a:pt x="235298" y="138393"/>
                          </a:moveTo>
                          <a:cubicBezTo>
                            <a:pt x="233396" y="133292"/>
                            <a:pt x="230889" y="128192"/>
                            <a:pt x="227864" y="122919"/>
                          </a:cubicBezTo>
                          <a:cubicBezTo>
                            <a:pt x="223196" y="114879"/>
                            <a:pt x="217317" y="107099"/>
                            <a:pt x="210575" y="99579"/>
                          </a:cubicBezTo>
                          <a:lnTo>
                            <a:pt x="223541" y="77103"/>
                          </a:lnTo>
                          <a:cubicBezTo>
                            <a:pt x="233223" y="95948"/>
                            <a:pt x="237373" y="117300"/>
                            <a:pt x="235298" y="138393"/>
                          </a:cubicBezTo>
                          <a:close/>
                          <a:moveTo>
                            <a:pt x="211871" y="59381"/>
                          </a:moveTo>
                          <a:lnTo>
                            <a:pt x="196484" y="86007"/>
                          </a:lnTo>
                          <a:cubicBezTo>
                            <a:pt x="189223" y="79696"/>
                            <a:pt x="181270" y="73731"/>
                            <a:pt x="172798" y="68199"/>
                          </a:cubicBezTo>
                          <a:lnTo>
                            <a:pt x="189828" y="38721"/>
                          </a:lnTo>
                          <a:cubicBezTo>
                            <a:pt x="198213" y="44599"/>
                            <a:pt x="205647" y="51601"/>
                            <a:pt x="211871" y="59381"/>
                          </a:cubicBezTo>
                          <a:close/>
                        </a:path>
                      </a:pathLst>
                    </a:custGeom>
                    <a:solidFill>
                      <a:srgbClr val="40569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8" name="Grafik 3537">
                  <a:extLst>
                    <a:ext uri="{FF2B5EF4-FFF2-40B4-BE49-F238E27FC236}">
                      <a16:creationId xmlns:a16="http://schemas.microsoft.com/office/drawing/2014/main" id="{DAB34E86-49B6-427C-8D0C-584216024CBD}"/>
                    </a:ext>
                  </a:extLst>
                </p:cNvPr>
                <p:cNvGrpSpPr/>
                <p:nvPr/>
              </p:nvGrpSpPr>
              <p:grpSpPr>
                <a:xfrm>
                  <a:off x="3119631" y="2614368"/>
                  <a:ext cx="1374482" cy="1002766"/>
                  <a:chOff x="3119631" y="2614368"/>
                  <a:chExt cx="1374482" cy="1002766"/>
                </a:xfrm>
                <a:solidFill>
                  <a:schemeClr val="accent1"/>
                </a:solidFill>
              </p:grpSpPr>
              <p:sp>
                <p:nvSpPr>
                  <p:cNvPr id="148" name="Freihandform: Form 147">
                    <a:extLst>
                      <a:ext uri="{FF2B5EF4-FFF2-40B4-BE49-F238E27FC236}">
                        <a16:creationId xmlns:a16="http://schemas.microsoft.com/office/drawing/2014/main" id="{7160D11B-F70E-4203-9979-B6AD36CAEEB1}"/>
                      </a:ext>
                    </a:extLst>
                  </p:cNvPr>
                  <p:cNvSpPr/>
                  <p:nvPr/>
                </p:nvSpPr>
                <p:spPr>
                  <a:xfrm>
                    <a:off x="3119631" y="2614368"/>
                    <a:ext cx="1374482" cy="1002766"/>
                  </a:xfrm>
                  <a:custGeom>
                    <a:avLst/>
                    <a:gdLst>
                      <a:gd name="connsiteX0" fmla="*/ 0 w 1374481"/>
                      <a:gd name="connsiteY0" fmla="*/ 368863 h 1002766"/>
                      <a:gd name="connsiteX1" fmla="*/ 145055 w 1374481"/>
                      <a:gd name="connsiteY1" fmla="*/ 711186 h 1002766"/>
                      <a:gd name="connsiteX2" fmla="*/ 368949 w 1374481"/>
                      <a:gd name="connsiteY2" fmla="*/ 1007953 h 1002766"/>
                      <a:gd name="connsiteX3" fmla="*/ 1376902 w 1374481"/>
                      <a:gd name="connsiteY3" fmla="*/ 0 h 1002766"/>
                      <a:gd name="connsiteX4" fmla="*/ 0 w 1374481"/>
                      <a:gd name="connsiteY4" fmla="*/ 368863 h 1002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4481" h="1002766">
                        <a:moveTo>
                          <a:pt x="0" y="368863"/>
                        </a:moveTo>
                        <a:cubicBezTo>
                          <a:pt x="33281" y="485996"/>
                          <a:pt x="81345" y="600882"/>
                          <a:pt x="145055" y="711186"/>
                        </a:cubicBezTo>
                        <a:cubicBezTo>
                          <a:pt x="208679" y="821404"/>
                          <a:pt x="284232" y="920557"/>
                          <a:pt x="368949" y="1007953"/>
                        </a:cubicBezTo>
                        <a:lnTo>
                          <a:pt x="1376902" y="0"/>
                        </a:lnTo>
                        <a:lnTo>
                          <a:pt x="0" y="368863"/>
                        </a:lnTo>
                        <a:close/>
                      </a:path>
                    </a:pathLst>
                  </a:custGeom>
                  <a:solidFill>
                    <a:srgbClr val="0EAADA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49" name="Grafik 3537">
                    <a:extLst>
                      <a:ext uri="{FF2B5EF4-FFF2-40B4-BE49-F238E27FC236}">
                        <a16:creationId xmlns:a16="http://schemas.microsoft.com/office/drawing/2014/main" id="{0BF7BB06-B8CE-45D0-BA9B-F3A7B1CA07B8}"/>
                      </a:ext>
                    </a:extLst>
                  </p:cNvPr>
                  <p:cNvGrpSpPr/>
                  <p:nvPr/>
                </p:nvGrpSpPr>
                <p:grpSpPr>
                  <a:xfrm>
                    <a:off x="3226128" y="3069867"/>
                    <a:ext cx="267981" cy="389004"/>
                    <a:chOff x="3226128" y="3069867"/>
                    <a:chExt cx="267981" cy="389004"/>
                  </a:xfrm>
                  <a:solidFill>
                    <a:srgbClr val="FFFFFF"/>
                  </a:solidFill>
                </p:grpSpPr>
                <p:sp>
                  <p:nvSpPr>
                    <p:cNvPr id="153" name="Freihandform: Form 152">
                      <a:extLst>
                        <a:ext uri="{FF2B5EF4-FFF2-40B4-BE49-F238E27FC236}">
                          <a16:creationId xmlns:a16="http://schemas.microsoft.com/office/drawing/2014/main" id="{46B0CB0B-36E4-45E2-979E-1807B40DA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044" y="3414160"/>
                      <a:ext cx="60512" cy="43223"/>
                    </a:xfrm>
                    <a:custGeom>
                      <a:avLst/>
                      <a:gdLst>
                        <a:gd name="connsiteX0" fmla="*/ 63278 w 60511"/>
                        <a:gd name="connsiteY0" fmla="*/ 4063 h 43222"/>
                        <a:gd name="connsiteX1" fmla="*/ 3112 w 60511"/>
                        <a:gd name="connsiteY1" fmla="*/ 50916 h 43222"/>
                        <a:gd name="connsiteX2" fmla="*/ 0 w 60511"/>
                        <a:gd name="connsiteY2" fmla="*/ 46853 h 43222"/>
                        <a:gd name="connsiteX3" fmla="*/ 60166 w 60511"/>
                        <a:gd name="connsiteY3" fmla="*/ 0 h 43222"/>
                        <a:gd name="connsiteX4" fmla="*/ 63278 w 60511"/>
                        <a:gd name="connsiteY4" fmla="*/ 406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63278" y="4063"/>
                          </a:moveTo>
                          <a:lnTo>
                            <a:pt x="3112" y="50916"/>
                          </a:lnTo>
                          <a:lnTo>
                            <a:pt x="0" y="46853"/>
                          </a:lnTo>
                          <a:lnTo>
                            <a:pt x="60166" y="0"/>
                          </a:lnTo>
                          <a:lnTo>
                            <a:pt x="63278" y="406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" name="Freihandform: Form 153">
                      <a:extLst>
                        <a:ext uri="{FF2B5EF4-FFF2-40B4-BE49-F238E27FC236}">
                          <a16:creationId xmlns:a16="http://schemas.microsoft.com/office/drawing/2014/main" id="{33A5B054-30A4-41C8-BB90-44BE5CB24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89" y="3381541"/>
                      <a:ext cx="69156" cy="60512"/>
                    </a:xfrm>
                    <a:custGeom>
                      <a:avLst/>
                      <a:gdLst>
                        <a:gd name="connsiteX0" fmla="*/ 20411 w 69156"/>
                        <a:gd name="connsiteY0" fmla="*/ 12477 h 60511"/>
                        <a:gd name="connsiteX1" fmla="*/ 66054 w 69156"/>
                        <a:gd name="connsiteY1" fmla="*/ 8933 h 60511"/>
                        <a:gd name="connsiteX2" fmla="*/ 74093 w 69156"/>
                        <a:gd name="connsiteY2" fmla="*/ 19825 h 60511"/>
                        <a:gd name="connsiteX3" fmla="*/ 12631 w 69156"/>
                        <a:gd name="connsiteY3" fmla="*/ 65122 h 60511"/>
                        <a:gd name="connsiteX4" fmla="*/ 4418 w 69156"/>
                        <a:gd name="connsiteY4" fmla="*/ 53971 h 60511"/>
                        <a:gd name="connsiteX5" fmla="*/ 1479 w 69156"/>
                        <a:gd name="connsiteY5" fmla="*/ 33916 h 60511"/>
                        <a:gd name="connsiteX6" fmla="*/ 20411 w 69156"/>
                        <a:gd name="connsiteY6" fmla="*/ 12477 h 60511"/>
                        <a:gd name="connsiteX7" fmla="*/ 23868 w 69156"/>
                        <a:gd name="connsiteY7" fmla="*/ 16626 h 60511"/>
                        <a:gd name="connsiteX8" fmla="*/ 6925 w 69156"/>
                        <a:gd name="connsiteY8" fmla="*/ 35039 h 60511"/>
                        <a:gd name="connsiteX9" fmla="*/ 8481 w 69156"/>
                        <a:gd name="connsiteY9" fmla="*/ 51377 h 60511"/>
                        <a:gd name="connsiteX10" fmla="*/ 13581 w 69156"/>
                        <a:gd name="connsiteY10" fmla="*/ 58293 h 60511"/>
                        <a:gd name="connsiteX11" fmla="*/ 67437 w 69156"/>
                        <a:gd name="connsiteY11" fmla="*/ 18615 h 60511"/>
                        <a:gd name="connsiteX12" fmla="*/ 62596 w 69156"/>
                        <a:gd name="connsiteY12" fmla="*/ 12045 h 60511"/>
                        <a:gd name="connsiteX13" fmla="*/ 46949 w 69156"/>
                        <a:gd name="connsiteY13" fmla="*/ 5475 h 60511"/>
                        <a:gd name="connsiteX14" fmla="*/ 23868 w 69156"/>
                        <a:gd name="connsiteY14" fmla="*/ 1662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20411" y="12477"/>
                          </a:moveTo>
                          <a:cubicBezTo>
                            <a:pt x="41244" y="-2910"/>
                            <a:pt x="56458" y="-4034"/>
                            <a:pt x="66054" y="8933"/>
                          </a:cubicBezTo>
                          <a:lnTo>
                            <a:pt x="74093" y="19825"/>
                          </a:lnTo>
                          <a:lnTo>
                            <a:pt x="12631" y="65122"/>
                          </a:lnTo>
                          <a:lnTo>
                            <a:pt x="4418" y="53971"/>
                          </a:lnTo>
                          <a:cubicBezTo>
                            <a:pt x="-250" y="47660"/>
                            <a:pt x="-1201" y="41004"/>
                            <a:pt x="1479" y="33916"/>
                          </a:cubicBezTo>
                          <a:cubicBezTo>
                            <a:pt x="4332" y="26827"/>
                            <a:pt x="10556" y="19738"/>
                            <a:pt x="20411" y="12477"/>
                          </a:cubicBezTo>
                          <a:close/>
                          <a:moveTo>
                            <a:pt x="23868" y="16626"/>
                          </a:moveTo>
                          <a:cubicBezTo>
                            <a:pt x="15224" y="23023"/>
                            <a:pt x="9519" y="29161"/>
                            <a:pt x="6925" y="35039"/>
                          </a:cubicBezTo>
                          <a:cubicBezTo>
                            <a:pt x="4245" y="40918"/>
                            <a:pt x="4764" y="46364"/>
                            <a:pt x="8481" y="51377"/>
                          </a:cubicBezTo>
                          <a:lnTo>
                            <a:pt x="13581" y="58293"/>
                          </a:lnTo>
                          <a:lnTo>
                            <a:pt x="67437" y="18615"/>
                          </a:lnTo>
                          <a:lnTo>
                            <a:pt x="62596" y="12045"/>
                          </a:lnTo>
                          <a:cubicBezTo>
                            <a:pt x="58706" y="6685"/>
                            <a:pt x="53433" y="4524"/>
                            <a:pt x="46949" y="5475"/>
                          </a:cubicBezTo>
                          <a:cubicBezTo>
                            <a:pt x="40466" y="6339"/>
                            <a:pt x="32772" y="10057"/>
                            <a:pt x="23868" y="1662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" name="Freihandform: Form 154">
                      <a:extLst>
                        <a:ext uri="{FF2B5EF4-FFF2-40B4-BE49-F238E27FC236}">
                          <a16:creationId xmlns:a16="http://schemas.microsoft.com/office/drawing/2014/main" id="{6BFD6142-17B6-4F8A-8C26-19B571E89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3434" y="3336964"/>
                      <a:ext cx="77801" cy="60512"/>
                    </a:xfrm>
                    <a:custGeom>
                      <a:avLst/>
                      <a:gdLst>
                        <a:gd name="connsiteX0" fmla="*/ 62932 w 77800"/>
                        <a:gd name="connsiteY0" fmla="*/ 0 h 60511"/>
                        <a:gd name="connsiteX1" fmla="*/ 78579 w 77800"/>
                        <a:gd name="connsiteY1" fmla="*/ 22822 h 60511"/>
                        <a:gd name="connsiteX2" fmla="*/ 15647 w 77800"/>
                        <a:gd name="connsiteY2" fmla="*/ 65958 h 60511"/>
                        <a:gd name="connsiteX3" fmla="*/ 0 w 77800"/>
                        <a:gd name="connsiteY3" fmla="*/ 43136 h 60511"/>
                        <a:gd name="connsiteX4" fmla="*/ 4063 w 77800"/>
                        <a:gd name="connsiteY4" fmla="*/ 40370 h 60511"/>
                        <a:gd name="connsiteX5" fmla="*/ 16770 w 77800"/>
                        <a:gd name="connsiteY5" fmla="*/ 58956 h 60511"/>
                        <a:gd name="connsiteX6" fmla="*/ 40629 w 77800"/>
                        <a:gd name="connsiteY6" fmla="*/ 42531 h 60511"/>
                        <a:gd name="connsiteX7" fmla="*/ 28613 w 77800"/>
                        <a:gd name="connsiteY7" fmla="*/ 24983 h 60511"/>
                        <a:gd name="connsiteX8" fmla="*/ 32676 w 77800"/>
                        <a:gd name="connsiteY8" fmla="*/ 22217 h 60511"/>
                        <a:gd name="connsiteX9" fmla="*/ 44692 w 77800"/>
                        <a:gd name="connsiteY9" fmla="*/ 39765 h 60511"/>
                        <a:gd name="connsiteX10" fmla="*/ 71577 w 77800"/>
                        <a:gd name="connsiteY10" fmla="*/ 21352 h 60511"/>
                        <a:gd name="connsiteX11" fmla="*/ 58783 w 77800"/>
                        <a:gd name="connsiteY11" fmla="*/ 2766 h 60511"/>
                        <a:gd name="connsiteX12" fmla="*/ 62932 w 77800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60511">
                          <a:moveTo>
                            <a:pt x="62932" y="0"/>
                          </a:moveTo>
                          <a:lnTo>
                            <a:pt x="78579" y="22822"/>
                          </a:lnTo>
                          <a:lnTo>
                            <a:pt x="15647" y="65958"/>
                          </a:lnTo>
                          <a:lnTo>
                            <a:pt x="0" y="43136"/>
                          </a:lnTo>
                          <a:lnTo>
                            <a:pt x="4063" y="40370"/>
                          </a:lnTo>
                          <a:lnTo>
                            <a:pt x="16770" y="58956"/>
                          </a:lnTo>
                          <a:lnTo>
                            <a:pt x="40629" y="42531"/>
                          </a:lnTo>
                          <a:lnTo>
                            <a:pt x="28613" y="24983"/>
                          </a:lnTo>
                          <a:lnTo>
                            <a:pt x="32676" y="22217"/>
                          </a:lnTo>
                          <a:lnTo>
                            <a:pt x="44692" y="39765"/>
                          </a:lnTo>
                          <a:lnTo>
                            <a:pt x="71577" y="21352"/>
                          </a:lnTo>
                          <a:lnTo>
                            <a:pt x="58783" y="2766"/>
                          </a:lnTo>
                          <a:lnTo>
                            <a:pt x="6293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" name="Freihandform: Form 155">
                      <a:extLst>
                        <a:ext uri="{FF2B5EF4-FFF2-40B4-BE49-F238E27FC236}">
                          <a16:creationId xmlns:a16="http://schemas.microsoft.com/office/drawing/2014/main" id="{E08346FF-B09D-43F7-B562-172CE2E1E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6837" y="3297632"/>
                      <a:ext cx="69156" cy="60512"/>
                    </a:xfrm>
                    <a:custGeom>
                      <a:avLst/>
                      <a:gdLst>
                        <a:gd name="connsiteX0" fmla="*/ 56795 w 69156"/>
                        <a:gd name="connsiteY0" fmla="*/ 4322 h 60511"/>
                        <a:gd name="connsiteX1" fmla="*/ 37172 w 69156"/>
                        <a:gd name="connsiteY1" fmla="*/ 24983 h 60511"/>
                        <a:gd name="connsiteX2" fmla="*/ 47199 w 69156"/>
                        <a:gd name="connsiteY2" fmla="*/ 40543 h 60511"/>
                        <a:gd name="connsiteX3" fmla="*/ 74084 w 69156"/>
                        <a:gd name="connsiteY3" fmla="*/ 31120 h 60511"/>
                        <a:gd name="connsiteX4" fmla="*/ 76936 w 69156"/>
                        <a:gd name="connsiteY4" fmla="*/ 35615 h 60511"/>
                        <a:gd name="connsiteX5" fmla="*/ 2853 w 69156"/>
                        <a:gd name="connsiteY5" fmla="*/ 61463 h 60511"/>
                        <a:gd name="connsiteX6" fmla="*/ 0 w 69156"/>
                        <a:gd name="connsiteY6" fmla="*/ 57054 h 60511"/>
                        <a:gd name="connsiteX7" fmla="*/ 54028 w 69156"/>
                        <a:gd name="connsiteY7" fmla="*/ 0 h 60511"/>
                        <a:gd name="connsiteX8" fmla="*/ 56795 w 69156"/>
                        <a:gd name="connsiteY8" fmla="*/ 4322 h 60511"/>
                        <a:gd name="connsiteX9" fmla="*/ 33541 w 69156"/>
                        <a:gd name="connsiteY9" fmla="*/ 28700 h 60511"/>
                        <a:gd name="connsiteX10" fmla="*/ 13226 w 69156"/>
                        <a:gd name="connsiteY10" fmla="*/ 49793 h 60511"/>
                        <a:gd name="connsiteX11" fmla="*/ 6483 w 69156"/>
                        <a:gd name="connsiteY11" fmla="*/ 56103 h 60511"/>
                        <a:gd name="connsiteX12" fmla="*/ 14869 w 69156"/>
                        <a:gd name="connsiteY12" fmla="*/ 52386 h 60511"/>
                        <a:gd name="connsiteX13" fmla="*/ 42272 w 69156"/>
                        <a:gd name="connsiteY13" fmla="*/ 42531 h 60511"/>
                        <a:gd name="connsiteX14" fmla="*/ 33541 w 69156"/>
                        <a:gd name="connsiteY14" fmla="*/ 2870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156" h="60511">
                          <a:moveTo>
                            <a:pt x="56795" y="4322"/>
                          </a:moveTo>
                          <a:lnTo>
                            <a:pt x="37172" y="24983"/>
                          </a:lnTo>
                          <a:lnTo>
                            <a:pt x="47199" y="40543"/>
                          </a:lnTo>
                          <a:lnTo>
                            <a:pt x="74084" y="31120"/>
                          </a:lnTo>
                          <a:lnTo>
                            <a:pt x="76936" y="35615"/>
                          </a:lnTo>
                          <a:lnTo>
                            <a:pt x="2853" y="61463"/>
                          </a:lnTo>
                          <a:lnTo>
                            <a:pt x="0" y="57054"/>
                          </a:lnTo>
                          <a:lnTo>
                            <a:pt x="54028" y="0"/>
                          </a:lnTo>
                          <a:lnTo>
                            <a:pt x="56795" y="4322"/>
                          </a:lnTo>
                          <a:close/>
                          <a:moveTo>
                            <a:pt x="33541" y="28700"/>
                          </a:moveTo>
                          <a:lnTo>
                            <a:pt x="13226" y="49793"/>
                          </a:lnTo>
                          <a:cubicBezTo>
                            <a:pt x="10892" y="52127"/>
                            <a:pt x="8645" y="54201"/>
                            <a:pt x="6483" y="56103"/>
                          </a:cubicBezTo>
                          <a:cubicBezTo>
                            <a:pt x="9163" y="54720"/>
                            <a:pt x="12016" y="53510"/>
                            <a:pt x="14869" y="52386"/>
                          </a:cubicBezTo>
                          <a:lnTo>
                            <a:pt x="42272" y="42531"/>
                          </a:lnTo>
                          <a:lnTo>
                            <a:pt x="33541" y="287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" name="Freihandform: Form 156">
                      <a:extLst>
                        <a:ext uri="{FF2B5EF4-FFF2-40B4-BE49-F238E27FC236}">
                          <a16:creationId xmlns:a16="http://schemas.microsoft.com/office/drawing/2014/main" id="{7D2EE228-2F46-4C12-8FC5-BBAAC803F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856" y="3267981"/>
                      <a:ext cx="60512" cy="60512"/>
                    </a:xfrm>
                    <a:custGeom>
                      <a:avLst/>
                      <a:gdLst>
                        <a:gd name="connsiteX0" fmla="*/ 67946 w 60511"/>
                        <a:gd name="connsiteY0" fmla="*/ 22821 h 60511"/>
                        <a:gd name="connsiteX1" fmla="*/ 2680 w 60511"/>
                        <a:gd name="connsiteY1" fmla="*/ 62241 h 60511"/>
                        <a:gd name="connsiteX2" fmla="*/ 0 w 60511"/>
                        <a:gd name="connsiteY2" fmla="*/ 57832 h 60511"/>
                        <a:gd name="connsiteX3" fmla="*/ 61117 w 60511"/>
                        <a:gd name="connsiteY3" fmla="*/ 20920 h 60511"/>
                        <a:gd name="connsiteX4" fmla="*/ 49965 w 60511"/>
                        <a:gd name="connsiteY4" fmla="*/ 2507 h 60511"/>
                        <a:gd name="connsiteX5" fmla="*/ 54115 w 60511"/>
                        <a:gd name="connsiteY5" fmla="*/ 0 h 60511"/>
                        <a:gd name="connsiteX6" fmla="*/ 67946 w 60511"/>
                        <a:gd name="connsiteY6" fmla="*/ 22821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0511" h="60511">
                          <a:moveTo>
                            <a:pt x="67946" y="22821"/>
                          </a:moveTo>
                          <a:lnTo>
                            <a:pt x="2680" y="62241"/>
                          </a:lnTo>
                          <a:lnTo>
                            <a:pt x="0" y="57832"/>
                          </a:lnTo>
                          <a:lnTo>
                            <a:pt x="61117" y="20920"/>
                          </a:lnTo>
                          <a:lnTo>
                            <a:pt x="49965" y="2507"/>
                          </a:lnTo>
                          <a:lnTo>
                            <a:pt x="54115" y="0"/>
                          </a:lnTo>
                          <a:lnTo>
                            <a:pt x="67946" y="2282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" name="Freihandform: Form 157">
                      <a:extLst>
                        <a:ext uri="{FF2B5EF4-FFF2-40B4-BE49-F238E27FC236}">
                          <a16:creationId xmlns:a16="http://schemas.microsoft.com/office/drawing/2014/main" id="{6BB3F3D9-D855-4182-807F-F6DA16F7E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0184" y="3255187"/>
                      <a:ext cx="60512" cy="43223"/>
                    </a:xfrm>
                    <a:custGeom>
                      <a:avLst/>
                      <a:gdLst>
                        <a:gd name="connsiteX0" fmla="*/ 68119 w 60511"/>
                        <a:gd name="connsiteY0" fmla="*/ 4409 h 43222"/>
                        <a:gd name="connsiteX1" fmla="*/ 2593 w 60511"/>
                        <a:gd name="connsiteY1" fmla="*/ 43482 h 43222"/>
                        <a:gd name="connsiteX2" fmla="*/ 0 w 60511"/>
                        <a:gd name="connsiteY2" fmla="*/ 39073 h 43222"/>
                        <a:gd name="connsiteX3" fmla="*/ 65526 w 60511"/>
                        <a:gd name="connsiteY3" fmla="*/ 0 h 43222"/>
                        <a:gd name="connsiteX4" fmla="*/ 68119 w 60511"/>
                        <a:gd name="connsiteY4" fmla="*/ 4409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68119" y="4409"/>
                          </a:moveTo>
                          <a:lnTo>
                            <a:pt x="2593" y="43482"/>
                          </a:lnTo>
                          <a:lnTo>
                            <a:pt x="0" y="39073"/>
                          </a:lnTo>
                          <a:lnTo>
                            <a:pt x="65526" y="0"/>
                          </a:lnTo>
                          <a:lnTo>
                            <a:pt x="68119" y="440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" name="Freihandform: Form 158">
                      <a:extLst>
                        <a:ext uri="{FF2B5EF4-FFF2-40B4-BE49-F238E27FC236}">
                          <a16:creationId xmlns:a16="http://schemas.microsoft.com/office/drawing/2014/main" id="{EC6FD6A0-D37C-4384-9F32-887174B06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659" y="3221292"/>
                      <a:ext cx="77801" cy="51867"/>
                    </a:xfrm>
                    <a:custGeom>
                      <a:avLst/>
                      <a:gdLst>
                        <a:gd name="connsiteX0" fmla="*/ 47199 w 77800"/>
                        <a:gd name="connsiteY0" fmla="*/ 3207 h 51867"/>
                        <a:gd name="connsiteX1" fmla="*/ 63019 w 77800"/>
                        <a:gd name="connsiteY1" fmla="*/ 527 h 51867"/>
                        <a:gd name="connsiteX2" fmla="*/ 74516 w 77800"/>
                        <a:gd name="connsiteY2" fmla="*/ 9345 h 51867"/>
                        <a:gd name="connsiteX3" fmla="*/ 79184 w 77800"/>
                        <a:gd name="connsiteY3" fmla="*/ 23522 h 51867"/>
                        <a:gd name="connsiteX4" fmla="*/ 74343 w 77800"/>
                        <a:gd name="connsiteY4" fmla="*/ 26202 h 51867"/>
                        <a:gd name="connsiteX5" fmla="*/ 73219 w 77800"/>
                        <a:gd name="connsiteY5" fmla="*/ 19113 h 51867"/>
                        <a:gd name="connsiteX6" fmla="*/ 70194 w 77800"/>
                        <a:gd name="connsiteY6" fmla="*/ 11765 h 51867"/>
                        <a:gd name="connsiteX7" fmla="*/ 61722 w 77800"/>
                        <a:gd name="connsiteY7" fmla="*/ 5455 h 51867"/>
                        <a:gd name="connsiteX8" fmla="*/ 50052 w 77800"/>
                        <a:gd name="connsiteY8" fmla="*/ 7529 h 51867"/>
                        <a:gd name="connsiteX9" fmla="*/ 42531 w 77800"/>
                        <a:gd name="connsiteY9" fmla="*/ 14704 h 51867"/>
                        <a:gd name="connsiteX10" fmla="*/ 40889 w 77800"/>
                        <a:gd name="connsiteY10" fmla="*/ 27152 h 51867"/>
                        <a:gd name="connsiteX11" fmla="*/ 40024 w 77800"/>
                        <a:gd name="connsiteY11" fmla="*/ 37699 h 51867"/>
                        <a:gd name="connsiteX12" fmla="*/ 36394 w 77800"/>
                        <a:gd name="connsiteY12" fmla="*/ 44614 h 51867"/>
                        <a:gd name="connsiteX13" fmla="*/ 29305 w 77800"/>
                        <a:gd name="connsiteY13" fmla="*/ 50060 h 51867"/>
                        <a:gd name="connsiteX14" fmla="*/ 19450 w 77800"/>
                        <a:gd name="connsiteY14" fmla="*/ 52827 h 51867"/>
                        <a:gd name="connsiteX15" fmla="*/ 10373 w 77800"/>
                        <a:gd name="connsiteY15" fmla="*/ 50493 h 51867"/>
                        <a:gd name="connsiteX16" fmla="*/ 3890 w 77800"/>
                        <a:gd name="connsiteY16" fmla="*/ 43750 h 51867"/>
                        <a:gd name="connsiteX17" fmla="*/ 865 w 77800"/>
                        <a:gd name="connsiteY17" fmla="*/ 36229 h 51867"/>
                        <a:gd name="connsiteX18" fmla="*/ 0 w 77800"/>
                        <a:gd name="connsiteY18" fmla="*/ 30178 h 51867"/>
                        <a:gd name="connsiteX19" fmla="*/ 5273 w 77800"/>
                        <a:gd name="connsiteY19" fmla="*/ 29573 h 51867"/>
                        <a:gd name="connsiteX20" fmla="*/ 8299 w 77800"/>
                        <a:gd name="connsiteY20" fmla="*/ 41330 h 51867"/>
                        <a:gd name="connsiteX21" fmla="*/ 16079 w 77800"/>
                        <a:gd name="connsiteY21" fmla="*/ 47554 h 51867"/>
                        <a:gd name="connsiteX22" fmla="*/ 26712 w 77800"/>
                        <a:gd name="connsiteY22" fmla="*/ 45825 h 51867"/>
                        <a:gd name="connsiteX23" fmla="*/ 34232 w 77800"/>
                        <a:gd name="connsiteY23" fmla="*/ 38823 h 51867"/>
                        <a:gd name="connsiteX24" fmla="*/ 35875 w 77800"/>
                        <a:gd name="connsiteY24" fmla="*/ 26461 h 51867"/>
                        <a:gd name="connsiteX25" fmla="*/ 38209 w 77800"/>
                        <a:gd name="connsiteY25" fmla="*/ 12284 h 51867"/>
                        <a:gd name="connsiteX26" fmla="*/ 47199 w 77800"/>
                        <a:gd name="connsiteY26" fmla="*/ 3207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47199" y="3207"/>
                          </a:moveTo>
                          <a:cubicBezTo>
                            <a:pt x="52732" y="182"/>
                            <a:pt x="58005" y="-683"/>
                            <a:pt x="63019" y="527"/>
                          </a:cubicBezTo>
                          <a:cubicBezTo>
                            <a:pt x="68119" y="1738"/>
                            <a:pt x="71923" y="4677"/>
                            <a:pt x="74516" y="9345"/>
                          </a:cubicBezTo>
                          <a:cubicBezTo>
                            <a:pt x="77455" y="14704"/>
                            <a:pt x="79011" y="19372"/>
                            <a:pt x="79184" y="23522"/>
                          </a:cubicBezTo>
                          <a:lnTo>
                            <a:pt x="74343" y="26202"/>
                          </a:lnTo>
                          <a:cubicBezTo>
                            <a:pt x="74343" y="24127"/>
                            <a:pt x="73997" y="21793"/>
                            <a:pt x="73219" y="19113"/>
                          </a:cubicBezTo>
                          <a:cubicBezTo>
                            <a:pt x="72441" y="16520"/>
                            <a:pt x="71490" y="14013"/>
                            <a:pt x="70194" y="11765"/>
                          </a:cubicBezTo>
                          <a:cubicBezTo>
                            <a:pt x="68292" y="8307"/>
                            <a:pt x="65526" y="6233"/>
                            <a:pt x="61722" y="5455"/>
                          </a:cubicBezTo>
                          <a:cubicBezTo>
                            <a:pt x="57918" y="4677"/>
                            <a:pt x="54028" y="5368"/>
                            <a:pt x="50052" y="7529"/>
                          </a:cubicBezTo>
                          <a:cubicBezTo>
                            <a:pt x="46335" y="9518"/>
                            <a:pt x="43828" y="11938"/>
                            <a:pt x="42531" y="14704"/>
                          </a:cubicBezTo>
                          <a:cubicBezTo>
                            <a:pt x="41234" y="17471"/>
                            <a:pt x="40716" y="21620"/>
                            <a:pt x="40889" y="27152"/>
                          </a:cubicBezTo>
                          <a:cubicBezTo>
                            <a:pt x="41062" y="31561"/>
                            <a:pt x="40716" y="35019"/>
                            <a:pt x="40024" y="37699"/>
                          </a:cubicBezTo>
                          <a:cubicBezTo>
                            <a:pt x="39333" y="40292"/>
                            <a:pt x="38122" y="42626"/>
                            <a:pt x="36394" y="44614"/>
                          </a:cubicBezTo>
                          <a:cubicBezTo>
                            <a:pt x="34665" y="46603"/>
                            <a:pt x="32331" y="48418"/>
                            <a:pt x="29305" y="50060"/>
                          </a:cubicBezTo>
                          <a:cubicBezTo>
                            <a:pt x="26020" y="51876"/>
                            <a:pt x="22735" y="52827"/>
                            <a:pt x="19450" y="52827"/>
                          </a:cubicBezTo>
                          <a:cubicBezTo>
                            <a:pt x="16165" y="52913"/>
                            <a:pt x="13140" y="52135"/>
                            <a:pt x="10373" y="50493"/>
                          </a:cubicBezTo>
                          <a:cubicBezTo>
                            <a:pt x="7607" y="48850"/>
                            <a:pt x="5532" y="46603"/>
                            <a:pt x="3890" y="43750"/>
                          </a:cubicBezTo>
                          <a:cubicBezTo>
                            <a:pt x="2507" y="41157"/>
                            <a:pt x="1470" y="38650"/>
                            <a:pt x="865" y="36229"/>
                          </a:cubicBezTo>
                          <a:cubicBezTo>
                            <a:pt x="259" y="33809"/>
                            <a:pt x="0" y="31821"/>
                            <a:pt x="0" y="30178"/>
                          </a:cubicBezTo>
                          <a:lnTo>
                            <a:pt x="5273" y="29573"/>
                          </a:lnTo>
                          <a:cubicBezTo>
                            <a:pt x="5360" y="33895"/>
                            <a:pt x="6397" y="37872"/>
                            <a:pt x="8299" y="41330"/>
                          </a:cubicBezTo>
                          <a:cubicBezTo>
                            <a:pt x="10114" y="44614"/>
                            <a:pt x="12707" y="46689"/>
                            <a:pt x="16079" y="47554"/>
                          </a:cubicBezTo>
                          <a:cubicBezTo>
                            <a:pt x="19450" y="48418"/>
                            <a:pt x="22995" y="47813"/>
                            <a:pt x="26712" y="45825"/>
                          </a:cubicBezTo>
                          <a:cubicBezTo>
                            <a:pt x="30429" y="43750"/>
                            <a:pt x="33022" y="41416"/>
                            <a:pt x="34232" y="38823"/>
                          </a:cubicBezTo>
                          <a:cubicBezTo>
                            <a:pt x="35529" y="36229"/>
                            <a:pt x="36048" y="32080"/>
                            <a:pt x="35875" y="26461"/>
                          </a:cubicBezTo>
                          <a:cubicBezTo>
                            <a:pt x="35616" y="20756"/>
                            <a:pt x="36394" y="16001"/>
                            <a:pt x="38209" y="12284"/>
                          </a:cubicBezTo>
                          <a:cubicBezTo>
                            <a:pt x="40024" y="8567"/>
                            <a:pt x="42963" y="5541"/>
                            <a:pt x="47199" y="320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" name="Freihandform: Form 159">
                      <a:extLst>
                        <a:ext uri="{FF2B5EF4-FFF2-40B4-BE49-F238E27FC236}">
                          <a16:creationId xmlns:a16="http://schemas.microsoft.com/office/drawing/2014/main" id="{723CBD6C-91DB-45DF-9E45-16B453E86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4254" y="3153873"/>
                      <a:ext cx="86445" cy="77801"/>
                    </a:xfrm>
                    <a:custGeom>
                      <a:avLst/>
                      <a:gdLst>
                        <a:gd name="connsiteX0" fmla="*/ 82210 w 86445"/>
                        <a:gd name="connsiteY0" fmla="*/ 27922 h 77800"/>
                        <a:gd name="connsiteX1" fmla="*/ 28959 w 86445"/>
                        <a:gd name="connsiteY1" fmla="*/ 76850 h 77800"/>
                        <a:gd name="connsiteX2" fmla="*/ 29132 w 86445"/>
                        <a:gd name="connsiteY2" fmla="*/ 77196 h 77800"/>
                        <a:gd name="connsiteX3" fmla="*/ 41321 w 86445"/>
                        <a:gd name="connsiteY3" fmla="*/ 70539 h 77800"/>
                        <a:gd name="connsiteX4" fmla="*/ 91113 w 86445"/>
                        <a:gd name="connsiteY4" fmla="*/ 45902 h 77800"/>
                        <a:gd name="connsiteX5" fmla="*/ 93275 w 86445"/>
                        <a:gd name="connsiteY5" fmla="*/ 50311 h 77800"/>
                        <a:gd name="connsiteX6" fmla="*/ 24896 w 86445"/>
                        <a:gd name="connsiteY6" fmla="*/ 84111 h 77800"/>
                        <a:gd name="connsiteX7" fmla="*/ 21525 w 86445"/>
                        <a:gd name="connsiteY7" fmla="*/ 77282 h 77800"/>
                        <a:gd name="connsiteX8" fmla="*/ 66217 w 86445"/>
                        <a:gd name="connsiteY8" fmla="*/ 36134 h 77800"/>
                        <a:gd name="connsiteX9" fmla="*/ 76677 w 86445"/>
                        <a:gd name="connsiteY9" fmla="*/ 27663 h 77800"/>
                        <a:gd name="connsiteX10" fmla="*/ 76504 w 86445"/>
                        <a:gd name="connsiteY10" fmla="*/ 27317 h 77800"/>
                        <a:gd name="connsiteX11" fmla="*/ 63364 w 86445"/>
                        <a:gd name="connsiteY11" fmla="*/ 30169 h 77800"/>
                        <a:gd name="connsiteX12" fmla="*/ 3458 w 86445"/>
                        <a:gd name="connsiteY12" fmla="*/ 40802 h 77800"/>
                        <a:gd name="connsiteX13" fmla="*/ 0 w 86445"/>
                        <a:gd name="connsiteY13" fmla="*/ 33800 h 77800"/>
                        <a:gd name="connsiteX14" fmla="*/ 68378 w 86445"/>
                        <a:gd name="connsiteY14" fmla="*/ 0 h 77800"/>
                        <a:gd name="connsiteX15" fmla="*/ 70626 w 86445"/>
                        <a:gd name="connsiteY15" fmla="*/ 4582 h 77800"/>
                        <a:gd name="connsiteX16" fmla="*/ 21179 w 86445"/>
                        <a:gd name="connsiteY16" fmla="*/ 29046 h 77800"/>
                        <a:gd name="connsiteX17" fmla="*/ 8212 w 86445"/>
                        <a:gd name="connsiteY17" fmla="*/ 34837 h 77800"/>
                        <a:gd name="connsiteX18" fmla="*/ 8385 w 86445"/>
                        <a:gd name="connsiteY18" fmla="*/ 35183 h 77800"/>
                        <a:gd name="connsiteX19" fmla="*/ 79530 w 86445"/>
                        <a:gd name="connsiteY19" fmla="*/ 22562 h 77800"/>
                        <a:gd name="connsiteX20" fmla="*/ 82210 w 86445"/>
                        <a:gd name="connsiteY20" fmla="*/ 2792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86445" h="77800">
                          <a:moveTo>
                            <a:pt x="82210" y="27922"/>
                          </a:moveTo>
                          <a:lnTo>
                            <a:pt x="28959" y="76850"/>
                          </a:lnTo>
                          <a:lnTo>
                            <a:pt x="29132" y="77196"/>
                          </a:lnTo>
                          <a:cubicBezTo>
                            <a:pt x="35529" y="73651"/>
                            <a:pt x="39592" y="71404"/>
                            <a:pt x="41321" y="70539"/>
                          </a:cubicBezTo>
                          <a:lnTo>
                            <a:pt x="91113" y="45902"/>
                          </a:lnTo>
                          <a:lnTo>
                            <a:pt x="93275" y="50311"/>
                          </a:lnTo>
                          <a:lnTo>
                            <a:pt x="24896" y="84111"/>
                          </a:lnTo>
                          <a:lnTo>
                            <a:pt x="21525" y="77282"/>
                          </a:lnTo>
                          <a:lnTo>
                            <a:pt x="66217" y="36134"/>
                          </a:lnTo>
                          <a:cubicBezTo>
                            <a:pt x="70194" y="32504"/>
                            <a:pt x="73652" y="29651"/>
                            <a:pt x="76677" y="27663"/>
                          </a:cubicBezTo>
                          <a:lnTo>
                            <a:pt x="76504" y="27317"/>
                          </a:lnTo>
                          <a:cubicBezTo>
                            <a:pt x="74084" y="28181"/>
                            <a:pt x="69675" y="29132"/>
                            <a:pt x="63364" y="30169"/>
                          </a:cubicBezTo>
                          <a:lnTo>
                            <a:pt x="3458" y="40802"/>
                          </a:lnTo>
                          <a:lnTo>
                            <a:pt x="0" y="33800"/>
                          </a:lnTo>
                          <a:lnTo>
                            <a:pt x="68378" y="0"/>
                          </a:lnTo>
                          <a:lnTo>
                            <a:pt x="70626" y="4582"/>
                          </a:lnTo>
                          <a:lnTo>
                            <a:pt x="21179" y="29046"/>
                          </a:lnTo>
                          <a:cubicBezTo>
                            <a:pt x="19277" y="29997"/>
                            <a:pt x="14955" y="31898"/>
                            <a:pt x="8212" y="34837"/>
                          </a:cubicBezTo>
                          <a:lnTo>
                            <a:pt x="8385" y="35183"/>
                          </a:lnTo>
                          <a:lnTo>
                            <a:pt x="79530" y="22562"/>
                          </a:lnTo>
                          <a:lnTo>
                            <a:pt x="82210" y="279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" name="Freihandform: Form 160">
                      <a:extLst>
                        <a:ext uri="{FF2B5EF4-FFF2-40B4-BE49-F238E27FC236}">
                          <a16:creationId xmlns:a16="http://schemas.microsoft.com/office/drawing/2014/main" id="{9D558FE8-E4E2-45F1-8A22-FEF849C4C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691" y="3111886"/>
                      <a:ext cx="77801" cy="51867"/>
                    </a:xfrm>
                    <a:custGeom>
                      <a:avLst/>
                      <a:gdLst>
                        <a:gd name="connsiteX0" fmla="*/ 0 w 77800"/>
                        <a:gd name="connsiteY0" fmla="*/ 24699 h 51867"/>
                        <a:gd name="connsiteX1" fmla="*/ 47113 w 77800"/>
                        <a:gd name="connsiteY1" fmla="*/ 3952 h 51867"/>
                        <a:gd name="connsiteX2" fmla="*/ 78233 w 77800"/>
                        <a:gd name="connsiteY2" fmla="*/ 10435 h 51867"/>
                        <a:gd name="connsiteX3" fmla="*/ 77801 w 77800"/>
                        <a:gd name="connsiteY3" fmla="*/ 25995 h 51867"/>
                        <a:gd name="connsiteX4" fmla="*/ 62241 w 77800"/>
                        <a:gd name="connsiteY4" fmla="*/ 38098 h 51867"/>
                        <a:gd name="connsiteX5" fmla="*/ 15042 w 77800"/>
                        <a:gd name="connsiteY5" fmla="*/ 58845 h 51867"/>
                        <a:gd name="connsiteX6" fmla="*/ 12967 w 77800"/>
                        <a:gd name="connsiteY6" fmla="*/ 54090 h 51867"/>
                        <a:gd name="connsiteX7" fmla="*/ 60685 w 77800"/>
                        <a:gd name="connsiteY7" fmla="*/ 33170 h 51867"/>
                        <a:gd name="connsiteX8" fmla="*/ 73046 w 77800"/>
                        <a:gd name="connsiteY8" fmla="*/ 23834 h 51867"/>
                        <a:gd name="connsiteX9" fmla="*/ 73738 w 77800"/>
                        <a:gd name="connsiteY9" fmla="*/ 12423 h 51867"/>
                        <a:gd name="connsiteX10" fmla="*/ 65007 w 77800"/>
                        <a:gd name="connsiteY10" fmla="*/ 5421 h 51867"/>
                        <a:gd name="connsiteX11" fmla="*/ 49620 w 77800"/>
                        <a:gd name="connsiteY11" fmla="*/ 8447 h 51867"/>
                        <a:gd name="connsiteX12" fmla="*/ 2075 w 77800"/>
                        <a:gd name="connsiteY12" fmla="*/ 29280 h 51867"/>
                        <a:gd name="connsiteX13" fmla="*/ 0 w 77800"/>
                        <a:gd name="connsiteY13" fmla="*/ 24699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0" y="24699"/>
                          </a:moveTo>
                          <a:lnTo>
                            <a:pt x="47113" y="3952"/>
                          </a:lnTo>
                          <a:cubicBezTo>
                            <a:pt x="62846" y="-2964"/>
                            <a:pt x="73219" y="-803"/>
                            <a:pt x="78233" y="10435"/>
                          </a:cubicBezTo>
                          <a:cubicBezTo>
                            <a:pt x="80740" y="16054"/>
                            <a:pt x="80567" y="21241"/>
                            <a:pt x="77801" y="25995"/>
                          </a:cubicBezTo>
                          <a:cubicBezTo>
                            <a:pt x="75035" y="30750"/>
                            <a:pt x="69848" y="34813"/>
                            <a:pt x="62241" y="38098"/>
                          </a:cubicBezTo>
                          <a:lnTo>
                            <a:pt x="15042" y="58845"/>
                          </a:lnTo>
                          <a:lnTo>
                            <a:pt x="12967" y="54090"/>
                          </a:lnTo>
                          <a:lnTo>
                            <a:pt x="60685" y="33170"/>
                          </a:lnTo>
                          <a:cubicBezTo>
                            <a:pt x="66736" y="30491"/>
                            <a:pt x="70885" y="27378"/>
                            <a:pt x="73046" y="23834"/>
                          </a:cubicBezTo>
                          <a:cubicBezTo>
                            <a:pt x="75294" y="20290"/>
                            <a:pt x="75467" y="16400"/>
                            <a:pt x="73738" y="12423"/>
                          </a:cubicBezTo>
                          <a:cubicBezTo>
                            <a:pt x="72009" y="8447"/>
                            <a:pt x="69070" y="6026"/>
                            <a:pt x="65007" y="5421"/>
                          </a:cubicBezTo>
                          <a:cubicBezTo>
                            <a:pt x="60944" y="4730"/>
                            <a:pt x="55844" y="5767"/>
                            <a:pt x="49620" y="8447"/>
                          </a:cubicBezTo>
                          <a:lnTo>
                            <a:pt x="2075" y="29280"/>
                          </a:lnTo>
                          <a:lnTo>
                            <a:pt x="0" y="2469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" name="Freihandform: Form 161">
                      <a:extLst>
                        <a:ext uri="{FF2B5EF4-FFF2-40B4-BE49-F238E27FC236}">
                          <a16:creationId xmlns:a16="http://schemas.microsoft.com/office/drawing/2014/main" id="{910AD6B1-3C88-4CFC-87E0-DB158BC326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128" y="3069867"/>
                      <a:ext cx="77801" cy="43223"/>
                    </a:xfrm>
                    <a:custGeom>
                      <a:avLst/>
                      <a:gdLst>
                        <a:gd name="connsiteX0" fmla="*/ 50055 w 77800"/>
                        <a:gd name="connsiteY0" fmla="*/ 1969 h 43222"/>
                        <a:gd name="connsiteX1" fmla="*/ 66134 w 77800"/>
                        <a:gd name="connsiteY1" fmla="*/ 1191 h 43222"/>
                        <a:gd name="connsiteX2" fmla="*/ 76421 w 77800"/>
                        <a:gd name="connsiteY2" fmla="*/ 11305 h 43222"/>
                        <a:gd name="connsiteX3" fmla="*/ 79360 w 77800"/>
                        <a:gd name="connsiteY3" fmla="*/ 25915 h 43222"/>
                        <a:gd name="connsiteX4" fmla="*/ 74260 w 77800"/>
                        <a:gd name="connsiteY4" fmla="*/ 27989 h 43222"/>
                        <a:gd name="connsiteX5" fmla="*/ 74001 w 77800"/>
                        <a:gd name="connsiteY5" fmla="*/ 20814 h 43222"/>
                        <a:gd name="connsiteX6" fmla="*/ 71926 w 77800"/>
                        <a:gd name="connsiteY6" fmla="*/ 13121 h 43222"/>
                        <a:gd name="connsiteX7" fmla="*/ 64232 w 77800"/>
                        <a:gd name="connsiteY7" fmla="*/ 5859 h 43222"/>
                        <a:gd name="connsiteX8" fmla="*/ 52389 w 77800"/>
                        <a:gd name="connsiteY8" fmla="*/ 6551 h 43222"/>
                        <a:gd name="connsiteX9" fmla="*/ 44091 w 77800"/>
                        <a:gd name="connsiteY9" fmla="*/ 12775 h 43222"/>
                        <a:gd name="connsiteX10" fmla="*/ 40979 w 77800"/>
                        <a:gd name="connsiteY10" fmla="*/ 24964 h 43222"/>
                        <a:gd name="connsiteX11" fmla="*/ 38904 w 77800"/>
                        <a:gd name="connsiteY11" fmla="*/ 35251 h 43222"/>
                        <a:gd name="connsiteX12" fmla="*/ 34495 w 77800"/>
                        <a:gd name="connsiteY12" fmla="*/ 41648 h 43222"/>
                        <a:gd name="connsiteX13" fmla="*/ 26802 w 77800"/>
                        <a:gd name="connsiteY13" fmla="*/ 46229 h 43222"/>
                        <a:gd name="connsiteX14" fmla="*/ 16687 w 77800"/>
                        <a:gd name="connsiteY14" fmla="*/ 47785 h 43222"/>
                        <a:gd name="connsiteX15" fmla="*/ 7956 w 77800"/>
                        <a:gd name="connsiteY15" fmla="*/ 44328 h 43222"/>
                        <a:gd name="connsiteX16" fmla="*/ 2338 w 77800"/>
                        <a:gd name="connsiteY16" fmla="*/ 36807 h 43222"/>
                        <a:gd name="connsiteX17" fmla="*/ 263 w 77800"/>
                        <a:gd name="connsiteY17" fmla="*/ 28940 h 43222"/>
                        <a:gd name="connsiteX18" fmla="*/ 90 w 77800"/>
                        <a:gd name="connsiteY18" fmla="*/ 22889 h 43222"/>
                        <a:gd name="connsiteX19" fmla="*/ 5363 w 77800"/>
                        <a:gd name="connsiteY19" fmla="*/ 22889 h 43222"/>
                        <a:gd name="connsiteX20" fmla="*/ 7006 w 77800"/>
                        <a:gd name="connsiteY20" fmla="*/ 34992 h 43222"/>
                        <a:gd name="connsiteX21" fmla="*/ 13921 w 77800"/>
                        <a:gd name="connsiteY21" fmla="*/ 42080 h 43222"/>
                        <a:gd name="connsiteX22" fmla="*/ 24640 w 77800"/>
                        <a:gd name="connsiteY22" fmla="*/ 41561 h 43222"/>
                        <a:gd name="connsiteX23" fmla="*/ 32939 w 77800"/>
                        <a:gd name="connsiteY23" fmla="*/ 35510 h 43222"/>
                        <a:gd name="connsiteX24" fmla="*/ 36051 w 77800"/>
                        <a:gd name="connsiteY24" fmla="*/ 23494 h 43222"/>
                        <a:gd name="connsiteX25" fmla="*/ 40028 w 77800"/>
                        <a:gd name="connsiteY25" fmla="*/ 9749 h 43222"/>
                        <a:gd name="connsiteX26" fmla="*/ 50055 w 77800"/>
                        <a:gd name="connsiteY26" fmla="*/ 1969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43222">
                          <a:moveTo>
                            <a:pt x="50055" y="1969"/>
                          </a:moveTo>
                          <a:cubicBezTo>
                            <a:pt x="55847" y="-365"/>
                            <a:pt x="61207" y="-624"/>
                            <a:pt x="66134" y="1191"/>
                          </a:cubicBezTo>
                          <a:cubicBezTo>
                            <a:pt x="71062" y="3007"/>
                            <a:pt x="74433" y="6378"/>
                            <a:pt x="76421" y="11305"/>
                          </a:cubicBezTo>
                          <a:cubicBezTo>
                            <a:pt x="78669" y="16924"/>
                            <a:pt x="79620" y="21852"/>
                            <a:pt x="79360" y="25915"/>
                          </a:cubicBezTo>
                          <a:lnTo>
                            <a:pt x="74260" y="27989"/>
                          </a:lnTo>
                          <a:cubicBezTo>
                            <a:pt x="74519" y="25915"/>
                            <a:pt x="74433" y="23581"/>
                            <a:pt x="74001" y="20814"/>
                          </a:cubicBezTo>
                          <a:cubicBezTo>
                            <a:pt x="73569" y="18135"/>
                            <a:pt x="72877" y="15541"/>
                            <a:pt x="71926" y="13121"/>
                          </a:cubicBezTo>
                          <a:cubicBezTo>
                            <a:pt x="70457" y="9490"/>
                            <a:pt x="67950" y="7070"/>
                            <a:pt x="64232" y="5859"/>
                          </a:cubicBezTo>
                          <a:cubicBezTo>
                            <a:pt x="60515" y="4649"/>
                            <a:pt x="56625" y="4822"/>
                            <a:pt x="52389" y="6551"/>
                          </a:cubicBezTo>
                          <a:cubicBezTo>
                            <a:pt x="48499" y="8107"/>
                            <a:pt x="45733" y="10182"/>
                            <a:pt x="44091" y="12775"/>
                          </a:cubicBezTo>
                          <a:cubicBezTo>
                            <a:pt x="42448" y="15368"/>
                            <a:pt x="41411" y="19431"/>
                            <a:pt x="40979" y="24964"/>
                          </a:cubicBezTo>
                          <a:cubicBezTo>
                            <a:pt x="40546" y="29372"/>
                            <a:pt x="39855" y="32831"/>
                            <a:pt x="38904" y="35251"/>
                          </a:cubicBezTo>
                          <a:cubicBezTo>
                            <a:pt x="37867" y="37758"/>
                            <a:pt x="36397" y="39919"/>
                            <a:pt x="34495" y="41648"/>
                          </a:cubicBezTo>
                          <a:cubicBezTo>
                            <a:pt x="32593" y="43463"/>
                            <a:pt x="30000" y="44933"/>
                            <a:pt x="26802" y="46229"/>
                          </a:cubicBezTo>
                          <a:cubicBezTo>
                            <a:pt x="23344" y="47613"/>
                            <a:pt x="19886" y="48131"/>
                            <a:pt x="16687" y="47785"/>
                          </a:cubicBezTo>
                          <a:cubicBezTo>
                            <a:pt x="13403" y="47440"/>
                            <a:pt x="10550" y="46316"/>
                            <a:pt x="7956" y="44328"/>
                          </a:cubicBezTo>
                          <a:cubicBezTo>
                            <a:pt x="5450" y="42339"/>
                            <a:pt x="3548" y="39833"/>
                            <a:pt x="2338" y="36807"/>
                          </a:cubicBezTo>
                          <a:cubicBezTo>
                            <a:pt x="1214" y="34041"/>
                            <a:pt x="522" y="31447"/>
                            <a:pt x="263" y="28940"/>
                          </a:cubicBezTo>
                          <a:cubicBezTo>
                            <a:pt x="3" y="26433"/>
                            <a:pt x="-83" y="24445"/>
                            <a:pt x="90" y="22889"/>
                          </a:cubicBezTo>
                          <a:lnTo>
                            <a:pt x="5363" y="22889"/>
                          </a:lnTo>
                          <a:cubicBezTo>
                            <a:pt x="4931" y="27211"/>
                            <a:pt x="5450" y="31274"/>
                            <a:pt x="7006" y="34992"/>
                          </a:cubicBezTo>
                          <a:cubicBezTo>
                            <a:pt x="8389" y="38449"/>
                            <a:pt x="10723" y="40870"/>
                            <a:pt x="13921" y="42080"/>
                          </a:cubicBezTo>
                          <a:cubicBezTo>
                            <a:pt x="17206" y="43290"/>
                            <a:pt x="20750" y="43117"/>
                            <a:pt x="24640" y="41561"/>
                          </a:cubicBezTo>
                          <a:cubicBezTo>
                            <a:pt x="28617" y="40005"/>
                            <a:pt x="31383" y="37931"/>
                            <a:pt x="32939" y="35510"/>
                          </a:cubicBezTo>
                          <a:cubicBezTo>
                            <a:pt x="34495" y="33090"/>
                            <a:pt x="35533" y="29027"/>
                            <a:pt x="36051" y="23494"/>
                          </a:cubicBezTo>
                          <a:cubicBezTo>
                            <a:pt x="36483" y="17789"/>
                            <a:pt x="37780" y="13207"/>
                            <a:pt x="40028" y="9749"/>
                          </a:cubicBezTo>
                          <a:cubicBezTo>
                            <a:pt x="42275" y="6378"/>
                            <a:pt x="45647" y="3698"/>
                            <a:pt x="50055" y="196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50" name="Grafik 3537">
                    <a:extLst>
                      <a:ext uri="{FF2B5EF4-FFF2-40B4-BE49-F238E27FC236}">
                        <a16:creationId xmlns:a16="http://schemas.microsoft.com/office/drawing/2014/main" id="{90F1A803-75E7-4862-BD84-9A1752114203}"/>
                      </a:ext>
                    </a:extLst>
                  </p:cNvPr>
                  <p:cNvGrpSpPr/>
                  <p:nvPr/>
                </p:nvGrpSpPr>
                <p:grpSpPr>
                  <a:xfrm>
                    <a:off x="3391297" y="2914119"/>
                    <a:ext cx="423582" cy="423582"/>
                    <a:chOff x="3391297" y="2914119"/>
                    <a:chExt cx="423582" cy="423582"/>
                  </a:xfrm>
                  <a:solidFill>
                    <a:schemeClr val="accent1"/>
                  </a:solidFill>
                </p:grpSpPr>
                <p:sp>
                  <p:nvSpPr>
                    <p:cNvPr id="151" name="Freihandform: Form 150">
                      <a:extLst>
                        <a:ext uri="{FF2B5EF4-FFF2-40B4-BE49-F238E27FC236}">
                          <a16:creationId xmlns:a16="http://schemas.microsoft.com/office/drawing/2014/main" id="{736B3BCE-E265-46DB-9FD2-4022669F6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1297" y="2914119"/>
                      <a:ext cx="423582" cy="423582"/>
                    </a:xfrm>
                    <a:custGeom>
                      <a:avLst/>
                      <a:gdLst>
                        <a:gd name="connsiteX0" fmla="*/ 324144 w 423582"/>
                        <a:gd name="connsiteY0" fmla="*/ 109777 h 423582"/>
                        <a:gd name="connsiteX1" fmla="*/ 318959 w 423582"/>
                        <a:gd name="connsiteY1" fmla="*/ 324144 h 423582"/>
                        <a:gd name="connsiteX2" fmla="*/ 104591 w 423582"/>
                        <a:gd name="connsiteY2" fmla="*/ 318959 h 423582"/>
                        <a:gd name="connsiteX3" fmla="*/ 109777 w 423582"/>
                        <a:gd name="connsiteY3" fmla="*/ 104591 h 423582"/>
                        <a:gd name="connsiteX4" fmla="*/ 324144 w 423582"/>
                        <a:gd name="connsiteY4" fmla="*/ 109777 h 423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582" h="423582">
                          <a:moveTo>
                            <a:pt x="324144" y="109777"/>
                          </a:moveTo>
                          <a:cubicBezTo>
                            <a:pt x="381909" y="170405"/>
                            <a:pt x="379587" y="266380"/>
                            <a:pt x="318959" y="324144"/>
                          </a:cubicBezTo>
                          <a:cubicBezTo>
                            <a:pt x="258331" y="381908"/>
                            <a:pt x="162355" y="379587"/>
                            <a:pt x="104591" y="318959"/>
                          </a:cubicBezTo>
                          <a:cubicBezTo>
                            <a:pt x="46827" y="258331"/>
                            <a:pt x="49149" y="162355"/>
                            <a:pt x="109777" y="104591"/>
                          </a:cubicBezTo>
                          <a:cubicBezTo>
                            <a:pt x="170405" y="46827"/>
                            <a:pt x="266380" y="49149"/>
                            <a:pt x="324144" y="10977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" name="Freihandform: Form 151">
                      <a:extLst>
                        <a:ext uri="{FF2B5EF4-FFF2-40B4-BE49-F238E27FC236}">
                          <a16:creationId xmlns:a16="http://schemas.microsoft.com/office/drawing/2014/main" id="{E2BC3E72-287D-4A9A-96EC-655A0894F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1683" y="3040989"/>
                      <a:ext cx="224758" cy="198824"/>
                    </a:xfrm>
                    <a:custGeom>
                      <a:avLst/>
                      <a:gdLst>
                        <a:gd name="connsiteX0" fmla="*/ 1333 w 224758"/>
                        <a:gd name="connsiteY0" fmla="*/ 16584 h 198824"/>
                        <a:gd name="connsiteX1" fmla="*/ 28564 w 224758"/>
                        <a:gd name="connsiteY1" fmla="*/ 63696 h 198824"/>
                        <a:gd name="connsiteX2" fmla="*/ 67896 w 224758"/>
                        <a:gd name="connsiteY2" fmla="*/ 74502 h 198824"/>
                        <a:gd name="connsiteX3" fmla="*/ 72564 w 224758"/>
                        <a:gd name="connsiteY3" fmla="*/ 133112 h 198824"/>
                        <a:gd name="connsiteX4" fmla="*/ 57696 w 224758"/>
                        <a:gd name="connsiteY4" fmla="*/ 200107 h 198824"/>
                        <a:gd name="connsiteX5" fmla="*/ 60808 w 224758"/>
                        <a:gd name="connsiteY5" fmla="*/ 204084 h 198824"/>
                        <a:gd name="connsiteX6" fmla="*/ 105846 w 224758"/>
                        <a:gd name="connsiteY6" fmla="*/ 189734 h 198824"/>
                        <a:gd name="connsiteX7" fmla="*/ 150797 w 224758"/>
                        <a:gd name="connsiteY7" fmla="*/ 47012 h 198824"/>
                        <a:gd name="connsiteX8" fmla="*/ 156071 w 224758"/>
                        <a:gd name="connsiteY8" fmla="*/ 55225 h 198824"/>
                        <a:gd name="connsiteX9" fmla="*/ 170593 w 224758"/>
                        <a:gd name="connsiteY9" fmla="*/ 101819 h 198824"/>
                        <a:gd name="connsiteX10" fmla="*/ 227820 w 224758"/>
                        <a:gd name="connsiteY10" fmla="*/ 119021 h 198824"/>
                        <a:gd name="connsiteX11" fmla="*/ 231624 w 224758"/>
                        <a:gd name="connsiteY11" fmla="*/ 114008 h 198824"/>
                        <a:gd name="connsiteX12" fmla="*/ 191513 w 224758"/>
                        <a:gd name="connsiteY12" fmla="*/ 50557 h 198824"/>
                        <a:gd name="connsiteX13" fmla="*/ 53460 w 224758"/>
                        <a:gd name="connsiteY13" fmla="*/ 13558 h 198824"/>
                        <a:gd name="connsiteX14" fmla="*/ 53287 w 224758"/>
                        <a:gd name="connsiteY14" fmla="*/ 13644 h 198824"/>
                        <a:gd name="connsiteX15" fmla="*/ 11880 w 224758"/>
                        <a:gd name="connsiteY15" fmla="*/ 19436 h 198824"/>
                        <a:gd name="connsiteX16" fmla="*/ 1333 w 224758"/>
                        <a:gd name="connsiteY16" fmla="*/ 16584 h 198824"/>
                        <a:gd name="connsiteX17" fmla="*/ 16721 w 224758"/>
                        <a:gd name="connsiteY17" fmla="*/ 38973 h 198824"/>
                        <a:gd name="connsiteX18" fmla="*/ 8595 w 224758"/>
                        <a:gd name="connsiteY18" fmla="*/ 36812 h 198824"/>
                        <a:gd name="connsiteX19" fmla="*/ 9891 w 224758"/>
                        <a:gd name="connsiteY19" fmla="*/ 32057 h 198824"/>
                        <a:gd name="connsiteX20" fmla="*/ 18017 w 224758"/>
                        <a:gd name="connsiteY20" fmla="*/ 34218 h 198824"/>
                        <a:gd name="connsiteX21" fmla="*/ 16721 w 224758"/>
                        <a:gd name="connsiteY21" fmla="*/ 38973 h 19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24758" h="198824">
                          <a:moveTo>
                            <a:pt x="1333" y="16584"/>
                          </a:moveTo>
                          <a:cubicBezTo>
                            <a:pt x="-4199" y="37071"/>
                            <a:pt x="7990" y="58250"/>
                            <a:pt x="28564" y="63696"/>
                          </a:cubicBezTo>
                          <a:lnTo>
                            <a:pt x="67896" y="74502"/>
                          </a:lnTo>
                          <a:cubicBezTo>
                            <a:pt x="67896" y="74502"/>
                            <a:pt x="76454" y="93174"/>
                            <a:pt x="72564" y="133112"/>
                          </a:cubicBezTo>
                          <a:cubicBezTo>
                            <a:pt x="69539" y="164319"/>
                            <a:pt x="61240" y="190166"/>
                            <a:pt x="57696" y="200107"/>
                          </a:cubicBezTo>
                          <a:cubicBezTo>
                            <a:pt x="57004" y="202182"/>
                            <a:pt x="58647" y="204257"/>
                            <a:pt x="60808" y="204084"/>
                          </a:cubicBezTo>
                          <a:cubicBezTo>
                            <a:pt x="76195" y="202614"/>
                            <a:pt x="91582" y="197946"/>
                            <a:pt x="105846" y="189734"/>
                          </a:cubicBezTo>
                          <a:cubicBezTo>
                            <a:pt x="155984" y="160775"/>
                            <a:pt x="174916" y="98534"/>
                            <a:pt x="150797" y="47012"/>
                          </a:cubicBezTo>
                          <a:cubicBezTo>
                            <a:pt x="152699" y="49692"/>
                            <a:pt x="154428" y="52372"/>
                            <a:pt x="156071" y="55225"/>
                          </a:cubicBezTo>
                          <a:cubicBezTo>
                            <a:pt x="164629" y="70007"/>
                            <a:pt x="169297" y="85913"/>
                            <a:pt x="170593" y="101819"/>
                          </a:cubicBezTo>
                          <a:lnTo>
                            <a:pt x="227820" y="119021"/>
                          </a:lnTo>
                          <a:cubicBezTo>
                            <a:pt x="230846" y="119886"/>
                            <a:pt x="233353" y="116601"/>
                            <a:pt x="231624" y="114008"/>
                          </a:cubicBezTo>
                          <a:lnTo>
                            <a:pt x="191513" y="50557"/>
                          </a:lnTo>
                          <a:cubicBezTo>
                            <a:pt x="163591" y="2234"/>
                            <a:pt x="101783" y="-14364"/>
                            <a:pt x="53460" y="13558"/>
                          </a:cubicBezTo>
                          <a:cubicBezTo>
                            <a:pt x="53373" y="13558"/>
                            <a:pt x="53373" y="13644"/>
                            <a:pt x="53287" y="13644"/>
                          </a:cubicBezTo>
                          <a:cubicBezTo>
                            <a:pt x="40752" y="20906"/>
                            <a:pt x="25970" y="23240"/>
                            <a:pt x="11880" y="19436"/>
                          </a:cubicBezTo>
                          <a:lnTo>
                            <a:pt x="1333" y="16584"/>
                          </a:lnTo>
                          <a:close/>
                          <a:moveTo>
                            <a:pt x="16721" y="38973"/>
                          </a:moveTo>
                          <a:cubicBezTo>
                            <a:pt x="14041" y="41566"/>
                            <a:pt x="9719" y="40356"/>
                            <a:pt x="8595" y="36812"/>
                          </a:cubicBezTo>
                          <a:cubicBezTo>
                            <a:pt x="8076" y="35169"/>
                            <a:pt x="8595" y="33268"/>
                            <a:pt x="9891" y="32057"/>
                          </a:cubicBezTo>
                          <a:cubicBezTo>
                            <a:pt x="12571" y="29464"/>
                            <a:pt x="16894" y="30674"/>
                            <a:pt x="18017" y="34218"/>
                          </a:cubicBezTo>
                          <a:cubicBezTo>
                            <a:pt x="18536" y="35861"/>
                            <a:pt x="18017" y="37763"/>
                            <a:pt x="16721" y="38973"/>
                          </a:cubicBezTo>
                          <a:close/>
                        </a:path>
                      </a:pathLst>
                    </a:custGeom>
                    <a:solidFill>
                      <a:srgbClr val="0EAADA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9" name="Grafik 3537">
                  <a:extLst>
                    <a:ext uri="{FF2B5EF4-FFF2-40B4-BE49-F238E27FC236}">
                      <a16:creationId xmlns:a16="http://schemas.microsoft.com/office/drawing/2014/main" id="{9660D170-090C-4A68-8644-108733774AAF}"/>
                    </a:ext>
                  </a:extLst>
                </p:cNvPr>
                <p:cNvGrpSpPr/>
                <p:nvPr/>
              </p:nvGrpSpPr>
              <p:grpSpPr>
                <a:xfrm>
                  <a:off x="4655246" y="2202888"/>
                  <a:ext cx="1417704" cy="734786"/>
                  <a:chOff x="4655246" y="2202888"/>
                  <a:chExt cx="1417704" cy="734786"/>
                </a:xfrm>
                <a:solidFill>
                  <a:schemeClr val="accent1"/>
                </a:solidFill>
              </p:grpSpPr>
              <p:sp>
                <p:nvSpPr>
                  <p:cNvPr id="137" name="Freihandform: Form 136">
                    <a:extLst>
                      <a:ext uri="{FF2B5EF4-FFF2-40B4-BE49-F238E27FC236}">
                        <a16:creationId xmlns:a16="http://schemas.microsoft.com/office/drawing/2014/main" id="{B903BB51-EA1E-452A-A7F0-BDC7202CD1A7}"/>
                      </a:ext>
                    </a:extLst>
                  </p:cNvPr>
                  <p:cNvSpPr/>
                  <p:nvPr/>
                </p:nvSpPr>
                <p:spPr>
                  <a:xfrm>
                    <a:off x="4655246" y="2202888"/>
                    <a:ext cx="1417704" cy="734786"/>
                  </a:xfrm>
                  <a:custGeom>
                    <a:avLst/>
                    <a:gdLst>
                      <a:gd name="connsiteX0" fmla="*/ 1376989 w 1417704"/>
                      <a:gd name="connsiteY0" fmla="*/ 737811 h 734785"/>
                      <a:gd name="connsiteX1" fmla="*/ 1376556 w 1417704"/>
                      <a:gd name="connsiteY1" fmla="*/ 0 h 734785"/>
                      <a:gd name="connsiteX2" fmla="*/ 0 w 1417704"/>
                      <a:gd name="connsiteY2" fmla="*/ 368862 h 734785"/>
                      <a:gd name="connsiteX3" fmla="*/ 1376989 w 1417704"/>
                      <a:gd name="connsiteY3" fmla="*/ 737811 h 734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7704" h="734785">
                        <a:moveTo>
                          <a:pt x="1376989" y="737811"/>
                        </a:moveTo>
                        <a:cubicBezTo>
                          <a:pt x="1439056" y="492306"/>
                          <a:pt x="1436809" y="238762"/>
                          <a:pt x="1376556" y="0"/>
                        </a:cubicBezTo>
                        <a:lnTo>
                          <a:pt x="0" y="368862"/>
                        </a:lnTo>
                        <a:lnTo>
                          <a:pt x="1376989" y="737811"/>
                        </a:lnTo>
                        <a:close/>
                      </a:path>
                    </a:pathLst>
                  </a:custGeom>
                  <a:solidFill>
                    <a:srgbClr val="F3A806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38" name="Grafik 3537">
                    <a:extLst>
                      <a:ext uri="{FF2B5EF4-FFF2-40B4-BE49-F238E27FC236}">
                        <a16:creationId xmlns:a16="http://schemas.microsoft.com/office/drawing/2014/main" id="{D77F7404-6D09-4224-9F10-FABC4CA208F3}"/>
                      </a:ext>
                    </a:extLst>
                  </p:cNvPr>
                  <p:cNvGrpSpPr/>
                  <p:nvPr/>
                </p:nvGrpSpPr>
                <p:grpSpPr>
                  <a:xfrm>
                    <a:off x="5935371" y="2477925"/>
                    <a:ext cx="77801" cy="207469"/>
                    <a:chOff x="5935371" y="2477925"/>
                    <a:chExt cx="77801" cy="207469"/>
                  </a:xfrm>
                  <a:solidFill>
                    <a:srgbClr val="FFFFFF"/>
                  </a:solidFill>
                </p:grpSpPr>
                <p:sp>
                  <p:nvSpPr>
                    <p:cNvPr id="143" name="Freihandform: Form 142">
                      <a:extLst>
                        <a:ext uri="{FF2B5EF4-FFF2-40B4-BE49-F238E27FC236}">
                          <a16:creationId xmlns:a16="http://schemas.microsoft.com/office/drawing/2014/main" id="{845359D1-D942-4962-BFE1-336C2366C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5927" y="2477925"/>
                      <a:ext cx="77801" cy="34578"/>
                    </a:xfrm>
                    <a:custGeom>
                      <a:avLst/>
                      <a:gdLst>
                        <a:gd name="connsiteX0" fmla="*/ 22138 w 77800"/>
                        <a:gd name="connsiteY0" fmla="*/ 34610 h 34578"/>
                        <a:gd name="connsiteX1" fmla="*/ 6664 w 77800"/>
                        <a:gd name="connsiteY1" fmla="*/ 30202 h 34578"/>
                        <a:gd name="connsiteX2" fmla="*/ 94 w 77800"/>
                        <a:gd name="connsiteY2" fmla="*/ 17321 h 34578"/>
                        <a:gd name="connsiteX3" fmla="*/ 1910 w 77800"/>
                        <a:gd name="connsiteY3" fmla="*/ 2539 h 34578"/>
                        <a:gd name="connsiteX4" fmla="*/ 7442 w 77800"/>
                        <a:gd name="connsiteY4" fmla="*/ 2280 h 34578"/>
                        <a:gd name="connsiteX5" fmla="*/ 5454 w 77800"/>
                        <a:gd name="connsiteY5" fmla="*/ 9109 h 34578"/>
                        <a:gd name="connsiteX6" fmla="*/ 5022 w 77800"/>
                        <a:gd name="connsiteY6" fmla="*/ 17062 h 34578"/>
                        <a:gd name="connsiteX7" fmla="*/ 9949 w 77800"/>
                        <a:gd name="connsiteY7" fmla="*/ 26398 h 34578"/>
                        <a:gd name="connsiteX8" fmla="*/ 21446 w 77800"/>
                        <a:gd name="connsiteY8" fmla="*/ 29510 h 34578"/>
                        <a:gd name="connsiteX9" fmla="*/ 31301 w 77800"/>
                        <a:gd name="connsiteY9" fmla="*/ 26312 h 34578"/>
                        <a:gd name="connsiteX10" fmla="*/ 38130 w 77800"/>
                        <a:gd name="connsiteY10" fmla="*/ 15765 h 34578"/>
                        <a:gd name="connsiteX11" fmla="*/ 43403 w 77800"/>
                        <a:gd name="connsiteY11" fmla="*/ 6602 h 34578"/>
                        <a:gd name="connsiteX12" fmla="*/ 49627 w 77800"/>
                        <a:gd name="connsiteY12" fmla="*/ 1934 h 34578"/>
                        <a:gd name="connsiteX13" fmla="*/ 58445 w 77800"/>
                        <a:gd name="connsiteY13" fmla="*/ 32 h 34578"/>
                        <a:gd name="connsiteX14" fmla="*/ 68559 w 77800"/>
                        <a:gd name="connsiteY14" fmla="*/ 1761 h 34578"/>
                        <a:gd name="connsiteX15" fmla="*/ 75734 w 77800"/>
                        <a:gd name="connsiteY15" fmla="*/ 7812 h 34578"/>
                        <a:gd name="connsiteX16" fmla="*/ 78673 w 77800"/>
                        <a:gd name="connsiteY16" fmla="*/ 16716 h 34578"/>
                        <a:gd name="connsiteX17" fmla="*/ 78155 w 77800"/>
                        <a:gd name="connsiteY17" fmla="*/ 24842 h 34578"/>
                        <a:gd name="connsiteX18" fmla="*/ 76339 w 77800"/>
                        <a:gd name="connsiteY18" fmla="*/ 30634 h 34578"/>
                        <a:gd name="connsiteX19" fmla="*/ 71325 w 77800"/>
                        <a:gd name="connsiteY19" fmla="*/ 28905 h 34578"/>
                        <a:gd name="connsiteX20" fmla="*/ 73659 w 77800"/>
                        <a:gd name="connsiteY20" fmla="*/ 16975 h 34578"/>
                        <a:gd name="connsiteX21" fmla="*/ 69337 w 77800"/>
                        <a:gd name="connsiteY21" fmla="*/ 8071 h 34578"/>
                        <a:gd name="connsiteX22" fmla="*/ 59050 w 77800"/>
                        <a:gd name="connsiteY22" fmla="*/ 5132 h 34578"/>
                        <a:gd name="connsiteX23" fmla="*/ 49195 w 77800"/>
                        <a:gd name="connsiteY23" fmla="*/ 8244 h 34578"/>
                        <a:gd name="connsiteX24" fmla="*/ 42366 w 77800"/>
                        <a:gd name="connsiteY24" fmla="*/ 18618 h 34578"/>
                        <a:gd name="connsiteX25" fmla="*/ 34240 w 77800"/>
                        <a:gd name="connsiteY25" fmla="*/ 30374 h 34578"/>
                        <a:gd name="connsiteX26" fmla="*/ 22138 w 77800"/>
                        <a:gd name="connsiteY26" fmla="*/ 3461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34578">
                          <a:moveTo>
                            <a:pt x="22138" y="34610"/>
                          </a:moveTo>
                          <a:cubicBezTo>
                            <a:pt x="15914" y="34956"/>
                            <a:pt x="10727" y="33486"/>
                            <a:pt x="6664" y="30202"/>
                          </a:cubicBezTo>
                          <a:cubicBezTo>
                            <a:pt x="2601" y="26917"/>
                            <a:pt x="440" y="22681"/>
                            <a:pt x="94" y="17321"/>
                          </a:cubicBezTo>
                          <a:cubicBezTo>
                            <a:pt x="-252" y="11270"/>
                            <a:pt x="354" y="6343"/>
                            <a:pt x="1910" y="2539"/>
                          </a:cubicBezTo>
                          <a:lnTo>
                            <a:pt x="7442" y="2280"/>
                          </a:lnTo>
                          <a:cubicBezTo>
                            <a:pt x="6491" y="4095"/>
                            <a:pt x="5886" y="6429"/>
                            <a:pt x="5454" y="9109"/>
                          </a:cubicBezTo>
                          <a:cubicBezTo>
                            <a:pt x="5022" y="11789"/>
                            <a:pt x="4849" y="14469"/>
                            <a:pt x="5022" y="17062"/>
                          </a:cubicBezTo>
                          <a:cubicBezTo>
                            <a:pt x="5281" y="20952"/>
                            <a:pt x="6923" y="24064"/>
                            <a:pt x="9949" y="26398"/>
                          </a:cubicBezTo>
                          <a:cubicBezTo>
                            <a:pt x="13061" y="28732"/>
                            <a:pt x="16865" y="29769"/>
                            <a:pt x="21446" y="29510"/>
                          </a:cubicBezTo>
                          <a:cubicBezTo>
                            <a:pt x="25682" y="29251"/>
                            <a:pt x="28967" y="28213"/>
                            <a:pt x="31301" y="26312"/>
                          </a:cubicBezTo>
                          <a:cubicBezTo>
                            <a:pt x="33635" y="24410"/>
                            <a:pt x="35969" y="20865"/>
                            <a:pt x="38130" y="15765"/>
                          </a:cubicBezTo>
                          <a:cubicBezTo>
                            <a:pt x="39859" y="11702"/>
                            <a:pt x="41675" y="8677"/>
                            <a:pt x="43403" y="6602"/>
                          </a:cubicBezTo>
                          <a:cubicBezTo>
                            <a:pt x="45132" y="4527"/>
                            <a:pt x="47207" y="2971"/>
                            <a:pt x="49627" y="1934"/>
                          </a:cubicBezTo>
                          <a:cubicBezTo>
                            <a:pt x="52048" y="897"/>
                            <a:pt x="54987" y="205"/>
                            <a:pt x="58445" y="32"/>
                          </a:cubicBezTo>
                          <a:cubicBezTo>
                            <a:pt x="62162" y="-141"/>
                            <a:pt x="65533" y="378"/>
                            <a:pt x="68559" y="1761"/>
                          </a:cubicBezTo>
                          <a:cubicBezTo>
                            <a:pt x="71585" y="3144"/>
                            <a:pt x="73919" y="5132"/>
                            <a:pt x="75734" y="7812"/>
                          </a:cubicBezTo>
                          <a:cubicBezTo>
                            <a:pt x="77463" y="10492"/>
                            <a:pt x="78500" y="13431"/>
                            <a:pt x="78673" y="16716"/>
                          </a:cubicBezTo>
                          <a:cubicBezTo>
                            <a:pt x="78846" y="19655"/>
                            <a:pt x="78673" y="22421"/>
                            <a:pt x="78155" y="24842"/>
                          </a:cubicBezTo>
                          <a:cubicBezTo>
                            <a:pt x="77636" y="27262"/>
                            <a:pt x="77031" y="29251"/>
                            <a:pt x="76339" y="30634"/>
                          </a:cubicBezTo>
                          <a:lnTo>
                            <a:pt x="71325" y="28905"/>
                          </a:lnTo>
                          <a:cubicBezTo>
                            <a:pt x="73054" y="24928"/>
                            <a:pt x="73832" y="20952"/>
                            <a:pt x="73659" y="16975"/>
                          </a:cubicBezTo>
                          <a:cubicBezTo>
                            <a:pt x="73486" y="13258"/>
                            <a:pt x="72017" y="10233"/>
                            <a:pt x="69337" y="8071"/>
                          </a:cubicBezTo>
                          <a:cubicBezTo>
                            <a:pt x="66657" y="5824"/>
                            <a:pt x="63199" y="4873"/>
                            <a:pt x="59050" y="5132"/>
                          </a:cubicBezTo>
                          <a:cubicBezTo>
                            <a:pt x="54814" y="5392"/>
                            <a:pt x="51529" y="6429"/>
                            <a:pt x="49195" y="8244"/>
                          </a:cubicBezTo>
                          <a:cubicBezTo>
                            <a:pt x="46948" y="10060"/>
                            <a:pt x="44700" y="13518"/>
                            <a:pt x="42366" y="18618"/>
                          </a:cubicBezTo>
                          <a:cubicBezTo>
                            <a:pt x="40119" y="23891"/>
                            <a:pt x="37439" y="27867"/>
                            <a:pt x="34240" y="30374"/>
                          </a:cubicBezTo>
                          <a:cubicBezTo>
                            <a:pt x="30955" y="32968"/>
                            <a:pt x="26892" y="34351"/>
                            <a:pt x="22138" y="3461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" name="Freihandform: Form 143">
                      <a:extLst>
                        <a:ext uri="{FF2B5EF4-FFF2-40B4-BE49-F238E27FC236}">
                          <a16:creationId xmlns:a16="http://schemas.microsoft.com/office/drawing/2014/main" id="{0F8C421D-F0F6-4D33-A141-3889A721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442" y="2524205"/>
                      <a:ext cx="69156" cy="25934"/>
                    </a:xfrm>
                    <a:custGeom>
                      <a:avLst/>
                      <a:gdLst>
                        <a:gd name="connsiteX0" fmla="*/ 55238 w 69156"/>
                        <a:gd name="connsiteY0" fmla="*/ 32417 h 25933"/>
                        <a:gd name="connsiteX1" fmla="*/ 37777 w 69156"/>
                        <a:gd name="connsiteY1" fmla="*/ 27490 h 25933"/>
                        <a:gd name="connsiteX2" fmla="*/ 31812 w 69156"/>
                        <a:gd name="connsiteY2" fmla="*/ 11670 h 25933"/>
                        <a:gd name="connsiteX3" fmla="*/ 31639 w 69156"/>
                        <a:gd name="connsiteY3" fmla="*/ 6224 h 25933"/>
                        <a:gd name="connsiteX4" fmla="*/ 86 w 69156"/>
                        <a:gd name="connsiteY4" fmla="*/ 7002 h 25933"/>
                        <a:gd name="connsiteX5" fmla="*/ 0 w 69156"/>
                        <a:gd name="connsiteY5" fmla="*/ 1902 h 25933"/>
                        <a:gd name="connsiteX6" fmla="*/ 76331 w 69156"/>
                        <a:gd name="connsiteY6" fmla="*/ 0 h 25933"/>
                        <a:gd name="connsiteX7" fmla="*/ 76590 w 69156"/>
                        <a:gd name="connsiteY7" fmla="*/ 10460 h 25933"/>
                        <a:gd name="connsiteX8" fmla="*/ 71750 w 69156"/>
                        <a:gd name="connsiteY8" fmla="*/ 26971 h 25933"/>
                        <a:gd name="connsiteX9" fmla="*/ 55238 w 69156"/>
                        <a:gd name="connsiteY9" fmla="*/ 32417 h 25933"/>
                        <a:gd name="connsiteX10" fmla="*/ 36393 w 69156"/>
                        <a:gd name="connsiteY10" fmla="*/ 6051 h 25933"/>
                        <a:gd name="connsiteX11" fmla="*/ 36480 w 69156"/>
                        <a:gd name="connsiteY11" fmla="*/ 11152 h 25933"/>
                        <a:gd name="connsiteX12" fmla="*/ 41062 w 69156"/>
                        <a:gd name="connsiteY12" fmla="*/ 23772 h 25933"/>
                        <a:gd name="connsiteX13" fmla="*/ 55066 w 69156"/>
                        <a:gd name="connsiteY13" fmla="*/ 27230 h 25933"/>
                        <a:gd name="connsiteX14" fmla="*/ 68205 w 69156"/>
                        <a:gd name="connsiteY14" fmla="*/ 22995 h 25933"/>
                        <a:gd name="connsiteX15" fmla="*/ 71923 w 69156"/>
                        <a:gd name="connsiteY15" fmla="*/ 10892 h 25933"/>
                        <a:gd name="connsiteX16" fmla="*/ 71750 w 69156"/>
                        <a:gd name="connsiteY16" fmla="*/ 5187 h 25933"/>
                        <a:gd name="connsiteX17" fmla="*/ 36393 w 69156"/>
                        <a:gd name="connsiteY17" fmla="*/ 6051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9156" h="25933">
                          <a:moveTo>
                            <a:pt x="55238" y="32417"/>
                          </a:moveTo>
                          <a:cubicBezTo>
                            <a:pt x="47372" y="32590"/>
                            <a:pt x="41580" y="30947"/>
                            <a:pt x="37777" y="27490"/>
                          </a:cubicBezTo>
                          <a:cubicBezTo>
                            <a:pt x="33973" y="24032"/>
                            <a:pt x="31985" y="18672"/>
                            <a:pt x="31812" y="11670"/>
                          </a:cubicBezTo>
                          <a:lnTo>
                            <a:pt x="31639" y="6224"/>
                          </a:lnTo>
                          <a:lnTo>
                            <a:pt x="86" y="7002"/>
                          </a:lnTo>
                          <a:lnTo>
                            <a:pt x="0" y="1902"/>
                          </a:lnTo>
                          <a:lnTo>
                            <a:pt x="76331" y="0"/>
                          </a:lnTo>
                          <a:lnTo>
                            <a:pt x="76590" y="10460"/>
                          </a:lnTo>
                          <a:cubicBezTo>
                            <a:pt x="76764" y="17894"/>
                            <a:pt x="75121" y="23427"/>
                            <a:pt x="71750" y="26971"/>
                          </a:cubicBezTo>
                          <a:cubicBezTo>
                            <a:pt x="68378" y="30429"/>
                            <a:pt x="62846" y="32244"/>
                            <a:pt x="55238" y="32417"/>
                          </a:cubicBezTo>
                          <a:close/>
                          <a:moveTo>
                            <a:pt x="36393" y="6051"/>
                          </a:moveTo>
                          <a:lnTo>
                            <a:pt x="36480" y="11152"/>
                          </a:lnTo>
                          <a:cubicBezTo>
                            <a:pt x="36653" y="17116"/>
                            <a:pt x="38122" y="21352"/>
                            <a:pt x="41062" y="23772"/>
                          </a:cubicBezTo>
                          <a:cubicBezTo>
                            <a:pt x="43914" y="26193"/>
                            <a:pt x="48582" y="27317"/>
                            <a:pt x="55066" y="27230"/>
                          </a:cubicBezTo>
                          <a:cubicBezTo>
                            <a:pt x="61203" y="27057"/>
                            <a:pt x="65612" y="25674"/>
                            <a:pt x="68205" y="22995"/>
                          </a:cubicBezTo>
                          <a:cubicBezTo>
                            <a:pt x="70799" y="20315"/>
                            <a:pt x="72009" y="16252"/>
                            <a:pt x="71923" y="10892"/>
                          </a:cubicBezTo>
                          <a:lnTo>
                            <a:pt x="71750" y="5187"/>
                          </a:lnTo>
                          <a:lnTo>
                            <a:pt x="36393" y="605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" name="Freihandform: Form 144">
                      <a:extLst>
                        <a:ext uri="{FF2B5EF4-FFF2-40B4-BE49-F238E27FC236}">
                          <a16:creationId xmlns:a16="http://schemas.microsoft.com/office/drawing/2014/main" id="{032D5781-8608-4A8B-9BC3-1D6019D20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874" y="2560858"/>
                      <a:ext cx="69156" cy="34578"/>
                    </a:xfrm>
                    <a:custGeom>
                      <a:avLst/>
                      <a:gdLst>
                        <a:gd name="connsiteX0" fmla="*/ 173 w 69156"/>
                        <a:gd name="connsiteY0" fmla="*/ 37258 h 34578"/>
                        <a:gd name="connsiteX1" fmla="*/ 27922 w 69156"/>
                        <a:gd name="connsiteY1" fmla="*/ 30948 h 34578"/>
                        <a:gd name="connsiteX2" fmla="*/ 28181 w 69156"/>
                        <a:gd name="connsiteY2" fmla="*/ 12448 h 34578"/>
                        <a:gd name="connsiteX3" fmla="*/ 605 w 69156"/>
                        <a:gd name="connsiteY3" fmla="*/ 5360 h 34578"/>
                        <a:gd name="connsiteX4" fmla="*/ 692 w 69156"/>
                        <a:gd name="connsiteY4" fmla="*/ 0 h 34578"/>
                        <a:gd name="connsiteX5" fmla="*/ 76677 w 69156"/>
                        <a:gd name="connsiteY5" fmla="*/ 19623 h 34578"/>
                        <a:gd name="connsiteX6" fmla="*/ 76591 w 69156"/>
                        <a:gd name="connsiteY6" fmla="*/ 24896 h 34578"/>
                        <a:gd name="connsiteX7" fmla="*/ 0 w 69156"/>
                        <a:gd name="connsiteY7" fmla="*/ 42445 h 34578"/>
                        <a:gd name="connsiteX8" fmla="*/ 173 w 69156"/>
                        <a:gd name="connsiteY8" fmla="*/ 37258 h 34578"/>
                        <a:gd name="connsiteX9" fmla="*/ 33109 w 69156"/>
                        <a:gd name="connsiteY9" fmla="*/ 29824 h 34578"/>
                        <a:gd name="connsiteX10" fmla="*/ 61636 w 69156"/>
                        <a:gd name="connsiteY10" fmla="*/ 23600 h 34578"/>
                        <a:gd name="connsiteX11" fmla="*/ 70712 w 69156"/>
                        <a:gd name="connsiteY11" fmla="*/ 22130 h 34578"/>
                        <a:gd name="connsiteX12" fmla="*/ 61636 w 69156"/>
                        <a:gd name="connsiteY12" fmla="*/ 20488 h 34578"/>
                        <a:gd name="connsiteX13" fmla="*/ 33282 w 69156"/>
                        <a:gd name="connsiteY13" fmla="*/ 13485 h 34578"/>
                        <a:gd name="connsiteX14" fmla="*/ 33109 w 69156"/>
                        <a:gd name="connsiteY14" fmla="*/ 29824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156" h="34578">
                          <a:moveTo>
                            <a:pt x="173" y="37258"/>
                          </a:moveTo>
                          <a:lnTo>
                            <a:pt x="27922" y="30948"/>
                          </a:lnTo>
                          <a:lnTo>
                            <a:pt x="28181" y="12448"/>
                          </a:lnTo>
                          <a:lnTo>
                            <a:pt x="605" y="5360"/>
                          </a:lnTo>
                          <a:lnTo>
                            <a:pt x="692" y="0"/>
                          </a:lnTo>
                          <a:lnTo>
                            <a:pt x="76677" y="19623"/>
                          </a:lnTo>
                          <a:lnTo>
                            <a:pt x="76591" y="24896"/>
                          </a:lnTo>
                          <a:lnTo>
                            <a:pt x="0" y="42445"/>
                          </a:lnTo>
                          <a:lnTo>
                            <a:pt x="173" y="37258"/>
                          </a:lnTo>
                          <a:close/>
                          <a:moveTo>
                            <a:pt x="33109" y="29824"/>
                          </a:moveTo>
                          <a:lnTo>
                            <a:pt x="61636" y="23600"/>
                          </a:lnTo>
                          <a:cubicBezTo>
                            <a:pt x="64834" y="22995"/>
                            <a:pt x="67860" y="22476"/>
                            <a:pt x="70712" y="22130"/>
                          </a:cubicBezTo>
                          <a:cubicBezTo>
                            <a:pt x="67687" y="21784"/>
                            <a:pt x="64661" y="21266"/>
                            <a:pt x="61636" y="20488"/>
                          </a:cubicBezTo>
                          <a:lnTo>
                            <a:pt x="33282" y="13485"/>
                          </a:lnTo>
                          <a:lnTo>
                            <a:pt x="33109" y="298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" name="Freihandform: Form 145">
                      <a:extLst>
                        <a:ext uri="{FF2B5EF4-FFF2-40B4-BE49-F238E27FC236}">
                          <a16:creationId xmlns:a16="http://schemas.microsoft.com/office/drawing/2014/main" id="{2FF4A64D-BC9F-41B3-9392-15B08DB38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7393" y="2607452"/>
                      <a:ext cx="77801" cy="34578"/>
                    </a:xfrm>
                    <a:custGeom>
                      <a:avLst/>
                      <a:gdLst>
                        <a:gd name="connsiteX0" fmla="*/ 20412 w 77800"/>
                        <a:gd name="connsiteY0" fmla="*/ 33800 h 34578"/>
                        <a:gd name="connsiteX1" fmla="*/ 5371 w 77800"/>
                        <a:gd name="connsiteY1" fmla="*/ 28008 h 34578"/>
                        <a:gd name="connsiteX2" fmla="*/ 11 w 77800"/>
                        <a:gd name="connsiteY2" fmla="*/ 14523 h 34578"/>
                        <a:gd name="connsiteX3" fmla="*/ 3210 w 77800"/>
                        <a:gd name="connsiteY3" fmla="*/ 0 h 34578"/>
                        <a:gd name="connsiteX4" fmla="*/ 8742 w 77800"/>
                        <a:gd name="connsiteY4" fmla="*/ 173 h 34578"/>
                        <a:gd name="connsiteX5" fmla="*/ 6062 w 77800"/>
                        <a:gd name="connsiteY5" fmla="*/ 6829 h 34578"/>
                        <a:gd name="connsiteX6" fmla="*/ 4938 w 77800"/>
                        <a:gd name="connsiteY6" fmla="*/ 14696 h 34578"/>
                        <a:gd name="connsiteX7" fmla="*/ 9001 w 77800"/>
                        <a:gd name="connsiteY7" fmla="*/ 24464 h 34578"/>
                        <a:gd name="connsiteX8" fmla="*/ 20153 w 77800"/>
                        <a:gd name="connsiteY8" fmla="*/ 28613 h 34578"/>
                        <a:gd name="connsiteX9" fmla="*/ 30267 w 77800"/>
                        <a:gd name="connsiteY9" fmla="*/ 26279 h 34578"/>
                        <a:gd name="connsiteX10" fmla="*/ 38047 w 77800"/>
                        <a:gd name="connsiteY10" fmla="*/ 16338 h 34578"/>
                        <a:gd name="connsiteX11" fmla="*/ 44098 w 77800"/>
                        <a:gd name="connsiteY11" fmla="*/ 7694 h 34578"/>
                        <a:gd name="connsiteX12" fmla="*/ 50755 w 77800"/>
                        <a:gd name="connsiteY12" fmla="*/ 3631 h 34578"/>
                        <a:gd name="connsiteX13" fmla="*/ 59659 w 77800"/>
                        <a:gd name="connsiteY13" fmla="*/ 2507 h 34578"/>
                        <a:gd name="connsiteX14" fmla="*/ 69600 w 77800"/>
                        <a:gd name="connsiteY14" fmla="*/ 5187 h 34578"/>
                        <a:gd name="connsiteX15" fmla="*/ 76170 w 77800"/>
                        <a:gd name="connsiteY15" fmla="*/ 11843 h 34578"/>
                        <a:gd name="connsiteX16" fmla="*/ 78244 w 77800"/>
                        <a:gd name="connsiteY16" fmla="*/ 20920 h 34578"/>
                        <a:gd name="connsiteX17" fmla="*/ 76948 w 77800"/>
                        <a:gd name="connsiteY17" fmla="*/ 28959 h 34578"/>
                        <a:gd name="connsiteX18" fmla="*/ 74613 w 77800"/>
                        <a:gd name="connsiteY18" fmla="*/ 34578 h 34578"/>
                        <a:gd name="connsiteX19" fmla="*/ 69773 w 77800"/>
                        <a:gd name="connsiteY19" fmla="*/ 32417 h 34578"/>
                        <a:gd name="connsiteX20" fmla="*/ 73144 w 77800"/>
                        <a:gd name="connsiteY20" fmla="*/ 20747 h 34578"/>
                        <a:gd name="connsiteX21" fmla="*/ 69600 w 77800"/>
                        <a:gd name="connsiteY21" fmla="*/ 11411 h 34578"/>
                        <a:gd name="connsiteX22" fmla="*/ 59572 w 77800"/>
                        <a:gd name="connsiteY22" fmla="*/ 7521 h 34578"/>
                        <a:gd name="connsiteX23" fmla="*/ 49544 w 77800"/>
                        <a:gd name="connsiteY23" fmla="*/ 9682 h 34578"/>
                        <a:gd name="connsiteX24" fmla="*/ 41851 w 77800"/>
                        <a:gd name="connsiteY24" fmla="*/ 19450 h 34578"/>
                        <a:gd name="connsiteX25" fmla="*/ 32688 w 77800"/>
                        <a:gd name="connsiteY25" fmla="*/ 30429 h 34578"/>
                        <a:gd name="connsiteX26" fmla="*/ 20412 w 77800"/>
                        <a:gd name="connsiteY26" fmla="*/ 33800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34578">
                          <a:moveTo>
                            <a:pt x="20412" y="33800"/>
                          </a:moveTo>
                          <a:cubicBezTo>
                            <a:pt x="14188" y="33541"/>
                            <a:pt x="9174" y="31639"/>
                            <a:pt x="5371" y="28008"/>
                          </a:cubicBezTo>
                          <a:cubicBezTo>
                            <a:pt x="1654" y="24378"/>
                            <a:pt x="-162" y="19882"/>
                            <a:pt x="11" y="14523"/>
                          </a:cubicBezTo>
                          <a:cubicBezTo>
                            <a:pt x="271" y="8471"/>
                            <a:pt x="1308" y="3544"/>
                            <a:pt x="3210" y="0"/>
                          </a:cubicBezTo>
                          <a:lnTo>
                            <a:pt x="8742" y="173"/>
                          </a:lnTo>
                          <a:cubicBezTo>
                            <a:pt x="7705" y="1902"/>
                            <a:pt x="6754" y="4149"/>
                            <a:pt x="6062" y="6829"/>
                          </a:cubicBezTo>
                          <a:cubicBezTo>
                            <a:pt x="5371" y="9509"/>
                            <a:pt x="5025" y="12102"/>
                            <a:pt x="4938" y="14696"/>
                          </a:cubicBezTo>
                          <a:cubicBezTo>
                            <a:pt x="4766" y="18586"/>
                            <a:pt x="6149" y="21871"/>
                            <a:pt x="9001" y="24464"/>
                          </a:cubicBezTo>
                          <a:cubicBezTo>
                            <a:pt x="11854" y="27057"/>
                            <a:pt x="15571" y="28441"/>
                            <a:pt x="20153" y="28613"/>
                          </a:cubicBezTo>
                          <a:cubicBezTo>
                            <a:pt x="24389" y="28786"/>
                            <a:pt x="27760" y="28008"/>
                            <a:pt x="30267" y="26279"/>
                          </a:cubicBezTo>
                          <a:cubicBezTo>
                            <a:pt x="32774" y="24550"/>
                            <a:pt x="35367" y="21265"/>
                            <a:pt x="38047" y="16338"/>
                          </a:cubicBezTo>
                          <a:cubicBezTo>
                            <a:pt x="40208" y="12448"/>
                            <a:pt x="42196" y="9595"/>
                            <a:pt x="44098" y="7694"/>
                          </a:cubicBezTo>
                          <a:cubicBezTo>
                            <a:pt x="46000" y="5792"/>
                            <a:pt x="48248" y="4409"/>
                            <a:pt x="50755" y="3631"/>
                          </a:cubicBezTo>
                          <a:cubicBezTo>
                            <a:pt x="53261" y="2766"/>
                            <a:pt x="56201" y="2420"/>
                            <a:pt x="59659" y="2507"/>
                          </a:cubicBezTo>
                          <a:cubicBezTo>
                            <a:pt x="63376" y="2680"/>
                            <a:pt x="66747" y="3544"/>
                            <a:pt x="69600" y="5187"/>
                          </a:cubicBezTo>
                          <a:cubicBezTo>
                            <a:pt x="72452" y="6829"/>
                            <a:pt x="74700" y="9077"/>
                            <a:pt x="76170" y="11843"/>
                          </a:cubicBezTo>
                          <a:cubicBezTo>
                            <a:pt x="77726" y="14609"/>
                            <a:pt x="78417" y="17721"/>
                            <a:pt x="78244" y="20920"/>
                          </a:cubicBezTo>
                          <a:cubicBezTo>
                            <a:pt x="78158" y="23859"/>
                            <a:pt x="77726" y="26539"/>
                            <a:pt x="76948" y="28959"/>
                          </a:cubicBezTo>
                          <a:cubicBezTo>
                            <a:pt x="76170" y="31380"/>
                            <a:pt x="75392" y="33282"/>
                            <a:pt x="74613" y="34578"/>
                          </a:cubicBezTo>
                          <a:lnTo>
                            <a:pt x="69773" y="32417"/>
                          </a:lnTo>
                          <a:cubicBezTo>
                            <a:pt x="71847" y="28613"/>
                            <a:pt x="73057" y="24723"/>
                            <a:pt x="73144" y="20747"/>
                          </a:cubicBezTo>
                          <a:cubicBezTo>
                            <a:pt x="73317" y="17030"/>
                            <a:pt x="72107" y="13918"/>
                            <a:pt x="69600" y="11411"/>
                          </a:cubicBezTo>
                          <a:cubicBezTo>
                            <a:pt x="67093" y="8990"/>
                            <a:pt x="63808" y="7694"/>
                            <a:pt x="59572" y="7521"/>
                          </a:cubicBezTo>
                          <a:cubicBezTo>
                            <a:pt x="55250" y="7348"/>
                            <a:pt x="51965" y="8126"/>
                            <a:pt x="49544" y="9682"/>
                          </a:cubicBezTo>
                          <a:cubicBezTo>
                            <a:pt x="47124" y="11324"/>
                            <a:pt x="44531" y="14523"/>
                            <a:pt x="41851" y="19450"/>
                          </a:cubicBezTo>
                          <a:cubicBezTo>
                            <a:pt x="39171" y="24464"/>
                            <a:pt x="36059" y="28181"/>
                            <a:pt x="32688" y="30429"/>
                          </a:cubicBezTo>
                          <a:cubicBezTo>
                            <a:pt x="29316" y="32849"/>
                            <a:pt x="25167" y="33973"/>
                            <a:pt x="20412" y="338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" name="Freihandform: Form 146">
                      <a:extLst>
                        <a:ext uri="{FF2B5EF4-FFF2-40B4-BE49-F238E27FC236}">
                          <a16:creationId xmlns:a16="http://schemas.microsoft.com/office/drawing/2014/main" id="{1D0950A7-AF90-463D-9567-2A8533826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5371" y="2649119"/>
                      <a:ext cx="77801" cy="34578"/>
                    </a:xfrm>
                    <a:custGeom>
                      <a:avLst/>
                      <a:gdLst>
                        <a:gd name="connsiteX0" fmla="*/ 19841 w 77800"/>
                        <a:gd name="connsiteY0" fmla="*/ 34232 h 34578"/>
                        <a:gd name="connsiteX1" fmla="*/ 4973 w 77800"/>
                        <a:gd name="connsiteY1" fmla="*/ 28008 h 34578"/>
                        <a:gd name="connsiteX2" fmla="*/ 45 w 77800"/>
                        <a:gd name="connsiteY2" fmla="*/ 14436 h 34578"/>
                        <a:gd name="connsiteX3" fmla="*/ 3676 w 77800"/>
                        <a:gd name="connsiteY3" fmla="*/ 0 h 34578"/>
                        <a:gd name="connsiteX4" fmla="*/ 9208 w 77800"/>
                        <a:gd name="connsiteY4" fmla="*/ 346 h 34578"/>
                        <a:gd name="connsiteX5" fmla="*/ 6356 w 77800"/>
                        <a:gd name="connsiteY5" fmla="*/ 6916 h 34578"/>
                        <a:gd name="connsiteX6" fmla="*/ 4973 w 77800"/>
                        <a:gd name="connsiteY6" fmla="*/ 14782 h 34578"/>
                        <a:gd name="connsiteX7" fmla="*/ 8776 w 77800"/>
                        <a:gd name="connsiteY7" fmla="*/ 24637 h 34578"/>
                        <a:gd name="connsiteX8" fmla="*/ 19755 w 77800"/>
                        <a:gd name="connsiteY8" fmla="*/ 29132 h 34578"/>
                        <a:gd name="connsiteX9" fmla="*/ 29955 w 77800"/>
                        <a:gd name="connsiteY9" fmla="*/ 27144 h 34578"/>
                        <a:gd name="connsiteX10" fmla="*/ 37995 w 77800"/>
                        <a:gd name="connsiteY10" fmla="*/ 17462 h 34578"/>
                        <a:gd name="connsiteX11" fmla="*/ 44305 w 77800"/>
                        <a:gd name="connsiteY11" fmla="*/ 9077 h 34578"/>
                        <a:gd name="connsiteX12" fmla="*/ 51048 w 77800"/>
                        <a:gd name="connsiteY12" fmla="*/ 5187 h 34578"/>
                        <a:gd name="connsiteX13" fmla="*/ 59952 w 77800"/>
                        <a:gd name="connsiteY13" fmla="*/ 4409 h 34578"/>
                        <a:gd name="connsiteX14" fmla="*/ 69807 w 77800"/>
                        <a:gd name="connsiteY14" fmla="*/ 7348 h 34578"/>
                        <a:gd name="connsiteX15" fmla="*/ 76203 w 77800"/>
                        <a:gd name="connsiteY15" fmla="*/ 14177 h 34578"/>
                        <a:gd name="connsiteX16" fmla="*/ 78019 w 77800"/>
                        <a:gd name="connsiteY16" fmla="*/ 23340 h 34578"/>
                        <a:gd name="connsiteX17" fmla="*/ 76463 w 77800"/>
                        <a:gd name="connsiteY17" fmla="*/ 31293 h 34578"/>
                        <a:gd name="connsiteX18" fmla="*/ 73956 w 77800"/>
                        <a:gd name="connsiteY18" fmla="*/ 36826 h 34578"/>
                        <a:gd name="connsiteX19" fmla="*/ 69201 w 77800"/>
                        <a:gd name="connsiteY19" fmla="*/ 34492 h 34578"/>
                        <a:gd name="connsiteX20" fmla="*/ 72919 w 77800"/>
                        <a:gd name="connsiteY20" fmla="*/ 22908 h 34578"/>
                        <a:gd name="connsiteX21" fmla="*/ 69720 w 77800"/>
                        <a:gd name="connsiteY21" fmla="*/ 13485 h 34578"/>
                        <a:gd name="connsiteX22" fmla="*/ 59865 w 77800"/>
                        <a:gd name="connsiteY22" fmla="*/ 9336 h 34578"/>
                        <a:gd name="connsiteX23" fmla="*/ 49751 w 77800"/>
                        <a:gd name="connsiteY23" fmla="*/ 11238 h 34578"/>
                        <a:gd name="connsiteX24" fmla="*/ 41712 w 77800"/>
                        <a:gd name="connsiteY24" fmla="*/ 20747 h 34578"/>
                        <a:gd name="connsiteX25" fmla="*/ 32203 w 77800"/>
                        <a:gd name="connsiteY25" fmla="*/ 31466 h 34578"/>
                        <a:gd name="connsiteX26" fmla="*/ 19841 w 77800"/>
                        <a:gd name="connsiteY26" fmla="*/ 34232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34578">
                          <a:moveTo>
                            <a:pt x="19841" y="34232"/>
                          </a:moveTo>
                          <a:cubicBezTo>
                            <a:pt x="13617" y="33800"/>
                            <a:pt x="8603" y="31725"/>
                            <a:pt x="4973" y="28008"/>
                          </a:cubicBezTo>
                          <a:cubicBezTo>
                            <a:pt x="1342" y="24291"/>
                            <a:pt x="-301" y="19710"/>
                            <a:pt x="45" y="14436"/>
                          </a:cubicBezTo>
                          <a:cubicBezTo>
                            <a:pt x="477" y="8385"/>
                            <a:pt x="1688" y="3544"/>
                            <a:pt x="3676" y="0"/>
                          </a:cubicBezTo>
                          <a:lnTo>
                            <a:pt x="9208" y="346"/>
                          </a:lnTo>
                          <a:cubicBezTo>
                            <a:pt x="8084" y="2075"/>
                            <a:pt x="7134" y="4236"/>
                            <a:pt x="6356" y="6916"/>
                          </a:cubicBezTo>
                          <a:cubicBezTo>
                            <a:pt x="5577" y="9595"/>
                            <a:pt x="5145" y="12189"/>
                            <a:pt x="4973" y="14782"/>
                          </a:cubicBezTo>
                          <a:cubicBezTo>
                            <a:pt x="4713" y="18672"/>
                            <a:pt x="6010" y="21957"/>
                            <a:pt x="8776" y="24637"/>
                          </a:cubicBezTo>
                          <a:cubicBezTo>
                            <a:pt x="11542" y="27317"/>
                            <a:pt x="15260" y="28786"/>
                            <a:pt x="19755" y="29132"/>
                          </a:cubicBezTo>
                          <a:cubicBezTo>
                            <a:pt x="23990" y="29391"/>
                            <a:pt x="27362" y="28786"/>
                            <a:pt x="29955" y="27144"/>
                          </a:cubicBezTo>
                          <a:cubicBezTo>
                            <a:pt x="32549" y="25501"/>
                            <a:pt x="35228" y="22303"/>
                            <a:pt x="37995" y="17462"/>
                          </a:cubicBezTo>
                          <a:cubicBezTo>
                            <a:pt x="40242" y="13658"/>
                            <a:pt x="42317" y="10892"/>
                            <a:pt x="44305" y="9077"/>
                          </a:cubicBezTo>
                          <a:cubicBezTo>
                            <a:pt x="46293" y="7261"/>
                            <a:pt x="48541" y="5965"/>
                            <a:pt x="51048" y="5187"/>
                          </a:cubicBezTo>
                          <a:cubicBezTo>
                            <a:pt x="53555" y="4409"/>
                            <a:pt x="56580" y="4149"/>
                            <a:pt x="59952" y="4409"/>
                          </a:cubicBezTo>
                          <a:cubicBezTo>
                            <a:pt x="63669" y="4668"/>
                            <a:pt x="66954" y="5619"/>
                            <a:pt x="69807" y="7348"/>
                          </a:cubicBezTo>
                          <a:cubicBezTo>
                            <a:pt x="72659" y="9077"/>
                            <a:pt x="74734" y="11324"/>
                            <a:pt x="76203" y="14177"/>
                          </a:cubicBezTo>
                          <a:cubicBezTo>
                            <a:pt x="77673" y="17030"/>
                            <a:pt x="78278" y="20055"/>
                            <a:pt x="78019" y="23340"/>
                          </a:cubicBezTo>
                          <a:cubicBezTo>
                            <a:pt x="77846" y="26279"/>
                            <a:pt x="77327" y="28959"/>
                            <a:pt x="76463" y="31293"/>
                          </a:cubicBezTo>
                          <a:cubicBezTo>
                            <a:pt x="75685" y="33627"/>
                            <a:pt x="74820" y="35529"/>
                            <a:pt x="73956" y="36826"/>
                          </a:cubicBezTo>
                          <a:lnTo>
                            <a:pt x="69201" y="34492"/>
                          </a:lnTo>
                          <a:cubicBezTo>
                            <a:pt x="71449" y="30775"/>
                            <a:pt x="72659" y="26884"/>
                            <a:pt x="72919" y="22908"/>
                          </a:cubicBezTo>
                          <a:cubicBezTo>
                            <a:pt x="73178" y="19191"/>
                            <a:pt x="72054" y="15992"/>
                            <a:pt x="69720" y="13485"/>
                          </a:cubicBezTo>
                          <a:cubicBezTo>
                            <a:pt x="67300" y="10978"/>
                            <a:pt x="64015" y="9595"/>
                            <a:pt x="59865" y="9336"/>
                          </a:cubicBezTo>
                          <a:cubicBezTo>
                            <a:pt x="55629" y="9077"/>
                            <a:pt x="52258" y="9682"/>
                            <a:pt x="49751" y="11238"/>
                          </a:cubicBezTo>
                          <a:cubicBezTo>
                            <a:pt x="47244" y="12794"/>
                            <a:pt x="44564" y="15992"/>
                            <a:pt x="41712" y="20747"/>
                          </a:cubicBezTo>
                          <a:cubicBezTo>
                            <a:pt x="38859" y="25761"/>
                            <a:pt x="35661" y="29305"/>
                            <a:pt x="32203" y="31466"/>
                          </a:cubicBezTo>
                          <a:cubicBezTo>
                            <a:pt x="28745" y="33627"/>
                            <a:pt x="24596" y="34492"/>
                            <a:pt x="19841" y="3423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39" name="Grafik 3537">
                    <a:extLst>
                      <a:ext uri="{FF2B5EF4-FFF2-40B4-BE49-F238E27FC236}">
                        <a16:creationId xmlns:a16="http://schemas.microsoft.com/office/drawing/2014/main" id="{38FCBFBA-A78A-4D85-B5D6-FC87C3F71337}"/>
                      </a:ext>
                    </a:extLst>
                  </p:cNvPr>
                  <p:cNvGrpSpPr/>
                  <p:nvPr/>
                </p:nvGrpSpPr>
                <p:grpSpPr>
                  <a:xfrm>
                    <a:off x="5532148" y="2420038"/>
                    <a:ext cx="302559" cy="302559"/>
                    <a:chOff x="5532148" y="2420038"/>
                    <a:chExt cx="302559" cy="302559"/>
                  </a:xfrm>
                  <a:solidFill>
                    <a:schemeClr val="accent1"/>
                  </a:solidFill>
                </p:grpSpPr>
                <p:sp>
                  <p:nvSpPr>
                    <p:cNvPr id="140" name="Freihandform: Form 139">
                      <a:extLst>
                        <a:ext uri="{FF2B5EF4-FFF2-40B4-BE49-F238E27FC236}">
                          <a16:creationId xmlns:a16="http://schemas.microsoft.com/office/drawing/2014/main" id="{B49F6517-C1F3-4038-A01E-BA9C6FFFB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2148" y="2420038"/>
                      <a:ext cx="302559" cy="302559"/>
                    </a:xfrm>
                    <a:custGeom>
                      <a:avLst/>
                      <a:gdLst>
                        <a:gd name="connsiteX0" fmla="*/ 303423 w 302558"/>
                        <a:gd name="connsiteY0" fmla="*/ 151712 h 302558"/>
                        <a:gd name="connsiteX1" fmla="*/ 151712 w 302558"/>
                        <a:gd name="connsiteY1" fmla="*/ 303423 h 302558"/>
                        <a:gd name="connsiteX2" fmla="*/ 0 w 302558"/>
                        <a:gd name="connsiteY2" fmla="*/ 151712 h 302558"/>
                        <a:gd name="connsiteX3" fmla="*/ 151712 w 302558"/>
                        <a:gd name="connsiteY3" fmla="*/ 0 h 302558"/>
                        <a:gd name="connsiteX4" fmla="*/ 303423 w 302558"/>
                        <a:gd name="connsiteY4" fmla="*/ 151712 h 3025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2558" h="302558">
                          <a:moveTo>
                            <a:pt x="303423" y="151712"/>
                          </a:moveTo>
                          <a:cubicBezTo>
                            <a:pt x="303423" y="235500"/>
                            <a:pt x="235500" y="303423"/>
                            <a:pt x="151712" y="303423"/>
                          </a:cubicBezTo>
                          <a:cubicBezTo>
                            <a:pt x="67924" y="303423"/>
                            <a:pt x="0" y="235500"/>
                            <a:pt x="0" y="151712"/>
                          </a:cubicBezTo>
                          <a:cubicBezTo>
                            <a:pt x="0" y="67924"/>
                            <a:pt x="67924" y="0"/>
                            <a:pt x="151712" y="0"/>
                          </a:cubicBezTo>
                          <a:cubicBezTo>
                            <a:pt x="235500" y="0"/>
                            <a:pt x="303423" y="67924"/>
                            <a:pt x="303423" y="15171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" name="Freihandform: Form 140">
                      <a:extLst>
                        <a:ext uri="{FF2B5EF4-FFF2-40B4-BE49-F238E27FC236}">
                          <a16:creationId xmlns:a16="http://schemas.microsoft.com/office/drawing/2014/main" id="{3595ADE2-AB19-4F10-8EFE-1A439D9D9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762" y="2503199"/>
                      <a:ext cx="60512" cy="129668"/>
                    </a:xfrm>
                    <a:custGeom>
                      <a:avLst/>
                      <a:gdLst>
                        <a:gd name="connsiteX0" fmla="*/ 0 w 60511"/>
                        <a:gd name="connsiteY0" fmla="*/ 68551 h 129668"/>
                        <a:gd name="connsiteX1" fmla="*/ 67946 w 60511"/>
                        <a:gd name="connsiteY1" fmla="*/ 0 h 129668"/>
                        <a:gd name="connsiteX2" fmla="*/ 46335 w 60511"/>
                        <a:gd name="connsiteY2" fmla="*/ 68551 h 129668"/>
                        <a:gd name="connsiteX3" fmla="*/ 67946 w 60511"/>
                        <a:gd name="connsiteY3" fmla="*/ 137102 h 129668"/>
                        <a:gd name="connsiteX4" fmla="*/ 0 w 60511"/>
                        <a:gd name="connsiteY4" fmla="*/ 68551 h 129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11" h="129668">
                          <a:moveTo>
                            <a:pt x="0" y="68551"/>
                          </a:moveTo>
                          <a:cubicBezTo>
                            <a:pt x="0" y="30861"/>
                            <a:pt x="30342" y="346"/>
                            <a:pt x="67946" y="0"/>
                          </a:cubicBezTo>
                          <a:cubicBezTo>
                            <a:pt x="55412" y="8817"/>
                            <a:pt x="46335" y="36221"/>
                            <a:pt x="46335" y="68551"/>
                          </a:cubicBezTo>
                          <a:cubicBezTo>
                            <a:pt x="46335" y="100882"/>
                            <a:pt x="55412" y="128285"/>
                            <a:pt x="67946" y="137102"/>
                          </a:cubicBezTo>
                          <a:cubicBezTo>
                            <a:pt x="30342" y="136843"/>
                            <a:pt x="0" y="106241"/>
                            <a:pt x="0" y="68551"/>
                          </a:cubicBez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" name="Freihandform: Form 141">
                      <a:extLst>
                        <a:ext uri="{FF2B5EF4-FFF2-40B4-BE49-F238E27FC236}">
                          <a16:creationId xmlns:a16="http://schemas.microsoft.com/office/drawing/2014/main" id="{53165110-F2DF-4387-A981-00639EB9D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1792" y="2461791"/>
                      <a:ext cx="164246" cy="216113"/>
                    </a:xfrm>
                    <a:custGeom>
                      <a:avLst/>
                      <a:gdLst>
                        <a:gd name="connsiteX0" fmla="*/ 165802 w 164246"/>
                        <a:gd name="connsiteY0" fmla="*/ 162172 h 216113"/>
                        <a:gd name="connsiteX1" fmla="*/ 132607 w 164246"/>
                        <a:gd name="connsiteY1" fmla="*/ 109959 h 216113"/>
                        <a:gd name="connsiteX2" fmla="*/ 165802 w 164246"/>
                        <a:gd name="connsiteY2" fmla="*/ 57745 h 216113"/>
                        <a:gd name="connsiteX3" fmla="*/ 108057 w 164246"/>
                        <a:gd name="connsiteY3" fmla="*/ 0 h 216113"/>
                        <a:gd name="connsiteX4" fmla="*/ 52732 w 164246"/>
                        <a:gd name="connsiteY4" fmla="*/ 41407 h 216113"/>
                        <a:gd name="connsiteX5" fmla="*/ 52472 w 164246"/>
                        <a:gd name="connsiteY5" fmla="*/ 42185 h 216113"/>
                        <a:gd name="connsiteX6" fmla="*/ 51608 w 164246"/>
                        <a:gd name="connsiteY6" fmla="*/ 45816 h 216113"/>
                        <a:gd name="connsiteX7" fmla="*/ 29046 w 164246"/>
                        <a:gd name="connsiteY7" fmla="*/ 41407 h 216113"/>
                        <a:gd name="connsiteX8" fmla="*/ 29046 w 164246"/>
                        <a:gd name="connsiteY8" fmla="*/ 41407 h 216113"/>
                        <a:gd name="connsiteX9" fmla="*/ 29046 w 164246"/>
                        <a:gd name="connsiteY9" fmla="*/ 41407 h 216113"/>
                        <a:gd name="connsiteX10" fmla="*/ 0 w 164246"/>
                        <a:gd name="connsiteY10" fmla="*/ 109959 h 216113"/>
                        <a:gd name="connsiteX11" fmla="*/ 29046 w 164246"/>
                        <a:gd name="connsiteY11" fmla="*/ 178510 h 216113"/>
                        <a:gd name="connsiteX12" fmla="*/ 51608 w 164246"/>
                        <a:gd name="connsiteY12" fmla="*/ 173755 h 216113"/>
                        <a:gd name="connsiteX13" fmla="*/ 53077 w 164246"/>
                        <a:gd name="connsiteY13" fmla="*/ 179461 h 216113"/>
                        <a:gd name="connsiteX14" fmla="*/ 108143 w 164246"/>
                        <a:gd name="connsiteY14" fmla="*/ 219917 h 216113"/>
                        <a:gd name="connsiteX15" fmla="*/ 165802 w 164246"/>
                        <a:gd name="connsiteY15" fmla="*/ 162172 h 216113"/>
                        <a:gd name="connsiteX16" fmla="*/ 88866 w 164246"/>
                        <a:gd name="connsiteY16" fmla="*/ 57745 h 216113"/>
                        <a:gd name="connsiteX17" fmla="*/ 108143 w 164246"/>
                        <a:gd name="connsiteY17" fmla="*/ 38468 h 216113"/>
                        <a:gd name="connsiteX18" fmla="*/ 127420 w 164246"/>
                        <a:gd name="connsiteY18" fmla="*/ 57745 h 216113"/>
                        <a:gd name="connsiteX19" fmla="*/ 108143 w 164246"/>
                        <a:gd name="connsiteY19" fmla="*/ 77023 h 216113"/>
                        <a:gd name="connsiteX20" fmla="*/ 88866 w 164246"/>
                        <a:gd name="connsiteY20" fmla="*/ 57745 h 216113"/>
                        <a:gd name="connsiteX21" fmla="*/ 55066 w 164246"/>
                        <a:gd name="connsiteY21" fmla="*/ 97856 h 216113"/>
                        <a:gd name="connsiteX22" fmla="*/ 56535 w 164246"/>
                        <a:gd name="connsiteY22" fmla="*/ 93707 h 216113"/>
                        <a:gd name="connsiteX23" fmla="*/ 56535 w 164246"/>
                        <a:gd name="connsiteY23" fmla="*/ 93707 h 216113"/>
                        <a:gd name="connsiteX24" fmla="*/ 56708 w 164246"/>
                        <a:gd name="connsiteY24" fmla="*/ 93620 h 216113"/>
                        <a:gd name="connsiteX25" fmla="*/ 57832 w 164246"/>
                        <a:gd name="connsiteY25" fmla="*/ 92583 h 216113"/>
                        <a:gd name="connsiteX26" fmla="*/ 59474 w 164246"/>
                        <a:gd name="connsiteY26" fmla="*/ 88866 h 216113"/>
                        <a:gd name="connsiteX27" fmla="*/ 59301 w 164246"/>
                        <a:gd name="connsiteY27" fmla="*/ 76850 h 216113"/>
                        <a:gd name="connsiteX28" fmla="*/ 63019 w 164246"/>
                        <a:gd name="connsiteY28" fmla="*/ 76418 h 216113"/>
                        <a:gd name="connsiteX29" fmla="*/ 68551 w 164246"/>
                        <a:gd name="connsiteY29" fmla="*/ 97943 h 216113"/>
                        <a:gd name="connsiteX30" fmla="*/ 61808 w 164246"/>
                        <a:gd name="connsiteY30" fmla="*/ 104685 h 216113"/>
                        <a:gd name="connsiteX31" fmla="*/ 55066 w 164246"/>
                        <a:gd name="connsiteY31" fmla="*/ 97856 h 216113"/>
                        <a:gd name="connsiteX32" fmla="*/ 59301 w 164246"/>
                        <a:gd name="connsiteY32" fmla="*/ 143240 h 216113"/>
                        <a:gd name="connsiteX33" fmla="*/ 59474 w 164246"/>
                        <a:gd name="connsiteY33" fmla="*/ 131224 h 216113"/>
                        <a:gd name="connsiteX34" fmla="*/ 57832 w 164246"/>
                        <a:gd name="connsiteY34" fmla="*/ 127507 h 216113"/>
                        <a:gd name="connsiteX35" fmla="*/ 56708 w 164246"/>
                        <a:gd name="connsiteY35" fmla="*/ 126383 h 216113"/>
                        <a:gd name="connsiteX36" fmla="*/ 56535 w 164246"/>
                        <a:gd name="connsiteY36" fmla="*/ 126297 h 216113"/>
                        <a:gd name="connsiteX37" fmla="*/ 56535 w 164246"/>
                        <a:gd name="connsiteY37" fmla="*/ 126297 h 216113"/>
                        <a:gd name="connsiteX38" fmla="*/ 55066 w 164246"/>
                        <a:gd name="connsiteY38" fmla="*/ 122147 h 216113"/>
                        <a:gd name="connsiteX39" fmla="*/ 61808 w 164246"/>
                        <a:gd name="connsiteY39" fmla="*/ 115405 h 216113"/>
                        <a:gd name="connsiteX40" fmla="*/ 68551 w 164246"/>
                        <a:gd name="connsiteY40" fmla="*/ 122147 h 216113"/>
                        <a:gd name="connsiteX41" fmla="*/ 63019 w 164246"/>
                        <a:gd name="connsiteY41" fmla="*/ 143672 h 216113"/>
                        <a:gd name="connsiteX42" fmla="*/ 59301 w 164246"/>
                        <a:gd name="connsiteY42" fmla="*/ 143240 h 216113"/>
                        <a:gd name="connsiteX43" fmla="*/ 88866 w 164246"/>
                        <a:gd name="connsiteY43" fmla="*/ 162172 h 216113"/>
                        <a:gd name="connsiteX44" fmla="*/ 108143 w 164246"/>
                        <a:gd name="connsiteY44" fmla="*/ 142894 h 216113"/>
                        <a:gd name="connsiteX45" fmla="*/ 127420 w 164246"/>
                        <a:gd name="connsiteY45" fmla="*/ 162172 h 216113"/>
                        <a:gd name="connsiteX46" fmla="*/ 108143 w 164246"/>
                        <a:gd name="connsiteY46" fmla="*/ 181449 h 216113"/>
                        <a:gd name="connsiteX47" fmla="*/ 88866 w 164246"/>
                        <a:gd name="connsiteY47" fmla="*/ 162172 h 216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64246" h="216113">
                          <a:moveTo>
                            <a:pt x="165802" y="162172"/>
                          </a:moveTo>
                          <a:cubicBezTo>
                            <a:pt x="165802" y="139091"/>
                            <a:pt x="152230" y="119122"/>
                            <a:pt x="132607" y="109959"/>
                          </a:cubicBezTo>
                          <a:cubicBezTo>
                            <a:pt x="152230" y="100709"/>
                            <a:pt x="165802" y="80826"/>
                            <a:pt x="165802" y="57745"/>
                          </a:cubicBezTo>
                          <a:cubicBezTo>
                            <a:pt x="165802" y="25847"/>
                            <a:pt x="139955" y="0"/>
                            <a:pt x="108057" y="0"/>
                          </a:cubicBezTo>
                          <a:cubicBezTo>
                            <a:pt x="81864" y="0"/>
                            <a:pt x="59734" y="17462"/>
                            <a:pt x="52732" y="41407"/>
                          </a:cubicBezTo>
                          <a:lnTo>
                            <a:pt x="52472" y="42185"/>
                          </a:lnTo>
                          <a:cubicBezTo>
                            <a:pt x="52127" y="43395"/>
                            <a:pt x="51867" y="44606"/>
                            <a:pt x="51608" y="45816"/>
                          </a:cubicBezTo>
                          <a:lnTo>
                            <a:pt x="29046" y="41407"/>
                          </a:lnTo>
                          <a:lnTo>
                            <a:pt x="29046" y="41407"/>
                          </a:lnTo>
                          <a:lnTo>
                            <a:pt x="29046" y="41407"/>
                          </a:lnTo>
                          <a:cubicBezTo>
                            <a:pt x="12967" y="41407"/>
                            <a:pt x="0" y="72095"/>
                            <a:pt x="0" y="109959"/>
                          </a:cubicBezTo>
                          <a:cubicBezTo>
                            <a:pt x="0" y="147822"/>
                            <a:pt x="13053" y="178510"/>
                            <a:pt x="29046" y="178510"/>
                          </a:cubicBezTo>
                          <a:lnTo>
                            <a:pt x="51608" y="173755"/>
                          </a:lnTo>
                          <a:cubicBezTo>
                            <a:pt x="52040" y="175657"/>
                            <a:pt x="52559" y="177559"/>
                            <a:pt x="53077" y="179461"/>
                          </a:cubicBezTo>
                          <a:cubicBezTo>
                            <a:pt x="60425" y="202887"/>
                            <a:pt x="82296" y="219917"/>
                            <a:pt x="108143" y="219917"/>
                          </a:cubicBezTo>
                          <a:cubicBezTo>
                            <a:pt x="140042" y="219917"/>
                            <a:pt x="165802" y="194070"/>
                            <a:pt x="165802" y="162172"/>
                          </a:cubicBezTo>
                          <a:close/>
                          <a:moveTo>
                            <a:pt x="88866" y="57745"/>
                          </a:moveTo>
                          <a:cubicBezTo>
                            <a:pt x="88866" y="47113"/>
                            <a:pt x="97510" y="38468"/>
                            <a:pt x="108143" y="38468"/>
                          </a:cubicBezTo>
                          <a:cubicBezTo>
                            <a:pt x="118776" y="38468"/>
                            <a:pt x="127420" y="47113"/>
                            <a:pt x="127420" y="57745"/>
                          </a:cubicBezTo>
                          <a:cubicBezTo>
                            <a:pt x="127420" y="68378"/>
                            <a:pt x="118776" y="77023"/>
                            <a:pt x="108143" y="77023"/>
                          </a:cubicBezTo>
                          <a:cubicBezTo>
                            <a:pt x="97510" y="77023"/>
                            <a:pt x="88866" y="68378"/>
                            <a:pt x="88866" y="57745"/>
                          </a:cubicBezTo>
                          <a:close/>
                          <a:moveTo>
                            <a:pt x="55066" y="97856"/>
                          </a:moveTo>
                          <a:cubicBezTo>
                            <a:pt x="55066" y="96300"/>
                            <a:pt x="55584" y="94831"/>
                            <a:pt x="56535" y="93707"/>
                          </a:cubicBezTo>
                          <a:lnTo>
                            <a:pt x="56535" y="93707"/>
                          </a:lnTo>
                          <a:cubicBezTo>
                            <a:pt x="56535" y="93707"/>
                            <a:pt x="56622" y="93707"/>
                            <a:pt x="56708" y="93620"/>
                          </a:cubicBezTo>
                          <a:cubicBezTo>
                            <a:pt x="57054" y="93188"/>
                            <a:pt x="57400" y="92842"/>
                            <a:pt x="57832" y="92583"/>
                          </a:cubicBezTo>
                          <a:cubicBezTo>
                            <a:pt x="58610" y="91719"/>
                            <a:pt x="59388" y="90422"/>
                            <a:pt x="59474" y="88866"/>
                          </a:cubicBezTo>
                          <a:cubicBezTo>
                            <a:pt x="59734" y="84111"/>
                            <a:pt x="59129" y="77542"/>
                            <a:pt x="59301" y="76850"/>
                          </a:cubicBezTo>
                          <a:cubicBezTo>
                            <a:pt x="60080" y="74170"/>
                            <a:pt x="62154" y="74602"/>
                            <a:pt x="63019" y="76418"/>
                          </a:cubicBezTo>
                          <a:cubicBezTo>
                            <a:pt x="68638" y="88347"/>
                            <a:pt x="68551" y="97943"/>
                            <a:pt x="68551" y="97943"/>
                          </a:cubicBezTo>
                          <a:cubicBezTo>
                            <a:pt x="68551" y="101660"/>
                            <a:pt x="65525" y="104685"/>
                            <a:pt x="61808" y="104685"/>
                          </a:cubicBezTo>
                          <a:cubicBezTo>
                            <a:pt x="58091" y="104512"/>
                            <a:pt x="55066" y="101573"/>
                            <a:pt x="55066" y="97856"/>
                          </a:cubicBezTo>
                          <a:close/>
                          <a:moveTo>
                            <a:pt x="59301" y="143240"/>
                          </a:moveTo>
                          <a:cubicBezTo>
                            <a:pt x="59129" y="142548"/>
                            <a:pt x="59734" y="135979"/>
                            <a:pt x="59474" y="131224"/>
                          </a:cubicBezTo>
                          <a:cubicBezTo>
                            <a:pt x="59388" y="129668"/>
                            <a:pt x="58610" y="128371"/>
                            <a:pt x="57832" y="127507"/>
                          </a:cubicBezTo>
                          <a:cubicBezTo>
                            <a:pt x="57400" y="127161"/>
                            <a:pt x="57054" y="126815"/>
                            <a:pt x="56708" y="126383"/>
                          </a:cubicBezTo>
                          <a:cubicBezTo>
                            <a:pt x="56622" y="126297"/>
                            <a:pt x="56535" y="126297"/>
                            <a:pt x="56535" y="126297"/>
                          </a:cubicBezTo>
                          <a:lnTo>
                            <a:pt x="56535" y="126297"/>
                          </a:lnTo>
                          <a:cubicBezTo>
                            <a:pt x="55671" y="125173"/>
                            <a:pt x="55066" y="123703"/>
                            <a:pt x="55066" y="122147"/>
                          </a:cubicBezTo>
                          <a:cubicBezTo>
                            <a:pt x="55066" y="118430"/>
                            <a:pt x="58091" y="115405"/>
                            <a:pt x="61808" y="115405"/>
                          </a:cubicBezTo>
                          <a:cubicBezTo>
                            <a:pt x="65525" y="115405"/>
                            <a:pt x="68551" y="118430"/>
                            <a:pt x="68551" y="122147"/>
                          </a:cubicBezTo>
                          <a:cubicBezTo>
                            <a:pt x="68551" y="122147"/>
                            <a:pt x="68551" y="131743"/>
                            <a:pt x="63019" y="143672"/>
                          </a:cubicBezTo>
                          <a:cubicBezTo>
                            <a:pt x="62068" y="145487"/>
                            <a:pt x="60080" y="145920"/>
                            <a:pt x="59301" y="143240"/>
                          </a:cubicBezTo>
                          <a:close/>
                          <a:moveTo>
                            <a:pt x="88866" y="162172"/>
                          </a:moveTo>
                          <a:cubicBezTo>
                            <a:pt x="88866" y="151539"/>
                            <a:pt x="97510" y="142894"/>
                            <a:pt x="108143" y="142894"/>
                          </a:cubicBezTo>
                          <a:cubicBezTo>
                            <a:pt x="118776" y="142894"/>
                            <a:pt x="127420" y="151539"/>
                            <a:pt x="127420" y="162172"/>
                          </a:cubicBezTo>
                          <a:cubicBezTo>
                            <a:pt x="127420" y="172804"/>
                            <a:pt x="118776" y="181449"/>
                            <a:pt x="108143" y="181449"/>
                          </a:cubicBezTo>
                          <a:cubicBezTo>
                            <a:pt x="97510" y="181449"/>
                            <a:pt x="88866" y="172804"/>
                            <a:pt x="88866" y="162172"/>
                          </a:cubicBez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100" name="Grafik 3537">
                  <a:extLst>
                    <a:ext uri="{FF2B5EF4-FFF2-40B4-BE49-F238E27FC236}">
                      <a16:creationId xmlns:a16="http://schemas.microsoft.com/office/drawing/2014/main" id="{AC265FD1-8620-4D83-8120-8C9C888ED103}"/>
                    </a:ext>
                  </a:extLst>
                </p:cNvPr>
                <p:cNvGrpSpPr/>
                <p:nvPr/>
              </p:nvGrpSpPr>
              <p:grpSpPr>
                <a:xfrm>
                  <a:off x="4643836" y="1521179"/>
                  <a:ext cx="1374482" cy="1002766"/>
                  <a:chOff x="4643836" y="1521179"/>
                  <a:chExt cx="1374482" cy="1002766"/>
                </a:xfrm>
                <a:solidFill>
                  <a:schemeClr val="accent1"/>
                </a:solidFill>
              </p:grpSpPr>
              <p:sp>
                <p:nvSpPr>
                  <p:cNvPr id="123" name="Freihandform: Form 122">
                    <a:extLst>
                      <a:ext uri="{FF2B5EF4-FFF2-40B4-BE49-F238E27FC236}">
                        <a16:creationId xmlns:a16="http://schemas.microsoft.com/office/drawing/2014/main" id="{9AD63FAC-0678-42CB-B82A-6698797CA440}"/>
                      </a:ext>
                    </a:extLst>
                  </p:cNvPr>
                  <p:cNvSpPr/>
                  <p:nvPr/>
                </p:nvSpPr>
                <p:spPr>
                  <a:xfrm>
                    <a:off x="4643836" y="1521179"/>
                    <a:ext cx="1374482" cy="1002766"/>
                  </a:xfrm>
                  <a:custGeom>
                    <a:avLst/>
                    <a:gdLst>
                      <a:gd name="connsiteX0" fmla="*/ 1376902 w 1374481"/>
                      <a:gd name="connsiteY0" fmla="*/ 639091 h 1002766"/>
                      <a:gd name="connsiteX1" fmla="*/ 1231847 w 1374481"/>
                      <a:gd name="connsiteY1" fmla="*/ 296767 h 1002766"/>
                      <a:gd name="connsiteX2" fmla="*/ 1007953 w 1374481"/>
                      <a:gd name="connsiteY2" fmla="*/ 0 h 1002766"/>
                      <a:gd name="connsiteX3" fmla="*/ 0 w 1374481"/>
                      <a:gd name="connsiteY3" fmla="*/ 1007953 h 1002766"/>
                      <a:gd name="connsiteX4" fmla="*/ 1376902 w 1374481"/>
                      <a:gd name="connsiteY4" fmla="*/ 639091 h 1002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4481" h="1002766">
                        <a:moveTo>
                          <a:pt x="1376902" y="639091"/>
                        </a:moveTo>
                        <a:cubicBezTo>
                          <a:pt x="1343621" y="521957"/>
                          <a:pt x="1295557" y="407071"/>
                          <a:pt x="1231847" y="296767"/>
                        </a:cubicBezTo>
                        <a:cubicBezTo>
                          <a:pt x="1168223" y="186549"/>
                          <a:pt x="1092670" y="87396"/>
                          <a:pt x="1007953" y="0"/>
                        </a:cubicBezTo>
                        <a:lnTo>
                          <a:pt x="0" y="1007953"/>
                        </a:lnTo>
                        <a:lnTo>
                          <a:pt x="1376902" y="639091"/>
                        </a:lnTo>
                        <a:close/>
                      </a:path>
                    </a:pathLst>
                  </a:custGeom>
                  <a:solidFill>
                    <a:srgbClr val="DC7D1F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24" name="Grafik 3537">
                    <a:extLst>
                      <a:ext uri="{FF2B5EF4-FFF2-40B4-BE49-F238E27FC236}">
                        <a16:creationId xmlns:a16="http://schemas.microsoft.com/office/drawing/2014/main" id="{88CE49B3-0AAC-48B9-BD96-C664A09D238F}"/>
                      </a:ext>
                    </a:extLst>
                  </p:cNvPr>
                  <p:cNvGrpSpPr/>
                  <p:nvPr/>
                </p:nvGrpSpPr>
                <p:grpSpPr>
                  <a:xfrm>
                    <a:off x="5671758" y="1711618"/>
                    <a:ext cx="233403" cy="319848"/>
                    <a:chOff x="5671758" y="1711618"/>
                    <a:chExt cx="233403" cy="319848"/>
                  </a:xfrm>
                  <a:solidFill>
                    <a:srgbClr val="FFFFFF"/>
                  </a:solidFill>
                </p:grpSpPr>
                <p:sp>
                  <p:nvSpPr>
                    <p:cNvPr id="128" name="Freihandform: Form 127">
                      <a:extLst>
                        <a:ext uri="{FF2B5EF4-FFF2-40B4-BE49-F238E27FC236}">
                          <a16:creationId xmlns:a16="http://schemas.microsoft.com/office/drawing/2014/main" id="{C3DC533E-A15C-435D-BC54-C228856E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1758" y="1711618"/>
                      <a:ext cx="60512" cy="43223"/>
                    </a:xfrm>
                    <a:custGeom>
                      <a:avLst/>
                      <a:gdLst>
                        <a:gd name="connsiteX0" fmla="*/ 0 w 60511"/>
                        <a:gd name="connsiteY0" fmla="*/ 45297 h 43222"/>
                        <a:gd name="connsiteX1" fmla="*/ 61463 w 60511"/>
                        <a:gd name="connsiteY1" fmla="*/ 0 h 43222"/>
                        <a:gd name="connsiteX2" fmla="*/ 64488 w 60511"/>
                        <a:gd name="connsiteY2" fmla="*/ 4149 h 43222"/>
                        <a:gd name="connsiteX3" fmla="*/ 3026 w 60511"/>
                        <a:gd name="connsiteY3" fmla="*/ 49447 h 43222"/>
                        <a:gd name="connsiteX4" fmla="*/ 0 w 60511"/>
                        <a:gd name="connsiteY4" fmla="*/ 45297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0" y="45297"/>
                          </a:moveTo>
                          <a:lnTo>
                            <a:pt x="61463" y="0"/>
                          </a:lnTo>
                          <a:lnTo>
                            <a:pt x="64488" y="4149"/>
                          </a:lnTo>
                          <a:lnTo>
                            <a:pt x="3026" y="49447"/>
                          </a:lnTo>
                          <a:lnTo>
                            <a:pt x="0" y="452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" name="Freihandform: Form 128">
                      <a:extLst>
                        <a:ext uri="{FF2B5EF4-FFF2-40B4-BE49-F238E27FC236}">
                          <a16:creationId xmlns:a16="http://schemas.microsoft.com/office/drawing/2014/main" id="{60F7CAD5-1664-4750-B46C-F28E538B2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4552" y="1730636"/>
                      <a:ext cx="77801" cy="69156"/>
                    </a:xfrm>
                    <a:custGeom>
                      <a:avLst/>
                      <a:gdLst>
                        <a:gd name="connsiteX0" fmla="*/ 22908 w 77800"/>
                        <a:gd name="connsiteY0" fmla="*/ 76591 h 69156"/>
                        <a:gd name="connsiteX1" fmla="*/ 19191 w 77800"/>
                        <a:gd name="connsiteY1" fmla="*/ 71231 h 69156"/>
                        <a:gd name="connsiteX2" fmla="*/ 58956 w 77800"/>
                        <a:gd name="connsiteY2" fmla="*/ 8472 h 69156"/>
                        <a:gd name="connsiteX3" fmla="*/ 58696 w 77800"/>
                        <a:gd name="connsiteY3" fmla="*/ 8126 h 69156"/>
                        <a:gd name="connsiteX4" fmla="*/ 47804 w 77800"/>
                        <a:gd name="connsiteY4" fmla="*/ 16425 h 69156"/>
                        <a:gd name="connsiteX5" fmla="*/ 2853 w 77800"/>
                        <a:gd name="connsiteY5" fmla="*/ 47631 h 69156"/>
                        <a:gd name="connsiteX6" fmla="*/ 0 w 77800"/>
                        <a:gd name="connsiteY6" fmla="*/ 43482 h 69156"/>
                        <a:gd name="connsiteX7" fmla="*/ 62673 w 77800"/>
                        <a:gd name="connsiteY7" fmla="*/ 0 h 69156"/>
                        <a:gd name="connsiteX8" fmla="*/ 66477 w 77800"/>
                        <a:gd name="connsiteY8" fmla="*/ 5446 h 69156"/>
                        <a:gd name="connsiteX9" fmla="*/ 27230 w 77800"/>
                        <a:gd name="connsiteY9" fmla="*/ 67600 h 69156"/>
                        <a:gd name="connsiteX10" fmla="*/ 27403 w 77800"/>
                        <a:gd name="connsiteY10" fmla="*/ 67860 h 69156"/>
                        <a:gd name="connsiteX11" fmla="*/ 38900 w 77800"/>
                        <a:gd name="connsiteY11" fmla="*/ 59388 h 69156"/>
                        <a:gd name="connsiteX12" fmla="*/ 82728 w 77800"/>
                        <a:gd name="connsiteY12" fmla="*/ 28959 h 69156"/>
                        <a:gd name="connsiteX13" fmla="*/ 85581 w 77800"/>
                        <a:gd name="connsiteY13" fmla="*/ 33109 h 69156"/>
                        <a:gd name="connsiteX14" fmla="*/ 22908 w 77800"/>
                        <a:gd name="connsiteY14" fmla="*/ 76591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69156">
                          <a:moveTo>
                            <a:pt x="22908" y="76591"/>
                          </a:moveTo>
                          <a:lnTo>
                            <a:pt x="19191" y="71231"/>
                          </a:lnTo>
                          <a:lnTo>
                            <a:pt x="58956" y="8472"/>
                          </a:lnTo>
                          <a:lnTo>
                            <a:pt x="58696" y="8126"/>
                          </a:lnTo>
                          <a:cubicBezTo>
                            <a:pt x="55066" y="11152"/>
                            <a:pt x="51435" y="13918"/>
                            <a:pt x="47804" y="16425"/>
                          </a:cubicBezTo>
                          <a:lnTo>
                            <a:pt x="2853" y="47631"/>
                          </a:lnTo>
                          <a:lnTo>
                            <a:pt x="0" y="43482"/>
                          </a:lnTo>
                          <a:lnTo>
                            <a:pt x="62673" y="0"/>
                          </a:lnTo>
                          <a:lnTo>
                            <a:pt x="66477" y="5446"/>
                          </a:lnTo>
                          <a:lnTo>
                            <a:pt x="27230" y="67600"/>
                          </a:lnTo>
                          <a:lnTo>
                            <a:pt x="27403" y="67860"/>
                          </a:lnTo>
                          <a:cubicBezTo>
                            <a:pt x="31898" y="64402"/>
                            <a:pt x="35788" y="61549"/>
                            <a:pt x="38900" y="59388"/>
                          </a:cubicBezTo>
                          <a:lnTo>
                            <a:pt x="82728" y="28959"/>
                          </a:lnTo>
                          <a:lnTo>
                            <a:pt x="85581" y="33109"/>
                          </a:lnTo>
                          <a:lnTo>
                            <a:pt x="22908" y="765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" name="Freihandform: Form 129">
                      <a:extLst>
                        <a:ext uri="{FF2B5EF4-FFF2-40B4-BE49-F238E27FC236}">
                          <a16:creationId xmlns:a16="http://schemas.microsoft.com/office/drawing/2014/main" id="{47FAC225-3214-43B1-879A-3F9C212EA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0427" y="1772822"/>
                      <a:ext cx="69156" cy="51867"/>
                    </a:xfrm>
                    <a:custGeom>
                      <a:avLst/>
                      <a:gdLst>
                        <a:gd name="connsiteX0" fmla="*/ 2766 w 69156"/>
                        <a:gd name="connsiteY0" fmla="*/ 58524 h 51867"/>
                        <a:gd name="connsiteX1" fmla="*/ 0 w 69156"/>
                        <a:gd name="connsiteY1" fmla="*/ 54201 h 51867"/>
                        <a:gd name="connsiteX2" fmla="*/ 59993 w 69156"/>
                        <a:gd name="connsiteY2" fmla="*/ 15474 h 51867"/>
                        <a:gd name="connsiteX3" fmla="*/ 51781 w 69156"/>
                        <a:gd name="connsiteY3" fmla="*/ 2680 h 51867"/>
                        <a:gd name="connsiteX4" fmla="*/ 55930 w 69156"/>
                        <a:gd name="connsiteY4" fmla="*/ 0 h 51867"/>
                        <a:gd name="connsiteX5" fmla="*/ 75207 w 69156"/>
                        <a:gd name="connsiteY5" fmla="*/ 29824 h 51867"/>
                        <a:gd name="connsiteX6" fmla="*/ 71058 w 69156"/>
                        <a:gd name="connsiteY6" fmla="*/ 32503 h 51867"/>
                        <a:gd name="connsiteX7" fmla="*/ 62846 w 69156"/>
                        <a:gd name="connsiteY7" fmla="*/ 19710 h 51867"/>
                        <a:gd name="connsiteX8" fmla="*/ 2766 w 69156"/>
                        <a:gd name="connsiteY8" fmla="*/ 5852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156" h="51867">
                          <a:moveTo>
                            <a:pt x="2766" y="58524"/>
                          </a:moveTo>
                          <a:lnTo>
                            <a:pt x="0" y="54201"/>
                          </a:lnTo>
                          <a:lnTo>
                            <a:pt x="59993" y="15474"/>
                          </a:lnTo>
                          <a:lnTo>
                            <a:pt x="51781" y="2680"/>
                          </a:lnTo>
                          <a:lnTo>
                            <a:pt x="55930" y="0"/>
                          </a:lnTo>
                          <a:lnTo>
                            <a:pt x="75207" y="29824"/>
                          </a:lnTo>
                          <a:lnTo>
                            <a:pt x="71058" y="32503"/>
                          </a:lnTo>
                          <a:lnTo>
                            <a:pt x="62846" y="19710"/>
                          </a:lnTo>
                          <a:lnTo>
                            <a:pt x="2766" y="585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" name="Freihandform: Form 130">
                      <a:extLst>
                        <a:ext uri="{FF2B5EF4-FFF2-40B4-BE49-F238E27FC236}">
                          <a16:creationId xmlns:a16="http://schemas.microsoft.com/office/drawing/2014/main" id="{E7B17EA5-AFD1-4774-8967-12B19B3F0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5987" y="1811636"/>
                      <a:ext cx="60512" cy="43223"/>
                    </a:xfrm>
                    <a:custGeom>
                      <a:avLst/>
                      <a:gdLst>
                        <a:gd name="connsiteX0" fmla="*/ 0 w 60511"/>
                        <a:gd name="connsiteY0" fmla="*/ 40024 h 43222"/>
                        <a:gd name="connsiteX1" fmla="*/ 65007 w 60511"/>
                        <a:gd name="connsiteY1" fmla="*/ 0 h 43222"/>
                        <a:gd name="connsiteX2" fmla="*/ 67687 w 60511"/>
                        <a:gd name="connsiteY2" fmla="*/ 4322 h 43222"/>
                        <a:gd name="connsiteX3" fmla="*/ 2680 w 60511"/>
                        <a:gd name="connsiteY3" fmla="*/ 44346 h 43222"/>
                        <a:gd name="connsiteX4" fmla="*/ 0 w 60511"/>
                        <a:gd name="connsiteY4" fmla="*/ 40024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11" h="43222">
                          <a:moveTo>
                            <a:pt x="0" y="40024"/>
                          </a:moveTo>
                          <a:lnTo>
                            <a:pt x="65007" y="0"/>
                          </a:lnTo>
                          <a:lnTo>
                            <a:pt x="67687" y="4322"/>
                          </a:lnTo>
                          <a:lnTo>
                            <a:pt x="2680" y="44346"/>
                          </a:lnTo>
                          <a:lnTo>
                            <a:pt x="0" y="400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" name="Freihandform: Form 131">
                      <a:extLst>
                        <a:ext uri="{FF2B5EF4-FFF2-40B4-BE49-F238E27FC236}">
                          <a16:creationId xmlns:a16="http://schemas.microsoft.com/office/drawing/2014/main" id="{53D7BA1E-EF64-425E-A8BF-D131E3244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7484" y="1832037"/>
                      <a:ext cx="86445" cy="77801"/>
                    </a:xfrm>
                    <a:custGeom>
                      <a:avLst/>
                      <a:gdLst>
                        <a:gd name="connsiteX0" fmla="*/ 12102 w 86445"/>
                        <a:gd name="connsiteY0" fmla="*/ 59129 h 77800"/>
                        <a:gd name="connsiteX1" fmla="*/ 62932 w 86445"/>
                        <a:gd name="connsiteY1" fmla="*/ 7607 h 77800"/>
                        <a:gd name="connsiteX2" fmla="*/ 62759 w 86445"/>
                        <a:gd name="connsiteY2" fmla="*/ 7262 h 77800"/>
                        <a:gd name="connsiteX3" fmla="*/ 50916 w 86445"/>
                        <a:gd name="connsiteY3" fmla="*/ 14436 h 77800"/>
                        <a:gd name="connsiteX4" fmla="*/ 2334 w 86445"/>
                        <a:gd name="connsiteY4" fmla="*/ 41407 h 77800"/>
                        <a:gd name="connsiteX5" fmla="*/ 0 w 86445"/>
                        <a:gd name="connsiteY5" fmla="*/ 37085 h 77800"/>
                        <a:gd name="connsiteX6" fmla="*/ 66736 w 86445"/>
                        <a:gd name="connsiteY6" fmla="*/ 0 h 77800"/>
                        <a:gd name="connsiteX7" fmla="*/ 70453 w 86445"/>
                        <a:gd name="connsiteY7" fmla="*/ 6656 h 77800"/>
                        <a:gd name="connsiteX8" fmla="*/ 27749 w 86445"/>
                        <a:gd name="connsiteY8" fmla="*/ 49966 h 77800"/>
                        <a:gd name="connsiteX9" fmla="*/ 17721 w 86445"/>
                        <a:gd name="connsiteY9" fmla="*/ 58956 h 77800"/>
                        <a:gd name="connsiteX10" fmla="*/ 17894 w 86445"/>
                        <a:gd name="connsiteY10" fmla="*/ 59302 h 77800"/>
                        <a:gd name="connsiteX11" fmla="*/ 30861 w 86445"/>
                        <a:gd name="connsiteY11" fmla="*/ 55757 h 77800"/>
                        <a:gd name="connsiteX12" fmla="*/ 90249 w 86445"/>
                        <a:gd name="connsiteY12" fmla="*/ 42185 h 77800"/>
                        <a:gd name="connsiteX13" fmla="*/ 94052 w 86445"/>
                        <a:gd name="connsiteY13" fmla="*/ 49015 h 77800"/>
                        <a:gd name="connsiteX14" fmla="*/ 27317 w 86445"/>
                        <a:gd name="connsiteY14" fmla="*/ 86100 h 77800"/>
                        <a:gd name="connsiteX15" fmla="*/ 24810 w 86445"/>
                        <a:gd name="connsiteY15" fmla="*/ 81604 h 77800"/>
                        <a:gd name="connsiteX16" fmla="*/ 73046 w 86445"/>
                        <a:gd name="connsiteY16" fmla="*/ 54806 h 77800"/>
                        <a:gd name="connsiteX17" fmla="*/ 85754 w 86445"/>
                        <a:gd name="connsiteY17" fmla="*/ 48409 h 77800"/>
                        <a:gd name="connsiteX18" fmla="*/ 85581 w 86445"/>
                        <a:gd name="connsiteY18" fmla="*/ 48064 h 77800"/>
                        <a:gd name="connsiteX19" fmla="*/ 15128 w 86445"/>
                        <a:gd name="connsiteY19" fmla="*/ 64143 h 77800"/>
                        <a:gd name="connsiteX20" fmla="*/ 12102 w 86445"/>
                        <a:gd name="connsiteY20" fmla="*/ 59129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86445" h="77800">
                          <a:moveTo>
                            <a:pt x="12102" y="59129"/>
                          </a:moveTo>
                          <a:lnTo>
                            <a:pt x="62932" y="7607"/>
                          </a:lnTo>
                          <a:lnTo>
                            <a:pt x="62759" y="7262"/>
                          </a:lnTo>
                          <a:cubicBezTo>
                            <a:pt x="56535" y="11152"/>
                            <a:pt x="52559" y="13486"/>
                            <a:pt x="50916" y="14436"/>
                          </a:cubicBezTo>
                          <a:lnTo>
                            <a:pt x="2334" y="41407"/>
                          </a:lnTo>
                          <a:lnTo>
                            <a:pt x="0" y="37085"/>
                          </a:lnTo>
                          <a:lnTo>
                            <a:pt x="66736" y="0"/>
                          </a:lnTo>
                          <a:lnTo>
                            <a:pt x="70453" y="6656"/>
                          </a:lnTo>
                          <a:lnTo>
                            <a:pt x="27749" y="49966"/>
                          </a:lnTo>
                          <a:cubicBezTo>
                            <a:pt x="24032" y="53769"/>
                            <a:pt x="20660" y="56795"/>
                            <a:pt x="17721" y="58956"/>
                          </a:cubicBezTo>
                          <a:lnTo>
                            <a:pt x="17894" y="59302"/>
                          </a:lnTo>
                          <a:cubicBezTo>
                            <a:pt x="20314" y="58351"/>
                            <a:pt x="24637" y="57140"/>
                            <a:pt x="30861" y="55757"/>
                          </a:cubicBezTo>
                          <a:lnTo>
                            <a:pt x="90249" y="42185"/>
                          </a:lnTo>
                          <a:lnTo>
                            <a:pt x="94052" y="49015"/>
                          </a:lnTo>
                          <a:lnTo>
                            <a:pt x="27317" y="86100"/>
                          </a:lnTo>
                          <a:lnTo>
                            <a:pt x="24810" y="81604"/>
                          </a:lnTo>
                          <a:lnTo>
                            <a:pt x="73046" y="54806"/>
                          </a:lnTo>
                          <a:cubicBezTo>
                            <a:pt x="74948" y="53769"/>
                            <a:pt x="79184" y="51608"/>
                            <a:pt x="85754" y="48409"/>
                          </a:cubicBezTo>
                          <a:lnTo>
                            <a:pt x="85581" y="48064"/>
                          </a:lnTo>
                          <a:lnTo>
                            <a:pt x="15128" y="64143"/>
                          </a:lnTo>
                          <a:lnTo>
                            <a:pt x="12102" y="59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" name="Freihandform: Form 132">
                      <a:extLst>
                        <a:ext uri="{FF2B5EF4-FFF2-40B4-BE49-F238E27FC236}">
                          <a16:creationId xmlns:a16="http://schemas.microsoft.com/office/drawing/2014/main" id="{12495562-24CA-476B-8EFF-2F0C8F8D9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2408" y="1897130"/>
                      <a:ext cx="69156" cy="34578"/>
                    </a:xfrm>
                    <a:custGeom>
                      <a:avLst/>
                      <a:gdLst>
                        <a:gd name="connsiteX0" fmla="*/ 0 w 69156"/>
                        <a:gd name="connsiteY0" fmla="*/ 35615 h 34578"/>
                        <a:gd name="connsiteX1" fmla="*/ 67514 w 69156"/>
                        <a:gd name="connsiteY1" fmla="*/ 0 h 34578"/>
                        <a:gd name="connsiteX2" fmla="*/ 69934 w 69156"/>
                        <a:gd name="connsiteY2" fmla="*/ 4495 h 34578"/>
                        <a:gd name="connsiteX3" fmla="*/ 2420 w 69156"/>
                        <a:gd name="connsiteY3" fmla="*/ 40111 h 34578"/>
                        <a:gd name="connsiteX4" fmla="*/ 0 w 69156"/>
                        <a:gd name="connsiteY4" fmla="*/ 35615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156" h="34578">
                          <a:moveTo>
                            <a:pt x="0" y="35615"/>
                          </a:moveTo>
                          <a:lnTo>
                            <a:pt x="67514" y="0"/>
                          </a:lnTo>
                          <a:lnTo>
                            <a:pt x="69934" y="4495"/>
                          </a:lnTo>
                          <a:lnTo>
                            <a:pt x="2420" y="40111"/>
                          </a:lnTo>
                          <a:lnTo>
                            <a:pt x="0" y="356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" name="Freihandform: Form 133">
                      <a:extLst>
                        <a:ext uri="{FF2B5EF4-FFF2-40B4-BE49-F238E27FC236}">
                          <a16:creationId xmlns:a16="http://schemas.microsoft.com/office/drawing/2014/main" id="{53459ADA-B9AE-42AB-92C1-DC6AD730F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5634" y="1910616"/>
                      <a:ext cx="69156" cy="51867"/>
                    </a:xfrm>
                    <a:custGeom>
                      <a:avLst/>
                      <a:gdLst>
                        <a:gd name="connsiteX0" fmla="*/ 2334 w 69156"/>
                        <a:gd name="connsiteY0" fmla="*/ 52386 h 51867"/>
                        <a:gd name="connsiteX1" fmla="*/ 0 w 69156"/>
                        <a:gd name="connsiteY1" fmla="*/ 47804 h 51867"/>
                        <a:gd name="connsiteX2" fmla="*/ 63883 w 69156"/>
                        <a:gd name="connsiteY2" fmla="*/ 15820 h 51867"/>
                        <a:gd name="connsiteX3" fmla="*/ 57054 w 69156"/>
                        <a:gd name="connsiteY3" fmla="*/ 2248 h 51867"/>
                        <a:gd name="connsiteX4" fmla="*/ 61463 w 69156"/>
                        <a:gd name="connsiteY4" fmla="*/ 0 h 51867"/>
                        <a:gd name="connsiteX5" fmla="*/ 77369 w 69156"/>
                        <a:gd name="connsiteY5" fmla="*/ 31725 h 51867"/>
                        <a:gd name="connsiteX6" fmla="*/ 72960 w 69156"/>
                        <a:gd name="connsiteY6" fmla="*/ 33887 h 51867"/>
                        <a:gd name="connsiteX7" fmla="*/ 66131 w 69156"/>
                        <a:gd name="connsiteY7" fmla="*/ 20315 h 51867"/>
                        <a:gd name="connsiteX8" fmla="*/ 2334 w 69156"/>
                        <a:gd name="connsiteY8" fmla="*/ 5238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156" h="51867">
                          <a:moveTo>
                            <a:pt x="2334" y="52386"/>
                          </a:moveTo>
                          <a:lnTo>
                            <a:pt x="0" y="47804"/>
                          </a:lnTo>
                          <a:lnTo>
                            <a:pt x="63883" y="15820"/>
                          </a:lnTo>
                          <a:lnTo>
                            <a:pt x="57054" y="2248"/>
                          </a:lnTo>
                          <a:lnTo>
                            <a:pt x="61463" y="0"/>
                          </a:lnTo>
                          <a:lnTo>
                            <a:pt x="77369" y="31725"/>
                          </a:lnTo>
                          <a:lnTo>
                            <a:pt x="72960" y="33887"/>
                          </a:lnTo>
                          <a:lnTo>
                            <a:pt x="66131" y="20315"/>
                          </a:lnTo>
                          <a:lnTo>
                            <a:pt x="2334" y="5238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" name="Freihandform: Form 134">
                      <a:extLst>
                        <a:ext uri="{FF2B5EF4-FFF2-40B4-BE49-F238E27FC236}">
                          <a16:creationId xmlns:a16="http://schemas.microsoft.com/office/drawing/2014/main" id="{3F5508C9-8E9B-4464-AE0A-11B5354E9C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970" y="1947179"/>
                      <a:ext cx="95090" cy="60512"/>
                    </a:xfrm>
                    <a:custGeom>
                      <a:avLst/>
                      <a:gdLst>
                        <a:gd name="connsiteX0" fmla="*/ 15733 w 95089"/>
                        <a:gd name="connsiteY0" fmla="*/ 63454 h 60511"/>
                        <a:gd name="connsiteX1" fmla="*/ 37949 w 95089"/>
                        <a:gd name="connsiteY1" fmla="*/ 45646 h 60511"/>
                        <a:gd name="connsiteX2" fmla="*/ 30083 w 95089"/>
                        <a:gd name="connsiteY2" fmla="*/ 28876 h 60511"/>
                        <a:gd name="connsiteX3" fmla="*/ 2248 w 95089"/>
                        <a:gd name="connsiteY3" fmla="*/ 34581 h 60511"/>
                        <a:gd name="connsiteX4" fmla="*/ 0 w 95089"/>
                        <a:gd name="connsiteY4" fmla="*/ 29741 h 60511"/>
                        <a:gd name="connsiteX5" fmla="*/ 76936 w 95089"/>
                        <a:gd name="connsiteY5" fmla="*/ 14180 h 60511"/>
                        <a:gd name="connsiteX6" fmla="*/ 79184 w 95089"/>
                        <a:gd name="connsiteY6" fmla="*/ 18935 h 60511"/>
                        <a:gd name="connsiteX7" fmla="*/ 17894 w 95089"/>
                        <a:gd name="connsiteY7" fmla="*/ 68209 h 60511"/>
                        <a:gd name="connsiteX8" fmla="*/ 15733 w 95089"/>
                        <a:gd name="connsiteY8" fmla="*/ 63454 h 60511"/>
                        <a:gd name="connsiteX9" fmla="*/ 42185 w 95089"/>
                        <a:gd name="connsiteY9" fmla="*/ 42362 h 60511"/>
                        <a:gd name="connsiteX10" fmla="*/ 65180 w 95089"/>
                        <a:gd name="connsiteY10" fmla="*/ 24208 h 60511"/>
                        <a:gd name="connsiteX11" fmla="*/ 72701 w 95089"/>
                        <a:gd name="connsiteY11" fmla="*/ 18935 h 60511"/>
                        <a:gd name="connsiteX12" fmla="*/ 63883 w 95089"/>
                        <a:gd name="connsiteY12" fmla="*/ 21442 h 60511"/>
                        <a:gd name="connsiteX13" fmla="*/ 35356 w 95089"/>
                        <a:gd name="connsiteY13" fmla="*/ 27493 h 60511"/>
                        <a:gd name="connsiteX14" fmla="*/ 42185 w 95089"/>
                        <a:gd name="connsiteY14" fmla="*/ 42362 h 60511"/>
                        <a:gd name="connsiteX15" fmla="*/ 92669 w 95089"/>
                        <a:gd name="connsiteY15" fmla="*/ 15045 h 60511"/>
                        <a:gd name="connsiteX16" fmla="*/ 96041 w 95089"/>
                        <a:gd name="connsiteY16" fmla="*/ 14613 h 60511"/>
                        <a:gd name="connsiteX17" fmla="*/ 97856 w 95089"/>
                        <a:gd name="connsiteY17" fmla="*/ 16169 h 60511"/>
                        <a:gd name="connsiteX18" fmla="*/ 97943 w 95089"/>
                        <a:gd name="connsiteY18" fmla="*/ 18676 h 60511"/>
                        <a:gd name="connsiteX19" fmla="*/ 95436 w 95089"/>
                        <a:gd name="connsiteY19" fmla="*/ 20923 h 60511"/>
                        <a:gd name="connsiteX20" fmla="*/ 91978 w 95089"/>
                        <a:gd name="connsiteY20" fmla="*/ 21442 h 60511"/>
                        <a:gd name="connsiteX21" fmla="*/ 90076 w 95089"/>
                        <a:gd name="connsiteY21" fmla="*/ 19799 h 60511"/>
                        <a:gd name="connsiteX22" fmla="*/ 90076 w 95089"/>
                        <a:gd name="connsiteY22" fmla="*/ 17379 h 60511"/>
                        <a:gd name="connsiteX23" fmla="*/ 92669 w 95089"/>
                        <a:gd name="connsiteY23" fmla="*/ 15045 h 60511"/>
                        <a:gd name="connsiteX24" fmla="*/ 86013 w 95089"/>
                        <a:gd name="connsiteY24" fmla="*/ 609 h 60511"/>
                        <a:gd name="connsiteX25" fmla="*/ 89385 w 95089"/>
                        <a:gd name="connsiteY25" fmla="*/ 176 h 60511"/>
                        <a:gd name="connsiteX26" fmla="*/ 91286 w 95089"/>
                        <a:gd name="connsiteY26" fmla="*/ 1905 h 60511"/>
                        <a:gd name="connsiteX27" fmla="*/ 91286 w 95089"/>
                        <a:gd name="connsiteY27" fmla="*/ 4326 h 60511"/>
                        <a:gd name="connsiteX28" fmla="*/ 88779 w 95089"/>
                        <a:gd name="connsiteY28" fmla="*/ 6573 h 60511"/>
                        <a:gd name="connsiteX29" fmla="*/ 85322 w 95089"/>
                        <a:gd name="connsiteY29" fmla="*/ 7092 h 60511"/>
                        <a:gd name="connsiteX30" fmla="*/ 83420 w 95089"/>
                        <a:gd name="connsiteY30" fmla="*/ 5536 h 60511"/>
                        <a:gd name="connsiteX31" fmla="*/ 83420 w 95089"/>
                        <a:gd name="connsiteY31" fmla="*/ 2942 h 60511"/>
                        <a:gd name="connsiteX32" fmla="*/ 86013 w 95089"/>
                        <a:gd name="connsiteY32" fmla="*/ 609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95089" h="60511">
                          <a:moveTo>
                            <a:pt x="15733" y="63454"/>
                          </a:moveTo>
                          <a:lnTo>
                            <a:pt x="37949" y="45646"/>
                          </a:lnTo>
                          <a:lnTo>
                            <a:pt x="30083" y="28876"/>
                          </a:lnTo>
                          <a:lnTo>
                            <a:pt x="2248" y="34581"/>
                          </a:lnTo>
                          <a:lnTo>
                            <a:pt x="0" y="29741"/>
                          </a:lnTo>
                          <a:lnTo>
                            <a:pt x="76936" y="14180"/>
                          </a:lnTo>
                          <a:lnTo>
                            <a:pt x="79184" y="18935"/>
                          </a:lnTo>
                          <a:lnTo>
                            <a:pt x="17894" y="68209"/>
                          </a:lnTo>
                          <a:lnTo>
                            <a:pt x="15733" y="63454"/>
                          </a:lnTo>
                          <a:close/>
                          <a:moveTo>
                            <a:pt x="42185" y="42362"/>
                          </a:moveTo>
                          <a:lnTo>
                            <a:pt x="65180" y="24208"/>
                          </a:lnTo>
                          <a:cubicBezTo>
                            <a:pt x="67773" y="22220"/>
                            <a:pt x="70280" y="20491"/>
                            <a:pt x="72701" y="18935"/>
                          </a:cubicBezTo>
                          <a:cubicBezTo>
                            <a:pt x="69848" y="19886"/>
                            <a:pt x="66909" y="20750"/>
                            <a:pt x="63883" y="21442"/>
                          </a:cubicBezTo>
                          <a:lnTo>
                            <a:pt x="35356" y="27493"/>
                          </a:lnTo>
                          <a:lnTo>
                            <a:pt x="42185" y="42362"/>
                          </a:lnTo>
                          <a:close/>
                          <a:moveTo>
                            <a:pt x="92669" y="15045"/>
                          </a:moveTo>
                          <a:cubicBezTo>
                            <a:pt x="94053" y="14440"/>
                            <a:pt x="95176" y="14267"/>
                            <a:pt x="96041" y="14613"/>
                          </a:cubicBezTo>
                          <a:cubicBezTo>
                            <a:pt x="96905" y="14958"/>
                            <a:pt x="97510" y="15477"/>
                            <a:pt x="97856" y="16169"/>
                          </a:cubicBezTo>
                          <a:cubicBezTo>
                            <a:pt x="98202" y="16947"/>
                            <a:pt x="98202" y="17811"/>
                            <a:pt x="97943" y="18676"/>
                          </a:cubicBezTo>
                          <a:cubicBezTo>
                            <a:pt x="97597" y="19540"/>
                            <a:pt x="96819" y="20318"/>
                            <a:pt x="95436" y="20923"/>
                          </a:cubicBezTo>
                          <a:cubicBezTo>
                            <a:pt x="94053" y="21528"/>
                            <a:pt x="92929" y="21701"/>
                            <a:pt x="91978" y="21442"/>
                          </a:cubicBezTo>
                          <a:cubicBezTo>
                            <a:pt x="91114" y="21096"/>
                            <a:pt x="90422" y="20577"/>
                            <a:pt x="90076" y="19799"/>
                          </a:cubicBezTo>
                          <a:cubicBezTo>
                            <a:pt x="89730" y="19108"/>
                            <a:pt x="89730" y="18243"/>
                            <a:pt x="90076" y="17379"/>
                          </a:cubicBezTo>
                          <a:cubicBezTo>
                            <a:pt x="90422" y="16514"/>
                            <a:pt x="91286" y="15736"/>
                            <a:pt x="92669" y="15045"/>
                          </a:cubicBezTo>
                          <a:close/>
                          <a:moveTo>
                            <a:pt x="86013" y="609"/>
                          </a:moveTo>
                          <a:cubicBezTo>
                            <a:pt x="87396" y="3"/>
                            <a:pt x="88520" y="-170"/>
                            <a:pt x="89385" y="176"/>
                          </a:cubicBezTo>
                          <a:cubicBezTo>
                            <a:pt x="90249" y="522"/>
                            <a:pt x="90854" y="1041"/>
                            <a:pt x="91286" y="1905"/>
                          </a:cubicBezTo>
                          <a:cubicBezTo>
                            <a:pt x="91632" y="2597"/>
                            <a:pt x="91632" y="3461"/>
                            <a:pt x="91286" y="4326"/>
                          </a:cubicBezTo>
                          <a:cubicBezTo>
                            <a:pt x="90940" y="5190"/>
                            <a:pt x="90162" y="5968"/>
                            <a:pt x="88779" y="6573"/>
                          </a:cubicBezTo>
                          <a:cubicBezTo>
                            <a:pt x="87396" y="7265"/>
                            <a:pt x="86272" y="7438"/>
                            <a:pt x="85322" y="7092"/>
                          </a:cubicBezTo>
                          <a:cubicBezTo>
                            <a:pt x="84457" y="6746"/>
                            <a:pt x="83766" y="6314"/>
                            <a:pt x="83420" y="5536"/>
                          </a:cubicBezTo>
                          <a:cubicBezTo>
                            <a:pt x="83074" y="4758"/>
                            <a:pt x="83074" y="3893"/>
                            <a:pt x="83420" y="2942"/>
                          </a:cubicBezTo>
                          <a:cubicBezTo>
                            <a:pt x="83679" y="2078"/>
                            <a:pt x="84544" y="1300"/>
                            <a:pt x="86013" y="60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" name="Freihandform: Form 135">
                      <a:extLst>
                        <a:ext uri="{FF2B5EF4-FFF2-40B4-BE49-F238E27FC236}">
                          <a16:creationId xmlns:a16="http://schemas.microsoft.com/office/drawing/2014/main" id="{29AF686F-5F9E-40DD-B2F8-57FC418ED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9002" y="1985391"/>
                      <a:ext cx="77801" cy="43223"/>
                    </a:xfrm>
                    <a:custGeom>
                      <a:avLst/>
                      <a:gdLst>
                        <a:gd name="connsiteX0" fmla="*/ 1988 w 77800"/>
                        <a:gd name="connsiteY0" fmla="*/ 48842 h 43222"/>
                        <a:gd name="connsiteX1" fmla="*/ 0 w 77800"/>
                        <a:gd name="connsiteY1" fmla="*/ 44174 h 43222"/>
                        <a:gd name="connsiteX2" fmla="*/ 65612 w 77800"/>
                        <a:gd name="connsiteY2" fmla="*/ 15906 h 43222"/>
                        <a:gd name="connsiteX3" fmla="*/ 59561 w 77800"/>
                        <a:gd name="connsiteY3" fmla="*/ 1988 h 43222"/>
                        <a:gd name="connsiteX4" fmla="*/ 64056 w 77800"/>
                        <a:gd name="connsiteY4" fmla="*/ 0 h 43222"/>
                        <a:gd name="connsiteX5" fmla="*/ 78147 w 77800"/>
                        <a:gd name="connsiteY5" fmla="*/ 32590 h 43222"/>
                        <a:gd name="connsiteX6" fmla="*/ 73651 w 77800"/>
                        <a:gd name="connsiteY6" fmla="*/ 34492 h 43222"/>
                        <a:gd name="connsiteX7" fmla="*/ 67600 w 77800"/>
                        <a:gd name="connsiteY7" fmla="*/ 20574 h 43222"/>
                        <a:gd name="connsiteX8" fmla="*/ 1988 w 77800"/>
                        <a:gd name="connsiteY8" fmla="*/ 48842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800" h="43222">
                          <a:moveTo>
                            <a:pt x="1988" y="48842"/>
                          </a:moveTo>
                          <a:lnTo>
                            <a:pt x="0" y="44174"/>
                          </a:lnTo>
                          <a:lnTo>
                            <a:pt x="65612" y="15906"/>
                          </a:lnTo>
                          <a:lnTo>
                            <a:pt x="59561" y="1988"/>
                          </a:lnTo>
                          <a:lnTo>
                            <a:pt x="64056" y="0"/>
                          </a:lnTo>
                          <a:lnTo>
                            <a:pt x="78147" y="32590"/>
                          </a:lnTo>
                          <a:lnTo>
                            <a:pt x="73651" y="34492"/>
                          </a:lnTo>
                          <a:lnTo>
                            <a:pt x="67600" y="20574"/>
                          </a:lnTo>
                          <a:lnTo>
                            <a:pt x="1988" y="488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25" name="Grafik 3537">
                    <a:extLst>
                      <a:ext uri="{FF2B5EF4-FFF2-40B4-BE49-F238E27FC236}">
                        <a16:creationId xmlns:a16="http://schemas.microsoft.com/office/drawing/2014/main" id="{826C0C5C-3457-4753-8D4C-2A1AABF7FE5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057" y="1800215"/>
                    <a:ext cx="423582" cy="423582"/>
                    <a:chOff x="5320057" y="1800215"/>
                    <a:chExt cx="423582" cy="423582"/>
                  </a:xfrm>
                  <a:solidFill>
                    <a:schemeClr val="accent1"/>
                  </a:solidFill>
                </p:grpSpPr>
                <p:sp>
                  <p:nvSpPr>
                    <p:cNvPr id="126" name="Freihandform: Form 125">
                      <a:extLst>
                        <a:ext uri="{FF2B5EF4-FFF2-40B4-BE49-F238E27FC236}">
                          <a16:creationId xmlns:a16="http://schemas.microsoft.com/office/drawing/2014/main" id="{39971E42-2397-47B4-AAE1-54DA320D5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0057" y="1800215"/>
                      <a:ext cx="423582" cy="423582"/>
                    </a:xfrm>
                    <a:custGeom>
                      <a:avLst/>
                      <a:gdLst>
                        <a:gd name="connsiteX0" fmla="*/ 324542 w 423582"/>
                        <a:gd name="connsiteY0" fmla="*/ 110067 h 423582"/>
                        <a:gd name="connsiteX1" fmla="*/ 318883 w 423582"/>
                        <a:gd name="connsiteY1" fmla="*/ 324541 h 423582"/>
                        <a:gd name="connsiteX2" fmla="*/ 104408 w 423582"/>
                        <a:gd name="connsiteY2" fmla="*/ 318883 h 423582"/>
                        <a:gd name="connsiteX3" fmla="*/ 110067 w 423582"/>
                        <a:gd name="connsiteY3" fmla="*/ 104408 h 423582"/>
                        <a:gd name="connsiteX4" fmla="*/ 324542 w 423582"/>
                        <a:gd name="connsiteY4" fmla="*/ 110067 h 423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582" h="423582">
                          <a:moveTo>
                            <a:pt x="324542" y="110067"/>
                          </a:moveTo>
                          <a:cubicBezTo>
                            <a:pt x="382204" y="170855"/>
                            <a:pt x="379671" y="266879"/>
                            <a:pt x="318883" y="324541"/>
                          </a:cubicBezTo>
                          <a:cubicBezTo>
                            <a:pt x="258095" y="382204"/>
                            <a:pt x="162071" y="379671"/>
                            <a:pt x="104408" y="318883"/>
                          </a:cubicBezTo>
                          <a:cubicBezTo>
                            <a:pt x="46745" y="258094"/>
                            <a:pt x="49279" y="162071"/>
                            <a:pt x="110067" y="104408"/>
                          </a:cubicBezTo>
                          <a:cubicBezTo>
                            <a:pt x="170855" y="46745"/>
                            <a:pt x="266879" y="49279"/>
                            <a:pt x="324542" y="11006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" name="Freihandform: Form 126">
                      <a:extLst>
                        <a:ext uri="{FF2B5EF4-FFF2-40B4-BE49-F238E27FC236}">
                          <a16:creationId xmlns:a16="http://schemas.microsoft.com/office/drawing/2014/main" id="{505E82A8-D874-4BDE-8D80-801291D3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05" y="1898469"/>
                      <a:ext cx="198824" cy="207469"/>
                    </a:xfrm>
                    <a:custGeom>
                      <a:avLst/>
                      <a:gdLst>
                        <a:gd name="connsiteX0" fmla="*/ 196990 w 198824"/>
                        <a:gd name="connsiteY0" fmla="*/ 121327 h 207468"/>
                        <a:gd name="connsiteX1" fmla="*/ 142011 w 198824"/>
                        <a:gd name="connsiteY1" fmla="*/ 90466 h 207468"/>
                        <a:gd name="connsiteX2" fmla="*/ 142789 w 198824"/>
                        <a:gd name="connsiteY2" fmla="*/ 27361 h 207468"/>
                        <a:gd name="connsiteX3" fmla="*/ 62567 w 198824"/>
                        <a:gd name="connsiteY3" fmla="*/ 11282 h 207468"/>
                        <a:gd name="connsiteX4" fmla="*/ 19431 w 198824"/>
                        <a:gd name="connsiteY4" fmla="*/ 98765 h 207468"/>
                        <a:gd name="connsiteX5" fmla="*/ 499 w 198824"/>
                        <a:gd name="connsiteY5" fmla="*/ 169218 h 207468"/>
                        <a:gd name="connsiteX6" fmla="*/ 413 w 198824"/>
                        <a:gd name="connsiteY6" fmla="*/ 172244 h 207468"/>
                        <a:gd name="connsiteX7" fmla="*/ 3093 w 198824"/>
                        <a:gd name="connsiteY7" fmla="*/ 173713 h 207468"/>
                        <a:gd name="connsiteX8" fmla="*/ 73632 w 198824"/>
                        <a:gd name="connsiteY8" fmla="*/ 192558 h 207468"/>
                        <a:gd name="connsiteX9" fmla="*/ 170970 w 198824"/>
                        <a:gd name="connsiteY9" fmla="*/ 198955 h 207468"/>
                        <a:gd name="connsiteX10" fmla="*/ 196990 w 198824"/>
                        <a:gd name="connsiteY10" fmla="*/ 121327 h 2074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98824" h="207468">
                          <a:moveTo>
                            <a:pt x="196990" y="121327"/>
                          </a:moveTo>
                          <a:cubicBezTo>
                            <a:pt x="180997" y="93578"/>
                            <a:pt x="156361" y="89861"/>
                            <a:pt x="142011" y="90466"/>
                          </a:cubicBezTo>
                          <a:cubicBezTo>
                            <a:pt x="149704" y="78278"/>
                            <a:pt x="158781" y="55110"/>
                            <a:pt x="142789" y="27361"/>
                          </a:cubicBezTo>
                          <a:cubicBezTo>
                            <a:pt x="118411" y="-14910"/>
                            <a:pt x="78560" y="2033"/>
                            <a:pt x="62567" y="11282"/>
                          </a:cubicBezTo>
                          <a:cubicBezTo>
                            <a:pt x="46315" y="20705"/>
                            <a:pt x="25655" y="43440"/>
                            <a:pt x="19431" y="98765"/>
                          </a:cubicBezTo>
                          <a:cubicBezTo>
                            <a:pt x="13812" y="149076"/>
                            <a:pt x="586" y="169045"/>
                            <a:pt x="499" y="169218"/>
                          </a:cubicBezTo>
                          <a:cubicBezTo>
                            <a:pt x="-106" y="170169"/>
                            <a:pt x="-192" y="171293"/>
                            <a:pt x="413" y="172244"/>
                          </a:cubicBezTo>
                          <a:cubicBezTo>
                            <a:pt x="932" y="173195"/>
                            <a:pt x="1969" y="173713"/>
                            <a:pt x="3093" y="173713"/>
                          </a:cubicBezTo>
                          <a:cubicBezTo>
                            <a:pt x="3352" y="173713"/>
                            <a:pt x="27211" y="172244"/>
                            <a:pt x="73632" y="192558"/>
                          </a:cubicBezTo>
                          <a:cubicBezTo>
                            <a:pt x="124635" y="214861"/>
                            <a:pt x="154718" y="208292"/>
                            <a:pt x="170970" y="198955"/>
                          </a:cubicBezTo>
                          <a:cubicBezTo>
                            <a:pt x="186876" y="189619"/>
                            <a:pt x="221454" y="163599"/>
                            <a:pt x="196990" y="121327"/>
                          </a:cubicBezTo>
                          <a:close/>
                        </a:path>
                      </a:pathLst>
                    </a:custGeom>
                    <a:solidFill>
                      <a:srgbClr val="DC7D1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101" name="Grafik 3537">
                  <a:extLst>
                    <a:ext uri="{FF2B5EF4-FFF2-40B4-BE49-F238E27FC236}">
                      <a16:creationId xmlns:a16="http://schemas.microsoft.com/office/drawing/2014/main" id="{66A41C51-00D9-414D-8EC3-AF8917073DF7}"/>
                    </a:ext>
                  </a:extLst>
                </p:cNvPr>
                <p:cNvGrpSpPr/>
                <p:nvPr/>
              </p:nvGrpSpPr>
              <p:grpSpPr>
                <a:xfrm>
                  <a:off x="3062474" y="2202801"/>
                  <a:ext cx="1417704" cy="734786"/>
                  <a:chOff x="3062474" y="2202801"/>
                  <a:chExt cx="1417704" cy="734786"/>
                </a:xfrm>
                <a:solidFill>
                  <a:schemeClr val="accent1"/>
                </a:solidFill>
              </p:grpSpPr>
              <p:sp>
                <p:nvSpPr>
                  <p:cNvPr id="102" name="Freihandform: Form 101">
                    <a:extLst>
                      <a:ext uri="{FF2B5EF4-FFF2-40B4-BE49-F238E27FC236}">
                        <a16:creationId xmlns:a16="http://schemas.microsoft.com/office/drawing/2014/main" id="{B62A3EF0-1551-4DB0-9C85-D0A2A1B4E7FD}"/>
                      </a:ext>
                    </a:extLst>
                  </p:cNvPr>
                  <p:cNvSpPr/>
                  <p:nvPr/>
                </p:nvSpPr>
                <p:spPr>
                  <a:xfrm>
                    <a:off x="3062474" y="2202801"/>
                    <a:ext cx="1417704" cy="734786"/>
                  </a:xfrm>
                  <a:custGeom>
                    <a:avLst/>
                    <a:gdLst>
                      <a:gd name="connsiteX0" fmla="*/ 1422648 w 1417704"/>
                      <a:gd name="connsiteY0" fmla="*/ 368949 h 734785"/>
                      <a:gd name="connsiteX1" fmla="*/ 45659 w 1417704"/>
                      <a:gd name="connsiteY1" fmla="*/ 0 h 734785"/>
                      <a:gd name="connsiteX2" fmla="*/ 46092 w 1417704"/>
                      <a:gd name="connsiteY2" fmla="*/ 737811 h 734785"/>
                      <a:gd name="connsiteX3" fmla="*/ 1422648 w 1417704"/>
                      <a:gd name="connsiteY3" fmla="*/ 368949 h 734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7704" h="734785">
                        <a:moveTo>
                          <a:pt x="1422648" y="368949"/>
                        </a:moveTo>
                        <a:lnTo>
                          <a:pt x="45659" y="0"/>
                        </a:lnTo>
                        <a:cubicBezTo>
                          <a:pt x="-16408" y="245505"/>
                          <a:pt x="-14161" y="499049"/>
                          <a:pt x="46092" y="737811"/>
                        </a:cubicBezTo>
                        <a:lnTo>
                          <a:pt x="1422648" y="368949"/>
                        </a:lnTo>
                        <a:close/>
                      </a:path>
                    </a:pathLst>
                  </a:custGeom>
                  <a:solidFill>
                    <a:srgbClr val="0786C8"/>
                  </a:solidFill>
                  <a:ln w="863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03" name="Grafik 3537">
                    <a:extLst>
                      <a:ext uri="{FF2B5EF4-FFF2-40B4-BE49-F238E27FC236}">
                        <a16:creationId xmlns:a16="http://schemas.microsoft.com/office/drawing/2014/main" id="{13E41161-4DED-42E4-9781-1CCD4335DAA4}"/>
                      </a:ext>
                    </a:extLst>
                  </p:cNvPr>
                  <p:cNvGrpSpPr/>
                  <p:nvPr/>
                </p:nvGrpSpPr>
                <p:grpSpPr>
                  <a:xfrm>
                    <a:off x="3125768" y="2432487"/>
                    <a:ext cx="77801" cy="276625"/>
                    <a:chOff x="3125768" y="2432487"/>
                    <a:chExt cx="77801" cy="276625"/>
                  </a:xfrm>
                  <a:solidFill>
                    <a:srgbClr val="FFFFFF"/>
                  </a:solidFill>
                </p:grpSpPr>
                <p:sp>
                  <p:nvSpPr>
                    <p:cNvPr id="117" name="Freihandform: Form 116">
                      <a:extLst>
                        <a:ext uri="{FF2B5EF4-FFF2-40B4-BE49-F238E27FC236}">
                          <a16:creationId xmlns:a16="http://schemas.microsoft.com/office/drawing/2014/main" id="{12140B74-7CFE-4111-B1D2-0E6EA2624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7497" y="2637708"/>
                      <a:ext cx="77801" cy="69156"/>
                    </a:xfrm>
                    <a:custGeom>
                      <a:avLst/>
                      <a:gdLst>
                        <a:gd name="connsiteX0" fmla="*/ 346 w 77800"/>
                        <a:gd name="connsiteY0" fmla="*/ 5187 h 69156"/>
                        <a:gd name="connsiteX1" fmla="*/ 0 w 77800"/>
                        <a:gd name="connsiteY1" fmla="*/ 0 h 69156"/>
                        <a:gd name="connsiteX2" fmla="*/ 77282 w 77800"/>
                        <a:gd name="connsiteY2" fmla="*/ 11065 h 69156"/>
                        <a:gd name="connsiteX3" fmla="*/ 77714 w 77800"/>
                        <a:gd name="connsiteY3" fmla="*/ 17289 h 69156"/>
                        <a:gd name="connsiteX4" fmla="*/ 21525 w 77800"/>
                        <a:gd name="connsiteY4" fmla="*/ 32763 h 69156"/>
                        <a:gd name="connsiteX5" fmla="*/ 9163 w 77800"/>
                        <a:gd name="connsiteY5" fmla="*/ 35443 h 69156"/>
                        <a:gd name="connsiteX6" fmla="*/ 14177 w 77800"/>
                        <a:gd name="connsiteY6" fmla="*/ 35875 h 69156"/>
                        <a:gd name="connsiteX7" fmla="*/ 21611 w 77800"/>
                        <a:gd name="connsiteY7" fmla="*/ 36566 h 69156"/>
                        <a:gd name="connsiteX8" fmla="*/ 79443 w 77800"/>
                        <a:gd name="connsiteY8" fmla="*/ 44087 h 69156"/>
                        <a:gd name="connsiteX9" fmla="*/ 79876 w 77800"/>
                        <a:gd name="connsiteY9" fmla="*/ 50138 h 69156"/>
                        <a:gd name="connsiteX10" fmla="*/ 4841 w 77800"/>
                        <a:gd name="connsiteY10" fmla="*/ 71663 h 69156"/>
                        <a:gd name="connsiteX11" fmla="*/ 4495 w 77800"/>
                        <a:gd name="connsiteY11" fmla="*/ 66303 h 69156"/>
                        <a:gd name="connsiteX12" fmla="*/ 56190 w 77800"/>
                        <a:gd name="connsiteY12" fmla="*/ 52040 h 69156"/>
                        <a:gd name="connsiteX13" fmla="*/ 73911 w 77800"/>
                        <a:gd name="connsiteY13" fmla="*/ 47631 h 69156"/>
                        <a:gd name="connsiteX14" fmla="*/ 56017 w 77800"/>
                        <a:gd name="connsiteY14" fmla="*/ 45902 h 69156"/>
                        <a:gd name="connsiteX15" fmla="*/ 2593 w 77800"/>
                        <a:gd name="connsiteY15" fmla="*/ 38814 h 69156"/>
                        <a:gd name="connsiteX16" fmla="*/ 2161 w 77800"/>
                        <a:gd name="connsiteY16" fmla="*/ 33022 h 69156"/>
                        <a:gd name="connsiteX17" fmla="*/ 53856 w 77800"/>
                        <a:gd name="connsiteY17" fmla="*/ 18845 h 69156"/>
                        <a:gd name="connsiteX18" fmla="*/ 67773 w 77800"/>
                        <a:gd name="connsiteY18" fmla="*/ 15474 h 69156"/>
                        <a:gd name="connsiteX19" fmla="*/ 71577 w 77800"/>
                        <a:gd name="connsiteY19" fmla="*/ 14696 h 69156"/>
                        <a:gd name="connsiteX20" fmla="*/ 53423 w 77800"/>
                        <a:gd name="connsiteY20" fmla="*/ 12967 h 69156"/>
                        <a:gd name="connsiteX21" fmla="*/ 346 w 77800"/>
                        <a:gd name="connsiteY21" fmla="*/ 5187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7800" h="69156">
                          <a:moveTo>
                            <a:pt x="346" y="5187"/>
                          </a:moveTo>
                          <a:lnTo>
                            <a:pt x="0" y="0"/>
                          </a:lnTo>
                          <a:lnTo>
                            <a:pt x="77282" y="11065"/>
                          </a:lnTo>
                          <a:lnTo>
                            <a:pt x="77714" y="17289"/>
                          </a:lnTo>
                          <a:lnTo>
                            <a:pt x="21525" y="32763"/>
                          </a:lnTo>
                          <a:cubicBezTo>
                            <a:pt x="20574" y="33022"/>
                            <a:pt x="16511" y="33886"/>
                            <a:pt x="9163" y="35443"/>
                          </a:cubicBezTo>
                          <a:lnTo>
                            <a:pt x="14177" y="35875"/>
                          </a:lnTo>
                          <a:lnTo>
                            <a:pt x="21611" y="36566"/>
                          </a:lnTo>
                          <a:lnTo>
                            <a:pt x="79443" y="44087"/>
                          </a:lnTo>
                          <a:lnTo>
                            <a:pt x="79876" y="50138"/>
                          </a:lnTo>
                          <a:lnTo>
                            <a:pt x="4841" y="71663"/>
                          </a:lnTo>
                          <a:lnTo>
                            <a:pt x="4495" y="66303"/>
                          </a:lnTo>
                          <a:lnTo>
                            <a:pt x="56190" y="52040"/>
                          </a:lnTo>
                          <a:cubicBezTo>
                            <a:pt x="64575" y="49793"/>
                            <a:pt x="70539" y="48323"/>
                            <a:pt x="73911" y="47631"/>
                          </a:cubicBezTo>
                          <a:cubicBezTo>
                            <a:pt x="68292" y="47286"/>
                            <a:pt x="62327" y="46680"/>
                            <a:pt x="56017" y="45902"/>
                          </a:cubicBezTo>
                          <a:lnTo>
                            <a:pt x="2593" y="38814"/>
                          </a:lnTo>
                          <a:lnTo>
                            <a:pt x="2161" y="33022"/>
                          </a:lnTo>
                          <a:lnTo>
                            <a:pt x="53856" y="18845"/>
                          </a:lnTo>
                          <a:cubicBezTo>
                            <a:pt x="59474" y="17376"/>
                            <a:pt x="64143" y="16252"/>
                            <a:pt x="67773" y="15474"/>
                          </a:cubicBezTo>
                          <a:lnTo>
                            <a:pt x="71577" y="14696"/>
                          </a:lnTo>
                          <a:cubicBezTo>
                            <a:pt x="64143" y="14177"/>
                            <a:pt x="58178" y="13572"/>
                            <a:pt x="53423" y="12967"/>
                          </a:cubicBezTo>
                          <a:lnTo>
                            <a:pt x="346" y="518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" name="Freihandform: Form 117">
                      <a:extLst>
                        <a:ext uri="{FF2B5EF4-FFF2-40B4-BE49-F238E27FC236}">
                          <a16:creationId xmlns:a16="http://schemas.microsoft.com/office/drawing/2014/main" id="{3DC1264A-D0E3-4E95-8B0A-CC6BE51F1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7411" y="2618949"/>
                      <a:ext cx="69156" cy="8645"/>
                    </a:xfrm>
                    <a:custGeom>
                      <a:avLst/>
                      <a:gdLst>
                        <a:gd name="connsiteX0" fmla="*/ 76418 w 69156"/>
                        <a:gd name="connsiteY0" fmla="*/ 5100 h 0"/>
                        <a:gd name="connsiteX1" fmla="*/ 173 w 69156"/>
                        <a:gd name="connsiteY1" fmla="*/ 7694 h 0"/>
                        <a:gd name="connsiteX2" fmla="*/ 0 w 69156"/>
                        <a:gd name="connsiteY2" fmla="*/ 2594 h 0"/>
                        <a:gd name="connsiteX3" fmla="*/ 76245 w 69156"/>
                        <a:gd name="connsiteY3" fmla="*/ 0 h 0"/>
                        <a:gd name="connsiteX4" fmla="*/ 76418 w 69156"/>
                        <a:gd name="connsiteY4" fmla="*/ 5100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156">
                          <a:moveTo>
                            <a:pt x="76418" y="5100"/>
                          </a:moveTo>
                          <a:lnTo>
                            <a:pt x="173" y="7694"/>
                          </a:lnTo>
                          <a:lnTo>
                            <a:pt x="0" y="2594"/>
                          </a:lnTo>
                          <a:lnTo>
                            <a:pt x="76245" y="0"/>
                          </a:lnTo>
                          <a:lnTo>
                            <a:pt x="76418" y="51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" name="Freihandform: Form 118">
                      <a:extLst>
                        <a:ext uri="{FF2B5EF4-FFF2-40B4-BE49-F238E27FC236}">
                          <a16:creationId xmlns:a16="http://schemas.microsoft.com/office/drawing/2014/main" id="{B699360D-3E1D-4B49-8013-219D0839B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5768" y="2573649"/>
                      <a:ext cx="77801" cy="25934"/>
                    </a:xfrm>
                    <a:custGeom>
                      <a:avLst/>
                      <a:gdLst>
                        <a:gd name="connsiteX0" fmla="*/ 56967 w 77800"/>
                        <a:gd name="connsiteY0" fmla="*/ 3 h 25933"/>
                        <a:gd name="connsiteX1" fmla="*/ 72268 w 77800"/>
                        <a:gd name="connsiteY1" fmla="*/ 4931 h 25933"/>
                        <a:gd name="connsiteX2" fmla="*/ 78320 w 77800"/>
                        <a:gd name="connsiteY2" fmla="*/ 18070 h 25933"/>
                        <a:gd name="connsiteX3" fmla="*/ 75899 w 77800"/>
                        <a:gd name="connsiteY3" fmla="*/ 32766 h 25933"/>
                        <a:gd name="connsiteX4" fmla="*/ 70367 w 77800"/>
                        <a:gd name="connsiteY4" fmla="*/ 32852 h 25933"/>
                        <a:gd name="connsiteX5" fmla="*/ 72701 w 77800"/>
                        <a:gd name="connsiteY5" fmla="*/ 26110 h 25933"/>
                        <a:gd name="connsiteX6" fmla="*/ 73479 w 77800"/>
                        <a:gd name="connsiteY6" fmla="*/ 18157 h 25933"/>
                        <a:gd name="connsiteX7" fmla="*/ 68897 w 77800"/>
                        <a:gd name="connsiteY7" fmla="*/ 8648 h 25933"/>
                        <a:gd name="connsiteX8" fmla="*/ 57573 w 77800"/>
                        <a:gd name="connsiteY8" fmla="*/ 5103 h 25933"/>
                        <a:gd name="connsiteX9" fmla="*/ 47631 w 77800"/>
                        <a:gd name="connsiteY9" fmla="*/ 7956 h 25933"/>
                        <a:gd name="connsiteX10" fmla="*/ 40370 w 77800"/>
                        <a:gd name="connsiteY10" fmla="*/ 18243 h 25933"/>
                        <a:gd name="connsiteX11" fmla="*/ 34751 w 77800"/>
                        <a:gd name="connsiteY11" fmla="*/ 27147 h 25933"/>
                        <a:gd name="connsiteX12" fmla="*/ 28354 w 77800"/>
                        <a:gd name="connsiteY12" fmla="*/ 31556 h 25933"/>
                        <a:gd name="connsiteX13" fmla="*/ 19537 w 77800"/>
                        <a:gd name="connsiteY13" fmla="*/ 33112 h 25933"/>
                        <a:gd name="connsiteX14" fmla="*/ 9509 w 77800"/>
                        <a:gd name="connsiteY14" fmla="*/ 30951 h 25933"/>
                        <a:gd name="connsiteX15" fmla="*/ 2593 w 77800"/>
                        <a:gd name="connsiteY15" fmla="*/ 24640 h 25933"/>
                        <a:gd name="connsiteX16" fmla="*/ 0 w 77800"/>
                        <a:gd name="connsiteY16" fmla="*/ 15650 h 25933"/>
                        <a:gd name="connsiteX17" fmla="*/ 865 w 77800"/>
                        <a:gd name="connsiteY17" fmla="*/ 7610 h 25933"/>
                        <a:gd name="connsiteX18" fmla="*/ 2939 w 77800"/>
                        <a:gd name="connsiteY18" fmla="*/ 1819 h 25933"/>
                        <a:gd name="connsiteX19" fmla="*/ 7867 w 77800"/>
                        <a:gd name="connsiteY19" fmla="*/ 3720 h 25933"/>
                        <a:gd name="connsiteX20" fmla="*/ 5100 w 77800"/>
                        <a:gd name="connsiteY20" fmla="*/ 15563 h 25933"/>
                        <a:gd name="connsiteX21" fmla="*/ 9077 w 77800"/>
                        <a:gd name="connsiteY21" fmla="*/ 24640 h 25933"/>
                        <a:gd name="connsiteX22" fmla="*/ 19277 w 77800"/>
                        <a:gd name="connsiteY22" fmla="*/ 28011 h 25933"/>
                        <a:gd name="connsiteX23" fmla="*/ 29219 w 77800"/>
                        <a:gd name="connsiteY23" fmla="*/ 25332 h 25933"/>
                        <a:gd name="connsiteX24" fmla="*/ 36394 w 77800"/>
                        <a:gd name="connsiteY24" fmla="*/ 15218 h 25933"/>
                        <a:gd name="connsiteX25" fmla="*/ 45038 w 77800"/>
                        <a:gd name="connsiteY25" fmla="*/ 3807 h 25933"/>
                        <a:gd name="connsiteX26" fmla="*/ 56967 w 77800"/>
                        <a:gd name="connsiteY26" fmla="*/ 3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25933">
                          <a:moveTo>
                            <a:pt x="56967" y="3"/>
                          </a:moveTo>
                          <a:cubicBezTo>
                            <a:pt x="63192" y="-83"/>
                            <a:pt x="68292" y="1559"/>
                            <a:pt x="72268" y="4931"/>
                          </a:cubicBezTo>
                          <a:cubicBezTo>
                            <a:pt x="76245" y="8388"/>
                            <a:pt x="78233" y="12711"/>
                            <a:pt x="78320" y="18070"/>
                          </a:cubicBezTo>
                          <a:cubicBezTo>
                            <a:pt x="78406" y="24208"/>
                            <a:pt x="77628" y="29049"/>
                            <a:pt x="75899" y="32766"/>
                          </a:cubicBezTo>
                          <a:lnTo>
                            <a:pt x="70367" y="32852"/>
                          </a:lnTo>
                          <a:cubicBezTo>
                            <a:pt x="71317" y="31037"/>
                            <a:pt x="72095" y="28789"/>
                            <a:pt x="72701" y="26110"/>
                          </a:cubicBezTo>
                          <a:cubicBezTo>
                            <a:pt x="73219" y="23430"/>
                            <a:pt x="73479" y="20750"/>
                            <a:pt x="73479" y="18157"/>
                          </a:cubicBezTo>
                          <a:cubicBezTo>
                            <a:pt x="73392" y="14267"/>
                            <a:pt x="71923" y="11068"/>
                            <a:pt x="68897" y="8648"/>
                          </a:cubicBezTo>
                          <a:cubicBezTo>
                            <a:pt x="65871" y="6227"/>
                            <a:pt x="62154" y="5017"/>
                            <a:pt x="57573" y="5103"/>
                          </a:cubicBezTo>
                          <a:cubicBezTo>
                            <a:pt x="53337" y="5190"/>
                            <a:pt x="50052" y="6141"/>
                            <a:pt x="47631" y="7956"/>
                          </a:cubicBezTo>
                          <a:cubicBezTo>
                            <a:pt x="45211" y="9772"/>
                            <a:pt x="42790" y="13229"/>
                            <a:pt x="40370" y="18243"/>
                          </a:cubicBezTo>
                          <a:cubicBezTo>
                            <a:pt x="38468" y="22220"/>
                            <a:pt x="36566" y="25159"/>
                            <a:pt x="34751" y="27147"/>
                          </a:cubicBezTo>
                          <a:cubicBezTo>
                            <a:pt x="32936" y="29135"/>
                            <a:pt x="30775" y="30605"/>
                            <a:pt x="28354" y="31556"/>
                          </a:cubicBezTo>
                          <a:cubicBezTo>
                            <a:pt x="25934" y="32507"/>
                            <a:pt x="22995" y="33025"/>
                            <a:pt x="19537" y="33112"/>
                          </a:cubicBezTo>
                          <a:cubicBezTo>
                            <a:pt x="15820" y="33198"/>
                            <a:pt x="12448" y="32420"/>
                            <a:pt x="9509" y="30951"/>
                          </a:cubicBezTo>
                          <a:cubicBezTo>
                            <a:pt x="6570" y="29481"/>
                            <a:pt x="4236" y="27320"/>
                            <a:pt x="2593" y="24640"/>
                          </a:cubicBezTo>
                          <a:cubicBezTo>
                            <a:pt x="951" y="21874"/>
                            <a:pt x="87" y="18935"/>
                            <a:pt x="0" y="15650"/>
                          </a:cubicBezTo>
                          <a:cubicBezTo>
                            <a:pt x="0" y="12711"/>
                            <a:pt x="259" y="10031"/>
                            <a:pt x="865" y="7610"/>
                          </a:cubicBezTo>
                          <a:cubicBezTo>
                            <a:pt x="1470" y="5190"/>
                            <a:pt x="2161" y="3288"/>
                            <a:pt x="2939" y="1819"/>
                          </a:cubicBezTo>
                          <a:lnTo>
                            <a:pt x="7867" y="3720"/>
                          </a:lnTo>
                          <a:cubicBezTo>
                            <a:pt x="5965" y="7610"/>
                            <a:pt x="5014" y="11587"/>
                            <a:pt x="5100" y="15563"/>
                          </a:cubicBezTo>
                          <a:cubicBezTo>
                            <a:pt x="5187" y="19281"/>
                            <a:pt x="6483" y="22393"/>
                            <a:pt x="9077" y="24640"/>
                          </a:cubicBezTo>
                          <a:cubicBezTo>
                            <a:pt x="11670" y="26974"/>
                            <a:pt x="15042" y="28098"/>
                            <a:pt x="19277" y="28011"/>
                          </a:cubicBezTo>
                          <a:cubicBezTo>
                            <a:pt x="23600" y="27925"/>
                            <a:pt x="26885" y="27061"/>
                            <a:pt x="29219" y="25332"/>
                          </a:cubicBezTo>
                          <a:cubicBezTo>
                            <a:pt x="31553" y="23603"/>
                            <a:pt x="33973" y="20231"/>
                            <a:pt x="36394" y="15218"/>
                          </a:cubicBezTo>
                          <a:cubicBezTo>
                            <a:pt x="38814" y="10031"/>
                            <a:pt x="41667" y="6227"/>
                            <a:pt x="45038" y="3807"/>
                          </a:cubicBezTo>
                          <a:cubicBezTo>
                            <a:pt x="48150" y="1386"/>
                            <a:pt x="52213" y="90"/>
                            <a:pt x="56967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" name="Freihandform: Form 119">
                      <a:extLst>
                        <a:ext uri="{FF2B5EF4-FFF2-40B4-BE49-F238E27FC236}">
                          <a16:creationId xmlns:a16="http://schemas.microsoft.com/office/drawing/2014/main" id="{D2FD1647-08D0-4384-9A41-F1A1BD46C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5848" y="2531289"/>
                      <a:ext cx="77801" cy="25934"/>
                    </a:xfrm>
                    <a:custGeom>
                      <a:avLst/>
                      <a:gdLst>
                        <a:gd name="connsiteX0" fmla="*/ 57666 w 77800"/>
                        <a:gd name="connsiteY0" fmla="*/ 5 h 25933"/>
                        <a:gd name="connsiteX1" fmla="*/ 72794 w 77800"/>
                        <a:gd name="connsiteY1" fmla="*/ 5537 h 25933"/>
                        <a:gd name="connsiteX2" fmla="*/ 78326 w 77800"/>
                        <a:gd name="connsiteY2" fmla="*/ 18936 h 25933"/>
                        <a:gd name="connsiteX3" fmla="*/ 75387 w 77800"/>
                        <a:gd name="connsiteY3" fmla="*/ 33545 h 25933"/>
                        <a:gd name="connsiteX4" fmla="*/ 69854 w 77800"/>
                        <a:gd name="connsiteY4" fmla="*/ 33459 h 25933"/>
                        <a:gd name="connsiteX5" fmla="*/ 72361 w 77800"/>
                        <a:gd name="connsiteY5" fmla="*/ 26803 h 25933"/>
                        <a:gd name="connsiteX6" fmla="*/ 73399 w 77800"/>
                        <a:gd name="connsiteY6" fmla="*/ 18850 h 25933"/>
                        <a:gd name="connsiteX7" fmla="*/ 69163 w 77800"/>
                        <a:gd name="connsiteY7" fmla="*/ 9168 h 25933"/>
                        <a:gd name="connsiteX8" fmla="*/ 57925 w 77800"/>
                        <a:gd name="connsiteY8" fmla="*/ 5191 h 25933"/>
                        <a:gd name="connsiteX9" fmla="*/ 47897 w 77800"/>
                        <a:gd name="connsiteY9" fmla="*/ 7698 h 25933"/>
                        <a:gd name="connsiteX10" fmla="*/ 40290 w 77800"/>
                        <a:gd name="connsiteY10" fmla="*/ 17726 h 25933"/>
                        <a:gd name="connsiteX11" fmla="*/ 34325 w 77800"/>
                        <a:gd name="connsiteY11" fmla="*/ 26457 h 25933"/>
                        <a:gd name="connsiteX12" fmla="*/ 27755 w 77800"/>
                        <a:gd name="connsiteY12" fmla="*/ 30693 h 25933"/>
                        <a:gd name="connsiteX13" fmla="*/ 18852 w 77800"/>
                        <a:gd name="connsiteY13" fmla="*/ 31903 h 25933"/>
                        <a:gd name="connsiteX14" fmla="*/ 8910 w 77800"/>
                        <a:gd name="connsiteY14" fmla="*/ 29396 h 25933"/>
                        <a:gd name="connsiteX15" fmla="*/ 2254 w 77800"/>
                        <a:gd name="connsiteY15" fmla="*/ 22826 h 25933"/>
                        <a:gd name="connsiteX16" fmla="*/ 7 w 77800"/>
                        <a:gd name="connsiteY16" fmla="*/ 13749 h 25933"/>
                        <a:gd name="connsiteX17" fmla="*/ 1130 w 77800"/>
                        <a:gd name="connsiteY17" fmla="*/ 5710 h 25933"/>
                        <a:gd name="connsiteX18" fmla="*/ 3378 w 77800"/>
                        <a:gd name="connsiteY18" fmla="*/ 5 h 25933"/>
                        <a:gd name="connsiteX19" fmla="*/ 8219 w 77800"/>
                        <a:gd name="connsiteY19" fmla="*/ 2079 h 25933"/>
                        <a:gd name="connsiteX20" fmla="*/ 5020 w 77800"/>
                        <a:gd name="connsiteY20" fmla="*/ 13836 h 25933"/>
                        <a:gd name="connsiteX21" fmla="*/ 8651 w 77800"/>
                        <a:gd name="connsiteY21" fmla="*/ 23085 h 25933"/>
                        <a:gd name="connsiteX22" fmla="*/ 18765 w 77800"/>
                        <a:gd name="connsiteY22" fmla="*/ 26803 h 25933"/>
                        <a:gd name="connsiteX23" fmla="*/ 28793 w 77800"/>
                        <a:gd name="connsiteY23" fmla="*/ 24469 h 25933"/>
                        <a:gd name="connsiteX24" fmla="*/ 36314 w 77800"/>
                        <a:gd name="connsiteY24" fmla="*/ 14614 h 25933"/>
                        <a:gd name="connsiteX25" fmla="*/ 45304 w 77800"/>
                        <a:gd name="connsiteY25" fmla="*/ 3462 h 25933"/>
                        <a:gd name="connsiteX26" fmla="*/ 57666 w 77800"/>
                        <a:gd name="connsiteY26" fmla="*/ 5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7800" h="25933">
                          <a:moveTo>
                            <a:pt x="57666" y="5"/>
                          </a:moveTo>
                          <a:cubicBezTo>
                            <a:pt x="63890" y="91"/>
                            <a:pt x="68990" y="1993"/>
                            <a:pt x="72794" y="5537"/>
                          </a:cubicBezTo>
                          <a:cubicBezTo>
                            <a:pt x="76597" y="9081"/>
                            <a:pt x="78499" y="13577"/>
                            <a:pt x="78326" y="18936"/>
                          </a:cubicBezTo>
                          <a:cubicBezTo>
                            <a:pt x="78239" y="24987"/>
                            <a:pt x="77202" y="29915"/>
                            <a:pt x="75387" y="33545"/>
                          </a:cubicBezTo>
                          <a:lnTo>
                            <a:pt x="69854" y="33459"/>
                          </a:lnTo>
                          <a:cubicBezTo>
                            <a:pt x="70892" y="31644"/>
                            <a:pt x="71756" y="29396"/>
                            <a:pt x="72361" y="26803"/>
                          </a:cubicBezTo>
                          <a:cubicBezTo>
                            <a:pt x="72966" y="24123"/>
                            <a:pt x="73312" y="21529"/>
                            <a:pt x="73399" y="18850"/>
                          </a:cubicBezTo>
                          <a:cubicBezTo>
                            <a:pt x="73485" y="14960"/>
                            <a:pt x="72015" y="11761"/>
                            <a:pt x="69163" y="9168"/>
                          </a:cubicBezTo>
                          <a:cubicBezTo>
                            <a:pt x="66224" y="6574"/>
                            <a:pt x="62506" y="5278"/>
                            <a:pt x="57925" y="5191"/>
                          </a:cubicBezTo>
                          <a:cubicBezTo>
                            <a:pt x="53689" y="5105"/>
                            <a:pt x="50318" y="5969"/>
                            <a:pt x="47897" y="7698"/>
                          </a:cubicBezTo>
                          <a:cubicBezTo>
                            <a:pt x="45390" y="9427"/>
                            <a:pt x="42883" y="12798"/>
                            <a:pt x="40290" y="17726"/>
                          </a:cubicBezTo>
                          <a:cubicBezTo>
                            <a:pt x="38215" y="21616"/>
                            <a:pt x="36227" y="24555"/>
                            <a:pt x="34325" y="26457"/>
                          </a:cubicBezTo>
                          <a:cubicBezTo>
                            <a:pt x="32424" y="28359"/>
                            <a:pt x="30262" y="29742"/>
                            <a:pt x="27755" y="30693"/>
                          </a:cubicBezTo>
                          <a:cubicBezTo>
                            <a:pt x="25249" y="31557"/>
                            <a:pt x="22309" y="31989"/>
                            <a:pt x="18852" y="31903"/>
                          </a:cubicBezTo>
                          <a:cubicBezTo>
                            <a:pt x="15048" y="31816"/>
                            <a:pt x="11763" y="31038"/>
                            <a:pt x="8910" y="29396"/>
                          </a:cubicBezTo>
                          <a:cubicBezTo>
                            <a:pt x="6058" y="27840"/>
                            <a:pt x="3810" y="25592"/>
                            <a:pt x="2254" y="22826"/>
                          </a:cubicBezTo>
                          <a:cubicBezTo>
                            <a:pt x="698" y="20060"/>
                            <a:pt x="-80" y="17034"/>
                            <a:pt x="7" y="13749"/>
                          </a:cubicBezTo>
                          <a:cubicBezTo>
                            <a:pt x="93" y="10810"/>
                            <a:pt x="439" y="8131"/>
                            <a:pt x="1130" y="5710"/>
                          </a:cubicBezTo>
                          <a:cubicBezTo>
                            <a:pt x="1822" y="3290"/>
                            <a:pt x="2600" y="1388"/>
                            <a:pt x="3378" y="5"/>
                          </a:cubicBezTo>
                          <a:lnTo>
                            <a:pt x="8219" y="2079"/>
                          </a:lnTo>
                          <a:cubicBezTo>
                            <a:pt x="6144" y="5883"/>
                            <a:pt x="5107" y="9859"/>
                            <a:pt x="5020" y="13836"/>
                          </a:cubicBezTo>
                          <a:cubicBezTo>
                            <a:pt x="4934" y="17639"/>
                            <a:pt x="6144" y="20665"/>
                            <a:pt x="8651" y="23085"/>
                          </a:cubicBezTo>
                          <a:cubicBezTo>
                            <a:pt x="11158" y="25506"/>
                            <a:pt x="14529" y="26716"/>
                            <a:pt x="18765" y="26803"/>
                          </a:cubicBezTo>
                          <a:cubicBezTo>
                            <a:pt x="23001" y="26889"/>
                            <a:pt x="26372" y="26111"/>
                            <a:pt x="28793" y="24469"/>
                          </a:cubicBezTo>
                          <a:cubicBezTo>
                            <a:pt x="31213" y="22826"/>
                            <a:pt x="33720" y="19541"/>
                            <a:pt x="36314" y="14614"/>
                          </a:cubicBezTo>
                          <a:cubicBezTo>
                            <a:pt x="38907" y="9514"/>
                            <a:pt x="41932" y="5796"/>
                            <a:pt x="45304" y="3462"/>
                          </a:cubicBezTo>
                          <a:cubicBezTo>
                            <a:pt x="48762" y="1042"/>
                            <a:pt x="52825" y="-82"/>
                            <a:pt x="57666" y="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" name="Freihandform: Form 120">
                      <a:extLst>
                        <a:ext uri="{FF2B5EF4-FFF2-40B4-BE49-F238E27FC236}">
                          <a16:creationId xmlns:a16="http://schemas.microsoft.com/office/drawing/2014/main" id="{13DEB03A-1921-4E22-8E06-70D2C3905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7670" y="2487812"/>
                      <a:ext cx="69156" cy="25934"/>
                    </a:xfrm>
                    <a:custGeom>
                      <a:avLst/>
                      <a:gdLst>
                        <a:gd name="connsiteX0" fmla="*/ 77628 w 69156"/>
                        <a:gd name="connsiteY0" fmla="*/ 3717 h 25933"/>
                        <a:gd name="connsiteX1" fmla="*/ 76245 w 69156"/>
                        <a:gd name="connsiteY1" fmla="*/ 31380 h 25933"/>
                        <a:gd name="connsiteX2" fmla="*/ 0 w 69156"/>
                        <a:gd name="connsiteY2" fmla="*/ 27662 h 25933"/>
                        <a:gd name="connsiteX3" fmla="*/ 1297 w 69156"/>
                        <a:gd name="connsiteY3" fmla="*/ 0 h 25933"/>
                        <a:gd name="connsiteX4" fmla="*/ 6224 w 69156"/>
                        <a:gd name="connsiteY4" fmla="*/ 259 h 25933"/>
                        <a:gd name="connsiteX5" fmla="*/ 5100 w 69156"/>
                        <a:gd name="connsiteY5" fmla="*/ 22821 h 25933"/>
                        <a:gd name="connsiteX6" fmla="*/ 34060 w 69156"/>
                        <a:gd name="connsiteY6" fmla="*/ 24205 h 25933"/>
                        <a:gd name="connsiteX7" fmla="*/ 35097 w 69156"/>
                        <a:gd name="connsiteY7" fmla="*/ 2939 h 25933"/>
                        <a:gd name="connsiteX8" fmla="*/ 40024 w 69156"/>
                        <a:gd name="connsiteY8" fmla="*/ 3198 h 25933"/>
                        <a:gd name="connsiteX9" fmla="*/ 38987 w 69156"/>
                        <a:gd name="connsiteY9" fmla="*/ 24464 h 25933"/>
                        <a:gd name="connsiteX10" fmla="*/ 71577 w 69156"/>
                        <a:gd name="connsiteY10" fmla="*/ 26020 h 25933"/>
                        <a:gd name="connsiteX11" fmla="*/ 72701 w 69156"/>
                        <a:gd name="connsiteY11" fmla="*/ 3458 h 25933"/>
                        <a:gd name="connsiteX12" fmla="*/ 77628 w 69156"/>
                        <a:gd name="connsiteY12" fmla="*/ 3717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9156" h="25933">
                          <a:moveTo>
                            <a:pt x="77628" y="3717"/>
                          </a:moveTo>
                          <a:lnTo>
                            <a:pt x="76245" y="31380"/>
                          </a:lnTo>
                          <a:lnTo>
                            <a:pt x="0" y="27662"/>
                          </a:lnTo>
                          <a:lnTo>
                            <a:pt x="1297" y="0"/>
                          </a:lnTo>
                          <a:lnTo>
                            <a:pt x="6224" y="259"/>
                          </a:lnTo>
                          <a:lnTo>
                            <a:pt x="5100" y="22821"/>
                          </a:lnTo>
                          <a:lnTo>
                            <a:pt x="34060" y="24205"/>
                          </a:lnTo>
                          <a:lnTo>
                            <a:pt x="35097" y="2939"/>
                          </a:lnTo>
                          <a:lnTo>
                            <a:pt x="40024" y="3198"/>
                          </a:lnTo>
                          <a:lnTo>
                            <a:pt x="38987" y="24464"/>
                          </a:lnTo>
                          <a:lnTo>
                            <a:pt x="71577" y="26020"/>
                          </a:lnTo>
                          <a:lnTo>
                            <a:pt x="72701" y="3458"/>
                          </a:lnTo>
                          <a:lnTo>
                            <a:pt x="77628" y="371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" name="Freihandform: Form 121">
                      <a:extLst>
                        <a:ext uri="{FF2B5EF4-FFF2-40B4-BE49-F238E27FC236}">
                          <a16:creationId xmlns:a16="http://schemas.microsoft.com/office/drawing/2014/main" id="{7DA8ADCA-E82F-4166-BA06-FF9E5427F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0004" y="2432487"/>
                      <a:ext cx="77801" cy="43223"/>
                    </a:xfrm>
                    <a:custGeom>
                      <a:avLst/>
                      <a:gdLst>
                        <a:gd name="connsiteX0" fmla="*/ 79443 w 77800"/>
                        <a:gd name="connsiteY0" fmla="*/ 6310 h 43222"/>
                        <a:gd name="connsiteX1" fmla="*/ 78925 w 77800"/>
                        <a:gd name="connsiteY1" fmla="*/ 12794 h 43222"/>
                        <a:gd name="connsiteX2" fmla="*/ 8299 w 77800"/>
                        <a:gd name="connsiteY2" fmla="*/ 35875 h 43222"/>
                        <a:gd name="connsiteX3" fmla="*/ 8299 w 77800"/>
                        <a:gd name="connsiteY3" fmla="*/ 36307 h 43222"/>
                        <a:gd name="connsiteX4" fmla="*/ 21957 w 77800"/>
                        <a:gd name="connsiteY4" fmla="*/ 36826 h 43222"/>
                        <a:gd name="connsiteX5" fmla="*/ 76504 w 77800"/>
                        <a:gd name="connsiteY5" fmla="*/ 41407 h 43222"/>
                        <a:gd name="connsiteX6" fmla="*/ 76072 w 77800"/>
                        <a:gd name="connsiteY6" fmla="*/ 46421 h 43222"/>
                        <a:gd name="connsiteX7" fmla="*/ 0 w 77800"/>
                        <a:gd name="connsiteY7" fmla="*/ 40024 h 43222"/>
                        <a:gd name="connsiteX8" fmla="*/ 519 w 77800"/>
                        <a:gd name="connsiteY8" fmla="*/ 33454 h 43222"/>
                        <a:gd name="connsiteX9" fmla="*/ 70367 w 77800"/>
                        <a:gd name="connsiteY9" fmla="*/ 10546 h 43222"/>
                        <a:gd name="connsiteX10" fmla="*/ 70367 w 77800"/>
                        <a:gd name="connsiteY10" fmla="*/ 10200 h 43222"/>
                        <a:gd name="connsiteX11" fmla="*/ 56103 w 77800"/>
                        <a:gd name="connsiteY11" fmla="*/ 9423 h 43222"/>
                        <a:gd name="connsiteX12" fmla="*/ 2939 w 77800"/>
                        <a:gd name="connsiteY12" fmla="*/ 5014 h 43222"/>
                        <a:gd name="connsiteX13" fmla="*/ 3371 w 77800"/>
                        <a:gd name="connsiteY13" fmla="*/ 0 h 43222"/>
                        <a:gd name="connsiteX14" fmla="*/ 79443 w 77800"/>
                        <a:gd name="connsiteY14" fmla="*/ 631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43222">
                          <a:moveTo>
                            <a:pt x="79443" y="6310"/>
                          </a:moveTo>
                          <a:lnTo>
                            <a:pt x="78925" y="12794"/>
                          </a:lnTo>
                          <a:lnTo>
                            <a:pt x="8299" y="35875"/>
                          </a:lnTo>
                          <a:lnTo>
                            <a:pt x="8299" y="36307"/>
                          </a:lnTo>
                          <a:cubicBezTo>
                            <a:pt x="13053" y="36307"/>
                            <a:pt x="17635" y="36480"/>
                            <a:pt x="21957" y="36826"/>
                          </a:cubicBezTo>
                          <a:lnTo>
                            <a:pt x="76504" y="41407"/>
                          </a:lnTo>
                          <a:lnTo>
                            <a:pt x="76072" y="46421"/>
                          </a:lnTo>
                          <a:lnTo>
                            <a:pt x="0" y="40024"/>
                          </a:lnTo>
                          <a:lnTo>
                            <a:pt x="519" y="33454"/>
                          </a:lnTo>
                          <a:lnTo>
                            <a:pt x="70367" y="10546"/>
                          </a:lnTo>
                          <a:lnTo>
                            <a:pt x="70367" y="10200"/>
                          </a:lnTo>
                          <a:cubicBezTo>
                            <a:pt x="64661" y="10027"/>
                            <a:pt x="59907" y="9768"/>
                            <a:pt x="56103" y="9423"/>
                          </a:cubicBezTo>
                          <a:lnTo>
                            <a:pt x="2939" y="5014"/>
                          </a:lnTo>
                          <a:lnTo>
                            <a:pt x="3371" y="0"/>
                          </a:lnTo>
                          <a:lnTo>
                            <a:pt x="79443" y="63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104" name="Grafik 3537">
                    <a:extLst>
                      <a:ext uri="{FF2B5EF4-FFF2-40B4-BE49-F238E27FC236}">
                        <a16:creationId xmlns:a16="http://schemas.microsoft.com/office/drawing/2014/main" id="{6ACC8A83-A702-400D-902B-14C604FD41BA}"/>
                      </a:ext>
                    </a:extLst>
                  </p:cNvPr>
                  <p:cNvGrpSpPr/>
                  <p:nvPr/>
                </p:nvGrpSpPr>
                <p:grpSpPr>
                  <a:xfrm>
                    <a:off x="3274435" y="2389878"/>
                    <a:ext cx="363071" cy="363071"/>
                    <a:chOff x="3274435" y="2389878"/>
                    <a:chExt cx="363071" cy="363071"/>
                  </a:xfrm>
                  <a:solidFill>
                    <a:schemeClr val="accent1"/>
                  </a:solidFill>
                </p:grpSpPr>
                <p:sp>
                  <p:nvSpPr>
                    <p:cNvPr id="105" name="Freihandform: Form 104">
                      <a:extLst>
                        <a:ext uri="{FF2B5EF4-FFF2-40B4-BE49-F238E27FC236}">
                          <a16:creationId xmlns:a16="http://schemas.microsoft.com/office/drawing/2014/main" id="{6E6EA9C5-167F-4F9D-8BAA-F9DC132B9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4435" y="2389878"/>
                      <a:ext cx="363071" cy="363071"/>
                    </a:xfrm>
                    <a:custGeom>
                      <a:avLst/>
                      <a:gdLst>
                        <a:gd name="connsiteX0" fmla="*/ 329709 w 363070"/>
                        <a:gd name="connsiteY0" fmla="*/ 147698 h 363070"/>
                        <a:gd name="connsiteX1" fmla="*/ 216324 w 363070"/>
                        <a:gd name="connsiteY1" fmla="*/ 329709 h 363070"/>
                        <a:gd name="connsiteX2" fmla="*/ 34313 w 363070"/>
                        <a:gd name="connsiteY2" fmla="*/ 216324 h 363070"/>
                        <a:gd name="connsiteX3" fmla="*/ 147698 w 363070"/>
                        <a:gd name="connsiteY3" fmla="*/ 34313 h 363070"/>
                        <a:gd name="connsiteX4" fmla="*/ 329709 w 363070"/>
                        <a:gd name="connsiteY4" fmla="*/ 147698 h 3630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3070" h="363070">
                          <a:moveTo>
                            <a:pt x="329709" y="147698"/>
                          </a:moveTo>
                          <a:cubicBezTo>
                            <a:pt x="348659" y="229269"/>
                            <a:pt x="297895" y="310759"/>
                            <a:pt x="216324" y="329709"/>
                          </a:cubicBezTo>
                          <a:cubicBezTo>
                            <a:pt x="134752" y="348659"/>
                            <a:pt x="53263" y="297895"/>
                            <a:pt x="34313" y="216324"/>
                          </a:cubicBezTo>
                          <a:cubicBezTo>
                            <a:pt x="15363" y="134752"/>
                            <a:pt x="66127" y="53263"/>
                            <a:pt x="147698" y="34313"/>
                          </a:cubicBezTo>
                          <a:cubicBezTo>
                            <a:pt x="229270" y="15362"/>
                            <a:pt x="310759" y="66127"/>
                            <a:pt x="329709" y="14769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6" name="Freihandform: Form 105">
                      <a:extLst>
                        <a:ext uri="{FF2B5EF4-FFF2-40B4-BE49-F238E27FC236}">
                          <a16:creationId xmlns:a16="http://schemas.microsoft.com/office/drawing/2014/main" id="{804BF9D4-D433-4FB4-BC7F-37E204101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913" y="2554202"/>
                      <a:ext cx="8645" cy="34578"/>
                    </a:xfrm>
                    <a:custGeom>
                      <a:avLst/>
                      <a:gdLst>
                        <a:gd name="connsiteX0" fmla="*/ 0 w 8644"/>
                        <a:gd name="connsiteY0" fmla="*/ 35961 h 34578"/>
                        <a:gd name="connsiteX1" fmla="*/ 0 w 8644"/>
                        <a:gd name="connsiteY1" fmla="*/ 0 h 34578"/>
                        <a:gd name="connsiteX2" fmla="*/ 0 w 8644"/>
                        <a:gd name="connsiteY2" fmla="*/ 35961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644" h="34578">
                          <a:moveTo>
                            <a:pt x="0" y="35961"/>
                          </a:moveTo>
                          <a:cubicBezTo>
                            <a:pt x="0" y="23772"/>
                            <a:pt x="0" y="11930"/>
                            <a:pt x="0" y="0"/>
                          </a:cubicBezTo>
                          <a:cubicBezTo>
                            <a:pt x="14177" y="10892"/>
                            <a:pt x="15820" y="23945"/>
                            <a:pt x="0" y="35961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7" name="Freihandform: Form 106">
                      <a:extLst>
                        <a:ext uri="{FF2B5EF4-FFF2-40B4-BE49-F238E27FC236}">
                          <a16:creationId xmlns:a16="http://schemas.microsoft.com/office/drawing/2014/main" id="{6F7A64A8-752C-4E4B-A814-8D5FD6841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4732" y="2548062"/>
                      <a:ext cx="8645" cy="43223"/>
                    </a:xfrm>
                    <a:custGeom>
                      <a:avLst/>
                      <a:gdLst>
                        <a:gd name="connsiteX0" fmla="*/ 10265 w 8644"/>
                        <a:gd name="connsiteY0" fmla="*/ 6313 h 43222"/>
                        <a:gd name="connsiteX1" fmla="*/ 10265 w 8644"/>
                        <a:gd name="connsiteY1" fmla="*/ 24293 h 43222"/>
                        <a:gd name="connsiteX2" fmla="*/ 10265 w 8644"/>
                        <a:gd name="connsiteY2" fmla="*/ 42274 h 43222"/>
                        <a:gd name="connsiteX3" fmla="*/ 5338 w 8644"/>
                        <a:gd name="connsiteY3" fmla="*/ 48325 h 43222"/>
                        <a:gd name="connsiteX4" fmla="*/ 65 w 8644"/>
                        <a:gd name="connsiteY4" fmla="*/ 42188 h 43222"/>
                        <a:gd name="connsiteX5" fmla="*/ 65 w 8644"/>
                        <a:gd name="connsiteY5" fmla="*/ 6226 h 43222"/>
                        <a:gd name="connsiteX6" fmla="*/ 5251 w 8644"/>
                        <a:gd name="connsiteY6" fmla="*/ 2 h 43222"/>
                        <a:gd name="connsiteX7" fmla="*/ 10265 w 8644"/>
                        <a:gd name="connsiteY7" fmla="*/ 6313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644" h="43222">
                          <a:moveTo>
                            <a:pt x="10265" y="6313"/>
                          </a:moveTo>
                          <a:cubicBezTo>
                            <a:pt x="10265" y="12277"/>
                            <a:pt x="10265" y="18329"/>
                            <a:pt x="10265" y="24293"/>
                          </a:cubicBezTo>
                          <a:cubicBezTo>
                            <a:pt x="10265" y="30258"/>
                            <a:pt x="10265" y="36309"/>
                            <a:pt x="10265" y="42274"/>
                          </a:cubicBezTo>
                          <a:cubicBezTo>
                            <a:pt x="10265" y="45991"/>
                            <a:pt x="8363" y="48239"/>
                            <a:pt x="5338" y="48325"/>
                          </a:cubicBezTo>
                          <a:cubicBezTo>
                            <a:pt x="2226" y="48411"/>
                            <a:pt x="65" y="45991"/>
                            <a:pt x="65" y="42188"/>
                          </a:cubicBezTo>
                          <a:cubicBezTo>
                            <a:pt x="-22" y="30172"/>
                            <a:pt x="-22" y="18242"/>
                            <a:pt x="65" y="6226"/>
                          </a:cubicBezTo>
                          <a:cubicBezTo>
                            <a:pt x="65" y="2336"/>
                            <a:pt x="2140" y="-84"/>
                            <a:pt x="5251" y="2"/>
                          </a:cubicBezTo>
                          <a:cubicBezTo>
                            <a:pt x="8277" y="2"/>
                            <a:pt x="10179" y="2336"/>
                            <a:pt x="10265" y="6313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8" name="Freihandform: Form 107">
                      <a:extLst>
                        <a:ext uri="{FF2B5EF4-FFF2-40B4-BE49-F238E27FC236}">
                          <a16:creationId xmlns:a16="http://schemas.microsoft.com/office/drawing/2014/main" id="{D6D583B1-C5A8-488E-8E3A-370490A71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616" y="2542443"/>
                      <a:ext cx="8645" cy="51867"/>
                    </a:xfrm>
                    <a:custGeom>
                      <a:avLst/>
                      <a:gdLst>
                        <a:gd name="connsiteX0" fmla="*/ 10179 w 8644"/>
                        <a:gd name="connsiteY0" fmla="*/ 7091 h 51867"/>
                        <a:gd name="connsiteX1" fmla="*/ 10179 w 8644"/>
                        <a:gd name="connsiteY1" fmla="*/ 29739 h 51867"/>
                        <a:gd name="connsiteX2" fmla="*/ 10179 w 8644"/>
                        <a:gd name="connsiteY2" fmla="*/ 52388 h 51867"/>
                        <a:gd name="connsiteX3" fmla="*/ 5252 w 8644"/>
                        <a:gd name="connsiteY3" fmla="*/ 59477 h 51867"/>
                        <a:gd name="connsiteX4" fmla="*/ 65 w 8644"/>
                        <a:gd name="connsiteY4" fmla="*/ 52561 h 51867"/>
                        <a:gd name="connsiteX5" fmla="*/ 65 w 8644"/>
                        <a:gd name="connsiteY5" fmla="*/ 6831 h 51867"/>
                        <a:gd name="connsiteX6" fmla="*/ 5252 w 8644"/>
                        <a:gd name="connsiteY6" fmla="*/ 2 h 51867"/>
                        <a:gd name="connsiteX7" fmla="*/ 10179 w 8644"/>
                        <a:gd name="connsiteY7" fmla="*/ 7091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644" h="51867">
                          <a:moveTo>
                            <a:pt x="10179" y="7091"/>
                          </a:moveTo>
                          <a:cubicBezTo>
                            <a:pt x="10179" y="14611"/>
                            <a:pt x="10179" y="22219"/>
                            <a:pt x="10179" y="29739"/>
                          </a:cubicBezTo>
                          <a:cubicBezTo>
                            <a:pt x="10179" y="37260"/>
                            <a:pt x="10179" y="44867"/>
                            <a:pt x="10179" y="52388"/>
                          </a:cubicBezTo>
                          <a:cubicBezTo>
                            <a:pt x="10179" y="56970"/>
                            <a:pt x="8364" y="59390"/>
                            <a:pt x="5252" y="59477"/>
                          </a:cubicBezTo>
                          <a:cubicBezTo>
                            <a:pt x="2140" y="59563"/>
                            <a:pt x="65" y="56970"/>
                            <a:pt x="65" y="52561"/>
                          </a:cubicBezTo>
                          <a:cubicBezTo>
                            <a:pt x="-22" y="37347"/>
                            <a:pt x="-22" y="22046"/>
                            <a:pt x="65" y="6831"/>
                          </a:cubicBezTo>
                          <a:cubicBezTo>
                            <a:pt x="65" y="2423"/>
                            <a:pt x="2226" y="-84"/>
                            <a:pt x="5252" y="2"/>
                          </a:cubicBezTo>
                          <a:cubicBezTo>
                            <a:pt x="8364" y="89"/>
                            <a:pt x="10179" y="2596"/>
                            <a:pt x="10179" y="7091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9" name="Freihandform: Form 108">
                      <a:extLst>
                        <a:ext uri="{FF2B5EF4-FFF2-40B4-BE49-F238E27FC236}">
                          <a16:creationId xmlns:a16="http://schemas.microsoft.com/office/drawing/2014/main" id="{EE899C46-AD1B-47D4-AFF8-ABD568BD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3749" y="2514354"/>
                      <a:ext cx="129668" cy="112379"/>
                    </a:xfrm>
                    <a:custGeom>
                      <a:avLst/>
                      <a:gdLst>
                        <a:gd name="connsiteX0" fmla="*/ 14177 w 129668"/>
                        <a:gd name="connsiteY0" fmla="*/ 19360 h 112378"/>
                        <a:gd name="connsiteX1" fmla="*/ 0 w 129668"/>
                        <a:gd name="connsiteY1" fmla="*/ 57828 h 112378"/>
                        <a:gd name="connsiteX2" fmla="*/ 11670 w 129668"/>
                        <a:gd name="connsiteY2" fmla="*/ 93184 h 112378"/>
                        <a:gd name="connsiteX3" fmla="*/ 70712 w 129668"/>
                        <a:gd name="connsiteY3" fmla="*/ 113844 h 112378"/>
                        <a:gd name="connsiteX4" fmla="*/ 102697 w 129668"/>
                        <a:gd name="connsiteY4" fmla="*/ 98457 h 112378"/>
                        <a:gd name="connsiteX5" fmla="*/ 136929 w 129668"/>
                        <a:gd name="connsiteY5" fmla="*/ 85058 h 112378"/>
                        <a:gd name="connsiteX6" fmla="*/ 136929 w 129668"/>
                        <a:gd name="connsiteY6" fmla="*/ 30684 h 112378"/>
                        <a:gd name="connsiteX7" fmla="*/ 109008 w 129668"/>
                        <a:gd name="connsiteY7" fmla="*/ 21088 h 112378"/>
                        <a:gd name="connsiteX8" fmla="*/ 97338 w 129668"/>
                        <a:gd name="connsiteY8" fmla="*/ 14086 h 112378"/>
                        <a:gd name="connsiteX9" fmla="*/ 78752 w 129668"/>
                        <a:gd name="connsiteY9" fmla="*/ 4578 h 112378"/>
                        <a:gd name="connsiteX10" fmla="*/ 14177 w 129668"/>
                        <a:gd name="connsiteY10" fmla="*/ 19360 h 112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9668" h="112378">
                          <a:moveTo>
                            <a:pt x="14177" y="19360"/>
                          </a:moveTo>
                          <a:cubicBezTo>
                            <a:pt x="5360" y="29560"/>
                            <a:pt x="0" y="43046"/>
                            <a:pt x="0" y="57828"/>
                          </a:cubicBezTo>
                          <a:cubicBezTo>
                            <a:pt x="0" y="71140"/>
                            <a:pt x="4409" y="83416"/>
                            <a:pt x="11670" y="93184"/>
                          </a:cubicBezTo>
                          <a:cubicBezTo>
                            <a:pt x="24378" y="111078"/>
                            <a:pt x="46767" y="119809"/>
                            <a:pt x="70712" y="113844"/>
                          </a:cubicBezTo>
                          <a:cubicBezTo>
                            <a:pt x="82469" y="110905"/>
                            <a:pt x="92497" y="104681"/>
                            <a:pt x="102697" y="98457"/>
                          </a:cubicBezTo>
                          <a:cubicBezTo>
                            <a:pt x="113244" y="91974"/>
                            <a:pt x="123876" y="85577"/>
                            <a:pt x="136929" y="85058"/>
                          </a:cubicBezTo>
                          <a:cubicBezTo>
                            <a:pt x="136929" y="66818"/>
                            <a:pt x="136929" y="48924"/>
                            <a:pt x="136929" y="30684"/>
                          </a:cubicBezTo>
                          <a:cubicBezTo>
                            <a:pt x="126556" y="30252"/>
                            <a:pt x="117652" y="26102"/>
                            <a:pt x="109008" y="21088"/>
                          </a:cubicBezTo>
                          <a:cubicBezTo>
                            <a:pt x="105118" y="18755"/>
                            <a:pt x="101314" y="16248"/>
                            <a:pt x="97338" y="14086"/>
                          </a:cubicBezTo>
                          <a:cubicBezTo>
                            <a:pt x="91200" y="10801"/>
                            <a:pt x="85149" y="7171"/>
                            <a:pt x="78752" y="4578"/>
                          </a:cubicBezTo>
                          <a:cubicBezTo>
                            <a:pt x="54028" y="-5277"/>
                            <a:pt x="29046" y="1293"/>
                            <a:pt x="14177" y="19360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0" name="Freihandform: Form 109">
                      <a:extLst>
                        <a:ext uri="{FF2B5EF4-FFF2-40B4-BE49-F238E27FC236}">
                          <a16:creationId xmlns:a16="http://schemas.microsoft.com/office/drawing/2014/main" id="{22CC01D7-C784-4E42-8B49-A96BECCFF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9693" y="2565094"/>
                      <a:ext cx="43223" cy="8645"/>
                    </a:xfrm>
                    <a:custGeom>
                      <a:avLst/>
                      <a:gdLst>
                        <a:gd name="connsiteX0" fmla="*/ 47977 w 43222"/>
                        <a:gd name="connsiteY0" fmla="*/ 8126 h 8644"/>
                        <a:gd name="connsiteX1" fmla="*/ 47977 w 43222"/>
                        <a:gd name="connsiteY1" fmla="*/ 5187 h 8644"/>
                        <a:gd name="connsiteX2" fmla="*/ 38555 w 43222"/>
                        <a:gd name="connsiteY2" fmla="*/ 0 h 8644"/>
                        <a:gd name="connsiteX3" fmla="*/ 9423 w 43222"/>
                        <a:gd name="connsiteY3" fmla="*/ 0 h 8644"/>
                        <a:gd name="connsiteX4" fmla="*/ 0 w 43222"/>
                        <a:gd name="connsiteY4" fmla="*/ 5187 h 8644"/>
                        <a:gd name="connsiteX5" fmla="*/ 0 w 43222"/>
                        <a:gd name="connsiteY5" fmla="*/ 8126 h 8644"/>
                        <a:gd name="connsiteX6" fmla="*/ 9423 w 43222"/>
                        <a:gd name="connsiteY6" fmla="*/ 13312 h 8644"/>
                        <a:gd name="connsiteX7" fmla="*/ 38555 w 43222"/>
                        <a:gd name="connsiteY7" fmla="*/ 13312 h 8644"/>
                        <a:gd name="connsiteX8" fmla="*/ 47977 w 43222"/>
                        <a:gd name="connsiteY8" fmla="*/ 8126 h 8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222" h="8644">
                          <a:moveTo>
                            <a:pt x="47977" y="8126"/>
                          </a:moveTo>
                          <a:lnTo>
                            <a:pt x="47977" y="5187"/>
                          </a:lnTo>
                          <a:cubicBezTo>
                            <a:pt x="47977" y="2334"/>
                            <a:pt x="43741" y="0"/>
                            <a:pt x="38555" y="0"/>
                          </a:cubicBezTo>
                          <a:lnTo>
                            <a:pt x="9423" y="0"/>
                          </a:lnTo>
                          <a:cubicBezTo>
                            <a:pt x="4236" y="0"/>
                            <a:pt x="0" y="2334"/>
                            <a:pt x="0" y="5187"/>
                          </a:cubicBezTo>
                          <a:lnTo>
                            <a:pt x="0" y="8126"/>
                          </a:lnTo>
                          <a:cubicBezTo>
                            <a:pt x="0" y="10978"/>
                            <a:pt x="4236" y="13312"/>
                            <a:pt x="9423" y="13312"/>
                          </a:cubicBezTo>
                          <a:lnTo>
                            <a:pt x="38555" y="13312"/>
                          </a:lnTo>
                          <a:cubicBezTo>
                            <a:pt x="43741" y="13226"/>
                            <a:pt x="47977" y="10978"/>
                            <a:pt x="47977" y="8126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1" name="Freihandform: Form 110">
                      <a:extLst>
                        <a:ext uri="{FF2B5EF4-FFF2-40B4-BE49-F238E27FC236}">
                          <a16:creationId xmlns:a16="http://schemas.microsoft.com/office/drawing/2014/main" id="{765E203D-E9C5-4C16-B454-08B32B1B7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476" y="2649897"/>
                      <a:ext cx="8645" cy="43223"/>
                    </a:xfrm>
                    <a:custGeom>
                      <a:avLst/>
                      <a:gdLst>
                        <a:gd name="connsiteX0" fmla="*/ 8126 w 8644"/>
                        <a:gd name="connsiteY0" fmla="*/ 0 h 43222"/>
                        <a:gd name="connsiteX1" fmla="*/ 5187 w 8644"/>
                        <a:gd name="connsiteY1" fmla="*/ 0 h 43222"/>
                        <a:gd name="connsiteX2" fmla="*/ 0 w 8644"/>
                        <a:gd name="connsiteY2" fmla="*/ 9423 h 43222"/>
                        <a:gd name="connsiteX3" fmla="*/ 0 w 8644"/>
                        <a:gd name="connsiteY3" fmla="*/ 38555 h 43222"/>
                        <a:gd name="connsiteX4" fmla="*/ 5187 w 8644"/>
                        <a:gd name="connsiteY4" fmla="*/ 47977 h 43222"/>
                        <a:gd name="connsiteX5" fmla="*/ 8126 w 8644"/>
                        <a:gd name="connsiteY5" fmla="*/ 47977 h 43222"/>
                        <a:gd name="connsiteX6" fmla="*/ 13313 w 8644"/>
                        <a:gd name="connsiteY6" fmla="*/ 38555 h 43222"/>
                        <a:gd name="connsiteX7" fmla="*/ 13313 w 8644"/>
                        <a:gd name="connsiteY7" fmla="*/ 9423 h 43222"/>
                        <a:gd name="connsiteX8" fmla="*/ 8126 w 8644"/>
                        <a:gd name="connsiteY8" fmla="*/ 0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644" h="43222">
                          <a:moveTo>
                            <a:pt x="8126" y="0"/>
                          </a:moveTo>
                          <a:lnTo>
                            <a:pt x="5187" y="0"/>
                          </a:lnTo>
                          <a:cubicBezTo>
                            <a:pt x="2334" y="0"/>
                            <a:pt x="0" y="4236"/>
                            <a:pt x="0" y="9423"/>
                          </a:cubicBezTo>
                          <a:lnTo>
                            <a:pt x="0" y="38555"/>
                          </a:lnTo>
                          <a:cubicBezTo>
                            <a:pt x="0" y="43741"/>
                            <a:pt x="2334" y="47977"/>
                            <a:pt x="5187" y="47977"/>
                          </a:cubicBezTo>
                          <a:lnTo>
                            <a:pt x="8126" y="47977"/>
                          </a:lnTo>
                          <a:cubicBezTo>
                            <a:pt x="10979" y="47977"/>
                            <a:pt x="13313" y="43741"/>
                            <a:pt x="13313" y="38555"/>
                          </a:cubicBezTo>
                          <a:lnTo>
                            <a:pt x="13313" y="9423"/>
                          </a:lnTo>
                          <a:cubicBezTo>
                            <a:pt x="13313" y="4236"/>
                            <a:pt x="10979" y="0"/>
                            <a:pt x="8126" y="0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2" name="Freihandform: Form 111">
                      <a:extLst>
                        <a:ext uri="{FF2B5EF4-FFF2-40B4-BE49-F238E27FC236}">
                          <a16:creationId xmlns:a16="http://schemas.microsoft.com/office/drawing/2014/main" id="{14792AC3-A3C6-4818-9BDF-1146C4C6E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1614" y="2623813"/>
                      <a:ext cx="34578" cy="34578"/>
                    </a:xfrm>
                    <a:custGeom>
                      <a:avLst/>
                      <a:gdLst>
                        <a:gd name="connsiteX0" fmla="*/ 36976 w 34578"/>
                        <a:gd name="connsiteY0" fmla="*/ 3003 h 34578"/>
                        <a:gd name="connsiteX1" fmla="*/ 34901 w 34578"/>
                        <a:gd name="connsiteY1" fmla="*/ 928 h 34578"/>
                        <a:gd name="connsiteX2" fmla="*/ 24614 w 34578"/>
                        <a:gd name="connsiteY2" fmla="*/ 3954 h 34578"/>
                        <a:gd name="connsiteX3" fmla="*/ 3954 w 34578"/>
                        <a:gd name="connsiteY3" fmla="*/ 24614 h 34578"/>
                        <a:gd name="connsiteX4" fmla="*/ 928 w 34578"/>
                        <a:gd name="connsiteY4" fmla="*/ 34901 h 34578"/>
                        <a:gd name="connsiteX5" fmla="*/ 3003 w 34578"/>
                        <a:gd name="connsiteY5" fmla="*/ 36976 h 34578"/>
                        <a:gd name="connsiteX6" fmla="*/ 13290 w 34578"/>
                        <a:gd name="connsiteY6" fmla="*/ 33950 h 34578"/>
                        <a:gd name="connsiteX7" fmla="*/ 33950 w 34578"/>
                        <a:gd name="connsiteY7" fmla="*/ 13290 h 34578"/>
                        <a:gd name="connsiteX8" fmla="*/ 36976 w 34578"/>
                        <a:gd name="connsiteY8" fmla="*/ 3003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34578">
                          <a:moveTo>
                            <a:pt x="36976" y="3003"/>
                          </a:moveTo>
                          <a:lnTo>
                            <a:pt x="34901" y="928"/>
                          </a:lnTo>
                          <a:cubicBezTo>
                            <a:pt x="32913" y="-1060"/>
                            <a:pt x="28245" y="236"/>
                            <a:pt x="24614" y="3954"/>
                          </a:cubicBezTo>
                          <a:lnTo>
                            <a:pt x="3954" y="24614"/>
                          </a:lnTo>
                          <a:cubicBezTo>
                            <a:pt x="236" y="28331"/>
                            <a:pt x="-1060" y="32913"/>
                            <a:pt x="928" y="34901"/>
                          </a:cubicBezTo>
                          <a:lnTo>
                            <a:pt x="3003" y="36976"/>
                          </a:lnTo>
                          <a:cubicBezTo>
                            <a:pt x="4991" y="38964"/>
                            <a:pt x="9659" y="37667"/>
                            <a:pt x="13290" y="33950"/>
                          </a:cubicBezTo>
                          <a:lnTo>
                            <a:pt x="33950" y="13290"/>
                          </a:lnTo>
                          <a:cubicBezTo>
                            <a:pt x="37581" y="9573"/>
                            <a:pt x="38964" y="4991"/>
                            <a:pt x="36976" y="3003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3" name="Freihandform: Form 112">
                      <a:extLst>
                        <a:ext uri="{FF2B5EF4-FFF2-40B4-BE49-F238E27FC236}">
                          <a16:creationId xmlns:a16="http://schemas.microsoft.com/office/drawing/2014/main" id="{C8921B06-2CCE-4F2E-A6DB-3A18AA20E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9169" y="2636175"/>
                      <a:ext cx="34578" cy="34578"/>
                    </a:xfrm>
                    <a:custGeom>
                      <a:avLst/>
                      <a:gdLst>
                        <a:gd name="connsiteX0" fmla="*/ 966 w 34578"/>
                        <a:gd name="connsiteY0" fmla="*/ 3003 h 34578"/>
                        <a:gd name="connsiteX1" fmla="*/ 3041 w 34578"/>
                        <a:gd name="connsiteY1" fmla="*/ 928 h 34578"/>
                        <a:gd name="connsiteX2" fmla="*/ 13328 w 34578"/>
                        <a:gd name="connsiteY2" fmla="*/ 3954 h 34578"/>
                        <a:gd name="connsiteX3" fmla="*/ 33989 w 34578"/>
                        <a:gd name="connsiteY3" fmla="*/ 24614 h 34578"/>
                        <a:gd name="connsiteX4" fmla="*/ 37014 w 34578"/>
                        <a:gd name="connsiteY4" fmla="*/ 34901 h 34578"/>
                        <a:gd name="connsiteX5" fmla="*/ 34939 w 34578"/>
                        <a:gd name="connsiteY5" fmla="*/ 36976 h 34578"/>
                        <a:gd name="connsiteX6" fmla="*/ 24652 w 34578"/>
                        <a:gd name="connsiteY6" fmla="*/ 33950 h 34578"/>
                        <a:gd name="connsiteX7" fmla="*/ 3992 w 34578"/>
                        <a:gd name="connsiteY7" fmla="*/ 13290 h 34578"/>
                        <a:gd name="connsiteX8" fmla="*/ 966 w 34578"/>
                        <a:gd name="connsiteY8" fmla="*/ 3003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34578">
                          <a:moveTo>
                            <a:pt x="966" y="3003"/>
                          </a:moveTo>
                          <a:lnTo>
                            <a:pt x="3041" y="928"/>
                          </a:lnTo>
                          <a:cubicBezTo>
                            <a:pt x="5029" y="-1060"/>
                            <a:pt x="9697" y="237"/>
                            <a:pt x="13328" y="3954"/>
                          </a:cubicBezTo>
                          <a:lnTo>
                            <a:pt x="33989" y="24614"/>
                          </a:lnTo>
                          <a:cubicBezTo>
                            <a:pt x="37706" y="28331"/>
                            <a:pt x="39002" y="32913"/>
                            <a:pt x="37014" y="34901"/>
                          </a:cubicBezTo>
                          <a:lnTo>
                            <a:pt x="34939" y="36976"/>
                          </a:lnTo>
                          <a:cubicBezTo>
                            <a:pt x="32951" y="38964"/>
                            <a:pt x="28283" y="37667"/>
                            <a:pt x="24652" y="33950"/>
                          </a:cubicBezTo>
                          <a:lnTo>
                            <a:pt x="3992" y="13290"/>
                          </a:lnTo>
                          <a:cubicBezTo>
                            <a:pt x="275" y="9573"/>
                            <a:pt x="-1108" y="4991"/>
                            <a:pt x="966" y="3003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4" name="Freihandform: Form 113">
                      <a:extLst>
                        <a:ext uri="{FF2B5EF4-FFF2-40B4-BE49-F238E27FC236}">
                          <a16:creationId xmlns:a16="http://schemas.microsoft.com/office/drawing/2014/main" id="{1F94D503-5856-42CB-ADFF-9662350FA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476" y="2445626"/>
                      <a:ext cx="8645" cy="43223"/>
                    </a:xfrm>
                    <a:custGeom>
                      <a:avLst/>
                      <a:gdLst>
                        <a:gd name="connsiteX0" fmla="*/ 8126 w 8644"/>
                        <a:gd name="connsiteY0" fmla="*/ 47977 h 43222"/>
                        <a:gd name="connsiteX1" fmla="*/ 5187 w 8644"/>
                        <a:gd name="connsiteY1" fmla="*/ 47977 h 43222"/>
                        <a:gd name="connsiteX2" fmla="*/ 0 w 8644"/>
                        <a:gd name="connsiteY2" fmla="*/ 38555 h 43222"/>
                        <a:gd name="connsiteX3" fmla="*/ 0 w 8644"/>
                        <a:gd name="connsiteY3" fmla="*/ 9423 h 43222"/>
                        <a:gd name="connsiteX4" fmla="*/ 5187 w 8644"/>
                        <a:gd name="connsiteY4" fmla="*/ 0 h 43222"/>
                        <a:gd name="connsiteX5" fmla="*/ 8126 w 8644"/>
                        <a:gd name="connsiteY5" fmla="*/ 0 h 43222"/>
                        <a:gd name="connsiteX6" fmla="*/ 13313 w 8644"/>
                        <a:gd name="connsiteY6" fmla="*/ 9423 h 43222"/>
                        <a:gd name="connsiteX7" fmla="*/ 13313 w 8644"/>
                        <a:gd name="connsiteY7" fmla="*/ 38555 h 43222"/>
                        <a:gd name="connsiteX8" fmla="*/ 8126 w 8644"/>
                        <a:gd name="connsiteY8" fmla="*/ 47977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644" h="43222">
                          <a:moveTo>
                            <a:pt x="8126" y="47977"/>
                          </a:moveTo>
                          <a:lnTo>
                            <a:pt x="5187" y="47977"/>
                          </a:lnTo>
                          <a:cubicBezTo>
                            <a:pt x="2334" y="47977"/>
                            <a:pt x="0" y="43741"/>
                            <a:pt x="0" y="38555"/>
                          </a:cubicBezTo>
                          <a:lnTo>
                            <a:pt x="0" y="9423"/>
                          </a:lnTo>
                          <a:cubicBezTo>
                            <a:pt x="0" y="4236"/>
                            <a:pt x="2334" y="0"/>
                            <a:pt x="5187" y="0"/>
                          </a:cubicBezTo>
                          <a:lnTo>
                            <a:pt x="8126" y="0"/>
                          </a:lnTo>
                          <a:cubicBezTo>
                            <a:pt x="10979" y="0"/>
                            <a:pt x="13313" y="4236"/>
                            <a:pt x="13313" y="9423"/>
                          </a:cubicBezTo>
                          <a:lnTo>
                            <a:pt x="13313" y="38555"/>
                          </a:lnTo>
                          <a:cubicBezTo>
                            <a:pt x="13313" y="43741"/>
                            <a:pt x="10979" y="47977"/>
                            <a:pt x="8126" y="47977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5" name="Freihandform: Form 114">
                      <a:extLst>
                        <a:ext uri="{FF2B5EF4-FFF2-40B4-BE49-F238E27FC236}">
                          <a16:creationId xmlns:a16="http://schemas.microsoft.com/office/drawing/2014/main" id="{4F71F7DF-43A4-4924-85AF-97D127090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1614" y="2481783"/>
                      <a:ext cx="34578" cy="34578"/>
                    </a:xfrm>
                    <a:custGeom>
                      <a:avLst/>
                      <a:gdLst>
                        <a:gd name="connsiteX0" fmla="*/ 36976 w 34578"/>
                        <a:gd name="connsiteY0" fmla="*/ 34901 h 34578"/>
                        <a:gd name="connsiteX1" fmla="*/ 34901 w 34578"/>
                        <a:gd name="connsiteY1" fmla="*/ 36976 h 34578"/>
                        <a:gd name="connsiteX2" fmla="*/ 24614 w 34578"/>
                        <a:gd name="connsiteY2" fmla="*/ 33950 h 34578"/>
                        <a:gd name="connsiteX3" fmla="*/ 3954 w 34578"/>
                        <a:gd name="connsiteY3" fmla="*/ 13290 h 34578"/>
                        <a:gd name="connsiteX4" fmla="*/ 928 w 34578"/>
                        <a:gd name="connsiteY4" fmla="*/ 3003 h 34578"/>
                        <a:gd name="connsiteX5" fmla="*/ 3003 w 34578"/>
                        <a:gd name="connsiteY5" fmla="*/ 928 h 34578"/>
                        <a:gd name="connsiteX6" fmla="*/ 13290 w 34578"/>
                        <a:gd name="connsiteY6" fmla="*/ 3954 h 34578"/>
                        <a:gd name="connsiteX7" fmla="*/ 33950 w 34578"/>
                        <a:gd name="connsiteY7" fmla="*/ 24614 h 34578"/>
                        <a:gd name="connsiteX8" fmla="*/ 36976 w 34578"/>
                        <a:gd name="connsiteY8" fmla="*/ 34901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34578">
                          <a:moveTo>
                            <a:pt x="36976" y="34901"/>
                          </a:moveTo>
                          <a:lnTo>
                            <a:pt x="34901" y="36976"/>
                          </a:lnTo>
                          <a:cubicBezTo>
                            <a:pt x="32913" y="38964"/>
                            <a:pt x="28245" y="37667"/>
                            <a:pt x="24614" y="33950"/>
                          </a:cubicBezTo>
                          <a:lnTo>
                            <a:pt x="3954" y="13290"/>
                          </a:lnTo>
                          <a:cubicBezTo>
                            <a:pt x="236" y="9573"/>
                            <a:pt x="-1060" y="4991"/>
                            <a:pt x="928" y="3003"/>
                          </a:cubicBezTo>
                          <a:lnTo>
                            <a:pt x="3003" y="928"/>
                          </a:lnTo>
                          <a:cubicBezTo>
                            <a:pt x="4991" y="-1060"/>
                            <a:pt x="9659" y="236"/>
                            <a:pt x="13290" y="3954"/>
                          </a:cubicBezTo>
                          <a:lnTo>
                            <a:pt x="33950" y="24614"/>
                          </a:lnTo>
                          <a:cubicBezTo>
                            <a:pt x="37581" y="28331"/>
                            <a:pt x="38964" y="32913"/>
                            <a:pt x="36976" y="34901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6" name="Freihandform: Form 115">
                      <a:extLst>
                        <a:ext uri="{FF2B5EF4-FFF2-40B4-BE49-F238E27FC236}">
                          <a16:creationId xmlns:a16="http://schemas.microsoft.com/office/drawing/2014/main" id="{1B805A34-C88F-49BF-B47B-0199A7AFB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9169" y="2469508"/>
                      <a:ext cx="34578" cy="34578"/>
                    </a:xfrm>
                    <a:custGeom>
                      <a:avLst/>
                      <a:gdLst>
                        <a:gd name="connsiteX0" fmla="*/ 966 w 34578"/>
                        <a:gd name="connsiteY0" fmla="*/ 34901 h 34578"/>
                        <a:gd name="connsiteX1" fmla="*/ 3041 w 34578"/>
                        <a:gd name="connsiteY1" fmla="*/ 36976 h 34578"/>
                        <a:gd name="connsiteX2" fmla="*/ 13328 w 34578"/>
                        <a:gd name="connsiteY2" fmla="*/ 33950 h 34578"/>
                        <a:gd name="connsiteX3" fmla="*/ 33989 w 34578"/>
                        <a:gd name="connsiteY3" fmla="*/ 13290 h 34578"/>
                        <a:gd name="connsiteX4" fmla="*/ 37014 w 34578"/>
                        <a:gd name="connsiteY4" fmla="*/ 3003 h 34578"/>
                        <a:gd name="connsiteX5" fmla="*/ 34939 w 34578"/>
                        <a:gd name="connsiteY5" fmla="*/ 928 h 34578"/>
                        <a:gd name="connsiteX6" fmla="*/ 24652 w 34578"/>
                        <a:gd name="connsiteY6" fmla="*/ 3954 h 34578"/>
                        <a:gd name="connsiteX7" fmla="*/ 3992 w 34578"/>
                        <a:gd name="connsiteY7" fmla="*/ 24614 h 34578"/>
                        <a:gd name="connsiteX8" fmla="*/ 966 w 34578"/>
                        <a:gd name="connsiteY8" fmla="*/ 34901 h 3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578" h="34578">
                          <a:moveTo>
                            <a:pt x="966" y="34901"/>
                          </a:moveTo>
                          <a:lnTo>
                            <a:pt x="3041" y="36976"/>
                          </a:lnTo>
                          <a:cubicBezTo>
                            <a:pt x="5029" y="38964"/>
                            <a:pt x="9697" y="37667"/>
                            <a:pt x="13328" y="33950"/>
                          </a:cubicBezTo>
                          <a:lnTo>
                            <a:pt x="33989" y="13290"/>
                          </a:lnTo>
                          <a:cubicBezTo>
                            <a:pt x="37706" y="9573"/>
                            <a:pt x="39002" y="4991"/>
                            <a:pt x="37014" y="3003"/>
                          </a:cubicBezTo>
                          <a:lnTo>
                            <a:pt x="34939" y="928"/>
                          </a:lnTo>
                          <a:cubicBezTo>
                            <a:pt x="32951" y="-1060"/>
                            <a:pt x="28283" y="237"/>
                            <a:pt x="24652" y="3954"/>
                          </a:cubicBezTo>
                          <a:lnTo>
                            <a:pt x="3992" y="24614"/>
                          </a:lnTo>
                          <a:cubicBezTo>
                            <a:pt x="275" y="28245"/>
                            <a:pt x="-1108" y="32826"/>
                            <a:pt x="966" y="34901"/>
                          </a:cubicBez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</p:grpSp>
        </p:grpSp>
        <p:grpSp>
          <p:nvGrpSpPr>
            <p:cNvPr id="30" name="Zielgruppe">
              <a:extLst>
                <a:ext uri="{FF2B5EF4-FFF2-40B4-BE49-F238E27FC236}">
                  <a16:creationId xmlns:a16="http://schemas.microsoft.com/office/drawing/2014/main" id="{95B5D30C-BC9E-4F98-89DB-E4214EC25DA7}"/>
                </a:ext>
              </a:extLst>
            </p:cNvPr>
            <p:cNvGrpSpPr/>
            <p:nvPr/>
          </p:nvGrpSpPr>
          <p:grpSpPr>
            <a:xfrm>
              <a:off x="3672000" y="1671750"/>
              <a:ext cx="1800000" cy="1800000"/>
              <a:chOff x="3672000" y="1671750"/>
              <a:chExt cx="1800000" cy="180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1E8993EA-77D9-4322-98A2-1F2A1E74691A}"/>
                  </a:ext>
                </a:extLst>
              </p:cNvPr>
              <p:cNvSpPr/>
              <p:nvPr/>
            </p:nvSpPr>
            <p:spPr bwMode="gray">
              <a:xfrm>
                <a:off x="3672000" y="1671750"/>
                <a:ext cx="1800000" cy="1800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88194" tIns="44097" rIns="88194" bIns="440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736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AF697BA6-3684-4A96-A88E-A812035C7D7D}"/>
                  </a:ext>
                </a:extLst>
              </p:cNvPr>
              <p:cNvGrpSpPr/>
              <p:nvPr/>
            </p:nvGrpSpPr>
            <p:grpSpPr>
              <a:xfrm>
                <a:off x="3723539" y="1723289"/>
                <a:ext cx="1696922" cy="1696922"/>
                <a:chOff x="3717833" y="1719399"/>
                <a:chExt cx="1696922" cy="1696922"/>
              </a:xfrm>
            </p:grpSpPr>
            <p:grpSp>
              <p:nvGrpSpPr>
                <p:cNvPr id="33" name="Grafik 3538">
                  <a:extLst>
                    <a:ext uri="{FF2B5EF4-FFF2-40B4-BE49-F238E27FC236}">
                      <a16:creationId xmlns:a16="http://schemas.microsoft.com/office/drawing/2014/main" id="{5F827272-17AC-4ECD-8CB7-5D5B1CC388BB}"/>
                    </a:ext>
                  </a:extLst>
                </p:cNvPr>
                <p:cNvGrpSpPr/>
                <p:nvPr/>
              </p:nvGrpSpPr>
              <p:grpSpPr>
                <a:xfrm>
                  <a:off x="3838219" y="1845263"/>
                  <a:ext cx="1456723" cy="1450900"/>
                  <a:chOff x="3838219" y="1845263"/>
                  <a:chExt cx="1456723" cy="1450900"/>
                </a:xfrm>
                <a:solidFill>
                  <a:schemeClr val="accent1"/>
                </a:solidFill>
              </p:grpSpPr>
              <p:grpSp>
                <p:nvGrpSpPr>
                  <p:cNvPr id="38" name="Grafik 3538">
                    <a:extLst>
                      <a:ext uri="{FF2B5EF4-FFF2-40B4-BE49-F238E27FC236}">
                        <a16:creationId xmlns:a16="http://schemas.microsoft.com/office/drawing/2014/main" id="{EBDA01AB-62E5-4A85-9C1A-D0D3234C5DF0}"/>
                      </a:ext>
                    </a:extLst>
                  </p:cNvPr>
                  <p:cNvGrpSpPr/>
                  <p:nvPr/>
                </p:nvGrpSpPr>
                <p:grpSpPr>
                  <a:xfrm>
                    <a:off x="4320789" y="3175139"/>
                    <a:ext cx="501383" cy="121024"/>
                    <a:chOff x="4320789" y="3175139"/>
                    <a:chExt cx="501383" cy="121024"/>
                  </a:xfrm>
                  <a:solidFill>
                    <a:srgbClr val="009F60"/>
                  </a:solidFill>
                </p:grpSpPr>
                <p:sp>
                  <p:nvSpPr>
                    <p:cNvPr id="78" name="Freihandform: Form 77">
                      <a:extLst>
                        <a:ext uri="{FF2B5EF4-FFF2-40B4-BE49-F238E27FC236}">
                          <a16:creationId xmlns:a16="http://schemas.microsoft.com/office/drawing/2014/main" id="{F626FD3F-7C15-40EB-B21A-85AFDDFAD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1568" y="3175514"/>
                      <a:ext cx="51867" cy="86445"/>
                    </a:xfrm>
                    <a:custGeom>
                      <a:avLst/>
                      <a:gdLst>
                        <a:gd name="connsiteX0" fmla="*/ 1935 w 51867"/>
                        <a:gd name="connsiteY0" fmla="*/ 32560 h 86445"/>
                        <a:gd name="connsiteX1" fmla="*/ 1763 w 51867"/>
                        <a:gd name="connsiteY1" fmla="*/ 13715 h 86445"/>
                        <a:gd name="connsiteX2" fmla="*/ 15853 w 51867"/>
                        <a:gd name="connsiteY2" fmla="*/ 2390 h 86445"/>
                        <a:gd name="connsiteX3" fmla="*/ 34698 w 51867"/>
                        <a:gd name="connsiteY3" fmla="*/ 489 h 86445"/>
                        <a:gd name="connsiteX4" fmla="*/ 39626 w 51867"/>
                        <a:gd name="connsiteY4" fmla="*/ 15011 h 86445"/>
                        <a:gd name="connsiteX5" fmla="*/ 21472 w 51867"/>
                        <a:gd name="connsiteY5" fmla="*/ 14752 h 86445"/>
                        <a:gd name="connsiteX6" fmla="*/ 15940 w 51867"/>
                        <a:gd name="connsiteY6" fmla="*/ 19247 h 86445"/>
                        <a:gd name="connsiteX7" fmla="*/ 15940 w 51867"/>
                        <a:gd name="connsiteY7" fmla="*/ 26249 h 86445"/>
                        <a:gd name="connsiteX8" fmla="*/ 20954 w 51867"/>
                        <a:gd name="connsiteY8" fmla="*/ 32560 h 86445"/>
                        <a:gd name="connsiteX9" fmla="*/ 31759 w 51867"/>
                        <a:gd name="connsiteY9" fmla="*/ 36969 h 86445"/>
                        <a:gd name="connsiteX10" fmla="*/ 41700 w 51867"/>
                        <a:gd name="connsiteY10" fmla="*/ 41032 h 86445"/>
                        <a:gd name="connsiteX11" fmla="*/ 48184 w 51867"/>
                        <a:gd name="connsiteY11" fmla="*/ 46824 h 86445"/>
                        <a:gd name="connsiteX12" fmla="*/ 52765 w 51867"/>
                        <a:gd name="connsiteY12" fmla="*/ 55641 h 86445"/>
                        <a:gd name="connsiteX13" fmla="*/ 52593 w 51867"/>
                        <a:gd name="connsiteY13" fmla="*/ 73621 h 86445"/>
                        <a:gd name="connsiteX14" fmla="*/ 39453 w 51867"/>
                        <a:gd name="connsiteY14" fmla="*/ 84687 h 86445"/>
                        <a:gd name="connsiteX15" fmla="*/ 20348 w 51867"/>
                        <a:gd name="connsiteY15" fmla="*/ 85551 h 86445"/>
                        <a:gd name="connsiteX16" fmla="*/ 21213 w 51867"/>
                        <a:gd name="connsiteY16" fmla="*/ 72152 h 86445"/>
                        <a:gd name="connsiteX17" fmla="*/ 27523 w 51867"/>
                        <a:gd name="connsiteY17" fmla="*/ 73016 h 86445"/>
                        <a:gd name="connsiteX18" fmla="*/ 34007 w 51867"/>
                        <a:gd name="connsiteY18" fmla="*/ 72152 h 86445"/>
                        <a:gd name="connsiteX19" fmla="*/ 38675 w 51867"/>
                        <a:gd name="connsiteY19" fmla="*/ 67916 h 86445"/>
                        <a:gd name="connsiteX20" fmla="*/ 38415 w 51867"/>
                        <a:gd name="connsiteY20" fmla="*/ 60914 h 86445"/>
                        <a:gd name="connsiteX21" fmla="*/ 33747 w 51867"/>
                        <a:gd name="connsiteY21" fmla="*/ 54776 h 86445"/>
                        <a:gd name="connsiteX22" fmla="*/ 23460 w 51867"/>
                        <a:gd name="connsiteY22" fmla="*/ 50800 h 86445"/>
                        <a:gd name="connsiteX23" fmla="*/ 9111 w 51867"/>
                        <a:gd name="connsiteY23" fmla="*/ 43884 h 86445"/>
                        <a:gd name="connsiteX24" fmla="*/ 1935 w 51867"/>
                        <a:gd name="connsiteY24" fmla="*/ 32560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51867" h="86445">
                          <a:moveTo>
                            <a:pt x="1935" y="32560"/>
                          </a:moveTo>
                          <a:cubicBezTo>
                            <a:pt x="-572" y="25212"/>
                            <a:pt x="-658" y="18902"/>
                            <a:pt x="1763" y="13715"/>
                          </a:cubicBezTo>
                          <a:cubicBezTo>
                            <a:pt x="4183" y="8528"/>
                            <a:pt x="8851" y="4725"/>
                            <a:pt x="15853" y="2390"/>
                          </a:cubicBezTo>
                          <a:cubicBezTo>
                            <a:pt x="22682" y="57"/>
                            <a:pt x="28993" y="-549"/>
                            <a:pt x="34698" y="489"/>
                          </a:cubicBezTo>
                          <a:lnTo>
                            <a:pt x="39626" y="15011"/>
                          </a:lnTo>
                          <a:cubicBezTo>
                            <a:pt x="32451" y="13196"/>
                            <a:pt x="26400" y="13110"/>
                            <a:pt x="21472" y="14752"/>
                          </a:cubicBezTo>
                          <a:cubicBezTo>
                            <a:pt x="18706" y="15703"/>
                            <a:pt x="16804" y="17173"/>
                            <a:pt x="15940" y="19247"/>
                          </a:cubicBezTo>
                          <a:cubicBezTo>
                            <a:pt x="15075" y="21235"/>
                            <a:pt x="15075" y="23656"/>
                            <a:pt x="15940" y="26249"/>
                          </a:cubicBezTo>
                          <a:cubicBezTo>
                            <a:pt x="16804" y="28843"/>
                            <a:pt x="18533" y="31004"/>
                            <a:pt x="20954" y="32560"/>
                          </a:cubicBezTo>
                          <a:cubicBezTo>
                            <a:pt x="23374" y="34202"/>
                            <a:pt x="27005" y="35672"/>
                            <a:pt x="31759" y="36969"/>
                          </a:cubicBezTo>
                          <a:cubicBezTo>
                            <a:pt x="35908" y="38179"/>
                            <a:pt x="39280" y="39562"/>
                            <a:pt x="41700" y="41032"/>
                          </a:cubicBezTo>
                          <a:cubicBezTo>
                            <a:pt x="44207" y="42588"/>
                            <a:pt x="46369" y="44489"/>
                            <a:pt x="48184" y="46824"/>
                          </a:cubicBezTo>
                          <a:cubicBezTo>
                            <a:pt x="49999" y="49157"/>
                            <a:pt x="51555" y="52097"/>
                            <a:pt x="52765" y="55641"/>
                          </a:cubicBezTo>
                          <a:cubicBezTo>
                            <a:pt x="55099" y="62384"/>
                            <a:pt x="55013" y="68348"/>
                            <a:pt x="52593" y="73621"/>
                          </a:cubicBezTo>
                          <a:cubicBezTo>
                            <a:pt x="50172" y="78808"/>
                            <a:pt x="45850" y="82525"/>
                            <a:pt x="39453" y="84687"/>
                          </a:cubicBezTo>
                          <a:cubicBezTo>
                            <a:pt x="33402" y="86761"/>
                            <a:pt x="27005" y="87021"/>
                            <a:pt x="20348" y="85551"/>
                          </a:cubicBezTo>
                          <a:lnTo>
                            <a:pt x="21213" y="72152"/>
                          </a:lnTo>
                          <a:cubicBezTo>
                            <a:pt x="23287" y="72584"/>
                            <a:pt x="25362" y="72843"/>
                            <a:pt x="27523" y="73016"/>
                          </a:cubicBezTo>
                          <a:cubicBezTo>
                            <a:pt x="29684" y="73189"/>
                            <a:pt x="31845" y="72843"/>
                            <a:pt x="34007" y="72152"/>
                          </a:cubicBezTo>
                          <a:cubicBezTo>
                            <a:pt x="36341" y="71374"/>
                            <a:pt x="37897" y="69904"/>
                            <a:pt x="38675" y="67916"/>
                          </a:cubicBezTo>
                          <a:cubicBezTo>
                            <a:pt x="39453" y="65928"/>
                            <a:pt x="39366" y="63594"/>
                            <a:pt x="38415" y="60914"/>
                          </a:cubicBezTo>
                          <a:cubicBezTo>
                            <a:pt x="37551" y="58234"/>
                            <a:pt x="35995" y="56159"/>
                            <a:pt x="33747" y="54776"/>
                          </a:cubicBezTo>
                          <a:cubicBezTo>
                            <a:pt x="31586" y="53307"/>
                            <a:pt x="28128" y="52010"/>
                            <a:pt x="23460" y="50800"/>
                          </a:cubicBezTo>
                          <a:cubicBezTo>
                            <a:pt x="17150" y="49071"/>
                            <a:pt x="12395" y="46824"/>
                            <a:pt x="9111" y="43884"/>
                          </a:cubicBezTo>
                          <a:cubicBezTo>
                            <a:pt x="5912" y="40945"/>
                            <a:pt x="3491" y="37142"/>
                            <a:pt x="1935" y="32560"/>
                          </a:cubicBez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9" name="Freihandform: Form 78">
                      <a:extLst>
                        <a:ext uri="{FF2B5EF4-FFF2-40B4-BE49-F238E27FC236}">
                          <a16:creationId xmlns:a16="http://schemas.microsoft.com/office/drawing/2014/main" id="{FE1E9632-CDED-4270-9E75-6B26C0729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874" y="3191304"/>
                      <a:ext cx="43223" cy="86445"/>
                    </a:xfrm>
                    <a:custGeom>
                      <a:avLst/>
                      <a:gdLst>
                        <a:gd name="connsiteX0" fmla="*/ 0 w 43222"/>
                        <a:gd name="connsiteY0" fmla="*/ 3803 h 86445"/>
                        <a:gd name="connsiteX1" fmla="*/ 14955 w 43222"/>
                        <a:gd name="connsiteY1" fmla="*/ 0 h 86445"/>
                        <a:gd name="connsiteX2" fmla="*/ 32331 w 43222"/>
                        <a:gd name="connsiteY2" fmla="*/ 67427 h 86445"/>
                        <a:gd name="connsiteX3" fmla="*/ 47805 w 43222"/>
                        <a:gd name="connsiteY3" fmla="*/ 63451 h 86445"/>
                        <a:gd name="connsiteX4" fmla="*/ 51176 w 43222"/>
                        <a:gd name="connsiteY4" fmla="*/ 76590 h 86445"/>
                        <a:gd name="connsiteX5" fmla="*/ 5360 w 43222"/>
                        <a:gd name="connsiteY5" fmla="*/ 88347 h 86445"/>
                        <a:gd name="connsiteX6" fmla="*/ 1988 w 43222"/>
                        <a:gd name="connsiteY6" fmla="*/ 75207 h 86445"/>
                        <a:gd name="connsiteX7" fmla="*/ 17462 w 43222"/>
                        <a:gd name="connsiteY7" fmla="*/ 71231 h 86445"/>
                        <a:gd name="connsiteX8" fmla="*/ 0 w 43222"/>
                        <a:gd name="connsiteY8" fmla="*/ 3803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222" h="86445">
                          <a:moveTo>
                            <a:pt x="0" y="3803"/>
                          </a:moveTo>
                          <a:lnTo>
                            <a:pt x="14955" y="0"/>
                          </a:lnTo>
                          <a:lnTo>
                            <a:pt x="32331" y="67427"/>
                          </a:lnTo>
                          <a:lnTo>
                            <a:pt x="47805" y="63451"/>
                          </a:lnTo>
                          <a:lnTo>
                            <a:pt x="51176" y="76590"/>
                          </a:lnTo>
                          <a:lnTo>
                            <a:pt x="5360" y="88347"/>
                          </a:lnTo>
                          <a:lnTo>
                            <a:pt x="1988" y="75207"/>
                          </a:lnTo>
                          <a:lnTo>
                            <a:pt x="17462" y="71231"/>
                          </a:lnTo>
                          <a:lnTo>
                            <a:pt x="0" y="3803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0" name="Freihandform: Form 79">
                      <a:extLst>
                        <a:ext uri="{FF2B5EF4-FFF2-40B4-BE49-F238E27FC236}">
                          <a16:creationId xmlns:a16="http://schemas.microsoft.com/office/drawing/2014/main" id="{C5D601D1-7F1B-4278-8603-C9EDEF008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9915" y="3198479"/>
                      <a:ext cx="60512" cy="86445"/>
                    </a:xfrm>
                    <a:custGeom>
                      <a:avLst/>
                      <a:gdLst>
                        <a:gd name="connsiteX0" fmla="*/ 15387 w 60511"/>
                        <a:gd name="connsiteY0" fmla="*/ 8039 h 86445"/>
                        <a:gd name="connsiteX1" fmla="*/ 23686 w 60511"/>
                        <a:gd name="connsiteY1" fmla="*/ 27922 h 86445"/>
                        <a:gd name="connsiteX2" fmla="*/ 45038 w 60511"/>
                        <a:gd name="connsiteY2" fmla="*/ 24205 h 86445"/>
                        <a:gd name="connsiteX3" fmla="*/ 46162 w 60511"/>
                        <a:gd name="connsiteY3" fmla="*/ 2680 h 86445"/>
                        <a:gd name="connsiteX4" fmla="*/ 61376 w 60511"/>
                        <a:gd name="connsiteY4" fmla="*/ 0 h 86445"/>
                        <a:gd name="connsiteX5" fmla="*/ 55325 w 60511"/>
                        <a:gd name="connsiteY5" fmla="*/ 85840 h 86445"/>
                        <a:gd name="connsiteX6" fmla="*/ 34664 w 60511"/>
                        <a:gd name="connsiteY6" fmla="*/ 89384 h 86445"/>
                        <a:gd name="connsiteX7" fmla="*/ 0 w 60511"/>
                        <a:gd name="connsiteY7" fmla="*/ 10633 h 86445"/>
                        <a:gd name="connsiteX8" fmla="*/ 15387 w 60511"/>
                        <a:gd name="connsiteY8" fmla="*/ 8039 h 86445"/>
                        <a:gd name="connsiteX9" fmla="*/ 28873 w 60511"/>
                        <a:gd name="connsiteY9" fmla="*/ 40975 h 86445"/>
                        <a:gd name="connsiteX10" fmla="*/ 36566 w 60511"/>
                        <a:gd name="connsiteY10" fmla="*/ 59301 h 86445"/>
                        <a:gd name="connsiteX11" fmla="*/ 39851 w 60511"/>
                        <a:gd name="connsiteY11" fmla="*/ 67687 h 86445"/>
                        <a:gd name="connsiteX12" fmla="*/ 43136 w 60511"/>
                        <a:gd name="connsiteY12" fmla="*/ 76764 h 86445"/>
                        <a:gd name="connsiteX13" fmla="*/ 43136 w 60511"/>
                        <a:gd name="connsiteY13" fmla="*/ 65785 h 86445"/>
                        <a:gd name="connsiteX14" fmla="*/ 44346 w 60511"/>
                        <a:gd name="connsiteY14" fmla="*/ 38295 h 86445"/>
                        <a:gd name="connsiteX15" fmla="*/ 28873 w 60511"/>
                        <a:gd name="connsiteY15" fmla="*/ 40975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60511" h="86445">
                          <a:moveTo>
                            <a:pt x="15387" y="8039"/>
                          </a:moveTo>
                          <a:lnTo>
                            <a:pt x="23686" y="27922"/>
                          </a:lnTo>
                          <a:lnTo>
                            <a:pt x="45038" y="24205"/>
                          </a:lnTo>
                          <a:lnTo>
                            <a:pt x="46162" y="2680"/>
                          </a:lnTo>
                          <a:lnTo>
                            <a:pt x="61376" y="0"/>
                          </a:lnTo>
                          <a:lnTo>
                            <a:pt x="55325" y="85840"/>
                          </a:lnTo>
                          <a:lnTo>
                            <a:pt x="34664" y="89384"/>
                          </a:lnTo>
                          <a:lnTo>
                            <a:pt x="0" y="10633"/>
                          </a:lnTo>
                          <a:lnTo>
                            <a:pt x="15387" y="8039"/>
                          </a:lnTo>
                          <a:close/>
                          <a:moveTo>
                            <a:pt x="28873" y="40975"/>
                          </a:moveTo>
                          <a:lnTo>
                            <a:pt x="36566" y="59301"/>
                          </a:lnTo>
                          <a:cubicBezTo>
                            <a:pt x="36999" y="60425"/>
                            <a:pt x="38122" y="63192"/>
                            <a:pt x="39851" y="67687"/>
                          </a:cubicBezTo>
                          <a:cubicBezTo>
                            <a:pt x="41580" y="72182"/>
                            <a:pt x="42704" y="75208"/>
                            <a:pt x="43136" y="76764"/>
                          </a:cubicBezTo>
                          <a:cubicBezTo>
                            <a:pt x="43050" y="73479"/>
                            <a:pt x="43050" y="69848"/>
                            <a:pt x="43136" y="65785"/>
                          </a:cubicBezTo>
                          <a:cubicBezTo>
                            <a:pt x="43223" y="61808"/>
                            <a:pt x="43655" y="52645"/>
                            <a:pt x="44346" y="38295"/>
                          </a:cubicBezTo>
                          <a:lnTo>
                            <a:pt x="28873" y="40975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1" name="Freihandform: Form 80">
                      <a:extLst>
                        <a:ext uri="{FF2B5EF4-FFF2-40B4-BE49-F238E27FC236}">
                          <a16:creationId xmlns:a16="http://schemas.microsoft.com/office/drawing/2014/main" id="{AA8E182E-E609-48EE-A61B-F0DDFE9DC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612" y="3209544"/>
                      <a:ext cx="51867" cy="77801"/>
                    </a:xfrm>
                    <a:custGeom>
                      <a:avLst/>
                      <a:gdLst>
                        <a:gd name="connsiteX0" fmla="*/ 52426 w 51867"/>
                        <a:gd name="connsiteY0" fmla="*/ 82901 h 77800"/>
                        <a:gd name="connsiteX1" fmla="*/ 31247 w 51867"/>
                        <a:gd name="connsiteY1" fmla="*/ 84630 h 77800"/>
                        <a:gd name="connsiteX2" fmla="*/ 11970 w 51867"/>
                        <a:gd name="connsiteY2" fmla="*/ 81086 h 77800"/>
                        <a:gd name="connsiteX3" fmla="*/ 4795 w 51867"/>
                        <a:gd name="connsiteY3" fmla="*/ 65612 h 77800"/>
                        <a:gd name="connsiteX4" fmla="*/ 6956 w 51867"/>
                        <a:gd name="connsiteY4" fmla="*/ 53337 h 77800"/>
                        <a:gd name="connsiteX5" fmla="*/ 14996 w 51867"/>
                        <a:gd name="connsiteY5" fmla="*/ 46767 h 77800"/>
                        <a:gd name="connsiteX6" fmla="*/ 14996 w 51867"/>
                        <a:gd name="connsiteY6" fmla="*/ 46162 h 77800"/>
                        <a:gd name="connsiteX7" fmla="*/ 4277 w 51867"/>
                        <a:gd name="connsiteY7" fmla="*/ 40370 h 77800"/>
                        <a:gd name="connsiteX8" fmla="*/ 127 w 51867"/>
                        <a:gd name="connsiteY8" fmla="*/ 27835 h 77800"/>
                        <a:gd name="connsiteX9" fmla="*/ 4795 w 51867"/>
                        <a:gd name="connsiteY9" fmla="*/ 9682 h 77800"/>
                        <a:gd name="connsiteX10" fmla="*/ 20788 w 51867"/>
                        <a:gd name="connsiteY10" fmla="*/ 1988 h 77800"/>
                        <a:gd name="connsiteX11" fmla="*/ 45770 w 51867"/>
                        <a:gd name="connsiteY11" fmla="*/ 0 h 77800"/>
                        <a:gd name="connsiteX12" fmla="*/ 52426 w 51867"/>
                        <a:gd name="connsiteY12" fmla="*/ 82901 h 77800"/>
                        <a:gd name="connsiteX13" fmla="*/ 34273 w 51867"/>
                        <a:gd name="connsiteY13" fmla="*/ 37777 h 77800"/>
                        <a:gd name="connsiteX14" fmla="*/ 32458 w 51867"/>
                        <a:gd name="connsiteY14" fmla="*/ 14609 h 77800"/>
                        <a:gd name="connsiteX15" fmla="*/ 24678 w 51867"/>
                        <a:gd name="connsiteY15" fmla="*/ 15214 h 77800"/>
                        <a:gd name="connsiteX16" fmla="*/ 17762 w 51867"/>
                        <a:gd name="connsiteY16" fmla="*/ 18759 h 77800"/>
                        <a:gd name="connsiteX17" fmla="*/ 16120 w 51867"/>
                        <a:gd name="connsiteY17" fmla="*/ 28095 h 77800"/>
                        <a:gd name="connsiteX18" fmla="*/ 26752 w 51867"/>
                        <a:gd name="connsiteY18" fmla="*/ 38468 h 77800"/>
                        <a:gd name="connsiteX19" fmla="*/ 34273 w 51867"/>
                        <a:gd name="connsiteY19" fmla="*/ 37777 h 77800"/>
                        <a:gd name="connsiteX20" fmla="*/ 35310 w 51867"/>
                        <a:gd name="connsiteY20" fmla="*/ 50657 h 77800"/>
                        <a:gd name="connsiteX21" fmla="*/ 28222 w 51867"/>
                        <a:gd name="connsiteY21" fmla="*/ 51176 h 77800"/>
                        <a:gd name="connsiteX22" fmla="*/ 21566 w 51867"/>
                        <a:gd name="connsiteY22" fmla="*/ 54288 h 77800"/>
                        <a:gd name="connsiteX23" fmla="*/ 20182 w 51867"/>
                        <a:gd name="connsiteY23" fmla="*/ 62241 h 77800"/>
                        <a:gd name="connsiteX24" fmla="*/ 23035 w 51867"/>
                        <a:gd name="connsiteY24" fmla="*/ 69502 h 77800"/>
                        <a:gd name="connsiteX25" fmla="*/ 30383 w 51867"/>
                        <a:gd name="connsiteY25" fmla="*/ 71145 h 77800"/>
                        <a:gd name="connsiteX26" fmla="*/ 36866 w 51867"/>
                        <a:gd name="connsiteY26" fmla="*/ 70626 h 77800"/>
                        <a:gd name="connsiteX27" fmla="*/ 35310 w 51867"/>
                        <a:gd name="connsiteY27" fmla="*/ 50657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52426" y="82901"/>
                          </a:moveTo>
                          <a:lnTo>
                            <a:pt x="31247" y="84630"/>
                          </a:lnTo>
                          <a:cubicBezTo>
                            <a:pt x="22603" y="85322"/>
                            <a:pt x="16206" y="84111"/>
                            <a:pt x="11970" y="81086"/>
                          </a:cubicBezTo>
                          <a:cubicBezTo>
                            <a:pt x="7734" y="78060"/>
                            <a:pt x="5400" y="72873"/>
                            <a:pt x="4795" y="65612"/>
                          </a:cubicBezTo>
                          <a:cubicBezTo>
                            <a:pt x="4363" y="60771"/>
                            <a:pt x="5141" y="56708"/>
                            <a:pt x="6956" y="53337"/>
                          </a:cubicBezTo>
                          <a:cubicBezTo>
                            <a:pt x="8772" y="49965"/>
                            <a:pt x="11451" y="47718"/>
                            <a:pt x="14996" y="46767"/>
                          </a:cubicBezTo>
                          <a:lnTo>
                            <a:pt x="14996" y="46162"/>
                          </a:lnTo>
                          <a:cubicBezTo>
                            <a:pt x="10241" y="45384"/>
                            <a:pt x="6697" y="43395"/>
                            <a:pt x="4277" y="40370"/>
                          </a:cubicBezTo>
                          <a:cubicBezTo>
                            <a:pt x="1942" y="37344"/>
                            <a:pt x="559" y="33108"/>
                            <a:pt x="127" y="27835"/>
                          </a:cubicBezTo>
                          <a:cubicBezTo>
                            <a:pt x="-478" y="20315"/>
                            <a:pt x="1078" y="14263"/>
                            <a:pt x="4795" y="9682"/>
                          </a:cubicBezTo>
                          <a:cubicBezTo>
                            <a:pt x="8512" y="5100"/>
                            <a:pt x="13785" y="2507"/>
                            <a:pt x="20788" y="1988"/>
                          </a:cubicBezTo>
                          <a:lnTo>
                            <a:pt x="45770" y="0"/>
                          </a:lnTo>
                          <a:lnTo>
                            <a:pt x="52426" y="82901"/>
                          </a:lnTo>
                          <a:close/>
                          <a:moveTo>
                            <a:pt x="34273" y="37777"/>
                          </a:moveTo>
                          <a:lnTo>
                            <a:pt x="32458" y="14609"/>
                          </a:lnTo>
                          <a:lnTo>
                            <a:pt x="24678" y="15214"/>
                          </a:lnTo>
                          <a:cubicBezTo>
                            <a:pt x="21479" y="15474"/>
                            <a:pt x="19145" y="16684"/>
                            <a:pt x="17762" y="18759"/>
                          </a:cubicBezTo>
                          <a:cubicBezTo>
                            <a:pt x="16379" y="20833"/>
                            <a:pt x="15774" y="23945"/>
                            <a:pt x="16120" y="28095"/>
                          </a:cubicBezTo>
                          <a:cubicBezTo>
                            <a:pt x="16725" y="35529"/>
                            <a:pt x="20269" y="38987"/>
                            <a:pt x="26752" y="38468"/>
                          </a:cubicBezTo>
                          <a:lnTo>
                            <a:pt x="34273" y="37777"/>
                          </a:lnTo>
                          <a:close/>
                          <a:moveTo>
                            <a:pt x="35310" y="50657"/>
                          </a:moveTo>
                          <a:lnTo>
                            <a:pt x="28222" y="51176"/>
                          </a:lnTo>
                          <a:cubicBezTo>
                            <a:pt x="24937" y="51435"/>
                            <a:pt x="22776" y="52472"/>
                            <a:pt x="21566" y="54288"/>
                          </a:cubicBezTo>
                          <a:cubicBezTo>
                            <a:pt x="20355" y="56103"/>
                            <a:pt x="19923" y="58783"/>
                            <a:pt x="20182" y="62241"/>
                          </a:cubicBezTo>
                          <a:cubicBezTo>
                            <a:pt x="20442" y="65699"/>
                            <a:pt x="21393" y="68119"/>
                            <a:pt x="23035" y="69502"/>
                          </a:cubicBezTo>
                          <a:cubicBezTo>
                            <a:pt x="24678" y="70885"/>
                            <a:pt x="27098" y="71404"/>
                            <a:pt x="30383" y="71145"/>
                          </a:cubicBezTo>
                          <a:lnTo>
                            <a:pt x="36866" y="70626"/>
                          </a:lnTo>
                          <a:lnTo>
                            <a:pt x="35310" y="50657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" name="Freihandform: Form 81">
                      <a:extLst>
                        <a:ext uri="{FF2B5EF4-FFF2-40B4-BE49-F238E27FC236}">
                          <a16:creationId xmlns:a16="http://schemas.microsoft.com/office/drawing/2014/main" id="{E9BF09C5-AB2E-4C42-8819-DEBB11842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9693" y="3213088"/>
                      <a:ext cx="8645" cy="77801"/>
                    </a:xfrm>
                    <a:custGeom>
                      <a:avLst/>
                      <a:gdLst>
                        <a:gd name="connsiteX0" fmla="*/ 14609 w 8644"/>
                        <a:gd name="connsiteY0" fmla="*/ 0 h 77800"/>
                        <a:gd name="connsiteX1" fmla="*/ 15992 w 8644"/>
                        <a:gd name="connsiteY1" fmla="*/ 83160 h 77800"/>
                        <a:gd name="connsiteX2" fmla="*/ 1383 w 8644"/>
                        <a:gd name="connsiteY2" fmla="*/ 83420 h 77800"/>
                        <a:gd name="connsiteX3" fmla="*/ 0 w 8644"/>
                        <a:gd name="connsiteY3" fmla="*/ 259 h 77800"/>
                        <a:gd name="connsiteX4" fmla="*/ 14609 w 8644"/>
                        <a:gd name="connsiteY4" fmla="*/ 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44" h="77800">
                          <a:moveTo>
                            <a:pt x="14609" y="0"/>
                          </a:moveTo>
                          <a:lnTo>
                            <a:pt x="15992" y="83160"/>
                          </a:lnTo>
                          <a:lnTo>
                            <a:pt x="1383" y="83420"/>
                          </a:lnTo>
                          <a:lnTo>
                            <a:pt x="0" y="259"/>
                          </a:lnTo>
                          <a:lnTo>
                            <a:pt x="14609" y="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" name="Freihandform: Form 82">
                      <a:extLst>
                        <a:ext uri="{FF2B5EF4-FFF2-40B4-BE49-F238E27FC236}">
                          <a16:creationId xmlns:a16="http://schemas.microsoft.com/office/drawing/2014/main" id="{B95FDA6B-438D-42FE-A026-0B9599817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5665" y="3211359"/>
                      <a:ext cx="34578" cy="77801"/>
                    </a:xfrm>
                    <a:custGeom>
                      <a:avLst/>
                      <a:gdLst>
                        <a:gd name="connsiteX0" fmla="*/ 37604 w 34578"/>
                        <a:gd name="connsiteY0" fmla="*/ 1902 h 77800"/>
                        <a:gd name="connsiteX1" fmla="*/ 33281 w 34578"/>
                        <a:gd name="connsiteY1" fmla="*/ 84976 h 77800"/>
                        <a:gd name="connsiteX2" fmla="*/ 17808 w 34578"/>
                        <a:gd name="connsiteY2" fmla="*/ 84198 h 77800"/>
                        <a:gd name="connsiteX3" fmla="*/ 21438 w 34578"/>
                        <a:gd name="connsiteY3" fmla="*/ 14609 h 77800"/>
                        <a:gd name="connsiteX4" fmla="*/ 0 w 34578"/>
                        <a:gd name="connsiteY4" fmla="*/ 13485 h 77800"/>
                        <a:gd name="connsiteX5" fmla="*/ 691 w 34578"/>
                        <a:gd name="connsiteY5" fmla="*/ 0 h 77800"/>
                        <a:gd name="connsiteX6" fmla="*/ 37604 w 34578"/>
                        <a:gd name="connsiteY6" fmla="*/ 190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578" h="77800">
                          <a:moveTo>
                            <a:pt x="37604" y="1902"/>
                          </a:moveTo>
                          <a:lnTo>
                            <a:pt x="33281" y="84976"/>
                          </a:lnTo>
                          <a:lnTo>
                            <a:pt x="17808" y="84198"/>
                          </a:lnTo>
                          <a:lnTo>
                            <a:pt x="21438" y="14609"/>
                          </a:lnTo>
                          <a:lnTo>
                            <a:pt x="0" y="13485"/>
                          </a:lnTo>
                          <a:lnTo>
                            <a:pt x="691" y="0"/>
                          </a:lnTo>
                          <a:lnTo>
                            <a:pt x="37604" y="1902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" name="Freihandform: Form 83">
                      <a:extLst>
                        <a:ext uri="{FF2B5EF4-FFF2-40B4-BE49-F238E27FC236}">
                          <a16:creationId xmlns:a16="http://schemas.microsoft.com/office/drawing/2014/main" id="{309D24C7-E7AF-4C45-8972-971AB6BEF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1260" y="3208334"/>
                      <a:ext cx="17289" cy="77801"/>
                    </a:xfrm>
                    <a:custGeom>
                      <a:avLst/>
                      <a:gdLst>
                        <a:gd name="connsiteX0" fmla="*/ 23859 w 17289"/>
                        <a:gd name="connsiteY0" fmla="*/ 1642 h 77800"/>
                        <a:gd name="connsiteX1" fmla="*/ 14436 w 17289"/>
                        <a:gd name="connsiteY1" fmla="*/ 84284 h 77800"/>
                        <a:gd name="connsiteX2" fmla="*/ 0 w 17289"/>
                        <a:gd name="connsiteY2" fmla="*/ 82642 h 77800"/>
                        <a:gd name="connsiteX3" fmla="*/ 9423 w 17289"/>
                        <a:gd name="connsiteY3" fmla="*/ 0 h 77800"/>
                        <a:gd name="connsiteX4" fmla="*/ 23859 w 17289"/>
                        <a:gd name="connsiteY4" fmla="*/ 164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289" h="77800">
                          <a:moveTo>
                            <a:pt x="23859" y="1642"/>
                          </a:moveTo>
                          <a:lnTo>
                            <a:pt x="14436" y="84284"/>
                          </a:lnTo>
                          <a:lnTo>
                            <a:pt x="0" y="82642"/>
                          </a:lnTo>
                          <a:lnTo>
                            <a:pt x="9423" y="0"/>
                          </a:lnTo>
                          <a:lnTo>
                            <a:pt x="23859" y="1642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" name="Freihandform: Form 84">
                      <a:extLst>
                        <a:ext uri="{FF2B5EF4-FFF2-40B4-BE49-F238E27FC236}">
                          <a16:creationId xmlns:a16="http://schemas.microsoft.com/office/drawing/2014/main" id="{9776F47C-2C80-47C9-8D75-434EEA5C1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8587" y="3201677"/>
                      <a:ext cx="43223" cy="86445"/>
                    </a:xfrm>
                    <a:custGeom>
                      <a:avLst/>
                      <a:gdLst>
                        <a:gd name="connsiteX0" fmla="*/ 30515 w 43222"/>
                        <a:gd name="connsiteY0" fmla="*/ 0 h 86445"/>
                        <a:gd name="connsiteX1" fmla="*/ 45643 w 43222"/>
                        <a:gd name="connsiteY1" fmla="*/ 2766 h 86445"/>
                        <a:gd name="connsiteX2" fmla="*/ 33282 w 43222"/>
                        <a:gd name="connsiteY2" fmla="*/ 71231 h 86445"/>
                        <a:gd name="connsiteX3" fmla="*/ 48928 w 43222"/>
                        <a:gd name="connsiteY3" fmla="*/ 74084 h 86445"/>
                        <a:gd name="connsiteX4" fmla="*/ 46508 w 43222"/>
                        <a:gd name="connsiteY4" fmla="*/ 87483 h 86445"/>
                        <a:gd name="connsiteX5" fmla="*/ 0 w 43222"/>
                        <a:gd name="connsiteY5" fmla="*/ 79011 h 86445"/>
                        <a:gd name="connsiteX6" fmla="*/ 2420 w 43222"/>
                        <a:gd name="connsiteY6" fmla="*/ 65612 h 86445"/>
                        <a:gd name="connsiteX7" fmla="*/ 18067 w 43222"/>
                        <a:gd name="connsiteY7" fmla="*/ 68465 h 86445"/>
                        <a:gd name="connsiteX8" fmla="*/ 30515 w 43222"/>
                        <a:gd name="connsiteY8" fmla="*/ 0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222" h="86445">
                          <a:moveTo>
                            <a:pt x="30515" y="0"/>
                          </a:moveTo>
                          <a:lnTo>
                            <a:pt x="45643" y="2766"/>
                          </a:lnTo>
                          <a:lnTo>
                            <a:pt x="33282" y="71231"/>
                          </a:lnTo>
                          <a:lnTo>
                            <a:pt x="48928" y="74084"/>
                          </a:lnTo>
                          <a:lnTo>
                            <a:pt x="46508" y="87483"/>
                          </a:lnTo>
                          <a:lnTo>
                            <a:pt x="0" y="79011"/>
                          </a:lnTo>
                          <a:lnTo>
                            <a:pt x="2420" y="65612"/>
                          </a:lnTo>
                          <a:lnTo>
                            <a:pt x="18067" y="68465"/>
                          </a:lnTo>
                          <a:lnTo>
                            <a:pt x="30515" y="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" name="Freihandform: Form 85">
                      <a:extLst>
                        <a:ext uri="{FF2B5EF4-FFF2-40B4-BE49-F238E27FC236}">
                          <a16:creationId xmlns:a16="http://schemas.microsoft.com/office/drawing/2014/main" id="{52558360-3BFF-4C8B-87D5-C95AFAAD8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455" y="3184129"/>
                      <a:ext cx="69156" cy="112379"/>
                    </a:xfrm>
                    <a:custGeom>
                      <a:avLst/>
                      <a:gdLst>
                        <a:gd name="connsiteX0" fmla="*/ 14935 w 69156"/>
                        <a:gd name="connsiteY0" fmla="*/ 102784 h 112378"/>
                        <a:gd name="connsiteX1" fmla="*/ 11650 w 69156"/>
                        <a:gd name="connsiteY1" fmla="*/ 107452 h 112378"/>
                        <a:gd name="connsiteX2" fmla="*/ 5772 w 69156"/>
                        <a:gd name="connsiteY2" fmla="*/ 107884 h 112378"/>
                        <a:gd name="connsiteX3" fmla="*/ 931 w 69156"/>
                        <a:gd name="connsiteY3" fmla="*/ 104599 h 112378"/>
                        <a:gd name="connsiteX4" fmla="*/ 326 w 69156"/>
                        <a:gd name="connsiteY4" fmla="*/ 98807 h 112378"/>
                        <a:gd name="connsiteX5" fmla="*/ 3611 w 69156"/>
                        <a:gd name="connsiteY5" fmla="*/ 94225 h 112378"/>
                        <a:gd name="connsiteX6" fmla="*/ 9489 w 69156"/>
                        <a:gd name="connsiteY6" fmla="*/ 93793 h 112378"/>
                        <a:gd name="connsiteX7" fmla="*/ 14330 w 69156"/>
                        <a:gd name="connsiteY7" fmla="*/ 97078 h 112378"/>
                        <a:gd name="connsiteX8" fmla="*/ 14935 w 69156"/>
                        <a:gd name="connsiteY8" fmla="*/ 102784 h 112378"/>
                        <a:gd name="connsiteX9" fmla="*/ 28939 w 69156"/>
                        <a:gd name="connsiteY9" fmla="*/ 3976 h 112378"/>
                        <a:gd name="connsiteX10" fmla="*/ 28161 w 69156"/>
                        <a:gd name="connsiteY10" fmla="*/ 25501 h 112378"/>
                        <a:gd name="connsiteX11" fmla="*/ 49081 w 69156"/>
                        <a:gd name="connsiteY11" fmla="*/ 31034 h 112378"/>
                        <a:gd name="connsiteX12" fmla="*/ 59108 w 69156"/>
                        <a:gd name="connsiteY12" fmla="*/ 11930 h 112378"/>
                        <a:gd name="connsiteX13" fmla="*/ 74063 w 69156"/>
                        <a:gd name="connsiteY13" fmla="*/ 15906 h 112378"/>
                        <a:gd name="connsiteX14" fmla="*/ 32743 w 69156"/>
                        <a:gd name="connsiteY14" fmla="*/ 91373 h 112378"/>
                        <a:gd name="connsiteX15" fmla="*/ 12428 w 69156"/>
                        <a:gd name="connsiteY15" fmla="*/ 86013 h 112378"/>
                        <a:gd name="connsiteX16" fmla="*/ 13811 w 69156"/>
                        <a:gd name="connsiteY16" fmla="*/ 0 h 112378"/>
                        <a:gd name="connsiteX17" fmla="*/ 28939 w 69156"/>
                        <a:gd name="connsiteY17" fmla="*/ 3976 h 112378"/>
                        <a:gd name="connsiteX18" fmla="*/ 36806 w 69156"/>
                        <a:gd name="connsiteY18" fmla="*/ 108575 h 112378"/>
                        <a:gd name="connsiteX19" fmla="*/ 33521 w 69156"/>
                        <a:gd name="connsiteY19" fmla="*/ 113330 h 112378"/>
                        <a:gd name="connsiteX20" fmla="*/ 27729 w 69156"/>
                        <a:gd name="connsiteY20" fmla="*/ 113762 h 112378"/>
                        <a:gd name="connsiteX21" fmla="*/ 22888 w 69156"/>
                        <a:gd name="connsiteY21" fmla="*/ 110391 h 112378"/>
                        <a:gd name="connsiteX22" fmla="*/ 22283 w 69156"/>
                        <a:gd name="connsiteY22" fmla="*/ 104685 h 112378"/>
                        <a:gd name="connsiteX23" fmla="*/ 25567 w 69156"/>
                        <a:gd name="connsiteY23" fmla="*/ 100104 h 112378"/>
                        <a:gd name="connsiteX24" fmla="*/ 31446 w 69156"/>
                        <a:gd name="connsiteY24" fmla="*/ 99585 h 112378"/>
                        <a:gd name="connsiteX25" fmla="*/ 36287 w 69156"/>
                        <a:gd name="connsiteY25" fmla="*/ 102870 h 112378"/>
                        <a:gd name="connsiteX26" fmla="*/ 36806 w 69156"/>
                        <a:gd name="connsiteY26" fmla="*/ 108575 h 112378"/>
                        <a:gd name="connsiteX27" fmla="*/ 27469 w 69156"/>
                        <a:gd name="connsiteY27" fmla="*/ 39506 h 112378"/>
                        <a:gd name="connsiteX28" fmla="*/ 26778 w 69156"/>
                        <a:gd name="connsiteY28" fmla="*/ 59302 h 112378"/>
                        <a:gd name="connsiteX29" fmla="*/ 26259 w 69156"/>
                        <a:gd name="connsiteY29" fmla="*/ 68292 h 112378"/>
                        <a:gd name="connsiteX30" fmla="*/ 25481 w 69156"/>
                        <a:gd name="connsiteY30" fmla="*/ 77887 h 112378"/>
                        <a:gd name="connsiteX31" fmla="*/ 30063 w 69156"/>
                        <a:gd name="connsiteY31" fmla="*/ 67946 h 112378"/>
                        <a:gd name="connsiteX32" fmla="*/ 42684 w 69156"/>
                        <a:gd name="connsiteY32" fmla="*/ 43482 h 112378"/>
                        <a:gd name="connsiteX33" fmla="*/ 27469 w 69156"/>
                        <a:gd name="connsiteY33" fmla="*/ 39506 h 112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69156" h="112378">
                          <a:moveTo>
                            <a:pt x="14935" y="102784"/>
                          </a:moveTo>
                          <a:cubicBezTo>
                            <a:pt x="14330" y="104945"/>
                            <a:pt x="13292" y="106587"/>
                            <a:pt x="11650" y="107452"/>
                          </a:cubicBezTo>
                          <a:cubicBezTo>
                            <a:pt x="10007" y="108316"/>
                            <a:pt x="8106" y="108575"/>
                            <a:pt x="5772" y="107884"/>
                          </a:cubicBezTo>
                          <a:cubicBezTo>
                            <a:pt x="3524" y="107279"/>
                            <a:pt x="1882" y="106155"/>
                            <a:pt x="931" y="104599"/>
                          </a:cubicBezTo>
                          <a:cubicBezTo>
                            <a:pt x="-20" y="102956"/>
                            <a:pt x="-280" y="101055"/>
                            <a:pt x="326" y="98807"/>
                          </a:cubicBezTo>
                          <a:cubicBezTo>
                            <a:pt x="931" y="96646"/>
                            <a:pt x="1968" y="95090"/>
                            <a:pt x="3611" y="94225"/>
                          </a:cubicBezTo>
                          <a:cubicBezTo>
                            <a:pt x="5253" y="93361"/>
                            <a:pt x="7155" y="93188"/>
                            <a:pt x="9489" y="93793"/>
                          </a:cubicBezTo>
                          <a:cubicBezTo>
                            <a:pt x="11736" y="94398"/>
                            <a:pt x="13379" y="95522"/>
                            <a:pt x="14330" y="97078"/>
                          </a:cubicBezTo>
                          <a:cubicBezTo>
                            <a:pt x="15280" y="98807"/>
                            <a:pt x="15540" y="100623"/>
                            <a:pt x="14935" y="102784"/>
                          </a:cubicBezTo>
                          <a:close/>
                          <a:moveTo>
                            <a:pt x="28939" y="3976"/>
                          </a:moveTo>
                          <a:lnTo>
                            <a:pt x="28161" y="25501"/>
                          </a:lnTo>
                          <a:lnTo>
                            <a:pt x="49081" y="31034"/>
                          </a:lnTo>
                          <a:lnTo>
                            <a:pt x="59108" y="11930"/>
                          </a:lnTo>
                          <a:lnTo>
                            <a:pt x="74063" y="15906"/>
                          </a:lnTo>
                          <a:lnTo>
                            <a:pt x="32743" y="91373"/>
                          </a:lnTo>
                          <a:lnTo>
                            <a:pt x="12428" y="86013"/>
                          </a:lnTo>
                          <a:lnTo>
                            <a:pt x="13811" y="0"/>
                          </a:lnTo>
                          <a:lnTo>
                            <a:pt x="28939" y="3976"/>
                          </a:lnTo>
                          <a:close/>
                          <a:moveTo>
                            <a:pt x="36806" y="108575"/>
                          </a:moveTo>
                          <a:cubicBezTo>
                            <a:pt x="36200" y="110823"/>
                            <a:pt x="35077" y="112379"/>
                            <a:pt x="33521" y="113330"/>
                          </a:cubicBezTo>
                          <a:cubicBezTo>
                            <a:pt x="31878" y="114281"/>
                            <a:pt x="29976" y="114367"/>
                            <a:pt x="27729" y="113762"/>
                          </a:cubicBezTo>
                          <a:cubicBezTo>
                            <a:pt x="25481" y="113157"/>
                            <a:pt x="23839" y="112033"/>
                            <a:pt x="22888" y="110391"/>
                          </a:cubicBezTo>
                          <a:cubicBezTo>
                            <a:pt x="21937" y="108748"/>
                            <a:pt x="21764" y="106847"/>
                            <a:pt x="22283" y="104685"/>
                          </a:cubicBezTo>
                          <a:cubicBezTo>
                            <a:pt x="22801" y="102611"/>
                            <a:pt x="23925" y="101055"/>
                            <a:pt x="25567" y="100104"/>
                          </a:cubicBezTo>
                          <a:cubicBezTo>
                            <a:pt x="27210" y="99153"/>
                            <a:pt x="29198" y="98980"/>
                            <a:pt x="31446" y="99585"/>
                          </a:cubicBezTo>
                          <a:cubicBezTo>
                            <a:pt x="33693" y="100190"/>
                            <a:pt x="35336" y="101314"/>
                            <a:pt x="36287" y="102870"/>
                          </a:cubicBezTo>
                          <a:cubicBezTo>
                            <a:pt x="37238" y="104512"/>
                            <a:pt x="37410" y="106328"/>
                            <a:pt x="36806" y="108575"/>
                          </a:cubicBezTo>
                          <a:close/>
                          <a:moveTo>
                            <a:pt x="27469" y="39506"/>
                          </a:moveTo>
                          <a:lnTo>
                            <a:pt x="26778" y="59302"/>
                          </a:lnTo>
                          <a:cubicBezTo>
                            <a:pt x="26691" y="60512"/>
                            <a:pt x="26519" y="63537"/>
                            <a:pt x="26259" y="68292"/>
                          </a:cubicBezTo>
                          <a:cubicBezTo>
                            <a:pt x="26000" y="73046"/>
                            <a:pt x="25654" y="76331"/>
                            <a:pt x="25481" y="77887"/>
                          </a:cubicBezTo>
                          <a:cubicBezTo>
                            <a:pt x="26778" y="74862"/>
                            <a:pt x="28334" y="71577"/>
                            <a:pt x="30063" y="67946"/>
                          </a:cubicBezTo>
                          <a:cubicBezTo>
                            <a:pt x="31792" y="64315"/>
                            <a:pt x="36028" y="56189"/>
                            <a:pt x="42684" y="43482"/>
                          </a:cubicBezTo>
                          <a:lnTo>
                            <a:pt x="27469" y="39506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" name="Freihandform: Form 86">
                      <a:extLst>
                        <a:ext uri="{FF2B5EF4-FFF2-40B4-BE49-F238E27FC236}">
                          <a16:creationId xmlns:a16="http://schemas.microsoft.com/office/drawing/2014/main" id="{1323F8C4-D248-4529-87A6-81C85DB6D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789" y="3175139"/>
                      <a:ext cx="51867" cy="86445"/>
                    </a:xfrm>
                    <a:custGeom>
                      <a:avLst/>
                      <a:gdLst>
                        <a:gd name="connsiteX0" fmla="*/ 42531 w 51867"/>
                        <a:gd name="connsiteY0" fmla="*/ 0 h 86445"/>
                        <a:gd name="connsiteX1" fmla="*/ 57054 w 51867"/>
                        <a:gd name="connsiteY1" fmla="*/ 5101 h 86445"/>
                        <a:gd name="connsiteX2" fmla="*/ 34060 w 51867"/>
                        <a:gd name="connsiteY2" fmla="*/ 70799 h 86445"/>
                        <a:gd name="connsiteX3" fmla="*/ 49101 w 51867"/>
                        <a:gd name="connsiteY3" fmla="*/ 76072 h 86445"/>
                        <a:gd name="connsiteX4" fmla="*/ 44606 w 51867"/>
                        <a:gd name="connsiteY4" fmla="*/ 88952 h 86445"/>
                        <a:gd name="connsiteX5" fmla="*/ 0 w 51867"/>
                        <a:gd name="connsiteY5" fmla="*/ 73306 h 86445"/>
                        <a:gd name="connsiteX6" fmla="*/ 4495 w 51867"/>
                        <a:gd name="connsiteY6" fmla="*/ 60426 h 86445"/>
                        <a:gd name="connsiteX7" fmla="*/ 19537 w 51867"/>
                        <a:gd name="connsiteY7" fmla="*/ 65699 h 86445"/>
                        <a:gd name="connsiteX8" fmla="*/ 42531 w 51867"/>
                        <a:gd name="connsiteY8" fmla="*/ 0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867" h="86445">
                          <a:moveTo>
                            <a:pt x="42531" y="0"/>
                          </a:moveTo>
                          <a:lnTo>
                            <a:pt x="57054" y="5101"/>
                          </a:lnTo>
                          <a:lnTo>
                            <a:pt x="34060" y="70799"/>
                          </a:lnTo>
                          <a:lnTo>
                            <a:pt x="49101" y="76072"/>
                          </a:lnTo>
                          <a:lnTo>
                            <a:pt x="44606" y="88952"/>
                          </a:lnTo>
                          <a:lnTo>
                            <a:pt x="0" y="73306"/>
                          </a:lnTo>
                          <a:lnTo>
                            <a:pt x="4495" y="60426"/>
                          </a:lnTo>
                          <a:lnTo>
                            <a:pt x="19537" y="65699"/>
                          </a:lnTo>
                          <a:lnTo>
                            <a:pt x="42531" y="0"/>
                          </a:lnTo>
                          <a:close/>
                        </a:path>
                      </a:pathLst>
                    </a:custGeom>
                    <a:solidFill>
                      <a:srgbClr val="009F60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9" name="Grafik 3538">
                    <a:extLst>
                      <a:ext uri="{FF2B5EF4-FFF2-40B4-BE49-F238E27FC236}">
                        <a16:creationId xmlns:a16="http://schemas.microsoft.com/office/drawing/2014/main" id="{E18D6956-C37B-4A03-9716-21C76EDFCF4C}"/>
                      </a:ext>
                    </a:extLst>
                  </p:cNvPr>
                  <p:cNvGrpSpPr/>
                  <p:nvPr/>
                </p:nvGrpSpPr>
                <p:grpSpPr>
                  <a:xfrm>
                    <a:off x="4231751" y="1845263"/>
                    <a:ext cx="691563" cy="164246"/>
                    <a:chOff x="4231751" y="1845263"/>
                    <a:chExt cx="691563" cy="164246"/>
                  </a:xfrm>
                  <a:solidFill>
                    <a:srgbClr val="CD326D"/>
                  </a:solidFill>
                </p:grpSpPr>
                <p:sp>
                  <p:nvSpPr>
                    <p:cNvPr id="67" name="Freihandform: Form 66">
                      <a:extLst>
                        <a:ext uri="{FF2B5EF4-FFF2-40B4-BE49-F238E27FC236}">
                          <a16:creationId xmlns:a16="http://schemas.microsoft.com/office/drawing/2014/main" id="{17215D60-8477-4538-8788-F4C2A2D69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1751" y="1918223"/>
                      <a:ext cx="69156" cy="86445"/>
                    </a:xfrm>
                    <a:custGeom>
                      <a:avLst/>
                      <a:gdLst>
                        <a:gd name="connsiteX0" fmla="*/ 38555 w 69156"/>
                        <a:gd name="connsiteY0" fmla="*/ 7002 h 86445"/>
                        <a:gd name="connsiteX1" fmla="*/ 52472 w 69156"/>
                        <a:gd name="connsiteY1" fmla="*/ 0 h 86445"/>
                        <a:gd name="connsiteX2" fmla="*/ 72355 w 69156"/>
                        <a:gd name="connsiteY2" fmla="*/ 83161 h 86445"/>
                        <a:gd name="connsiteX3" fmla="*/ 54720 w 69156"/>
                        <a:gd name="connsiteY3" fmla="*/ 91978 h 86445"/>
                        <a:gd name="connsiteX4" fmla="*/ 0 w 69156"/>
                        <a:gd name="connsiteY4" fmla="*/ 26366 h 86445"/>
                        <a:gd name="connsiteX5" fmla="*/ 13918 w 69156"/>
                        <a:gd name="connsiteY5" fmla="*/ 19364 h 86445"/>
                        <a:gd name="connsiteX6" fmla="*/ 46421 w 69156"/>
                        <a:gd name="connsiteY6" fmla="*/ 59907 h 86445"/>
                        <a:gd name="connsiteX7" fmla="*/ 57400 w 69156"/>
                        <a:gd name="connsiteY7" fmla="*/ 75208 h 86445"/>
                        <a:gd name="connsiteX8" fmla="*/ 51781 w 69156"/>
                        <a:gd name="connsiteY8" fmla="*/ 57227 h 86445"/>
                        <a:gd name="connsiteX9" fmla="*/ 38555 w 69156"/>
                        <a:gd name="connsiteY9" fmla="*/ 7002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9156" h="86445">
                          <a:moveTo>
                            <a:pt x="38555" y="7002"/>
                          </a:moveTo>
                          <a:lnTo>
                            <a:pt x="52472" y="0"/>
                          </a:lnTo>
                          <a:lnTo>
                            <a:pt x="72355" y="83161"/>
                          </a:lnTo>
                          <a:lnTo>
                            <a:pt x="54720" y="91978"/>
                          </a:lnTo>
                          <a:lnTo>
                            <a:pt x="0" y="26366"/>
                          </a:lnTo>
                          <a:lnTo>
                            <a:pt x="13918" y="19364"/>
                          </a:lnTo>
                          <a:lnTo>
                            <a:pt x="46421" y="59907"/>
                          </a:lnTo>
                          <a:cubicBezTo>
                            <a:pt x="49274" y="63364"/>
                            <a:pt x="52905" y="68465"/>
                            <a:pt x="57400" y="75208"/>
                          </a:cubicBezTo>
                          <a:cubicBezTo>
                            <a:pt x="55066" y="68724"/>
                            <a:pt x="53164" y="62759"/>
                            <a:pt x="51781" y="57227"/>
                          </a:cubicBezTo>
                          <a:lnTo>
                            <a:pt x="38555" y="7002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8" name="Freihandform: Form 67">
                      <a:extLst>
                        <a:ext uri="{FF2B5EF4-FFF2-40B4-BE49-F238E27FC236}">
                          <a16:creationId xmlns:a16="http://schemas.microsoft.com/office/drawing/2014/main" id="{8BA7C77F-ADFF-42E1-91B4-4A9E40F6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6066" y="1899464"/>
                      <a:ext cx="60512" cy="86445"/>
                    </a:xfrm>
                    <a:custGeom>
                      <a:avLst/>
                      <a:gdLst>
                        <a:gd name="connsiteX0" fmla="*/ 65785 w 60511"/>
                        <a:gd name="connsiteY0" fmla="*/ 77196 h 86445"/>
                        <a:gd name="connsiteX1" fmla="*/ 31034 w 60511"/>
                        <a:gd name="connsiteY1" fmla="*/ 91200 h 86445"/>
                        <a:gd name="connsiteX2" fmla="*/ 0 w 60511"/>
                        <a:gd name="connsiteY2" fmla="*/ 14004 h 86445"/>
                        <a:gd name="connsiteX3" fmla="*/ 34751 w 60511"/>
                        <a:gd name="connsiteY3" fmla="*/ 0 h 86445"/>
                        <a:gd name="connsiteX4" fmla="*/ 39765 w 60511"/>
                        <a:gd name="connsiteY4" fmla="*/ 12448 h 86445"/>
                        <a:gd name="connsiteX5" fmla="*/ 19364 w 60511"/>
                        <a:gd name="connsiteY5" fmla="*/ 20660 h 86445"/>
                        <a:gd name="connsiteX6" fmla="*/ 26712 w 60511"/>
                        <a:gd name="connsiteY6" fmla="*/ 39073 h 86445"/>
                        <a:gd name="connsiteX7" fmla="*/ 45643 w 60511"/>
                        <a:gd name="connsiteY7" fmla="*/ 31466 h 86445"/>
                        <a:gd name="connsiteX8" fmla="*/ 50657 w 60511"/>
                        <a:gd name="connsiteY8" fmla="*/ 43914 h 86445"/>
                        <a:gd name="connsiteX9" fmla="*/ 31726 w 60511"/>
                        <a:gd name="connsiteY9" fmla="*/ 51522 h 86445"/>
                        <a:gd name="connsiteX10" fmla="*/ 40370 w 60511"/>
                        <a:gd name="connsiteY10" fmla="*/ 72874 h 86445"/>
                        <a:gd name="connsiteX11" fmla="*/ 60771 w 60511"/>
                        <a:gd name="connsiteY11" fmla="*/ 64661 h 86445"/>
                        <a:gd name="connsiteX12" fmla="*/ 65785 w 60511"/>
                        <a:gd name="connsiteY12" fmla="*/ 77196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0511" h="86445">
                          <a:moveTo>
                            <a:pt x="65785" y="77196"/>
                          </a:moveTo>
                          <a:lnTo>
                            <a:pt x="31034" y="91200"/>
                          </a:lnTo>
                          <a:lnTo>
                            <a:pt x="0" y="14004"/>
                          </a:lnTo>
                          <a:lnTo>
                            <a:pt x="34751" y="0"/>
                          </a:lnTo>
                          <a:lnTo>
                            <a:pt x="39765" y="12448"/>
                          </a:lnTo>
                          <a:lnTo>
                            <a:pt x="19364" y="20660"/>
                          </a:lnTo>
                          <a:lnTo>
                            <a:pt x="26712" y="39073"/>
                          </a:lnTo>
                          <a:lnTo>
                            <a:pt x="45643" y="31466"/>
                          </a:lnTo>
                          <a:lnTo>
                            <a:pt x="50657" y="43914"/>
                          </a:lnTo>
                          <a:lnTo>
                            <a:pt x="31726" y="51522"/>
                          </a:lnTo>
                          <a:lnTo>
                            <a:pt x="40370" y="72874"/>
                          </a:lnTo>
                          <a:lnTo>
                            <a:pt x="60771" y="64661"/>
                          </a:lnTo>
                          <a:lnTo>
                            <a:pt x="65785" y="77196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9" name="Freihandform: Form 68">
                      <a:extLst>
                        <a:ext uri="{FF2B5EF4-FFF2-40B4-BE49-F238E27FC236}">
                          <a16:creationId xmlns:a16="http://schemas.microsoft.com/office/drawing/2014/main" id="{FE5250AF-354D-49A3-9219-C5283AC82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7328" y="1885794"/>
                      <a:ext cx="69156" cy="86445"/>
                    </a:xfrm>
                    <a:custGeom>
                      <a:avLst/>
                      <a:gdLst>
                        <a:gd name="connsiteX0" fmla="*/ 29737 w 69156"/>
                        <a:gd name="connsiteY0" fmla="*/ 51793 h 86445"/>
                        <a:gd name="connsiteX1" fmla="*/ 39333 w 69156"/>
                        <a:gd name="connsiteY1" fmla="*/ 82740 h 86445"/>
                        <a:gd name="connsiteX2" fmla="*/ 24550 w 69156"/>
                        <a:gd name="connsiteY2" fmla="*/ 87322 h 86445"/>
                        <a:gd name="connsiteX3" fmla="*/ 0 w 69156"/>
                        <a:gd name="connsiteY3" fmla="*/ 7792 h 86445"/>
                        <a:gd name="connsiteX4" fmla="*/ 19364 w 69156"/>
                        <a:gd name="connsiteY4" fmla="*/ 1827 h 86445"/>
                        <a:gd name="connsiteX5" fmla="*/ 39333 w 69156"/>
                        <a:gd name="connsiteY5" fmla="*/ 2000 h 86445"/>
                        <a:gd name="connsiteX6" fmla="*/ 50657 w 69156"/>
                        <a:gd name="connsiteY6" fmla="*/ 17993 h 86445"/>
                        <a:gd name="connsiteX7" fmla="*/ 47026 w 69156"/>
                        <a:gd name="connsiteY7" fmla="*/ 42197 h 86445"/>
                        <a:gd name="connsiteX8" fmla="*/ 73046 w 69156"/>
                        <a:gd name="connsiteY8" fmla="*/ 72367 h 86445"/>
                        <a:gd name="connsiteX9" fmla="*/ 57227 w 69156"/>
                        <a:gd name="connsiteY9" fmla="*/ 77294 h 86445"/>
                        <a:gd name="connsiteX10" fmla="*/ 35097 w 69156"/>
                        <a:gd name="connsiteY10" fmla="*/ 50237 h 86445"/>
                        <a:gd name="connsiteX11" fmla="*/ 29737 w 69156"/>
                        <a:gd name="connsiteY11" fmla="*/ 51793 h 86445"/>
                        <a:gd name="connsiteX12" fmla="*/ 25761 w 69156"/>
                        <a:gd name="connsiteY12" fmla="*/ 38999 h 86445"/>
                        <a:gd name="connsiteX13" fmla="*/ 29564 w 69156"/>
                        <a:gd name="connsiteY13" fmla="*/ 37789 h 86445"/>
                        <a:gd name="connsiteX14" fmla="*/ 36134 w 69156"/>
                        <a:gd name="connsiteY14" fmla="*/ 32516 h 86445"/>
                        <a:gd name="connsiteX15" fmla="*/ 35702 w 69156"/>
                        <a:gd name="connsiteY15" fmla="*/ 23006 h 86445"/>
                        <a:gd name="connsiteX16" fmla="*/ 30601 w 69156"/>
                        <a:gd name="connsiteY16" fmla="*/ 15053 h 86445"/>
                        <a:gd name="connsiteX17" fmla="*/ 22303 w 69156"/>
                        <a:gd name="connsiteY17" fmla="*/ 14794 h 86445"/>
                        <a:gd name="connsiteX18" fmla="*/ 18586 w 69156"/>
                        <a:gd name="connsiteY18" fmla="*/ 15918 h 86445"/>
                        <a:gd name="connsiteX19" fmla="*/ 25761 w 69156"/>
                        <a:gd name="connsiteY19" fmla="*/ 38999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69156" h="86445">
                          <a:moveTo>
                            <a:pt x="29737" y="51793"/>
                          </a:moveTo>
                          <a:lnTo>
                            <a:pt x="39333" y="82740"/>
                          </a:lnTo>
                          <a:lnTo>
                            <a:pt x="24550" y="87322"/>
                          </a:lnTo>
                          <a:lnTo>
                            <a:pt x="0" y="7792"/>
                          </a:lnTo>
                          <a:lnTo>
                            <a:pt x="19364" y="1827"/>
                          </a:lnTo>
                          <a:cubicBezTo>
                            <a:pt x="27576" y="-679"/>
                            <a:pt x="34232" y="-593"/>
                            <a:pt x="39333" y="2000"/>
                          </a:cubicBezTo>
                          <a:cubicBezTo>
                            <a:pt x="44433" y="4680"/>
                            <a:pt x="48236" y="10040"/>
                            <a:pt x="50657" y="17993"/>
                          </a:cubicBezTo>
                          <a:cubicBezTo>
                            <a:pt x="53769" y="28020"/>
                            <a:pt x="52559" y="36060"/>
                            <a:pt x="47026" y="42197"/>
                          </a:cubicBezTo>
                          <a:lnTo>
                            <a:pt x="73046" y="72367"/>
                          </a:lnTo>
                          <a:lnTo>
                            <a:pt x="57227" y="77294"/>
                          </a:lnTo>
                          <a:lnTo>
                            <a:pt x="35097" y="50237"/>
                          </a:lnTo>
                          <a:lnTo>
                            <a:pt x="29737" y="51793"/>
                          </a:lnTo>
                          <a:close/>
                          <a:moveTo>
                            <a:pt x="25761" y="38999"/>
                          </a:moveTo>
                          <a:lnTo>
                            <a:pt x="29564" y="37789"/>
                          </a:lnTo>
                          <a:cubicBezTo>
                            <a:pt x="33022" y="36751"/>
                            <a:pt x="35270" y="34936"/>
                            <a:pt x="36134" y="32516"/>
                          </a:cubicBezTo>
                          <a:cubicBezTo>
                            <a:pt x="37085" y="30095"/>
                            <a:pt x="36912" y="26896"/>
                            <a:pt x="35702" y="23006"/>
                          </a:cubicBezTo>
                          <a:cubicBezTo>
                            <a:pt x="34405" y="18944"/>
                            <a:pt x="32763" y="16350"/>
                            <a:pt x="30601" y="15053"/>
                          </a:cubicBezTo>
                          <a:cubicBezTo>
                            <a:pt x="28440" y="13843"/>
                            <a:pt x="25674" y="13757"/>
                            <a:pt x="22303" y="14794"/>
                          </a:cubicBezTo>
                          <a:lnTo>
                            <a:pt x="18586" y="15918"/>
                          </a:lnTo>
                          <a:lnTo>
                            <a:pt x="25761" y="38999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0" name="Freihandform: Form 69">
                      <a:extLst>
                        <a:ext uri="{FF2B5EF4-FFF2-40B4-BE49-F238E27FC236}">
                          <a16:creationId xmlns:a16="http://schemas.microsoft.com/office/drawing/2014/main" id="{CA91F4C4-6456-4356-9F62-61437D4AC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0147" y="1845263"/>
                      <a:ext cx="69156" cy="112379"/>
                    </a:xfrm>
                    <a:custGeom>
                      <a:avLst/>
                      <a:gdLst>
                        <a:gd name="connsiteX0" fmla="*/ 200 w 69156"/>
                        <a:gd name="connsiteY0" fmla="*/ 13658 h 112378"/>
                        <a:gd name="connsiteX1" fmla="*/ 1064 w 69156"/>
                        <a:gd name="connsiteY1" fmla="*/ 7953 h 112378"/>
                        <a:gd name="connsiteX2" fmla="*/ 6078 w 69156"/>
                        <a:gd name="connsiteY2" fmla="*/ 4927 h 112378"/>
                        <a:gd name="connsiteX3" fmla="*/ 11957 w 69156"/>
                        <a:gd name="connsiteY3" fmla="*/ 5792 h 112378"/>
                        <a:gd name="connsiteX4" fmla="*/ 14982 w 69156"/>
                        <a:gd name="connsiteY4" fmla="*/ 10546 h 112378"/>
                        <a:gd name="connsiteX5" fmla="*/ 14118 w 69156"/>
                        <a:gd name="connsiteY5" fmla="*/ 16079 h 112378"/>
                        <a:gd name="connsiteX6" fmla="*/ 9104 w 69156"/>
                        <a:gd name="connsiteY6" fmla="*/ 19191 h 112378"/>
                        <a:gd name="connsiteX7" fmla="*/ 3312 w 69156"/>
                        <a:gd name="connsiteY7" fmla="*/ 18499 h 112378"/>
                        <a:gd name="connsiteX8" fmla="*/ 200 w 69156"/>
                        <a:gd name="connsiteY8" fmla="*/ 13658 h 112378"/>
                        <a:gd name="connsiteX9" fmla="*/ 54315 w 69156"/>
                        <a:gd name="connsiteY9" fmla="*/ 103562 h 112378"/>
                        <a:gd name="connsiteX10" fmla="*/ 45324 w 69156"/>
                        <a:gd name="connsiteY10" fmla="*/ 84025 h 112378"/>
                        <a:gd name="connsiteX11" fmla="*/ 24146 w 69156"/>
                        <a:gd name="connsiteY11" fmla="*/ 88520 h 112378"/>
                        <a:gd name="connsiteX12" fmla="*/ 23800 w 69156"/>
                        <a:gd name="connsiteY12" fmla="*/ 110045 h 112378"/>
                        <a:gd name="connsiteX13" fmla="*/ 8672 w 69156"/>
                        <a:gd name="connsiteY13" fmla="*/ 113243 h 112378"/>
                        <a:gd name="connsiteX14" fmla="*/ 11611 w 69156"/>
                        <a:gd name="connsiteY14" fmla="*/ 27230 h 112378"/>
                        <a:gd name="connsiteX15" fmla="*/ 32185 w 69156"/>
                        <a:gd name="connsiteY15" fmla="*/ 22908 h 112378"/>
                        <a:gd name="connsiteX16" fmla="*/ 69616 w 69156"/>
                        <a:gd name="connsiteY16" fmla="*/ 100450 h 112378"/>
                        <a:gd name="connsiteX17" fmla="*/ 54315 w 69156"/>
                        <a:gd name="connsiteY17" fmla="*/ 103562 h 112378"/>
                        <a:gd name="connsiteX18" fmla="*/ 22330 w 69156"/>
                        <a:gd name="connsiteY18" fmla="*/ 8990 h 112378"/>
                        <a:gd name="connsiteX19" fmla="*/ 23194 w 69156"/>
                        <a:gd name="connsiteY19" fmla="*/ 3285 h 112378"/>
                        <a:gd name="connsiteX20" fmla="*/ 28208 w 69156"/>
                        <a:gd name="connsiteY20" fmla="*/ 259 h 112378"/>
                        <a:gd name="connsiteX21" fmla="*/ 34000 w 69156"/>
                        <a:gd name="connsiteY21" fmla="*/ 1037 h 112378"/>
                        <a:gd name="connsiteX22" fmla="*/ 37112 w 69156"/>
                        <a:gd name="connsiteY22" fmla="*/ 5878 h 112378"/>
                        <a:gd name="connsiteX23" fmla="*/ 36248 w 69156"/>
                        <a:gd name="connsiteY23" fmla="*/ 11497 h 112378"/>
                        <a:gd name="connsiteX24" fmla="*/ 31234 w 69156"/>
                        <a:gd name="connsiteY24" fmla="*/ 14523 h 112378"/>
                        <a:gd name="connsiteX25" fmla="*/ 25356 w 69156"/>
                        <a:gd name="connsiteY25" fmla="*/ 13745 h 112378"/>
                        <a:gd name="connsiteX26" fmla="*/ 22330 w 69156"/>
                        <a:gd name="connsiteY26" fmla="*/ 8990 h 112378"/>
                        <a:gd name="connsiteX27" fmla="*/ 39619 w 69156"/>
                        <a:gd name="connsiteY27" fmla="*/ 71145 h 112378"/>
                        <a:gd name="connsiteX28" fmla="*/ 31320 w 69156"/>
                        <a:gd name="connsiteY28" fmla="*/ 53078 h 112378"/>
                        <a:gd name="connsiteX29" fmla="*/ 27776 w 69156"/>
                        <a:gd name="connsiteY29" fmla="*/ 44779 h 112378"/>
                        <a:gd name="connsiteX30" fmla="*/ 24146 w 69156"/>
                        <a:gd name="connsiteY30" fmla="*/ 35875 h 112378"/>
                        <a:gd name="connsiteX31" fmla="*/ 24491 w 69156"/>
                        <a:gd name="connsiteY31" fmla="*/ 46767 h 112378"/>
                        <a:gd name="connsiteX32" fmla="*/ 24232 w 69156"/>
                        <a:gd name="connsiteY32" fmla="*/ 74343 h 112378"/>
                        <a:gd name="connsiteX33" fmla="*/ 39619 w 69156"/>
                        <a:gd name="connsiteY33" fmla="*/ 71145 h 112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69156" h="112378">
                          <a:moveTo>
                            <a:pt x="200" y="13658"/>
                          </a:moveTo>
                          <a:cubicBezTo>
                            <a:pt x="-232" y="11411"/>
                            <a:pt x="27" y="9509"/>
                            <a:pt x="1064" y="7953"/>
                          </a:cubicBezTo>
                          <a:cubicBezTo>
                            <a:pt x="2102" y="6397"/>
                            <a:pt x="3744" y="5360"/>
                            <a:pt x="6078" y="4927"/>
                          </a:cubicBezTo>
                          <a:cubicBezTo>
                            <a:pt x="8412" y="4409"/>
                            <a:pt x="10314" y="4754"/>
                            <a:pt x="11957" y="5792"/>
                          </a:cubicBezTo>
                          <a:cubicBezTo>
                            <a:pt x="13513" y="6829"/>
                            <a:pt x="14550" y="8385"/>
                            <a:pt x="14982" y="10546"/>
                          </a:cubicBezTo>
                          <a:cubicBezTo>
                            <a:pt x="15414" y="12621"/>
                            <a:pt x="15155" y="14523"/>
                            <a:pt x="14118" y="16079"/>
                          </a:cubicBezTo>
                          <a:cubicBezTo>
                            <a:pt x="13081" y="17635"/>
                            <a:pt x="11352" y="18672"/>
                            <a:pt x="9104" y="19191"/>
                          </a:cubicBezTo>
                          <a:cubicBezTo>
                            <a:pt x="6770" y="19710"/>
                            <a:pt x="4868" y="19450"/>
                            <a:pt x="3312" y="18499"/>
                          </a:cubicBezTo>
                          <a:cubicBezTo>
                            <a:pt x="1670" y="17462"/>
                            <a:pt x="632" y="15906"/>
                            <a:pt x="200" y="13658"/>
                          </a:cubicBezTo>
                          <a:close/>
                          <a:moveTo>
                            <a:pt x="54315" y="103562"/>
                          </a:moveTo>
                          <a:lnTo>
                            <a:pt x="45324" y="84025"/>
                          </a:lnTo>
                          <a:lnTo>
                            <a:pt x="24146" y="88520"/>
                          </a:lnTo>
                          <a:lnTo>
                            <a:pt x="23800" y="110045"/>
                          </a:lnTo>
                          <a:lnTo>
                            <a:pt x="8672" y="113243"/>
                          </a:lnTo>
                          <a:lnTo>
                            <a:pt x="11611" y="27230"/>
                          </a:lnTo>
                          <a:lnTo>
                            <a:pt x="32185" y="22908"/>
                          </a:lnTo>
                          <a:lnTo>
                            <a:pt x="69616" y="100450"/>
                          </a:lnTo>
                          <a:lnTo>
                            <a:pt x="54315" y="103562"/>
                          </a:lnTo>
                          <a:close/>
                          <a:moveTo>
                            <a:pt x="22330" y="8990"/>
                          </a:moveTo>
                          <a:cubicBezTo>
                            <a:pt x="21898" y="6743"/>
                            <a:pt x="22157" y="4841"/>
                            <a:pt x="23194" y="3285"/>
                          </a:cubicBezTo>
                          <a:cubicBezTo>
                            <a:pt x="24232" y="1729"/>
                            <a:pt x="25874" y="692"/>
                            <a:pt x="28208" y="259"/>
                          </a:cubicBezTo>
                          <a:cubicBezTo>
                            <a:pt x="30456" y="-259"/>
                            <a:pt x="32444" y="0"/>
                            <a:pt x="34000" y="1037"/>
                          </a:cubicBezTo>
                          <a:cubicBezTo>
                            <a:pt x="35643" y="1988"/>
                            <a:pt x="36680" y="3631"/>
                            <a:pt x="37112" y="5878"/>
                          </a:cubicBezTo>
                          <a:cubicBezTo>
                            <a:pt x="37544" y="8039"/>
                            <a:pt x="37285" y="9941"/>
                            <a:pt x="36248" y="11497"/>
                          </a:cubicBezTo>
                          <a:cubicBezTo>
                            <a:pt x="35211" y="13053"/>
                            <a:pt x="33482" y="14091"/>
                            <a:pt x="31234" y="14523"/>
                          </a:cubicBezTo>
                          <a:cubicBezTo>
                            <a:pt x="28900" y="15041"/>
                            <a:pt x="26998" y="14782"/>
                            <a:pt x="25356" y="13745"/>
                          </a:cubicBezTo>
                          <a:cubicBezTo>
                            <a:pt x="23800" y="12707"/>
                            <a:pt x="22849" y="11151"/>
                            <a:pt x="22330" y="8990"/>
                          </a:cubicBezTo>
                          <a:close/>
                          <a:moveTo>
                            <a:pt x="39619" y="71145"/>
                          </a:moveTo>
                          <a:lnTo>
                            <a:pt x="31320" y="53078"/>
                          </a:lnTo>
                          <a:cubicBezTo>
                            <a:pt x="30802" y="51954"/>
                            <a:pt x="29592" y="49187"/>
                            <a:pt x="27776" y="44779"/>
                          </a:cubicBezTo>
                          <a:cubicBezTo>
                            <a:pt x="25874" y="40370"/>
                            <a:pt x="24664" y="37344"/>
                            <a:pt x="24146" y="35875"/>
                          </a:cubicBezTo>
                          <a:cubicBezTo>
                            <a:pt x="24318" y="39160"/>
                            <a:pt x="24491" y="42790"/>
                            <a:pt x="24491" y="46767"/>
                          </a:cubicBezTo>
                          <a:cubicBezTo>
                            <a:pt x="24578" y="50743"/>
                            <a:pt x="24491" y="59907"/>
                            <a:pt x="24232" y="74343"/>
                          </a:cubicBezTo>
                          <a:lnTo>
                            <a:pt x="39619" y="71145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1" name="Freihandform: Form 70">
                      <a:extLst>
                        <a:ext uri="{FF2B5EF4-FFF2-40B4-BE49-F238E27FC236}">
                          <a16:creationId xmlns:a16="http://schemas.microsoft.com/office/drawing/2014/main" id="{D8D2C69A-7A23-4755-9847-DE7FEFC07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6132" y="1856069"/>
                      <a:ext cx="60512" cy="86445"/>
                    </a:xfrm>
                    <a:custGeom>
                      <a:avLst/>
                      <a:gdLst>
                        <a:gd name="connsiteX0" fmla="*/ 66649 w 60511"/>
                        <a:gd name="connsiteY0" fmla="*/ 82728 h 86445"/>
                        <a:gd name="connsiteX1" fmla="*/ 47891 w 60511"/>
                        <a:gd name="connsiteY1" fmla="*/ 84716 h 86445"/>
                        <a:gd name="connsiteX2" fmla="*/ 15992 w 60511"/>
                        <a:gd name="connsiteY2" fmla="*/ 27490 h 86445"/>
                        <a:gd name="connsiteX3" fmla="*/ 15214 w 60511"/>
                        <a:gd name="connsiteY3" fmla="*/ 27576 h 86445"/>
                        <a:gd name="connsiteX4" fmla="*/ 18154 w 60511"/>
                        <a:gd name="connsiteY4" fmla="*/ 42185 h 86445"/>
                        <a:gd name="connsiteX5" fmla="*/ 22908 w 60511"/>
                        <a:gd name="connsiteY5" fmla="*/ 87396 h 86445"/>
                        <a:gd name="connsiteX6" fmla="*/ 8645 w 60511"/>
                        <a:gd name="connsiteY6" fmla="*/ 88866 h 86445"/>
                        <a:gd name="connsiteX7" fmla="*/ 0 w 60511"/>
                        <a:gd name="connsiteY7" fmla="*/ 6138 h 86445"/>
                        <a:gd name="connsiteX8" fmla="*/ 18932 w 60511"/>
                        <a:gd name="connsiteY8" fmla="*/ 4149 h 86445"/>
                        <a:gd name="connsiteX9" fmla="*/ 50484 w 60511"/>
                        <a:gd name="connsiteY9" fmla="*/ 60771 h 86445"/>
                        <a:gd name="connsiteX10" fmla="*/ 51089 w 60511"/>
                        <a:gd name="connsiteY10" fmla="*/ 60685 h 86445"/>
                        <a:gd name="connsiteX11" fmla="*/ 48496 w 60511"/>
                        <a:gd name="connsiteY11" fmla="*/ 46680 h 86445"/>
                        <a:gd name="connsiteX12" fmla="*/ 43741 w 60511"/>
                        <a:gd name="connsiteY12" fmla="*/ 1470 h 86445"/>
                        <a:gd name="connsiteX13" fmla="*/ 57918 w 60511"/>
                        <a:gd name="connsiteY13" fmla="*/ 0 h 86445"/>
                        <a:gd name="connsiteX14" fmla="*/ 66649 w 60511"/>
                        <a:gd name="connsiteY14" fmla="*/ 82728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511" h="86445">
                          <a:moveTo>
                            <a:pt x="66649" y="82728"/>
                          </a:moveTo>
                          <a:lnTo>
                            <a:pt x="47891" y="84716"/>
                          </a:lnTo>
                          <a:lnTo>
                            <a:pt x="15992" y="27490"/>
                          </a:lnTo>
                          <a:lnTo>
                            <a:pt x="15214" y="27576"/>
                          </a:lnTo>
                          <a:cubicBezTo>
                            <a:pt x="16597" y="32071"/>
                            <a:pt x="17635" y="36912"/>
                            <a:pt x="18154" y="42185"/>
                          </a:cubicBezTo>
                          <a:lnTo>
                            <a:pt x="22908" y="87396"/>
                          </a:lnTo>
                          <a:lnTo>
                            <a:pt x="8645" y="88866"/>
                          </a:lnTo>
                          <a:lnTo>
                            <a:pt x="0" y="6138"/>
                          </a:lnTo>
                          <a:lnTo>
                            <a:pt x="18932" y="4149"/>
                          </a:lnTo>
                          <a:lnTo>
                            <a:pt x="50484" y="60771"/>
                          </a:lnTo>
                          <a:lnTo>
                            <a:pt x="51089" y="60685"/>
                          </a:lnTo>
                          <a:cubicBezTo>
                            <a:pt x="49965" y="56795"/>
                            <a:pt x="49101" y="52127"/>
                            <a:pt x="48496" y="46680"/>
                          </a:cubicBezTo>
                          <a:lnTo>
                            <a:pt x="43741" y="1470"/>
                          </a:lnTo>
                          <a:lnTo>
                            <a:pt x="57918" y="0"/>
                          </a:lnTo>
                          <a:lnTo>
                            <a:pt x="66649" y="82728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" name="Freihandform: Form 71">
                      <a:extLst>
                        <a:ext uri="{FF2B5EF4-FFF2-40B4-BE49-F238E27FC236}">
                          <a16:creationId xmlns:a16="http://schemas.microsoft.com/office/drawing/2014/main" id="{73E41BAF-BE33-4122-B8D4-4EA72148E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3673" y="1855284"/>
                      <a:ext cx="51867" cy="77801"/>
                    </a:xfrm>
                    <a:custGeom>
                      <a:avLst/>
                      <a:gdLst>
                        <a:gd name="connsiteX0" fmla="*/ 53596 w 51867"/>
                        <a:gd name="connsiteY0" fmla="*/ 40203 h 77800"/>
                        <a:gd name="connsiteX1" fmla="*/ 45730 w 51867"/>
                        <a:gd name="connsiteY1" fmla="*/ 71842 h 77800"/>
                        <a:gd name="connsiteX2" fmla="*/ 21784 w 51867"/>
                        <a:gd name="connsiteY2" fmla="*/ 83167 h 77800"/>
                        <a:gd name="connsiteX3" fmla="*/ 1383 w 51867"/>
                        <a:gd name="connsiteY3" fmla="*/ 83512 h 77800"/>
                        <a:gd name="connsiteX4" fmla="*/ 0 w 51867"/>
                        <a:gd name="connsiteY4" fmla="*/ 352 h 77800"/>
                        <a:gd name="connsiteX5" fmla="*/ 22217 w 51867"/>
                        <a:gd name="connsiteY5" fmla="*/ 6 h 77800"/>
                        <a:gd name="connsiteX6" fmla="*/ 44951 w 51867"/>
                        <a:gd name="connsiteY6" fmla="*/ 10380 h 77800"/>
                        <a:gd name="connsiteX7" fmla="*/ 53596 w 51867"/>
                        <a:gd name="connsiteY7" fmla="*/ 40203 h 77800"/>
                        <a:gd name="connsiteX8" fmla="*/ 37777 w 51867"/>
                        <a:gd name="connsiteY8" fmla="*/ 40895 h 77800"/>
                        <a:gd name="connsiteX9" fmla="*/ 21957 w 51867"/>
                        <a:gd name="connsiteY9" fmla="*/ 13232 h 77800"/>
                        <a:gd name="connsiteX10" fmla="*/ 15733 w 51867"/>
                        <a:gd name="connsiteY10" fmla="*/ 13319 h 77800"/>
                        <a:gd name="connsiteX11" fmla="*/ 16684 w 51867"/>
                        <a:gd name="connsiteY11" fmla="*/ 69595 h 77800"/>
                        <a:gd name="connsiteX12" fmla="*/ 21698 w 51867"/>
                        <a:gd name="connsiteY12" fmla="*/ 69508 h 77800"/>
                        <a:gd name="connsiteX13" fmla="*/ 34060 w 51867"/>
                        <a:gd name="connsiteY13" fmla="*/ 62247 h 77800"/>
                        <a:gd name="connsiteX14" fmla="*/ 37777 w 51867"/>
                        <a:gd name="connsiteY14" fmla="*/ 40895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1867" h="77800">
                          <a:moveTo>
                            <a:pt x="53596" y="40203"/>
                          </a:moveTo>
                          <a:cubicBezTo>
                            <a:pt x="53855" y="53948"/>
                            <a:pt x="51176" y="64494"/>
                            <a:pt x="45730" y="71842"/>
                          </a:cubicBezTo>
                          <a:cubicBezTo>
                            <a:pt x="40284" y="79190"/>
                            <a:pt x="32244" y="82994"/>
                            <a:pt x="21784" y="83167"/>
                          </a:cubicBezTo>
                          <a:lnTo>
                            <a:pt x="1383" y="83512"/>
                          </a:lnTo>
                          <a:lnTo>
                            <a:pt x="0" y="352"/>
                          </a:lnTo>
                          <a:lnTo>
                            <a:pt x="22217" y="6"/>
                          </a:lnTo>
                          <a:cubicBezTo>
                            <a:pt x="31898" y="-167"/>
                            <a:pt x="39506" y="3291"/>
                            <a:pt x="44951" y="10380"/>
                          </a:cubicBezTo>
                          <a:cubicBezTo>
                            <a:pt x="50571" y="17295"/>
                            <a:pt x="53423" y="27323"/>
                            <a:pt x="53596" y="40203"/>
                          </a:cubicBezTo>
                          <a:close/>
                          <a:moveTo>
                            <a:pt x="37777" y="40895"/>
                          </a:moveTo>
                          <a:cubicBezTo>
                            <a:pt x="37517" y="22309"/>
                            <a:pt x="32158" y="13060"/>
                            <a:pt x="21957" y="13232"/>
                          </a:cubicBezTo>
                          <a:lnTo>
                            <a:pt x="15733" y="13319"/>
                          </a:lnTo>
                          <a:lnTo>
                            <a:pt x="16684" y="69595"/>
                          </a:lnTo>
                          <a:lnTo>
                            <a:pt x="21698" y="69508"/>
                          </a:lnTo>
                          <a:cubicBezTo>
                            <a:pt x="27317" y="69422"/>
                            <a:pt x="31466" y="67001"/>
                            <a:pt x="34060" y="62247"/>
                          </a:cubicBezTo>
                          <a:cubicBezTo>
                            <a:pt x="36653" y="57492"/>
                            <a:pt x="37949" y="50404"/>
                            <a:pt x="37777" y="40895"/>
                          </a:cubicBez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" name="Freihandform: Form 72">
                      <a:extLst>
                        <a:ext uri="{FF2B5EF4-FFF2-40B4-BE49-F238E27FC236}">
                          <a16:creationId xmlns:a16="http://schemas.microsoft.com/office/drawing/2014/main" id="{BBE746A2-CA13-4348-9C78-E5E23F1E0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8766" y="1856328"/>
                      <a:ext cx="43223" cy="77801"/>
                    </a:xfrm>
                    <a:custGeom>
                      <a:avLst/>
                      <a:gdLst>
                        <a:gd name="connsiteX0" fmla="*/ 37344 w 43222"/>
                        <a:gd name="connsiteY0" fmla="*/ 86100 h 77800"/>
                        <a:gd name="connsiteX1" fmla="*/ 0 w 43222"/>
                        <a:gd name="connsiteY1" fmla="*/ 82901 h 77800"/>
                        <a:gd name="connsiteX2" fmla="*/ 7089 w 43222"/>
                        <a:gd name="connsiteY2" fmla="*/ 0 h 77800"/>
                        <a:gd name="connsiteX3" fmla="*/ 44433 w 43222"/>
                        <a:gd name="connsiteY3" fmla="*/ 3198 h 77800"/>
                        <a:gd name="connsiteX4" fmla="*/ 43309 w 43222"/>
                        <a:gd name="connsiteY4" fmla="*/ 16511 h 77800"/>
                        <a:gd name="connsiteX5" fmla="*/ 21352 w 43222"/>
                        <a:gd name="connsiteY5" fmla="*/ 14609 h 77800"/>
                        <a:gd name="connsiteX6" fmla="*/ 19710 w 43222"/>
                        <a:gd name="connsiteY6" fmla="*/ 34319 h 77800"/>
                        <a:gd name="connsiteX7" fmla="*/ 40024 w 43222"/>
                        <a:gd name="connsiteY7" fmla="*/ 36048 h 77800"/>
                        <a:gd name="connsiteX8" fmla="*/ 38900 w 43222"/>
                        <a:gd name="connsiteY8" fmla="*/ 49447 h 77800"/>
                        <a:gd name="connsiteX9" fmla="*/ 18586 w 43222"/>
                        <a:gd name="connsiteY9" fmla="*/ 47718 h 77800"/>
                        <a:gd name="connsiteX10" fmla="*/ 16597 w 43222"/>
                        <a:gd name="connsiteY10" fmla="*/ 70712 h 77800"/>
                        <a:gd name="connsiteX11" fmla="*/ 38555 w 43222"/>
                        <a:gd name="connsiteY11" fmla="*/ 72614 h 77800"/>
                        <a:gd name="connsiteX12" fmla="*/ 37344 w 43222"/>
                        <a:gd name="connsiteY12" fmla="*/ 86100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3222" h="77800">
                          <a:moveTo>
                            <a:pt x="37344" y="86100"/>
                          </a:moveTo>
                          <a:lnTo>
                            <a:pt x="0" y="82901"/>
                          </a:lnTo>
                          <a:lnTo>
                            <a:pt x="7089" y="0"/>
                          </a:lnTo>
                          <a:lnTo>
                            <a:pt x="44433" y="3198"/>
                          </a:lnTo>
                          <a:lnTo>
                            <a:pt x="43309" y="16511"/>
                          </a:lnTo>
                          <a:lnTo>
                            <a:pt x="21352" y="14609"/>
                          </a:lnTo>
                          <a:lnTo>
                            <a:pt x="19710" y="34319"/>
                          </a:lnTo>
                          <a:lnTo>
                            <a:pt x="40024" y="36048"/>
                          </a:lnTo>
                          <a:lnTo>
                            <a:pt x="38900" y="49447"/>
                          </a:lnTo>
                          <a:lnTo>
                            <a:pt x="18586" y="47718"/>
                          </a:lnTo>
                          <a:lnTo>
                            <a:pt x="16597" y="70712"/>
                          </a:lnTo>
                          <a:lnTo>
                            <a:pt x="38555" y="72614"/>
                          </a:lnTo>
                          <a:lnTo>
                            <a:pt x="37344" y="86100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" name="Freihandform: Form 73">
                      <a:extLst>
                        <a:ext uri="{FF2B5EF4-FFF2-40B4-BE49-F238E27FC236}">
                          <a16:creationId xmlns:a16="http://schemas.microsoft.com/office/drawing/2014/main" id="{CB45653F-BEDB-47B2-AA91-B6C4CEB82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6484" y="1861515"/>
                      <a:ext cx="51867" cy="86445"/>
                    </a:xfrm>
                    <a:custGeom>
                      <a:avLst/>
                      <a:gdLst>
                        <a:gd name="connsiteX0" fmla="*/ 20661 w 51867"/>
                        <a:gd name="connsiteY0" fmla="*/ 52732 h 86445"/>
                        <a:gd name="connsiteX1" fmla="*/ 15301 w 51867"/>
                        <a:gd name="connsiteY1" fmla="*/ 84630 h 86445"/>
                        <a:gd name="connsiteX2" fmla="*/ 0 w 51867"/>
                        <a:gd name="connsiteY2" fmla="*/ 82037 h 86445"/>
                        <a:gd name="connsiteX3" fmla="*/ 13831 w 51867"/>
                        <a:gd name="connsiteY3" fmla="*/ 0 h 86445"/>
                        <a:gd name="connsiteX4" fmla="*/ 33800 w 51867"/>
                        <a:gd name="connsiteY4" fmla="*/ 3371 h 86445"/>
                        <a:gd name="connsiteX5" fmla="*/ 51522 w 51867"/>
                        <a:gd name="connsiteY5" fmla="*/ 12535 h 86445"/>
                        <a:gd name="connsiteX6" fmla="*/ 54461 w 51867"/>
                        <a:gd name="connsiteY6" fmla="*/ 31898 h 86445"/>
                        <a:gd name="connsiteX7" fmla="*/ 40284 w 51867"/>
                        <a:gd name="connsiteY7" fmla="*/ 51867 h 86445"/>
                        <a:gd name="connsiteX8" fmla="*/ 49965 w 51867"/>
                        <a:gd name="connsiteY8" fmla="*/ 90508 h 86445"/>
                        <a:gd name="connsiteX9" fmla="*/ 33627 w 51867"/>
                        <a:gd name="connsiteY9" fmla="*/ 87742 h 86445"/>
                        <a:gd name="connsiteX10" fmla="*/ 26020 w 51867"/>
                        <a:gd name="connsiteY10" fmla="*/ 53596 h 86445"/>
                        <a:gd name="connsiteX11" fmla="*/ 20661 w 51867"/>
                        <a:gd name="connsiteY11" fmla="*/ 52732 h 86445"/>
                        <a:gd name="connsiteX12" fmla="*/ 22908 w 51867"/>
                        <a:gd name="connsiteY12" fmla="*/ 39678 h 86445"/>
                        <a:gd name="connsiteX13" fmla="*/ 26798 w 51867"/>
                        <a:gd name="connsiteY13" fmla="*/ 40370 h 86445"/>
                        <a:gd name="connsiteX14" fmla="*/ 35097 w 51867"/>
                        <a:gd name="connsiteY14" fmla="*/ 38641 h 86445"/>
                        <a:gd name="connsiteX15" fmla="*/ 38987 w 51867"/>
                        <a:gd name="connsiteY15" fmla="*/ 29910 h 86445"/>
                        <a:gd name="connsiteX16" fmla="*/ 38036 w 51867"/>
                        <a:gd name="connsiteY16" fmla="*/ 20574 h 86445"/>
                        <a:gd name="connsiteX17" fmla="*/ 30775 w 51867"/>
                        <a:gd name="connsiteY17" fmla="*/ 16597 h 86445"/>
                        <a:gd name="connsiteX18" fmla="*/ 26971 w 51867"/>
                        <a:gd name="connsiteY18" fmla="*/ 15992 h 86445"/>
                        <a:gd name="connsiteX19" fmla="*/ 22908 w 51867"/>
                        <a:gd name="connsiteY19" fmla="*/ 39678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51867" h="86445">
                          <a:moveTo>
                            <a:pt x="20661" y="52732"/>
                          </a:moveTo>
                          <a:lnTo>
                            <a:pt x="15301" y="84630"/>
                          </a:lnTo>
                          <a:lnTo>
                            <a:pt x="0" y="82037"/>
                          </a:lnTo>
                          <a:lnTo>
                            <a:pt x="13831" y="0"/>
                          </a:lnTo>
                          <a:lnTo>
                            <a:pt x="33800" y="3371"/>
                          </a:lnTo>
                          <a:cubicBezTo>
                            <a:pt x="42272" y="4841"/>
                            <a:pt x="48150" y="7867"/>
                            <a:pt x="51522" y="12535"/>
                          </a:cubicBezTo>
                          <a:cubicBezTo>
                            <a:pt x="54893" y="17203"/>
                            <a:pt x="55844" y="23686"/>
                            <a:pt x="54461" y="31898"/>
                          </a:cubicBezTo>
                          <a:cubicBezTo>
                            <a:pt x="52732" y="42272"/>
                            <a:pt x="47977" y="48928"/>
                            <a:pt x="40284" y="51867"/>
                          </a:cubicBezTo>
                          <a:lnTo>
                            <a:pt x="49965" y="90508"/>
                          </a:lnTo>
                          <a:lnTo>
                            <a:pt x="33627" y="87742"/>
                          </a:lnTo>
                          <a:lnTo>
                            <a:pt x="26020" y="53596"/>
                          </a:lnTo>
                          <a:lnTo>
                            <a:pt x="20661" y="52732"/>
                          </a:lnTo>
                          <a:close/>
                          <a:moveTo>
                            <a:pt x="22908" y="39678"/>
                          </a:moveTo>
                          <a:lnTo>
                            <a:pt x="26798" y="40370"/>
                          </a:lnTo>
                          <a:cubicBezTo>
                            <a:pt x="30429" y="40975"/>
                            <a:pt x="33109" y="40370"/>
                            <a:pt x="35097" y="38641"/>
                          </a:cubicBezTo>
                          <a:cubicBezTo>
                            <a:pt x="36999" y="36826"/>
                            <a:pt x="38295" y="33973"/>
                            <a:pt x="38987" y="29910"/>
                          </a:cubicBezTo>
                          <a:cubicBezTo>
                            <a:pt x="39678" y="25761"/>
                            <a:pt x="39333" y="22562"/>
                            <a:pt x="38036" y="20574"/>
                          </a:cubicBezTo>
                          <a:cubicBezTo>
                            <a:pt x="36653" y="18499"/>
                            <a:pt x="34233" y="17203"/>
                            <a:pt x="30775" y="16597"/>
                          </a:cubicBezTo>
                          <a:lnTo>
                            <a:pt x="26971" y="15992"/>
                          </a:lnTo>
                          <a:lnTo>
                            <a:pt x="22908" y="39678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" name="Freihandform: Form 74">
                      <a:extLst>
                        <a:ext uri="{FF2B5EF4-FFF2-40B4-BE49-F238E27FC236}">
                          <a16:creationId xmlns:a16="http://schemas.microsoft.com/office/drawing/2014/main" id="{84969120-FB16-4196-8779-705445364B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7458" y="1873012"/>
                      <a:ext cx="60512" cy="86445"/>
                    </a:xfrm>
                    <a:custGeom>
                      <a:avLst/>
                      <a:gdLst>
                        <a:gd name="connsiteX0" fmla="*/ 65496 w 60511"/>
                        <a:gd name="connsiteY0" fmla="*/ 13313 h 86445"/>
                        <a:gd name="connsiteX1" fmla="*/ 51579 w 60511"/>
                        <a:gd name="connsiteY1" fmla="*/ 65353 h 86445"/>
                        <a:gd name="connsiteX2" fmla="*/ 39217 w 60511"/>
                        <a:gd name="connsiteY2" fmla="*/ 85494 h 86445"/>
                        <a:gd name="connsiteX3" fmla="*/ 18470 w 60511"/>
                        <a:gd name="connsiteY3" fmla="*/ 88001 h 86445"/>
                        <a:gd name="connsiteX4" fmla="*/ 2218 w 60511"/>
                        <a:gd name="connsiteY4" fmla="*/ 75640 h 86445"/>
                        <a:gd name="connsiteX5" fmla="*/ 1873 w 60511"/>
                        <a:gd name="connsiteY5" fmla="*/ 51781 h 86445"/>
                        <a:gd name="connsiteX6" fmla="*/ 15790 w 60511"/>
                        <a:gd name="connsiteY6" fmla="*/ 0 h 86445"/>
                        <a:gd name="connsiteX7" fmla="*/ 30659 w 60511"/>
                        <a:gd name="connsiteY7" fmla="*/ 3977 h 86445"/>
                        <a:gd name="connsiteX8" fmla="*/ 16482 w 60511"/>
                        <a:gd name="connsiteY8" fmla="*/ 56881 h 86445"/>
                        <a:gd name="connsiteX9" fmla="*/ 22533 w 60511"/>
                        <a:gd name="connsiteY9" fmla="*/ 74948 h 86445"/>
                        <a:gd name="connsiteX10" fmla="*/ 30918 w 60511"/>
                        <a:gd name="connsiteY10" fmla="*/ 73046 h 86445"/>
                        <a:gd name="connsiteX11" fmla="*/ 36451 w 60511"/>
                        <a:gd name="connsiteY11" fmla="*/ 62673 h 86445"/>
                        <a:gd name="connsiteX12" fmla="*/ 50714 w 60511"/>
                        <a:gd name="connsiteY12" fmla="*/ 9423 h 86445"/>
                        <a:gd name="connsiteX13" fmla="*/ 65496 w 60511"/>
                        <a:gd name="connsiteY13" fmla="*/ 13313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0511" h="86445">
                          <a:moveTo>
                            <a:pt x="65496" y="13313"/>
                          </a:moveTo>
                          <a:lnTo>
                            <a:pt x="51579" y="65353"/>
                          </a:lnTo>
                          <a:cubicBezTo>
                            <a:pt x="48985" y="74948"/>
                            <a:pt x="44922" y="81604"/>
                            <a:pt x="39217" y="85494"/>
                          </a:cubicBezTo>
                          <a:cubicBezTo>
                            <a:pt x="33511" y="89384"/>
                            <a:pt x="26596" y="90249"/>
                            <a:pt x="18470" y="88001"/>
                          </a:cubicBezTo>
                          <a:cubicBezTo>
                            <a:pt x="10517" y="85840"/>
                            <a:pt x="5071" y="81691"/>
                            <a:pt x="2218" y="75640"/>
                          </a:cubicBezTo>
                          <a:cubicBezTo>
                            <a:pt x="-634" y="69502"/>
                            <a:pt x="-721" y="61549"/>
                            <a:pt x="1873" y="51781"/>
                          </a:cubicBezTo>
                          <a:lnTo>
                            <a:pt x="15790" y="0"/>
                          </a:lnTo>
                          <a:lnTo>
                            <a:pt x="30659" y="3977"/>
                          </a:lnTo>
                          <a:lnTo>
                            <a:pt x="16482" y="56881"/>
                          </a:lnTo>
                          <a:cubicBezTo>
                            <a:pt x="13716" y="67082"/>
                            <a:pt x="15790" y="73133"/>
                            <a:pt x="22533" y="74948"/>
                          </a:cubicBezTo>
                          <a:cubicBezTo>
                            <a:pt x="25645" y="75813"/>
                            <a:pt x="28498" y="75121"/>
                            <a:pt x="30918" y="73046"/>
                          </a:cubicBezTo>
                          <a:cubicBezTo>
                            <a:pt x="33339" y="70885"/>
                            <a:pt x="35154" y="67427"/>
                            <a:pt x="36451" y="62673"/>
                          </a:cubicBezTo>
                          <a:lnTo>
                            <a:pt x="50714" y="9423"/>
                          </a:lnTo>
                          <a:lnTo>
                            <a:pt x="65496" y="13313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" name="Freihandform: Form 75">
                      <a:extLst>
                        <a:ext uri="{FF2B5EF4-FFF2-40B4-BE49-F238E27FC236}">
                          <a16:creationId xmlns:a16="http://schemas.microsoft.com/office/drawing/2014/main" id="{8D447F10-BE2A-438F-92CD-433AB701D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3272" y="1892722"/>
                      <a:ext cx="77801" cy="95090"/>
                    </a:xfrm>
                    <a:custGeom>
                      <a:avLst/>
                      <a:gdLst>
                        <a:gd name="connsiteX0" fmla="*/ 54374 w 77800"/>
                        <a:gd name="connsiteY0" fmla="*/ 98634 h 95089"/>
                        <a:gd name="connsiteX1" fmla="*/ 36739 w 77800"/>
                        <a:gd name="connsiteY1" fmla="*/ 91805 h 95089"/>
                        <a:gd name="connsiteX2" fmla="*/ 34405 w 77800"/>
                        <a:gd name="connsiteY2" fmla="*/ 26279 h 95089"/>
                        <a:gd name="connsiteX3" fmla="*/ 33714 w 77800"/>
                        <a:gd name="connsiteY3" fmla="*/ 26020 h 95089"/>
                        <a:gd name="connsiteX4" fmla="*/ 29737 w 77800"/>
                        <a:gd name="connsiteY4" fmla="*/ 40370 h 95089"/>
                        <a:gd name="connsiteX5" fmla="*/ 13399 w 77800"/>
                        <a:gd name="connsiteY5" fmla="*/ 82815 h 95089"/>
                        <a:gd name="connsiteX6" fmla="*/ 0 w 77800"/>
                        <a:gd name="connsiteY6" fmla="*/ 77628 h 95089"/>
                        <a:gd name="connsiteX7" fmla="*/ 29997 w 77800"/>
                        <a:gd name="connsiteY7" fmla="*/ 0 h 95089"/>
                        <a:gd name="connsiteX8" fmla="*/ 47718 w 77800"/>
                        <a:gd name="connsiteY8" fmla="*/ 6829 h 95089"/>
                        <a:gd name="connsiteX9" fmla="*/ 50052 w 77800"/>
                        <a:gd name="connsiteY9" fmla="*/ 71663 h 95089"/>
                        <a:gd name="connsiteX10" fmla="*/ 50657 w 77800"/>
                        <a:gd name="connsiteY10" fmla="*/ 71923 h 95089"/>
                        <a:gd name="connsiteX11" fmla="*/ 54806 w 77800"/>
                        <a:gd name="connsiteY11" fmla="*/ 58264 h 95089"/>
                        <a:gd name="connsiteX12" fmla="*/ 71145 w 77800"/>
                        <a:gd name="connsiteY12" fmla="*/ 15906 h 95089"/>
                        <a:gd name="connsiteX13" fmla="*/ 84457 w 77800"/>
                        <a:gd name="connsiteY13" fmla="*/ 21006 h 95089"/>
                        <a:gd name="connsiteX14" fmla="*/ 54374 w 77800"/>
                        <a:gd name="connsiteY14" fmla="*/ 98634 h 9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95089">
                          <a:moveTo>
                            <a:pt x="54374" y="98634"/>
                          </a:moveTo>
                          <a:lnTo>
                            <a:pt x="36739" y="91805"/>
                          </a:lnTo>
                          <a:lnTo>
                            <a:pt x="34405" y="26279"/>
                          </a:lnTo>
                          <a:lnTo>
                            <a:pt x="33714" y="26020"/>
                          </a:lnTo>
                          <a:cubicBezTo>
                            <a:pt x="32936" y="30688"/>
                            <a:pt x="31639" y="35443"/>
                            <a:pt x="29737" y="40370"/>
                          </a:cubicBezTo>
                          <a:lnTo>
                            <a:pt x="13399" y="82815"/>
                          </a:lnTo>
                          <a:lnTo>
                            <a:pt x="0" y="77628"/>
                          </a:lnTo>
                          <a:lnTo>
                            <a:pt x="29997" y="0"/>
                          </a:lnTo>
                          <a:lnTo>
                            <a:pt x="47718" y="6829"/>
                          </a:lnTo>
                          <a:lnTo>
                            <a:pt x="50052" y="71663"/>
                          </a:lnTo>
                          <a:lnTo>
                            <a:pt x="50657" y="71923"/>
                          </a:lnTo>
                          <a:cubicBezTo>
                            <a:pt x="51435" y="67946"/>
                            <a:pt x="52818" y="63364"/>
                            <a:pt x="54806" y="58264"/>
                          </a:cubicBezTo>
                          <a:lnTo>
                            <a:pt x="71145" y="15906"/>
                          </a:lnTo>
                          <a:lnTo>
                            <a:pt x="84457" y="21006"/>
                          </a:lnTo>
                          <a:lnTo>
                            <a:pt x="54374" y="98634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" name="Freihandform: Form 76">
                      <a:extLst>
                        <a:ext uri="{FF2B5EF4-FFF2-40B4-BE49-F238E27FC236}">
                          <a16:creationId xmlns:a16="http://schemas.microsoft.com/office/drawing/2014/main" id="{661D0C46-A199-42B9-9AE8-D6562BF91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062" y="1931958"/>
                      <a:ext cx="69156" cy="77801"/>
                    </a:xfrm>
                    <a:custGeom>
                      <a:avLst/>
                      <a:gdLst>
                        <a:gd name="connsiteX0" fmla="*/ 34564 w 69156"/>
                        <a:gd name="connsiteY0" fmla="*/ 35193 h 77800"/>
                        <a:gd name="connsiteX1" fmla="*/ 57212 w 69156"/>
                        <a:gd name="connsiteY1" fmla="*/ 46777 h 77800"/>
                        <a:gd name="connsiteX2" fmla="*/ 37762 w 69156"/>
                        <a:gd name="connsiteY2" fmla="*/ 84813 h 77800"/>
                        <a:gd name="connsiteX3" fmla="*/ 15200 w 69156"/>
                        <a:gd name="connsiteY3" fmla="*/ 78416 h 77800"/>
                        <a:gd name="connsiteX4" fmla="*/ 332 w 69156"/>
                        <a:gd name="connsiteY4" fmla="*/ 58447 h 77800"/>
                        <a:gd name="connsiteX5" fmla="*/ 7852 w 69156"/>
                        <a:gd name="connsiteY5" fmla="*/ 26549 h 77800"/>
                        <a:gd name="connsiteX6" fmla="*/ 30155 w 69156"/>
                        <a:gd name="connsiteY6" fmla="*/ 2690 h 77800"/>
                        <a:gd name="connsiteX7" fmla="*/ 57645 w 69156"/>
                        <a:gd name="connsiteY7" fmla="*/ 3987 h 77800"/>
                        <a:gd name="connsiteX8" fmla="*/ 72254 w 69156"/>
                        <a:gd name="connsiteY8" fmla="*/ 17213 h 77800"/>
                        <a:gd name="connsiteX9" fmla="*/ 62140 w 69156"/>
                        <a:gd name="connsiteY9" fmla="*/ 26203 h 77800"/>
                        <a:gd name="connsiteX10" fmla="*/ 52285 w 69156"/>
                        <a:gd name="connsiteY10" fmla="*/ 16521 h 77800"/>
                        <a:gd name="connsiteX11" fmla="*/ 36293 w 69156"/>
                        <a:gd name="connsiteY11" fmla="*/ 17213 h 77800"/>
                        <a:gd name="connsiteX12" fmla="*/ 21943 w 69156"/>
                        <a:gd name="connsiteY12" fmla="*/ 33983 h 77800"/>
                        <a:gd name="connsiteX13" fmla="*/ 15459 w 69156"/>
                        <a:gd name="connsiteY13" fmla="*/ 54817 h 77800"/>
                        <a:gd name="connsiteX14" fmla="*/ 21684 w 69156"/>
                        <a:gd name="connsiteY14" fmla="*/ 66400 h 77800"/>
                        <a:gd name="connsiteX15" fmla="*/ 28945 w 69156"/>
                        <a:gd name="connsiteY15" fmla="*/ 68994 h 77800"/>
                        <a:gd name="connsiteX16" fmla="*/ 37589 w 69156"/>
                        <a:gd name="connsiteY16" fmla="*/ 52050 h 77800"/>
                        <a:gd name="connsiteX17" fmla="*/ 28426 w 69156"/>
                        <a:gd name="connsiteY17" fmla="*/ 47382 h 77800"/>
                        <a:gd name="connsiteX18" fmla="*/ 34564 w 69156"/>
                        <a:gd name="connsiteY18" fmla="*/ 35193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69156" h="77800">
                          <a:moveTo>
                            <a:pt x="34564" y="35193"/>
                          </a:moveTo>
                          <a:lnTo>
                            <a:pt x="57212" y="46777"/>
                          </a:lnTo>
                          <a:lnTo>
                            <a:pt x="37762" y="84813"/>
                          </a:lnTo>
                          <a:cubicBezTo>
                            <a:pt x="29982" y="84294"/>
                            <a:pt x="22462" y="82133"/>
                            <a:pt x="15200" y="78416"/>
                          </a:cubicBezTo>
                          <a:cubicBezTo>
                            <a:pt x="6556" y="74007"/>
                            <a:pt x="1628" y="67351"/>
                            <a:pt x="332" y="58447"/>
                          </a:cubicBezTo>
                          <a:cubicBezTo>
                            <a:pt x="-965" y="49543"/>
                            <a:pt x="1542" y="38911"/>
                            <a:pt x="7852" y="26549"/>
                          </a:cubicBezTo>
                          <a:cubicBezTo>
                            <a:pt x="13904" y="14706"/>
                            <a:pt x="21338" y="6753"/>
                            <a:pt x="30155" y="2690"/>
                          </a:cubicBezTo>
                          <a:cubicBezTo>
                            <a:pt x="38886" y="-1287"/>
                            <a:pt x="48049" y="-854"/>
                            <a:pt x="57645" y="3987"/>
                          </a:cubicBezTo>
                          <a:cubicBezTo>
                            <a:pt x="63523" y="7012"/>
                            <a:pt x="68451" y="11421"/>
                            <a:pt x="72254" y="17213"/>
                          </a:cubicBezTo>
                          <a:lnTo>
                            <a:pt x="62140" y="26203"/>
                          </a:lnTo>
                          <a:cubicBezTo>
                            <a:pt x="59201" y="21622"/>
                            <a:pt x="55916" y="18423"/>
                            <a:pt x="52285" y="16521"/>
                          </a:cubicBezTo>
                          <a:cubicBezTo>
                            <a:pt x="47012" y="13841"/>
                            <a:pt x="41739" y="14101"/>
                            <a:pt x="36293" y="17213"/>
                          </a:cubicBezTo>
                          <a:cubicBezTo>
                            <a:pt x="30847" y="20325"/>
                            <a:pt x="26092" y="25944"/>
                            <a:pt x="21943" y="33983"/>
                          </a:cubicBezTo>
                          <a:cubicBezTo>
                            <a:pt x="17707" y="42282"/>
                            <a:pt x="15546" y="49198"/>
                            <a:pt x="15459" y="54817"/>
                          </a:cubicBezTo>
                          <a:cubicBezTo>
                            <a:pt x="15373" y="60349"/>
                            <a:pt x="17534" y="64239"/>
                            <a:pt x="21684" y="66400"/>
                          </a:cubicBezTo>
                          <a:cubicBezTo>
                            <a:pt x="23931" y="67524"/>
                            <a:pt x="26352" y="68388"/>
                            <a:pt x="28945" y="68994"/>
                          </a:cubicBezTo>
                          <a:lnTo>
                            <a:pt x="37589" y="52050"/>
                          </a:lnTo>
                          <a:lnTo>
                            <a:pt x="28426" y="47382"/>
                          </a:lnTo>
                          <a:lnTo>
                            <a:pt x="34564" y="35193"/>
                          </a:lnTo>
                          <a:close/>
                        </a:path>
                      </a:pathLst>
                    </a:custGeom>
                    <a:solidFill>
                      <a:srgbClr val="CD326D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40" name="Grafik 3538">
                    <a:extLst>
                      <a:ext uri="{FF2B5EF4-FFF2-40B4-BE49-F238E27FC236}">
                        <a16:creationId xmlns:a16="http://schemas.microsoft.com/office/drawing/2014/main" id="{3E774EBC-3FFD-4BBD-AD97-683AC4FFC81F}"/>
                      </a:ext>
                    </a:extLst>
                  </p:cNvPr>
                  <p:cNvGrpSpPr/>
                  <p:nvPr/>
                </p:nvGrpSpPr>
                <p:grpSpPr>
                  <a:xfrm>
                    <a:off x="5147985" y="2254063"/>
                    <a:ext cx="146957" cy="648340"/>
                    <a:chOff x="5147985" y="2254063"/>
                    <a:chExt cx="146957" cy="648340"/>
                  </a:xfrm>
                  <a:solidFill>
                    <a:srgbClr val="F3A806"/>
                  </a:solidFill>
                </p:grpSpPr>
                <p:sp>
                  <p:nvSpPr>
                    <p:cNvPr id="56" name="Freihandform: Form 55">
                      <a:extLst>
                        <a:ext uri="{FF2B5EF4-FFF2-40B4-BE49-F238E27FC236}">
                          <a16:creationId xmlns:a16="http://schemas.microsoft.com/office/drawing/2014/main" id="{4FB38D1B-0525-4837-984B-5D4A324E8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0838" y="2254063"/>
                      <a:ext cx="86445" cy="69156"/>
                    </a:xfrm>
                    <a:custGeom>
                      <a:avLst/>
                      <a:gdLst>
                        <a:gd name="connsiteX0" fmla="*/ 75553 w 86445"/>
                        <a:gd name="connsiteY0" fmla="*/ 0 h 69156"/>
                        <a:gd name="connsiteX1" fmla="*/ 84457 w 86445"/>
                        <a:gd name="connsiteY1" fmla="*/ 19277 h 69156"/>
                        <a:gd name="connsiteX2" fmla="*/ 87829 w 86445"/>
                        <a:gd name="connsiteY2" fmla="*/ 38555 h 69156"/>
                        <a:gd name="connsiteX3" fmla="*/ 75726 w 86445"/>
                        <a:gd name="connsiteY3" fmla="*/ 50657 h 69156"/>
                        <a:gd name="connsiteX4" fmla="*/ 63451 w 86445"/>
                        <a:gd name="connsiteY4" fmla="*/ 52905 h 69156"/>
                        <a:gd name="connsiteX5" fmla="*/ 54547 w 86445"/>
                        <a:gd name="connsiteY5" fmla="*/ 47631 h 69156"/>
                        <a:gd name="connsiteX6" fmla="*/ 54028 w 86445"/>
                        <a:gd name="connsiteY6" fmla="*/ 47891 h 69156"/>
                        <a:gd name="connsiteX7" fmla="*/ 52300 w 86445"/>
                        <a:gd name="connsiteY7" fmla="*/ 59907 h 69156"/>
                        <a:gd name="connsiteX8" fmla="*/ 41926 w 86445"/>
                        <a:gd name="connsiteY8" fmla="*/ 68119 h 69156"/>
                        <a:gd name="connsiteX9" fmla="*/ 23254 w 86445"/>
                        <a:gd name="connsiteY9" fmla="*/ 70021 h 69156"/>
                        <a:gd name="connsiteX10" fmla="*/ 10460 w 86445"/>
                        <a:gd name="connsiteY10" fmla="*/ 57659 h 69156"/>
                        <a:gd name="connsiteX11" fmla="*/ 0 w 86445"/>
                        <a:gd name="connsiteY11" fmla="*/ 34924 h 69156"/>
                        <a:gd name="connsiteX12" fmla="*/ 75553 w 86445"/>
                        <a:gd name="connsiteY12" fmla="*/ 0 h 69156"/>
                        <a:gd name="connsiteX13" fmla="*/ 39592 w 86445"/>
                        <a:gd name="connsiteY13" fmla="*/ 32676 h 69156"/>
                        <a:gd name="connsiteX14" fmla="*/ 18499 w 86445"/>
                        <a:gd name="connsiteY14" fmla="*/ 42445 h 69156"/>
                        <a:gd name="connsiteX15" fmla="*/ 21784 w 86445"/>
                        <a:gd name="connsiteY15" fmla="*/ 49533 h 69156"/>
                        <a:gd name="connsiteX16" fmla="*/ 27490 w 86445"/>
                        <a:gd name="connsiteY16" fmla="*/ 54806 h 69156"/>
                        <a:gd name="connsiteX17" fmla="*/ 36826 w 86445"/>
                        <a:gd name="connsiteY17" fmla="*/ 53078 h 69156"/>
                        <a:gd name="connsiteX18" fmla="*/ 42877 w 86445"/>
                        <a:gd name="connsiteY18" fmla="*/ 39506 h 69156"/>
                        <a:gd name="connsiteX19" fmla="*/ 39592 w 86445"/>
                        <a:gd name="connsiteY19" fmla="*/ 32676 h 69156"/>
                        <a:gd name="connsiteX20" fmla="*/ 51349 w 86445"/>
                        <a:gd name="connsiteY20" fmla="*/ 27230 h 69156"/>
                        <a:gd name="connsiteX21" fmla="*/ 54374 w 86445"/>
                        <a:gd name="connsiteY21" fmla="*/ 33714 h 69156"/>
                        <a:gd name="connsiteX22" fmla="*/ 59647 w 86445"/>
                        <a:gd name="connsiteY22" fmla="*/ 38900 h 69156"/>
                        <a:gd name="connsiteX23" fmla="*/ 67600 w 86445"/>
                        <a:gd name="connsiteY23" fmla="*/ 37431 h 69156"/>
                        <a:gd name="connsiteX24" fmla="*/ 73392 w 86445"/>
                        <a:gd name="connsiteY24" fmla="*/ 32244 h 69156"/>
                        <a:gd name="connsiteX25" fmla="*/ 72441 w 86445"/>
                        <a:gd name="connsiteY25" fmla="*/ 24810 h 69156"/>
                        <a:gd name="connsiteX26" fmla="*/ 69675 w 86445"/>
                        <a:gd name="connsiteY26" fmla="*/ 18845 h 69156"/>
                        <a:gd name="connsiteX27" fmla="*/ 51349 w 86445"/>
                        <a:gd name="connsiteY27" fmla="*/ 27230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86445" h="69156">
                          <a:moveTo>
                            <a:pt x="75553" y="0"/>
                          </a:moveTo>
                          <a:lnTo>
                            <a:pt x="84457" y="19277"/>
                          </a:lnTo>
                          <a:cubicBezTo>
                            <a:pt x="88088" y="27144"/>
                            <a:pt x="89212" y="33541"/>
                            <a:pt x="87829" y="38555"/>
                          </a:cubicBezTo>
                          <a:cubicBezTo>
                            <a:pt x="86445" y="43569"/>
                            <a:pt x="82382" y="47545"/>
                            <a:pt x="75726" y="50657"/>
                          </a:cubicBezTo>
                          <a:cubicBezTo>
                            <a:pt x="71317" y="52645"/>
                            <a:pt x="67255" y="53423"/>
                            <a:pt x="63451" y="52905"/>
                          </a:cubicBezTo>
                          <a:cubicBezTo>
                            <a:pt x="59647" y="52386"/>
                            <a:pt x="56622" y="50571"/>
                            <a:pt x="54547" y="47631"/>
                          </a:cubicBezTo>
                          <a:lnTo>
                            <a:pt x="54028" y="47891"/>
                          </a:lnTo>
                          <a:cubicBezTo>
                            <a:pt x="54893" y="52645"/>
                            <a:pt x="54374" y="56622"/>
                            <a:pt x="52300" y="59907"/>
                          </a:cubicBezTo>
                          <a:cubicBezTo>
                            <a:pt x="50225" y="63192"/>
                            <a:pt x="46767" y="65871"/>
                            <a:pt x="41926" y="68119"/>
                          </a:cubicBezTo>
                          <a:cubicBezTo>
                            <a:pt x="35097" y="71317"/>
                            <a:pt x="28873" y="71923"/>
                            <a:pt x="23254" y="70021"/>
                          </a:cubicBezTo>
                          <a:cubicBezTo>
                            <a:pt x="17721" y="68119"/>
                            <a:pt x="13399" y="63970"/>
                            <a:pt x="10460" y="57659"/>
                          </a:cubicBezTo>
                          <a:lnTo>
                            <a:pt x="0" y="34924"/>
                          </a:lnTo>
                          <a:lnTo>
                            <a:pt x="75553" y="0"/>
                          </a:lnTo>
                          <a:close/>
                          <a:moveTo>
                            <a:pt x="39592" y="32676"/>
                          </a:moveTo>
                          <a:lnTo>
                            <a:pt x="18499" y="42445"/>
                          </a:lnTo>
                          <a:lnTo>
                            <a:pt x="21784" y="49533"/>
                          </a:lnTo>
                          <a:cubicBezTo>
                            <a:pt x="23168" y="52472"/>
                            <a:pt x="25069" y="54201"/>
                            <a:pt x="27490" y="54806"/>
                          </a:cubicBezTo>
                          <a:cubicBezTo>
                            <a:pt x="29910" y="55412"/>
                            <a:pt x="33022" y="54806"/>
                            <a:pt x="36826" y="53078"/>
                          </a:cubicBezTo>
                          <a:cubicBezTo>
                            <a:pt x="43569" y="49965"/>
                            <a:pt x="45557" y="45470"/>
                            <a:pt x="42877" y="39506"/>
                          </a:cubicBezTo>
                          <a:lnTo>
                            <a:pt x="39592" y="32676"/>
                          </a:lnTo>
                          <a:close/>
                          <a:moveTo>
                            <a:pt x="51349" y="27230"/>
                          </a:moveTo>
                          <a:lnTo>
                            <a:pt x="54374" y="33714"/>
                          </a:lnTo>
                          <a:cubicBezTo>
                            <a:pt x="55757" y="36653"/>
                            <a:pt x="57486" y="38382"/>
                            <a:pt x="59647" y="38900"/>
                          </a:cubicBezTo>
                          <a:cubicBezTo>
                            <a:pt x="61808" y="39333"/>
                            <a:pt x="64402" y="38900"/>
                            <a:pt x="67600" y="37431"/>
                          </a:cubicBezTo>
                          <a:cubicBezTo>
                            <a:pt x="70713" y="35961"/>
                            <a:pt x="72701" y="34232"/>
                            <a:pt x="73392" y="32244"/>
                          </a:cubicBezTo>
                          <a:cubicBezTo>
                            <a:pt x="74084" y="30256"/>
                            <a:pt x="73824" y="27749"/>
                            <a:pt x="72441" y="24810"/>
                          </a:cubicBezTo>
                          <a:lnTo>
                            <a:pt x="69675" y="18845"/>
                          </a:lnTo>
                          <a:lnTo>
                            <a:pt x="51349" y="27230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7" name="Freihandform: Form 56">
                      <a:extLst>
                        <a:ext uri="{FF2B5EF4-FFF2-40B4-BE49-F238E27FC236}">
                          <a16:creationId xmlns:a16="http://schemas.microsoft.com/office/drawing/2014/main" id="{F70A7FEC-98A5-4C1F-97F7-B5701EFA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265" y="2312846"/>
                      <a:ext cx="86445" cy="60512"/>
                    </a:xfrm>
                    <a:custGeom>
                      <a:avLst/>
                      <a:gdLst>
                        <a:gd name="connsiteX0" fmla="*/ 12794 w 86445"/>
                        <a:gd name="connsiteY0" fmla="*/ 63710 h 60511"/>
                        <a:gd name="connsiteX1" fmla="*/ 0 w 86445"/>
                        <a:gd name="connsiteY1" fmla="*/ 28441 h 60511"/>
                        <a:gd name="connsiteX2" fmla="*/ 78146 w 86445"/>
                        <a:gd name="connsiteY2" fmla="*/ 0 h 60511"/>
                        <a:gd name="connsiteX3" fmla="*/ 90940 w 86445"/>
                        <a:gd name="connsiteY3" fmla="*/ 35270 h 60511"/>
                        <a:gd name="connsiteX4" fmla="*/ 78406 w 86445"/>
                        <a:gd name="connsiteY4" fmla="*/ 39851 h 60511"/>
                        <a:gd name="connsiteX5" fmla="*/ 70885 w 86445"/>
                        <a:gd name="connsiteY5" fmla="*/ 19191 h 60511"/>
                        <a:gd name="connsiteX6" fmla="*/ 52299 w 86445"/>
                        <a:gd name="connsiteY6" fmla="*/ 25934 h 60511"/>
                        <a:gd name="connsiteX7" fmla="*/ 59301 w 86445"/>
                        <a:gd name="connsiteY7" fmla="*/ 45124 h 60511"/>
                        <a:gd name="connsiteX8" fmla="*/ 46680 w 86445"/>
                        <a:gd name="connsiteY8" fmla="*/ 49706 h 60511"/>
                        <a:gd name="connsiteX9" fmla="*/ 39678 w 86445"/>
                        <a:gd name="connsiteY9" fmla="*/ 30515 h 60511"/>
                        <a:gd name="connsiteX10" fmla="*/ 17981 w 86445"/>
                        <a:gd name="connsiteY10" fmla="*/ 38382 h 60511"/>
                        <a:gd name="connsiteX11" fmla="*/ 25501 w 86445"/>
                        <a:gd name="connsiteY11" fmla="*/ 59042 h 60511"/>
                        <a:gd name="connsiteX12" fmla="*/ 12794 w 86445"/>
                        <a:gd name="connsiteY12" fmla="*/ 6371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60511">
                          <a:moveTo>
                            <a:pt x="12794" y="63710"/>
                          </a:moveTo>
                          <a:lnTo>
                            <a:pt x="0" y="28441"/>
                          </a:lnTo>
                          <a:lnTo>
                            <a:pt x="78146" y="0"/>
                          </a:lnTo>
                          <a:lnTo>
                            <a:pt x="90940" y="35270"/>
                          </a:lnTo>
                          <a:lnTo>
                            <a:pt x="78406" y="39851"/>
                          </a:lnTo>
                          <a:lnTo>
                            <a:pt x="70885" y="19191"/>
                          </a:lnTo>
                          <a:lnTo>
                            <a:pt x="52299" y="25934"/>
                          </a:lnTo>
                          <a:lnTo>
                            <a:pt x="59301" y="45124"/>
                          </a:lnTo>
                          <a:lnTo>
                            <a:pt x="46680" y="49706"/>
                          </a:lnTo>
                          <a:lnTo>
                            <a:pt x="39678" y="30515"/>
                          </a:lnTo>
                          <a:lnTo>
                            <a:pt x="17981" y="38382"/>
                          </a:lnTo>
                          <a:lnTo>
                            <a:pt x="25501" y="59042"/>
                          </a:lnTo>
                          <a:lnTo>
                            <a:pt x="12794" y="63710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8" name="Freihandform: Form 57">
                      <a:extLst>
                        <a:ext uri="{FF2B5EF4-FFF2-40B4-BE49-F238E27FC236}">
                          <a16:creationId xmlns:a16="http://schemas.microsoft.com/office/drawing/2014/main" id="{08D70C98-8946-463E-ACFA-028B7BBF3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960" y="2360305"/>
                      <a:ext cx="86445" cy="60512"/>
                    </a:xfrm>
                    <a:custGeom>
                      <a:avLst/>
                      <a:gdLst>
                        <a:gd name="connsiteX0" fmla="*/ 12102 w 86445"/>
                        <a:gd name="connsiteY0" fmla="*/ 65007 h 60511"/>
                        <a:gd name="connsiteX1" fmla="*/ 0 w 86445"/>
                        <a:gd name="connsiteY1" fmla="*/ 21698 h 60511"/>
                        <a:gd name="connsiteX2" fmla="*/ 10374 w 86445"/>
                        <a:gd name="connsiteY2" fmla="*/ 18759 h 60511"/>
                        <a:gd name="connsiteX3" fmla="*/ 74257 w 86445"/>
                        <a:gd name="connsiteY3" fmla="*/ 28440 h 60511"/>
                        <a:gd name="connsiteX4" fmla="*/ 67341 w 86445"/>
                        <a:gd name="connsiteY4" fmla="*/ 3631 h 60511"/>
                        <a:gd name="connsiteX5" fmla="*/ 80308 w 86445"/>
                        <a:gd name="connsiteY5" fmla="*/ 0 h 60511"/>
                        <a:gd name="connsiteX6" fmla="*/ 91978 w 86445"/>
                        <a:gd name="connsiteY6" fmla="*/ 41753 h 60511"/>
                        <a:gd name="connsiteX7" fmla="*/ 81604 w 86445"/>
                        <a:gd name="connsiteY7" fmla="*/ 44692 h 60511"/>
                        <a:gd name="connsiteX8" fmla="*/ 17808 w 86445"/>
                        <a:gd name="connsiteY8" fmla="*/ 34924 h 60511"/>
                        <a:gd name="connsiteX9" fmla="*/ 25156 w 86445"/>
                        <a:gd name="connsiteY9" fmla="*/ 61376 h 60511"/>
                        <a:gd name="connsiteX10" fmla="*/ 12102 w 86445"/>
                        <a:gd name="connsiteY10" fmla="*/ 6500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6445" h="60511">
                          <a:moveTo>
                            <a:pt x="12102" y="65007"/>
                          </a:moveTo>
                          <a:lnTo>
                            <a:pt x="0" y="21698"/>
                          </a:lnTo>
                          <a:lnTo>
                            <a:pt x="10374" y="18759"/>
                          </a:lnTo>
                          <a:lnTo>
                            <a:pt x="74257" y="28440"/>
                          </a:lnTo>
                          <a:lnTo>
                            <a:pt x="67341" y="3631"/>
                          </a:lnTo>
                          <a:lnTo>
                            <a:pt x="80308" y="0"/>
                          </a:lnTo>
                          <a:lnTo>
                            <a:pt x="91978" y="41753"/>
                          </a:lnTo>
                          <a:lnTo>
                            <a:pt x="81604" y="44692"/>
                          </a:lnTo>
                          <a:lnTo>
                            <a:pt x="17808" y="34924"/>
                          </a:lnTo>
                          <a:lnTo>
                            <a:pt x="25156" y="61376"/>
                          </a:lnTo>
                          <a:lnTo>
                            <a:pt x="12102" y="65007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9" name="Freihandform: Form 58">
                      <a:extLst>
                        <a:ext uri="{FF2B5EF4-FFF2-40B4-BE49-F238E27FC236}">
                          <a16:creationId xmlns:a16="http://schemas.microsoft.com/office/drawing/2014/main" id="{7387EE65-817C-4D46-9DD2-22FB975702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310" y="2419347"/>
                      <a:ext cx="77801" cy="25934"/>
                    </a:xfrm>
                    <a:custGeom>
                      <a:avLst/>
                      <a:gdLst>
                        <a:gd name="connsiteX0" fmla="*/ 0 w 77800"/>
                        <a:gd name="connsiteY0" fmla="*/ 17116 h 25933"/>
                        <a:gd name="connsiteX1" fmla="*/ 81432 w 77800"/>
                        <a:gd name="connsiteY1" fmla="*/ 0 h 25933"/>
                        <a:gd name="connsiteX2" fmla="*/ 84457 w 77800"/>
                        <a:gd name="connsiteY2" fmla="*/ 14263 h 25933"/>
                        <a:gd name="connsiteX3" fmla="*/ 3026 w 77800"/>
                        <a:gd name="connsiteY3" fmla="*/ 31466 h 25933"/>
                        <a:gd name="connsiteX4" fmla="*/ 0 w 77800"/>
                        <a:gd name="connsiteY4" fmla="*/ 17116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800" h="25933">
                          <a:moveTo>
                            <a:pt x="0" y="17116"/>
                          </a:moveTo>
                          <a:lnTo>
                            <a:pt x="81432" y="0"/>
                          </a:lnTo>
                          <a:lnTo>
                            <a:pt x="84457" y="14263"/>
                          </a:lnTo>
                          <a:lnTo>
                            <a:pt x="3026" y="31466"/>
                          </a:lnTo>
                          <a:lnTo>
                            <a:pt x="0" y="17116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0" name="Freihandform: Form 59">
                      <a:extLst>
                        <a:ext uri="{FF2B5EF4-FFF2-40B4-BE49-F238E27FC236}">
                          <a16:creationId xmlns:a16="http://schemas.microsoft.com/office/drawing/2014/main" id="{BAD77F5F-A41F-4C78-9C7C-CF58F5E52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9448" y="2455049"/>
                      <a:ext cx="86445" cy="43223"/>
                    </a:xfrm>
                    <a:custGeom>
                      <a:avLst/>
                      <a:gdLst>
                        <a:gd name="connsiteX0" fmla="*/ 5360 w 86445"/>
                        <a:gd name="connsiteY0" fmla="*/ 48928 h 43222"/>
                        <a:gd name="connsiteX1" fmla="*/ 0 w 86445"/>
                        <a:gd name="connsiteY1" fmla="*/ 11843 h 43222"/>
                        <a:gd name="connsiteX2" fmla="*/ 82382 w 86445"/>
                        <a:gd name="connsiteY2" fmla="*/ 0 h 43222"/>
                        <a:gd name="connsiteX3" fmla="*/ 87742 w 86445"/>
                        <a:gd name="connsiteY3" fmla="*/ 37085 h 43222"/>
                        <a:gd name="connsiteX4" fmla="*/ 74516 w 86445"/>
                        <a:gd name="connsiteY4" fmla="*/ 38987 h 43222"/>
                        <a:gd name="connsiteX5" fmla="*/ 71404 w 86445"/>
                        <a:gd name="connsiteY5" fmla="*/ 17203 h 43222"/>
                        <a:gd name="connsiteX6" fmla="*/ 51781 w 86445"/>
                        <a:gd name="connsiteY6" fmla="*/ 20055 h 43222"/>
                        <a:gd name="connsiteX7" fmla="*/ 54720 w 86445"/>
                        <a:gd name="connsiteY7" fmla="*/ 40284 h 43222"/>
                        <a:gd name="connsiteX8" fmla="*/ 41407 w 86445"/>
                        <a:gd name="connsiteY8" fmla="*/ 42185 h 43222"/>
                        <a:gd name="connsiteX9" fmla="*/ 38468 w 86445"/>
                        <a:gd name="connsiteY9" fmla="*/ 21957 h 43222"/>
                        <a:gd name="connsiteX10" fmla="*/ 15647 w 86445"/>
                        <a:gd name="connsiteY10" fmla="*/ 25242 h 43222"/>
                        <a:gd name="connsiteX11" fmla="*/ 18759 w 86445"/>
                        <a:gd name="connsiteY11" fmla="*/ 47026 h 43222"/>
                        <a:gd name="connsiteX12" fmla="*/ 5360 w 86445"/>
                        <a:gd name="connsiteY12" fmla="*/ 48928 h 43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43222">
                          <a:moveTo>
                            <a:pt x="5360" y="48928"/>
                          </a:moveTo>
                          <a:lnTo>
                            <a:pt x="0" y="11843"/>
                          </a:lnTo>
                          <a:lnTo>
                            <a:pt x="82382" y="0"/>
                          </a:lnTo>
                          <a:lnTo>
                            <a:pt x="87742" y="37085"/>
                          </a:lnTo>
                          <a:lnTo>
                            <a:pt x="74516" y="38987"/>
                          </a:lnTo>
                          <a:lnTo>
                            <a:pt x="71404" y="17203"/>
                          </a:lnTo>
                          <a:lnTo>
                            <a:pt x="51781" y="20055"/>
                          </a:lnTo>
                          <a:lnTo>
                            <a:pt x="54720" y="40284"/>
                          </a:lnTo>
                          <a:lnTo>
                            <a:pt x="41407" y="42185"/>
                          </a:lnTo>
                          <a:lnTo>
                            <a:pt x="38468" y="21957"/>
                          </a:lnTo>
                          <a:lnTo>
                            <a:pt x="15647" y="25242"/>
                          </a:lnTo>
                          <a:lnTo>
                            <a:pt x="18759" y="47026"/>
                          </a:lnTo>
                          <a:lnTo>
                            <a:pt x="5360" y="48928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1" name="Freihandform: Form 60">
                      <a:extLst>
                        <a:ext uri="{FF2B5EF4-FFF2-40B4-BE49-F238E27FC236}">
                          <a16:creationId xmlns:a16="http://schemas.microsoft.com/office/drawing/2014/main" id="{24398296-014B-42C6-81C8-9C7951679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104" y="2509682"/>
                      <a:ext cx="77801" cy="51867"/>
                    </a:xfrm>
                    <a:custGeom>
                      <a:avLst/>
                      <a:gdLst>
                        <a:gd name="connsiteX0" fmla="*/ 2853 w 77800"/>
                        <a:gd name="connsiteY0" fmla="*/ 55930 h 51867"/>
                        <a:gd name="connsiteX1" fmla="*/ 1988 w 77800"/>
                        <a:gd name="connsiteY1" fmla="*/ 40456 h 51867"/>
                        <a:gd name="connsiteX2" fmla="*/ 38382 w 77800"/>
                        <a:gd name="connsiteY2" fmla="*/ 38468 h 51867"/>
                        <a:gd name="connsiteX3" fmla="*/ 37258 w 77800"/>
                        <a:gd name="connsiteY3" fmla="*/ 18067 h 51867"/>
                        <a:gd name="connsiteX4" fmla="*/ 864 w 77800"/>
                        <a:gd name="connsiteY4" fmla="*/ 20055 h 51867"/>
                        <a:gd name="connsiteX5" fmla="*/ 0 w 77800"/>
                        <a:gd name="connsiteY5" fmla="*/ 4582 h 51867"/>
                        <a:gd name="connsiteX6" fmla="*/ 83074 w 77800"/>
                        <a:gd name="connsiteY6" fmla="*/ 0 h 51867"/>
                        <a:gd name="connsiteX7" fmla="*/ 83938 w 77800"/>
                        <a:gd name="connsiteY7" fmla="*/ 15474 h 51867"/>
                        <a:gd name="connsiteX8" fmla="*/ 50916 w 77800"/>
                        <a:gd name="connsiteY8" fmla="*/ 17289 h 51867"/>
                        <a:gd name="connsiteX9" fmla="*/ 52040 w 77800"/>
                        <a:gd name="connsiteY9" fmla="*/ 37690 h 51867"/>
                        <a:gd name="connsiteX10" fmla="*/ 85062 w 77800"/>
                        <a:gd name="connsiteY10" fmla="*/ 35875 h 51867"/>
                        <a:gd name="connsiteX11" fmla="*/ 85927 w 77800"/>
                        <a:gd name="connsiteY11" fmla="*/ 51349 h 51867"/>
                        <a:gd name="connsiteX12" fmla="*/ 2853 w 77800"/>
                        <a:gd name="connsiteY12" fmla="*/ 55930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2853" y="55930"/>
                          </a:moveTo>
                          <a:lnTo>
                            <a:pt x="1988" y="40456"/>
                          </a:lnTo>
                          <a:lnTo>
                            <a:pt x="38382" y="38468"/>
                          </a:lnTo>
                          <a:lnTo>
                            <a:pt x="37258" y="18067"/>
                          </a:lnTo>
                          <a:lnTo>
                            <a:pt x="864" y="20055"/>
                          </a:lnTo>
                          <a:lnTo>
                            <a:pt x="0" y="4582"/>
                          </a:lnTo>
                          <a:lnTo>
                            <a:pt x="83074" y="0"/>
                          </a:lnTo>
                          <a:lnTo>
                            <a:pt x="83938" y="15474"/>
                          </a:lnTo>
                          <a:lnTo>
                            <a:pt x="50916" y="17289"/>
                          </a:lnTo>
                          <a:lnTo>
                            <a:pt x="52040" y="37690"/>
                          </a:lnTo>
                          <a:lnTo>
                            <a:pt x="85062" y="35875"/>
                          </a:lnTo>
                          <a:lnTo>
                            <a:pt x="85927" y="51349"/>
                          </a:lnTo>
                          <a:lnTo>
                            <a:pt x="2853" y="55930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2" name="Freihandform: Form 61">
                      <a:extLst>
                        <a:ext uri="{FF2B5EF4-FFF2-40B4-BE49-F238E27FC236}">
                          <a16:creationId xmlns:a16="http://schemas.microsoft.com/office/drawing/2014/main" id="{BEEB4FCA-21E7-491B-B7E3-BA51FF328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762" y="2578865"/>
                      <a:ext cx="77801" cy="51867"/>
                    </a:xfrm>
                    <a:custGeom>
                      <a:avLst/>
                      <a:gdLst>
                        <a:gd name="connsiteX0" fmla="*/ 83194 w 77800"/>
                        <a:gd name="connsiteY0" fmla="*/ 53916 h 51867"/>
                        <a:gd name="connsiteX1" fmla="*/ 29425 w 77800"/>
                        <a:gd name="connsiteY1" fmla="*/ 51582 h 51867"/>
                        <a:gd name="connsiteX2" fmla="*/ 7036 w 77800"/>
                        <a:gd name="connsiteY2" fmla="*/ 43888 h 51867"/>
                        <a:gd name="connsiteX3" fmla="*/ 33 w 77800"/>
                        <a:gd name="connsiteY3" fmla="*/ 24178 h 51867"/>
                        <a:gd name="connsiteX4" fmla="*/ 8591 w 77800"/>
                        <a:gd name="connsiteY4" fmla="*/ 5593 h 51867"/>
                        <a:gd name="connsiteX5" fmla="*/ 31845 w 77800"/>
                        <a:gd name="connsiteY5" fmla="*/ 60 h 51867"/>
                        <a:gd name="connsiteX6" fmla="*/ 85442 w 77800"/>
                        <a:gd name="connsiteY6" fmla="*/ 2394 h 51867"/>
                        <a:gd name="connsiteX7" fmla="*/ 84750 w 77800"/>
                        <a:gd name="connsiteY7" fmla="*/ 17782 h 51867"/>
                        <a:gd name="connsiteX8" fmla="*/ 30030 w 77800"/>
                        <a:gd name="connsiteY8" fmla="*/ 15447 h 51867"/>
                        <a:gd name="connsiteX9" fmla="*/ 13692 w 77800"/>
                        <a:gd name="connsiteY9" fmla="*/ 25302 h 51867"/>
                        <a:gd name="connsiteX10" fmla="*/ 17409 w 77800"/>
                        <a:gd name="connsiteY10" fmla="*/ 33082 h 51867"/>
                        <a:gd name="connsiteX11" fmla="*/ 28820 w 77800"/>
                        <a:gd name="connsiteY11" fmla="*/ 36281 h 51867"/>
                        <a:gd name="connsiteX12" fmla="*/ 83886 w 77800"/>
                        <a:gd name="connsiteY12" fmla="*/ 38615 h 51867"/>
                        <a:gd name="connsiteX13" fmla="*/ 83194 w 77800"/>
                        <a:gd name="connsiteY13" fmla="*/ 53916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83194" y="53916"/>
                          </a:moveTo>
                          <a:lnTo>
                            <a:pt x="29425" y="51582"/>
                          </a:lnTo>
                          <a:cubicBezTo>
                            <a:pt x="19570" y="51149"/>
                            <a:pt x="12050" y="48556"/>
                            <a:pt x="7036" y="43888"/>
                          </a:cubicBezTo>
                          <a:cubicBezTo>
                            <a:pt x="2022" y="39220"/>
                            <a:pt x="-312" y="32650"/>
                            <a:pt x="33" y="24178"/>
                          </a:cubicBezTo>
                          <a:cubicBezTo>
                            <a:pt x="379" y="15880"/>
                            <a:pt x="3232" y="9742"/>
                            <a:pt x="8591" y="5593"/>
                          </a:cubicBezTo>
                          <a:cubicBezTo>
                            <a:pt x="13951" y="1530"/>
                            <a:pt x="21731" y="-372"/>
                            <a:pt x="31845" y="60"/>
                          </a:cubicBezTo>
                          <a:lnTo>
                            <a:pt x="85442" y="2394"/>
                          </a:lnTo>
                          <a:lnTo>
                            <a:pt x="84750" y="17782"/>
                          </a:lnTo>
                          <a:lnTo>
                            <a:pt x="30030" y="15447"/>
                          </a:lnTo>
                          <a:cubicBezTo>
                            <a:pt x="19484" y="15015"/>
                            <a:pt x="14038" y="18300"/>
                            <a:pt x="13692" y="25302"/>
                          </a:cubicBezTo>
                          <a:cubicBezTo>
                            <a:pt x="13519" y="28587"/>
                            <a:pt x="14816" y="31181"/>
                            <a:pt x="17409" y="33082"/>
                          </a:cubicBezTo>
                          <a:cubicBezTo>
                            <a:pt x="20002" y="34984"/>
                            <a:pt x="23806" y="36021"/>
                            <a:pt x="28820" y="36281"/>
                          </a:cubicBezTo>
                          <a:lnTo>
                            <a:pt x="83886" y="38615"/>
                          </a:lnTo>
                          <a:lnTo>
                            <a:pt x="83194" y="53916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3" name="Freihandform: Form 62">
                      <a:extLst>
                        <a:ext uri="{FF2B5EF4-FFF2-40B4-BE49-F238E27FC236}">
                          <a16:creationId xmlns:a16="http://schemas.microsoft.com/office/drawing/2014/main" id="{01B27E11-404A-4550-9DEC-3CCDD7715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200" y="2641684"/>
                      <a:ext cx="86445" cy="69156"/>
                    </a:xfrm>
                    <a:custGeom>
                      <a:avLst/>
                      <a:gdLst>
                        <a:gd name="connsiteX0" fmla="*/ 0 w 86445"/>
                        <a:gd name="connsiteY0" fmla="*/ 57573 h 69156"/>
                        <a:gd name="connsiteX1" fmla="*/ 2766 w 86445"/>
                        <a:gd name="connsiteY1" fmla="*/ 38900 h 69156"/>
                        <a:gd name="connsiteX2" fmla="*/ 66131 w 86445"/>
                        <a:gd name="connsiteY2" fmla="*/ 22303 h 69156"/>
                        <a:gd name="connsiteX3" fmla="*/ 66217 w 86445"/>
                        <a:gd name="connsiteY3" fmla="*/ 21611 h 69156"/>
                        <a:gd name="connsiteX4" fmla="*/ 51349 w 86445"/>
                        <a:gd name="connsiteY4" fmla="*/ 20833 h 69156"/>
                        <a:gd name="connsiteX5" fmla="*/ 6397 w 86445"/>
                        <a:gd name="connsiteY5" fmla="*/ 14177 h 69156"/>
                        <a:gd name="connsiteX6" fmla="*/ 8471 w 86445"/>
                        <a:gd name="connsiteY6" fmla="*/ 0 h 69156"/>
                        <a:gd name="connsiteX7" fmla="*/ 90940 w 86445"/>
                        <a:gd name="connsiteY7" fmla="*/ 12189 h 69156"/>
                        <a:gd name="connsiteX8" fmla="*/ 88174 w 86445"/>
                        <a:gd name="connsiteY8" fmla="*/ 31034 h 69156"/>
                        <a:gd name="connsiteX9" fmla="*/ 25415 w 86445"/>
                        <a:gd name="connsiteY9" fmla="*/ 47458 h 69156"/>
                        <a:gd name="connsiteX10" fmla="*/ 25328 w 86445"/>
                        <a:gd name="connsiteY10" fmla="*/ 48064 h 69156"/>
                        <a:gd name="connsiteX11" fmla="*/ 39592 w 86445"/>
                        <a:gd name="connsiteY11" fmla="*/ 49101 h 69156"/>
                        <a:gd name="connsiteX12" fmla="*/ 84544 w 86445"/>
                        <a:gd name="connsiteY12" fmla="*/ 55757 h 69156"/>
                        <a:gd name="connsiteX13" fmla="*/ 82469 w 86445"/>
                        <a:gd name="connsiteY13" fmla="*/ 69848 h 69156"/>
                        <a:gd name="connsiteX14" fmla="*/ 0 w 86445"/>
                        <a:gd name="connsiteY14" fmla="*/ 57573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445" h="69156">
                          <a:moveTo>
                            <a:pt x="0" y="57573"/>
                          </a:moveTo>
                          <a:lnTo>
                            <a:pt x="2766" y="38900"/>
                          </a:lnTo>
                          <a:lnTo>
                            <a:pt x="66131" y="22303"/>
                          </a:lnTo>
                          <a:lnTo>
                            <a:pt x="66217" y="21611"/>
                          </a:lnTo>
                          <a:cubicBezTo>
                            <a:pt x="61549" y="21871"/>
                            <a:pt x="56622" y="21611"/>
                            <a:pt x="51349" y="20833"/>
                          </a:cubicBezTo>
                          <a:lnTo>
                            <a:pt x="6397" y="14177"/>
                          </a:lnTo>
                          <a:lnTo>
                            <a:pt x="8471" y="0"/>
                          </a:lnTo>
                          <a:lnTo>
                            <a:pt x="90940" y="12189"/>
                          </a:lnTo>
                          <a:lnTo>
                            <a:pt x="88174" y="31034"/>
                          </a:lnTo>
                          <a:lnTo>
                            <a:pt x="25415" y="47458"/>
                          </a:lnTo>
                          <a:lnTo>
                            <a:pt x="25328" y="48064"/>
                          </a:lnTo>
                          <a:cubicBezTo>
                            <a:pt x="29391" y="47977"/>
                            <a:pt x="34146" y="48323"/>
                            <a:pt x="39592" y="49101"/>
                          </a:cubicBezTo>
                          <a:lnTo>
                            <a:pt x="84544" y="55757"/>
                          </a:lnTo>
                          <a:lnTo>
                            <a:pt x="82469" y="69848"/>
                          </a:lnTo>
                          <a:lnTo>
                            <a:pt x="0" y="57573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4" name="Freihandform: Form 63">
                      <a:extLst>
                        <a:ext uri="{FF2B5EF4-FFF2-40B4-BE49-F238E27FC236}">
                          <a16:creationId xmlns:a16="http://schemas.microsoft.com/office/drawing/2014/main" id="{AFF2821D-37BC-4B1E-9F18-27A870835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602" y="2716813"/>
                      <a:ext cx="77801" cy="60512"/>
                    </a:xfrm>
                    <a:custGeom>
                      <a:avLst/>
                      <a:gdLst>
                        <a:gd name="connsiteX0" fmla="*/ 48300 w 77800"/>
                        <a:gd name="connsiteY0" fmla="*/ 30594 h 60511"/>
                        <a:gd name="connsiteX1" fmla="*/ 41990 w 77800"/>
                        <a:gd name="connsiteY1" fmla="*/ 55231 h 60511"/>
                        <a:gd name="connsiteX2" fmla="*/ 669 w 77800"/>
                        <a:gd name="connsiteY2" fmla="*/ 44598 h 60511"/>
                        <a:gd name="connsiteX3" fmla="*/ 1965 w 77800"/>
                        <a:gd name="connsiteY3" fmla="*/ 21171 h 60511"/>
                        <a:gd name="connsiteX4" fmla="*/ 18217 w 77800"/>
                        <a:gd name="connsiteY4" fmla="*/ 2326 h 60511"/>
                        <a:gd name="connsiteX5" fmla="*/ 50980 w 77800"/>
                        <a:gd name="connsiteY5" fmla="*/ 2672 h 60511"/>
                        <a:gd name="connsiteX6" fmla="*/ 79075 w 77800"/>
                        <a:gd name="connsiteY6" fmla="*/ 19183 h 60511"/>
                        <a:gd name="connsiteX7" fmla="*/ 83829 w 77800"/>
                        <a:gd name="connsiteY7" fmla="*/ 46240 h 60511"/>
                        <a:gd name="connsiteX8" fmla="*/ 74147 w 77800"/>
                        <a:gd name="connsiteY8" fmla="*/ 63356 h 60511"/>
                        <a:gd name="connsiteX9" fmla="*/ 63169 w 77800"/>
                        <a:gd name="connsiteY9" fmla="*/ 55490 h 60511"/>
                        <a:gd name="connsiteX10" fmla="*/ 70430 w 77800"/>
                        <a:gd name="connsiteY10" fmla="*/ 43733 h 60511"/>
                        <a:gd name="connsiteX11" fmla="*/ 66281 w 77800"/>
                        <a:gd name="connsiteY11" fmla="*/ 28259 h 60511"/>
                        <a:gd name="connsiteX12" fmla="*/ 46744 w 77800"/>
                        <a:gd name="connsiteY12" fmla="*/ 17886 h 60511"/>
                        <a:gd name="connsiteX13" fmla="*/ 25047 w 77800"/>
                        <a:gd name="connsiteY13" fmla="*/ 16157 h 60511"/>
                        <a:gd name="connsiteX14" fmla="*/ 15105 w 77800"/>
                        <a:gd name="connsiteY14" fmla="*/ 24802 h 60511"/>
                        <a:gd name="connsiteX15" fmla="*/ 14154 w 77800"/>
                        <a:gd name="connsiteY15" fmla="*/ 32409 h 60511"/>
                        <a:gd name="connsiteX16" fmla="*/ 32654 w 77800"/>
                        <a:gd name="connsiteY16" fmla="*/ 37163 h 60511"/>
                        <a:gd name="connsiteX17" fmla="*/ 35247 w 77800"/>
                        <a:gd name="connsiteY17" fmla="*/ 27222 h 60511"/>
                        <a:gd name="connsiteX18" fmla="*/ 48300 w 77800"/>
                        <a:gd name="connsiteY18" fmla="*/ 30594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7800" h="60511">
                          <a:moveTo>
                            <a:pt x="48300" y="30594"/>
                          </a:moveTo>
                          <a:lnTo>
                            <a:pt x="41990" y="55231"/>
                          </a:lnTo>
                          <a:lnTo>
                            <a:pt x="669" y="44598"/>
                          </a:lnTo>
                          <a:cubicBezTo>
                            <a:pt x="-541" y="36818"/>
                            <a:pt x="-109" y="29038"/>
                            <a:pt x="1965" y="21171"/>
                          </a:cubicBezTo>
                          <a:cubicBezTo>
                            <a:pt x="4386" y="11835"/>
                            <a:pt x="9832" y="5524"/>
                            <a:pt x="18217" y="2326"/>
                          </a:cubicBezTo>
                          <a:cubicBezTo>
                            <a:pt x="26689" y="-873"/>
                            <a:pt x="37581" y="-786"/>
                            <a:pt x="50980" y="2672"/>
                          </a:cubicBezTo>
                          <a:cubicBezTo>
                            <a:pt x="63947" y="5957"/>
                            <a:pt x="73283" y="11489"/>
                            <a:pt x="79075" y="19183"/>
                          </a:cubicBezTo>
                          <a:cubicBezTo>
                            <a:pt x="84867" y="26877"/>
                            <a:pt x="86509" y="35867"/>
                            <a:pt x="83829" y="46240"/>
                          </a:cubicBezTo>
                          <a:cubicBezTo>
                            <a:pt x="82187" y="52637"/>
                            <a:pt x="78902" y="58342"/>
                            <a:pt x="74147" y="63356"/>
                          </a:cubicBezTo>
                          <a:lnTo>
                            <a:pt x="63169" y="55490"/>
                          </a:lnTo>
                          <a:cubicBezTo>
                            <a:pt x="66972" y="51600"/>
                            <a:pt x="69393" y="47710"/>
                            <a:pt x="70430" y="43733"/>
                          </a:cubicBezTo>
                          <a:cubicBezTo>
                            <a:pt x="71900" y="38028"/>
                            <a:pt x="70517" y="32841"/>
                            <a:pt x="66281" y="28259"/>
                          </a:cubicBezTo>
                          <a:cubicBezTo>
                            <a:pt x="62045" y="23592"/>
                            <a:pt x="55562" y="20220"/>
                            <a:pt x="46744" y="17886"/>
                          </a:cubicBezTo>
                          <a:cubicBezTo>
                            <a:pt x="37667" y="15552"/>
                            <a:pt x="30492" y="14947"/>
                            <a:pt x="25047" y="16157"/>
                          </a:cubicBezTo>
                          <a:cubicBezTo>
                            <a:pt x="19600" y="17281"/>
                            <a:pt x="16315" y="20220"/>
                            <a:pt x="15105" y="24802"/>
                          </a:cubicBezTo>
                          <a:cubicBezTo>
                            <a:pt x="14500" y="27222"/>
                            <a:pt x="14154" y="29729"/>
                            <a:pt x="14154" y="32409"/>
                          </a:cubicBezTo>
                          <a:lnTo>
                            <a:pt x="32654" y="37163"/>
                          </a:lnTo>
                          <a:lnTo>
                            <a:pt x="35247" y="27222"/>
                          </a:lnTo>
                          <a:lnTo>
                            <a:pt x="48300" y="30594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5" name="Freihandform: Form 64">
                      <a:extLst>
                        <a:ext uri="{FF2B5EF4-FFF2-40B4-BE49-F238E27FC236}">
                          <a16:creationId xmlns:a16="http://schemas.microsoft.com/office/drawing/2014/main" id="{EC80F786-FEA3-4A57-862C-8249998AE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907" y="2770920"/>
                      <a:ext cx="86445" cy="60512"/>
                    </a:xfrm>
                    <a:custGeom>
                      <a:avLst/>
                      <a:gdLst>
                        <a:gd name="connsiteX0" fmla="*/ 0 w 86445"/>
                        <a:gd name="connsiteY0" fmla="*/ 35356 h 60511"/>
                        <a:gd name="connsiteX1" fmla="*/ 12448 w 86445"/>
                        <a:gd name="connsiteY1" fmla="*/ 0 h 60511"/>
                        <a:gd name="connsiteX2" fmla="*/ 90941 w 86445"/>
                        <a:gd name="connsiteY2" fmla="*/ 27576 h 60511"/>
                        <a:gd name="connsiteX3" fmla="*/ 78493 w 86445"/>
                        <a:gd name="connsiteY3" fmla="*/ 62932 h 60511"/>
                        <a:gd name="connsiteX4" fmla="*/ 65872 w 86445"/>
                        <a:gd name="connsiteY4" fmla="*/ 58523 h 60511"/>
                        <a:gd name="connsiteX5" fmla="*/ 73219 w 86445"/>
                        <a:gd name="connsiteY5" fmla="*/ 37777 h 60511"/>
                        <a:gd name="connsiteX6" fmla="*/ 54547 w 86445"/>
                        <a:gd name="connsiteY6" fmla="*/ 31207 h 60511"/>
                        <a:gd name="connsiteX7" fmla="*/ 47805 w 86445"/>
                        <a:gd name="connsiteY7" fmla="*/ 50484 h 60511"/>
                        <a:gd name="connsiteX8" fmla="*/ 35097 w 86445"/>
                        <a:gd name="connsiteY8" fmla="*/ 45989 h 60511"/>
                        <a:gd name="connsiteX9" fmla="*/ 41840 w 86445"/>
                        <a:gd name="connsiteY9" fmla="*/ 26712 h 60511"/>
                        <a:gd name="connsiteX10" fmla="*/ 20142 w 86445"/>
                        <a:gd name="connsiteY10" fmla="*/ 19104 h 60511"/>
                        <a:gd name="connsiteX11" fmla="*/ 12794 w 86445"/>
                        <a:gd name="connsiteY11" fmla="*/ 39851 h 60511"/>
                        <a:gd name="connsiteX12" fmla="*/ 0 w 86445"/>
                        <a:gd name="connsiteY12" fmla="*/ 35356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60511">
                          <a:moveTo>
                            <a:pt x="0" y="35356"/>
                          </a:moveTo>
                          <a:lnTo>
                            <a:pt x="12448" y="0"/>
                          </a:lnTo>
                          <a:lnTo>
                            <a:pt x="90941" y="27576"/>
                          </a:lnTo>
                          <a:lnTo>
                            <a:pt x="78493" y="62932"/>
                          </a:lnTo>
                          <a:lnTo>
                            <a:pt x="65872" y="58523"/>
                          </a:lnTo>
                          <a:lnTo>
                            <a:pt x="73219" y="37777"/>
                          </a:lnTo>
                          <a:lnTo>
                            <a:pt x="54547" y="31207"/>
                          </a:lnTo>
                          <a:lnTo>
                            <a:pt x="47805" y="50484"/>
                          </a:lnTo>
                          <a:lnTo>
                            <a:pt x="35097" y="45989"/>
                          </a:lnTo>
                          <a:lnTo>
                            <a:pt x="41840" y="26712"/>
                          </a:lnTo>
                          <a:lnTo>
                            <a:pt x="20142" y="19104"/>
                          </a:lnTo>
                          <a:lnTo>
                            <a:pt x="12794" y="39851"/>
                          </a:lnTo>
                          <a:lnTo>
                            <a:pt x="0" y="35356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6" name="Freihandform: Form 65">
                      <a:extLst>
                        <a:ext uri="{FF2B5EF4-FFF2-40B4-BE49-F238E27FC236}">
                          <a16:creationId xmlns:a16="http://schemas.microsoft.com/office/drawing/2014/main" id="{23FABB04-9C2B-449E-9958-2067572B6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7985" y="2816131"/>
                      <a:ext cx="95090" cy="86445"/>
                    </a:xfrm>
                    <a:custGeom>
                      <a:avLst/>
                      <a:gdLst>
                        <a:gd name="connsiteX0" fmla="*/ 0 w 95089"/>
                        <a:gd name="connsiteY0" fmla="*/ 52905 h 86445"/>
                        <a:gd name="connsiteX1" fmla="*/ 7953 w 95089"/>
                        <a:gd name="connsiteY1" fmla="*/ 35789 h 86445"/>
                        <a:gd name="connsiteX2" fmla="*/ 73479 w 95089"/>
                        <a:gd name="connsiteY2" fmla="*/ 37690 h 86445"/>
                        <a:gd name="connsiteX3" fmla="*/ 73824 w 95089"/>
                        <a:gd name="connsiteY3" fmla="*/ 36999 h 86445"/>
                        <a:gd name="connsiteX4" fmla="*/ 59820 w 95089"/>
                        <a:gd name="connsiteY4" fmla="*/ 32071 h 86445"/>
                        <a:gd name="connsiteX5" fmla="*/ 18499 w 95089"/>
                        <a:gd name="connsiteY5" fmla="*/ 13053 h 86445"/>
                        <a:gd name="connsiteX6" fmla="*/ 24550 w 95089"/>
                        <a:gd name="connsiteY6" fmla="*/ 0 h 86445"/>
                        <a:gd name="connsiteX7" fmla="*/ 100104 w 95089"/>
                        <a:gd name="connsiteY7" fmla="*/ 34837 h 86445"/>
                        <a:gd name="connsiteX8" fmla="*/ 92151 w 95089"/>
                        <a:gd name="connsiteY8" fmla="*/ 52127 h 86445"/>
                        <a:gd name="connsiteX9" fmla="*/ 27317 w 95089"/>
                        <a:gd name="connsiteY9" fmla="*/ 50311 h 86445"/>
                        <a:gd name="connsiteX10" fmla="*/ 27057 w 95089"/>
                        <a:gd name="connsiteY10" fmla="*/ 50916 h 86445"/>
                        <a:gd name="connsiteX11" fmla="*/ 40456 w 95089"/>
                        <a:gd name="connsiteY11" fmla="*/ 55930 h 86445"/>
                        <a:gd name="connsiteX12" fmla="*/ 81691 w 95089"/>
                        <a:gd name="connsiteY12" fmla="*/ 74948 h 86445"/>
                        <a:gd name="connsiteX13" fmla="*/ 75726 w 95089"/>
                        <a:gd name="connsiteY13" fmla="*/ 87829 h 86445"/>
                        <a:gd name="connsiteX14" fmla="*/ 0 w 95089"/>
                        <a:gd name="connsiteY14" fmla="*/ 52905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95089" h="86445">
                          <a:moveTo>
                            <a:pt x="0" y="52905"/>
                          </a:moveTo>
                          <a:lnTo>
                            <a:pt x="7953" y="35789"/>
                          </a:lnTo>
                          <a:lnTo>
                            <a:pt x="73479" y="37690"/>
                          </a:lnTo>
                          <a:lnTo>
                            <a:pt x="73824" y="36999"/>
                          </a:lnTo>
                          <a:cubicBezTo>
                            <a:pt x="69243" y="35961"/>
                            <a:pt x="64575" y="34319"/>
                            <a:pt x="59820" y="32071"/>
                          </a:cubicBezTo>
                          <a:lnTo>
                            <a:pt x="18499" y="13053"/>
                          </a:lnTo>
                          <a:lnTo>
                            <a:pt x="24550" y="0"/>
                          </a:lnTo>
                          <a:lnTo>
                            <a:pt x="100104" y="34837"/>
                          </a:lnTo>
                          <a:lnTo>
                            <a:pt x="92151" y="52127"/>
                          </a:lnTo>
                          <a:lnTo>
                            <a:pt x="27317" y="50311"/>
                          </a:lnTo>
                          <a:lnTo>
                            <a:pt x="27057" y="50916"/>
                          </a:lnTo>
                          <a:cubicBezTo>
                            <a:pt x="30947" y="51954"/>
                            <a:pt x="35443" y="53596"/>
                            <a:pt x="40456" y="55930"/>
                          </a:cubicBezTo>
                          <a:lnTo>
                            <a:pt x="81691" y="74948"/>
                          </a:lnTo>
                          <a:lnTo>
                            <a:pt x="75726" y="87829"/>
                          </a:lnTo>
                          <a:lnTo>
                            <a:pt x="0" y="52905"/>
                          </a:lnTo>
                          <a:close/>
                        </a:path>
                      </a:pathLst>
                    </a:custGeom>
                    <a:solidFill>
                      <a:srgbClr val="F3A806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41" name="Grafik 3538">
                    <a:extLst>
                      <a:ext uri="{FF2B5EF4-FFF2-40B4-BE49-F238E27FC236}">
                        <a16:creationId xmlns:a16="http://schemas.microsoft.com/office/drawing/2014/main" id="{71DFA8E1-3E5F-4699-8099-32B1F2E2542A}"/>
                      </a:ext>
                    </a:extLst>
                  </p:cNvPr>
                  <p:cNvGrpSpPr/>
                  <p:nvPr/>
                </p:nvGrpSpPr>
                <p:grpSpPr>
                  <a:xfrm>
                    <a:off x="3838219" y="2156294"/>
                    <a:ext cx="216113" cy="821231"/>
                    <a:chOff x="3838219" y="2156294"/>
                    <a:chExt cx="216113" cy="821231"/>
                  </a:xfrm>
                  <a:solidFill>
                    <a:srgbClr val="0786C8"/>
                  </a:solidFill>
                </p:grpSpPr>
                <p:sp>
                  <p:nvSpPr>
                    <p:cNvPr id="42" name="Freihandform: Form 41">
                      <a:extLst>
                        <a:ext uri="{FF2B5EF4-FFF2-40B4-BE49-F238E27FC236}">
                          <a16:creationId xmlns:a16="http://schemas.microsoft.com/office/drawing/2014/main" id="{9DD51157-1DE0-4BB1-BBC7-CC5A324AE9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8842" y="2904918"/>
                      <a:ext cx="86445" cy="77801"/>
                    </a:xfrm>
                    <a:custGeom>
                      <a:avLst/>
                      <a:gdLst>
                        <a:gd name="connsiteX0" fmla="*/ 0 w 86445"/>
                        <a:gd name="connsiteY0" fmla="*/ 35608 h 77800"/>
                        <a:gd name="connsiteX1" fmla="*/ 45384 w 86445"/>
                        <a:gd name="connsiteY1" fmla="*/ 6736 h 77800"/>
                        <a:gd name="connsiteX2" fmla="*/ 68119 w 86445"/>
                        <a:gd name="connsiteY2" fmla="*/ 252 h 77800"/>
                        <a:gd name="connsiteX3" fmla="*/ 85149 w 86445"/>
                        <a:gd name="connsiteY3" fmla="*/ 12441 h 77800"/>
                        <a:gd name="connsiteX4" fmla="*/ 88693 w 86445"/>
                        <a:gd name="connsiteY4" fmla="*/ 32583 h 77800"/>
                        <a:gd name="connsiteX5" fmla="*/ 72787 w 86445"/>
                        <a:gd name="connsiteY5" fmla="*/ 50391 h 77800"/>
                        <a:gd name="connsiteX6" fmla="*/ 27576 w 86445"/>
                        <a:gd name="connsiteY6" fmla="*/ 79177 h 77800"/>
                        <a:gd name="connsiteX7" fmla="*/ 19364 w 86445"/>
                        <a:gd name="connsiteY7" fmla="*/ 66210 h 77800"/>
                        <a:gd name="connsiteX8" fmla="*/ 65525 w 86445"/>
                        <a:gd name="connsiteY8" fmla="*/ 36819 h 77800"/>
                        <a:gd name="connsiteX9" fmla="*/ 73306 w 86445"/>
                        <a:gd name="connsiteY9" fmla="*/ 19443 h 77800"/>
                        <a:gd name="connsiteX10" fmla="*/ 65871 w 86445"/>
                        <a:gd name="connsiteY10" fmla="*/ 15207 h 77800"/>
                        <a:gd name="connsiteX11" fmla="*/ 54720 w 86445"/>
                        <a:gd name="connsiteY11" fmla="*/ 19097 h 77800"/>
                        <a:gd name="connsiteX12" fmla="*/ 8212 w 86445"/>
                        <a:gd name="connsiteY12" fmla="*/ 48662 h 77800"/>
                        <a:gd name="connsiteX13" fmla="*/ 0 w 86445"/>
                        <a:gd name="connsiteY13" fmla="*/ 35608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86445" h="77800">
                          <a:moveTo>
                            <a:pt x="0" y="35608"/>
                          </a:moveTo>
                          <a:lnTo>
                            <a:pt x="45384" y="6736"/>
                          </a:lnTo>
                          <a:cubicBezTo>
                            <a:pt x="53769" y="1376"/>
                            <a:pt x="61290" y="-785"/>
                            <a:pt x="68119" y="252"/>
                          </a:cubicBezTo>
                          <a:cubicBezTo>
                            <a:pt x="74948" y="1203"/>
                            <a:pt x="80567" y="5266"/>
                            <a:pt x="85149" y="12441"/>
                          </a:cubicBezTo>
                          <a:cubicBezTo>
                            <a:pt x="89557" y="19443"/>
                            <a:pt x="90768" y="26099"/>
                            <a:pt x="88693" y="32583"/>
                          </a:cubicBezTo>
                          <a:cubicBezTo>
                            <a:pt x="86618" y="38980"/>
                            <a:pt x="81345" y="44944"/>
                            <a:pt x="72787" y="50391"/>
                          </a:cubicBezTo>
                          <a:lnTo>
                            <a:pt x="27576" y="79177"/>
                          </a:lnTo>
                          <a:lnTo>
                            <a:pt x="19364" y="66210"/>
                          </a:lnTo>
                          <a:lnTo>
                            <a:pt x="65525" y="36819"/>
                          </a:lnTo>
                          <a:cubicBezTo>
                            <a:pt x="74429" y="31113"/>
                            <a:pt x="77023" y="25321"/>
                            <a:pt x="73306" y="19443"/>
                          </a:cubicBezTo>
                          <a:cubicBezTo>
                            <a:pt x="71577" y="16677"/>
                            <a:pt x="69070" y="15294"/>
                            <a:pt x="65871" y="15207"/>
                          </a:cubicBezTo>
                          <a:cubicBezTo>
                            <a:pt x="62673" y="15121"/>
                            <a:pt x="58956" y="16418"/>
                            <a:pt x="54720" y="19097"/>
                          </a:cubicBezTo>
                          <a:lnTo>
                            <a:pt x="8212" y="48662"/>
                          </a:lnTo>
                          <a:lnTo>
                            <a:pt x="0" y="35608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3" name="Freihandform: Form 42">
                      <a:extLst>
                        <a:ext uri="{FF2B5EF4-FFF2-40B4-BE49-F238E27FC236}">
                          <a16:creationId xmlns:a16="http://schemas.microsoft.com/office/drawing/2014/main" id="{CF1685D0-30F9-4945-BC20-CCEF8AC0B8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2362" y="2832988"/>
                      <a:ext cx="95090" cy="86445"/>
                    </a:xfrm>
                    <a:custGeom>
                      <a:avLst/>
                      <a:gdLst>
                        <a:gd name="connsiteX0" fmla="*/ 74516 w 95089"/>
                        <a:gd name="connsiteY0" fmla="*/ 0 h 86445"/>
                        <a:gd name="connsiteX1" fmla="*/ 82901 w 95089"/>
                        <a:gd name="connsiteY1" fmla="*/ 16943 h 86445"/>
                        <a:gd name="connsiteX2" fmla="*/ 40370 w 95089"/>
                        <a:gd name="connsiteY2" fmla="*/ 66822 h 86445"/>
                        <a:gd name="connsiteX3" fmla="*/ 40716 w 95089"/>
                        <a:gd name="connsiteY3" fmla="*/ 67514 h 86445"/>
                        <a:gd name="connsiteX4" fmla="*/ 53337 w 95089"/>
                        <a:gd name="connsiteY4" fmla="*/ 59647 h 86445"/>
                        <a:gd name="connsiteX5" fmla="*/ 94052 w 95089"/>
                        <a:gd name="connsiteY5" fmla="*/ 39419 h 86445"/>
                        <a:gd name="connsiteX6" fmla="*/ 100450 w 95089"/>
                        <a:gd name="connsiteY6" fmla="*/ 52299 h 86445"/>
                        <a:gd name="connsiteX7" fmla="*/ 25934 w 95089"/>
                        <a:gd name="connsiteY7" fmla="*/ 89298 h 86445"/>
                        <a:gd name="connsiteX8" fmla="*/ 17462 w 95089"/>
                        <a:gd name="connsiteY8" fmla="*/ 72268 h 86445"/>
                        <a:gd name="connsiteX9" fmla="*/ 59561 w 95089"/>
                        <a:gd name="connsiteY9" fmla="*/ 22908 h 86445"/>
                        <a:gd name="connsiteX10" fmla="*/ 59302 w 95089"/>
                        <a:gd name="connsiteY10" fmla="*/ 22389 h 86445"/>
                        <a:gd name="connsiteX11" fmla="*/ 47026 w 95089"/>
                        <a:gd name="connsiteY11" fmla="*/ 29651 h 86445"/>
                        <a:gd name="connsiteX12" fmla="*/ 6310 w 95089"/>
                        <a:gd name="connsiteY12" fmla="*/ 49879 h 86445"/>
                        <a:gd name="connsiteX13" fmla="*/ 0 w 95089"/>
                        <a:gd name="connsiteY13" fmla="*/ 37171 h 86445"/>
                        <a:gd name="connsiteX14" fmla="*/ 74516 w 95089"/>
                        <a:gd name="connsiteY14" fmla="*/ 0 h 86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95089" h="86445">
                          <a:moveTo>
                            <a:pt x="74516" y="0"/>
                          </a:moveTo>
                          <a:lnTo>
                            <a:pt x="82901" y="16943"/>
                          </a:lnTo>
                          <a:lnTo>
                            <a:pt x="40370" y="66822"/>
                          </a:lnTo>
                          <a:lnTo>
                            <a:pt x="40716" y="67514"/>
                          </a:lnTo>
                          <a:cubicBezTo>
                            <a:pt x="44433" y="64661"/>
                            <a:pt x="48582" y="61981"/>
                            <a:pt x="53337" y="59647"/>
                          </a:cubicBezTo>
                          <a:lnTo>
                            <a:pt x="94052" y="39419"/>
                          </a:lnTo>
                          <a:lnTo>
                            <a:pt x="100450" y="52299"/>
                          </a:lnTo>
                          <a:lnTo>
                            <a:pt x="25934" y="89298"/>
                          </a:lnTo>
                          <a:lnTo>
                            <a:pt x="17462" y="72268"/>
                          </a:lnTo>
                          <a:lnTo>
                            <a:pt x="59561" y="22908"/>
                          </a:lnTo>
                          <a:lnTo>
                            <a:pt x="59302" y="22389"/>
                          </a:lnTo>
                          <a:cubicBezTo>
                            <a:pt x="56017" y="24810"/>
                            <a:pt x="51954" y="27230"/>
                            <a:pt x="47026" y="29651"/>
                          </a:cubicBezTo>
                          <a:lnTo>
                            <a:pt x="6310" y="49879"/>
                          </a:lnTo>
                          <a:lnTo>
                            <a:pt x="0" y="37171"/>
                          </a:lnTo>
                          <a:lnTo>
                            <a:pt x="74516" y="0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4" name="Freihandform: Form 43">
                      <a:extLst>
                        <a:ext uri="{FF2B5EF4-FFF2-40B4-BE49-F238E27FC236}">
                          <a16:creationId xmlns:a16="http://schemas.microsoft.com/office/drawing/2014/main" id="{0EC2AB22-D5F0-4220-AC58-E0E7B4F29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1875" y="2769969"/>
                      <a:ext cx="86445" cy="60512"/>
                    </a:xfrm>
                    <a:custGeom>
                      <a:avLst/>
                      <a:gdLst>
                        <a:gd name="connsiteX0" fmla="*/ 76418 w 86445"/>
                        <a:gd name="connsiteY0" fmla="*/ 14523 h 60511"/>
                        <a:gd name="connsiteX1" fmla="*/ 58437 w 86445"/>
                        <a:gd name="connsiteY1" fmla="*/ 26366 h 60511"/>
                        <a:gd name="connsiteX2" fmla="*/ 66044 w 86445"/>
                        <a:gd name="connsiteY2" fmla="*/ 46680 h 60511"/>
                        <a:gd name="connsiteX3" fmla="*/ 87396 w 86445"/>
                        <a:gd name="connsiteY3" fmla="*/ 43828 h 60511"/>
                        <a:gd name="connsiteX4" fmla="*/ 92842 w 86445"/>
                        <a:gd name="connsiteY4" fmla="*/ 58351 h 60511"/>
                        <a:gd name="connsiteX5" fmla="*/ 7348 w 86445"/>
                        <a:gd name="connsiteY5" fmla="*/ 68292 h 60511"/>
                        <a:gd name="connsiteX6" fmla="*/ 0 w 86445"/>
                        <a:gd name="connsiteY6" fmla="*/ 48582 h 60511"/>
                        <a:gd name="connsiteX7" fmla="*/ 70972 w 86445"/>
                        <a:gd name="connsiteY7" fmla="*/ 0 h 60511"/>
                        <a:gd name="connsiteX8" fmla="*/ 76418 w 86445"/>
                        <a:gd name="connsiteY8" fmla="*/ 14523 h 60511"/>
                        <a:gd name="connsiteX9" fmla="*/ 46594 w 86445"/>
                        <a:gd name="connsiteY9" fmla="*/ 33887 h 60511"/>
                        <a:gd name="connsiteX10" fmla="*/ 29997 w 86445"/>
                        <a:gd name="connsiteY10" fmla="*/ 44779 h 60511"/>
                        <a:gd name="connsiteX11" fmla="*/ 22303 w 86445"/>
                        <a:gd name="connsiteY11" fmla="*/ 49533 h 60511"/>
                        <a:gd name="connsiteX12" fmla="*/ 14004 w 86445"/>
                        <a:gd name="connsiteY12" fmla="*/ 54461 h 60511"/>
                        <a:gd name="connsiteX13" fmla="*/ 24723 w 86445"/>
                        <a:gd name="connsiteY13" fmla="*/ 52472 h 60511"/>
                        <a:gd name="connsiteX14" fmla="*/ 51954 w 86445"/>
                        <a:gd name="connsiteY14" fmla="*/ 48582 h 60511"/>
                        <a:gd name="connsiteX15" fmla="*/ 46594 w 86445"/>
                        <a:gd name="connsiteY15" fmla="*/ 3388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86445" h="60511">
                          <a:moveTo>
                            <a:pt x="76418" y="14523"/>
                          </a:moveTo>
                          <a:lnTo>
                            <a:pt x="58437" y="26366"/>
                          </a:lnTo>
                          <a:lnTo>
                            <a:pt x="66044" y="46680"/>
                          </a:lnTo>
                          <a:lnTo>
                            <a:pt x="87396" y="43828"/>
                          </a:lnTo>
                          <a:lnTo>
                            <a:pt x="92842" y="58351"/>
                          </a:lnTo>
                          <a:lnTo>
                            <a:pt x="7348" y="68292"/>
                          </a:lnTo>
                          <a:lnTo>
                            <a:pt x="0" y="48582"/>
                          </a:lnTo>
                          <a:lnTo>
                            <a:pt x="70972" y="0"/>
                          </a:lnTo>
                          <a:lnTo>
                            <a:pt x="76418" y="14523"/>
                          </a:lnTo>
                          <a:close/>
                          <a:moveTo>
                            <a:pt x="46594" y="33887"/>
                          </a:moveTo>
                          <a:lnTo>
                            <a:pt x="29997" y="44779"/>
                          </a:lnTo>
                          <a:cubicBezTo>
                            <a:pt x="28959" y="45470"/>
                            <a:pt x="26452" y="47026"/>
                            <a:pt x="22303" y="49533"/>
                          </a:cubicBezTo>
                          <a:cubicBezTo>
                            <a:pt x="18154" y="52040"/>
                            <a:pt x="15474" y="53683"/>
                            <a:pt x="14004" y="54461"/>
                          </a:cubicBezTo>
                          <a:cubicBezTo>
                            <a:pt x="17203" y="53769"/>
                            <a:pt x="20833" y="53078"/>
                            <a:pt x="24723" y="52472"/>
                          </a:cubicBezTo>
                          <a:cubicBezTo>
                            <a:pt x="28700" y="51781"/>
                            <a:pt x="37777" y="50484"/>
                            <a:pt x="51954" y="48582"/>
                          </a:cubicBezTo>
                          <a:lnTo>
                            <a:pt x="46594" y="33887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5" name="Freihandform: Form 44">
                      <a:extLst>
                        <a:ext uri="{FF2B5EF4-FFF2-40B4-BE49-F238E27FC236}">
                          <a16:creationId xmlns:a16="http://schemas.microsoft.com/office/drawing/2014/main" id="{ABB0321E-932C-4325-A41B-565A3B1E7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4067" y="2723527"/>
                      <a:ext cx="86445" cy="60512"/>
                    </a:xfrm>
                    <a:custGeom>
                      <a:avLst/>
                      <a:gdLst>
                        <a:gd name="connsiteX0" fmla="*/ 7262 w 86445"/>
                        <a:gd name="connsiteY0" fmla="*/ 62866 h 60511"/>
                        <a:gd name="connsiteX1" fmla="*/ 1729 w 86445"/>
                        <a:gd name="connsiteY1" fmla="*/ 42379 h 60511"/>
                        <a:gd name="connsiteX2" fmla="*/ 1643 w 86445"/>
                        <a:gd name="connsiteY2" fmla="*/ 22842 h 60511"/>
                        <a:gd name="connsiteX3" fmla="*/ 15561 w 86445"/>
                        <a:gd name="connsiteY3" fmla="*/ 12901 h 60511"/>
                        <a:gd name="connsiteX4" fmla="*/ 28009 w 86445"/>
                        <a:gd name="connsiteY4" fmla="*/ 12728 h 60511"/>
                        <a:gd name="connsiteX5" fmla="*/ 35962 w 86445"/>
                        <a:gd name="connsiteY5" fmla="*/ 19384 h 60511"/>
                        <a:gd name="connsiteX6" fmla="*/ 36481 w 86445"/>
                        <a:gd name="connsiteY6" fmla="*/ 19212 h 60511"/>
                        <a:gd name="connsiteX7" fmla="*/ 40198 w 86445"/>
                        <a:gd name="connsiteY7" fmla="*/ 7628 h 60511"/>
                        <a:gd name="connsiteX8" fmla="*/ 51781 w 86445"/>
                        <a:gd name="connsiteY8" fmla="*/ 1231 h 60511"/>
                        <a:gd name="connsiteX9" fmla="*/ 70454 w 86445"/>
                        <a:gd name="connsiteY9" fmla="*/ 2441 h 60511"/>
                        <a:gd name="connsiteX10" fmla="*/ 81000 w 86445"/>
                        <a:gd name="connsiteY10" fmla="*/ 16791 h 60511"/>
                        <a:gd name="connsiteX11" fmla="*/ 87570 w 86445"/>
                        <a:gd name="connsiteY11" fmla="*/ 40996 h 60511"/>
                        <a:gd name="connsiteX12" fmla="*/ 7262 w 86445"/>
                        <a:gd name="connsiteY12" fmla="*/ 62866 h 60511"/>
                        <a:gd name="connsiteX13" fmla="*/ 35703 w 86445"/>
                        <a:gd name="connsiteY13" fmla="*/ 40045 h 60511"/>
                        <a:gd name="connsiteX14" fmla="*/ 33801 w 86445"/>
                        <a:gd name="connsiteY14" fmla="*/ 33216 h 60511"/>
                        <a:gd name="connsiteX15" fmla="*/ 29478 w 86445"/>
                        <a:gd name="connsiteY15" fmla="*/ 27251 h 60511"/>
                        <a:gd name="connsiteX16" fmla="*/ 21439 w 86445"/>
                        <a:gd name="connsiteY16" fmla="*/ 27337 h 60511"/>
                        <a:gd name="connsiteX17" fmla="*/ 14869 w 86445"/>
                        <a:gd name="connsiteY17" fmla="*/ 31487 h 60511"/>
                        <a:gd name="connsiteX18" fmla="*/ 14610 w 86445"/>
                        <a:gd name="connsiteY18" fmla="*/ 39008 h 60511"/>
                        <a:gd name="connsiteX19" fmla="*/ 16339 w 86445"/>
                        <a:gd name="connsiteY19" fmla="*/ 45318 h 60511"/>
                        <a:gd name="connsiteX20" fmla="*/ 35703 w 86445"/>
                        <a:gd name="connsiteY20" fmla="*/ 40045 h 60511"/>
                        <a:gd name="connsiteX21" fmla="*/ 48151 w 86445"/>
                        <a:gd name="connsiteY21" fmla="*/ 36673 h 60511"/>
                        <a:gd name="connsiteX22" fmla="*/ 70626 w 86445"/>
                        <a:gd name="connsiteY22" fmla="*/ 30536 h 60511"/>
                        <a:gd name="connsiteX23" fmla="*/ 68552 w 86445"/>
                        <a:gd name="connsiteY23" fmla="*/ 23015 h 60511"/>
                        <a:gd name="connsiteX24" fmla="*/ 63797 w 86445"/>
                        <a:gd name="connsiteY24" fmla="*/ 16878 h 60511"/>
                        <a:gd name="connsiteX25" fmla="*/ 54375 w 86445"/>
                        <a:gd name="connsiteY25" fmla="*/ 16964 h 60511"/>
                        <a:gd name="connsiteX26" fmla="*/ 46162 w 86445"/>
                        <a:gd name="connsiteY26" fmla="*/ 29326 h 60511"/>
                        <a:gd name="connsiteX27" fmla="*/ 48151 w 86445"/>
                        <a:gd name="connsiteY27" fmla="*/ 36673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86445" h="60511">
                          <a:moveTo>
                            <a:pt x="7262" y="62866"/>
                          </a:moveTo>
                          <a:lnTo>
                            <a:pt x="1729" y="42379"/>
                          </a:lnTo>
                          <a:cubicBezTo>
                            <a:pt x="-518" y="33994"/>
                            <a:pt x="-604" y="27510"/>
                            <a:pt x="1643" y="22842"/>
                          </a:cubicBezTo>
                          <a:cubicBezTo>
                            <a:pt x="3804" y="18174"/>
                            <a:pt x="8472" y="14889"/>
                            <a:pt x="15561" y="12901"/>
                          </a:cubicBezTo>
                          <a:cubicBezTo>
                            <a:pt x="20229" y="11604"/>
                            <a:pt x="24378" y="11604"/>
                            <a:pt x="28009" y="12728"/>
                          </a:cubicBezTo>
                          <a:cubicBezTo>
                            <a:pt x="31726" y="13852"/>
                            <a:pt x="34319" y="16100"/>
                            <a:pt x="35962" y="19384"/>
                          </a:cubicBezTo>
                          <a:lnTo>
                            <a:pt x="36481" y="19212"/>
                          </a:lnTo>
                          <a:cubicBezTo>
                            <a:pt x="36394" y="14371"/>
                            <a:pt x="37604" y="10481"/>
                            <a:pt x="40198" y="7628"/>
                          </a:cubicBezTo>
                          <a:cubicBezTo>
                            <a:pt x="42791" y="4775"/>
                            <a:pt x="46595" y="2614"/>
                            <a:pt x="51781" y="1231"/>
                          </a:cubicBezTo>
                          <a:cubicBezTo>
                            <a:pt x="59043" y="-757"/>
                            <a:pt x="65267" y="-325"/>
                            <a:pt x="70454" y="2441"/>
                          </a:cubicBezTo>
                          <a:cubicBezTo>
                            <a:pt x="75640" y="5207"/>
                            <a:pt x="79098" y="9962"/>
                            <a:pt x="81000" y="16791"/>
                          </a:cubicBezTo>
                          <a:lnTo>
                            <a:pt x="87570" y="40996"/>
                          </a:lnTo>
                          <a:lnTo>
                            <a:pt x="7262" y="62866"/>
                          </a:lnTo>
                          <a:close/>
                          <a:moveTo>
                            <a:pt x="35703" y="40045"/>
                          </a:moveTo>
                          <a:lnTo>
                            <a:pt x="33801" y="33216"/>
                          </a:lnTo>
                          <a:cubicBezTo>
                            <a:pt x="32936" y="30104"/>
                            <a:pt x="31467" y="28115"/>
                            <a:pt x="29478" y="27251"/>
                          </a:cubicBezTo>
                          <a:cubicBezTo>
                            <a:pt x="27404" y="26473"/>
                            <a:pt x="24724" y="26473"/>
                            <a:pt x="21439" y="27337"/>
                          </a:cubicBezTo>
                          <a:cubicBezTo>
                            <a:pt x="18068" y="28202"/>
                            <a:pt x="15907" y="29585"/>
                            <a:pt x="14869" y="31487"/>
                          </a:cubicBezTo>
                          <a:cubicBezTo>
                            <a:pt x="13832" y="33302"/>
                            <a:pt x="13745" y="35809"/>
                            <a:pt x="14610" y="39008"/>
                          </a:cubicBezTo>
                          <a:lnTo>
                            <a:pt x="16339" y="45318"/>
                          </a:lnTo>
                          <a:lnTo>
                            <a:pt x="35703" y="40045"/>
                          </a:lnTo>
                          <a:close/>
                          <a:moveTo>
                            <a:pt x="48151" y="36673"/>
                          </a:moveTo>
                          <a:lnTo>
                            <a:pt x="70626" y="30536"/>
                          </a:lnTo>
                          <a:lnTo>
                            <a:pt x="68552" y="23015"/>
                          </a:lnTo>
                          <a:cubicBezTo>
                            <a:pt x="67687" y="19903"/>
                            <a:pt x="66131" y="17828"/>
                            <a:pt x="63797" y="16878"/>
                          </a:cubicBezTo>
                          <a:cubicBezTo>
                            <a:pt x="61463" y="15840"/>
                            <a:pt x="58351" y="15927"/>
                            <a:pt x="54375" y="16964"/>
                          </a:cubicBezTo>
                          <a:cubicBezTo>
                            <a:pt x="47200" y="18866"/>
                            <a:pt x="44434" y="23015"/>
                            <a:pt x="46162" y="29326"/>
                          </a:cubicBezTo>
                          <a:lnTo>
                            <a:pt x="48151" y="36673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6" name="Freihandform: Form 45">
                      <a:extLst>
                        <a:ext uri="{FF2B5EF4-FFF2-40B4-BE49-F238E27FC236}">
                          <a16:creationId xmlns:a16="http://schemas.microsoft.com/office/drawing/2014/main" id="{D547B524-B69C-42F0-A681-21B2A4A55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6346" y="2658627"/>
                      <a:ext cx="86445" cy="60512"/>
                    </a:xfrm>
                    <a:custGeom>
                      <a:avLst/>
                      <a:gdLst>
                        <a:gd name="connsiteX0" fmla="*/ 82037 w 86445"/>
                        <a:gd name="connsiteY0" fmla="*/ 0 h 60511"/>
                        <a:gd name="connsiteX1" fmla="*/ 84630 w 86445"/>
                        <a:gd name="connsiteY1" fmla="*/ 15301 h 60511"/>
                        <a:gd name="connsiteX2" fmla="*/ 48669 w 86445"/>
                        <a:gd name="connsiteY2" fmla="*/ 21439 h 60511"/>
                        <a:gd name="connsiteX3" fmla="*/ 52127 w 86445"/>
                        <a:gd name="connsiteY3" fmla="*/ 41580 h 60511"/>
                        <a:gd name="connsiteX4" fmla="*/ 88088 w 86445"/>
                        <a:gd name="connsiteY4" fmla="*/ 35443 h 60511"/>
                        <a:gd name="connsiteX5" fmla="*/ 90681 w 86445"/>
                        <a:gd name="connsiteY5" fmla="*/ 50744 h 60511"/>
                        <a:gd name="connsiteX6" fmla="*/ 8645 w 86445"/>
                        <a:gd name="connsiteY6" fmla="*/ 64748 h 60511"/>
                        <a:gd name="connsiteX7" fmla="*/ 6051 w 86445"/>
                        <a:gd name="connsiteY7" fmla="*/ 49533 h 60511"/>
                        <a:gd name="connsiteX8" fmla="*/ 38641 w 86445"/>
                        <a:gd name="connsiteY8" fmla="*/ 43914 h 60511"/>
                        <a:gd name="connsiteX9" fmla="*/ 35183 w 86445"/>
                        <a:gd name="connsiteY9" fmla="*/ 23772 h 60511"/>
                        <a:gd name="connsiteX10" fmla="*/ 2593 w 86445"/>
                        <a:gd name="connsiteY10" fmla="*/ 29305 h 60511"/>
                        <a:gd name="connsiteX11" fmla="*/ 0 w 86445"/>
                        <a:gd name="connsiteY11" fmla="*/ 14091 h 60511"/>
                        <a:gd name="connsiteX12" fmla="*/ 82037 w 86445"/>
                        <a:gd name="connsiteY12" fmla="*/ 0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60511">
                          <a:moveTo>
                            <a:pt x="82037" y="0"/>
                          </a:moveTo>
                          <a:lnTo>
                            <a:pt x="84630" y="15301"/>
                          </a:lnTo>
                          <a:lnTo>
                            <a:pt x="48669" y="21439"/>
                          </a:lnTo>
                          <a:lnTo>
                            <a:pt x="52127" y="41580"/>
                          </a:lnTo>
                          <a:lnTo>
                            <a:pt x="88088" y="35443"/>
                          </a:lnTo>
                          <a:lnTo>
                            <a:pt x="90681" y="50744"/>
                          </a:lnTo>
                          <a:lnTo>
                            <a:pt x="8645" y="64748"/>
                          </a:lnTo>
                          <a:lnTo>
                            <a:pt x="6051" y="49533"/>
                          </a:lnTo>
                          <a:lnTo>
                            <a:pt x="38641" y="43914"/>
                          </a:lnTo>
                          <a:lnTo>
                            <a:pt x="35183" y="23772"/>
                          </a:lnTo>
                          <a:lnTo>
                            <a:pt x="2593" y="29305"/>
                          </a:lnTo>
                          <a:lnTo>
                            <a:pt x="0" y="14091"/>
                          </a:lnTo>
                          <a:lnTo>
                            <a:pt x="82037" y="0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7" name="Freihandform: Form 46">
                      <a:extLst>
                        <a:ext uri="{FF2B5EF4-FFF2-40B4-BE49-F238E27FC236}">
                          <a16:creationId xmlns:a16="http://schemas.microsoft.com/office/drawing/2014/main" id="{E160624B-15E2-4648-B761-A34E78A01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219" y="2591373"/>
                      <a:ext cx="103734" cy="60512"/>
                    </a:xfrm>
                    <a:custGeom>
                      <a:avLst/>
                      <a:gdLst>
                        <a:gd name="connsiteX0" fmla="*/ 7899 w 103734"/>
                        <a:gd name="connsiteY0" fmla="*/ 34233 h 60511"/>
                        <a:gd name="connsiteX1" fmla="*/ 2366 w 103734"/>
                        <a:gd name="connsiteY1" fmla="*/ 32590 h 60511"/>
                        <a:gd name="connsiteX2" fmla="*/ 32 w 103734"/>
                        <a:gd name="connsiteY2" fmla="*/ 27144 h 60511"/>
                        <a:gd name="connsiteX3" fmla="*/ 1588 w 103734"/>
                        <a:gd name="connsiteY3" fmla="*/ 21525 h 60511"/>
                        <a:gd name="connsiteX4" fmla="*/ 6862 w 103734"/>
                        <a:gd name="connsiteY4" fmla="*/ 19105 h 60511"/>
                        <a:gd name="connsiteX5" fmla="*/ 12308 w 103734"/>
                        <a:gd name="connsiteY5" fmla="*/ 20747 h 60511"/>
                        <a:gd name="connsiteX6" fmla="*/ 14642 w 103734"/>
                        <a:gd name="connsiteY6" fmla="*/ 26107 h 60511"/>
                        <a:gd name="connsiteX7" fmla="*/ 13086 w 103734"/>
                        <a:gd name="connsiteY7" fmla="*/ 31812 h 60511"/>
                        <a:gd name="connsiteX8" fmla="*/ 7899 w 103734"/>
                        <a:gd name="connsiteY8" fmla="*/ 34233 h 60511"/>
                        <a:gd name="connsiteX9" fmla="*/ 9541 w 103734"/>
                        <a:gd name="connsiteY9" fmla="*/ 56881 h 60511"/>
                        <a:gd name="connsiteX10" fmla="*/ 4009 w 103734"/>
                        <a:gd name="connsiteY10" fmla="*/ 55239 h 60511"/>
                        <a:gd name="connsiteX11" fmla="*/ 1675 w 103734"/>
                        <a:gd name="connsiteY11" fmla="*/ 49879 h 60511"/>
                        <a:gd name="connsiteX12" fmla="*/ 3317 w 103734"/>
                        <a:gd name="connsiteY12" fmla="*/ 44174 h 60511"/>
                        <a:gd name="connsiteX13" fmla="*/ 8504 w 103734"/>
                        <a:gd name="connsiteY13" fmla="*/ 41753 h 60511"/>
                        <a:gd name="connsiteX14" fmla="*/ 13864 w 103734"/>
                        <a:gd name="connsiteY14" fmla="*/ 43396 h 60511"/>
                        <a:gd name="connsiteX15" fmla="*/ 16284 w 103734"/>
                        <a:gd name="connsiteY15" fmla="*/ 48755 h 60511"/>
                        <a:gd name="connsiteX16" fmla="*/ 14815 w 103734"/>
                        <a:gd name="connsiteY16" fmla="*/ 54374 h 60511"/>
                        <a:gd name="connsiteX17" fmla="*/ 9541 w 103734"/>
                        <a:gd name="connsiteY17" fmla="*/ 56881 h 60511"/>
                        <a:gd name="connsiteX18" fmla="*/ 105928 w 103734"/>
                        <a:gd name="connsiteY18" fmla="*/ 15387 h 60511"/>
                        <a:gd name="connsiteX19" fmla="*/ 85354 w 103734"/>
                        <a:gd name="connsiteY19" fmla="*/ 21698 h 60511"/>
                        <a:gd name="connsiteX20" fmla="*/ 86910 w 103734"/>
                        <a:gd name="connsiteY20" fmla="*/ 43309 h 60511"/>
                        <a:gd name="connsiteX21" fmla="*/ 108176 w 103734"/>
                        <a:gd name="connsiteY21" fmla="*/ 46594 h 60511"/>
                        <a:gd name="connsiteX22" fmla="*/ 109299 w 103734"/>
                        <a:gd name="connsiteY22" fmla="*/ 62068 h 60511"/>
                        <a:gd name="connsiteX23" fmla="*/ 24496 w 103734"/>
                        <a:gd name="connsiteY23" fmla="*/ 47545 h 60511"/>
                        <a:gd name="connsiteX24" fmla="*/ 23027 w 103734"/>
                        <a:gd name="connsiteY24" fmla="*/ 26625 h 60511"/>
                        <a:gd name="connsiteX25" fmla="*/ 104891 w 103734"/>
                        <a:gd name="connsiteY25" fmla="*/ 0 h 60511"/>
                        <a:gd name="connsiteX26" fmla="*/ 105928 w 103734"/>
                        <a:gd name="connsiteY26" fmla="*/ 15387 h 60511"/>
                        <a:gd name="connsiteX27" fmla="*/ 71868 w 103734"/>
                        <a:gd name="connsiteY27" fmla="*/ 25588 h 60511"/>
                        <a:gd name="connsiteX28" fmla="*/ 52851 w 103734"/>
                        <a:gd name="connsiteY28" fmla="*/ 31380 h 60511"/>
                        <a:gd name="connsiteX29" fmla="*/ 44120 w 103734"/>
                        <a:gd name="connsiteY29" fmla="*/ 33800 h 60511"/>
                        <a:gd name="connsiteX30" fmla="*/ 34783 w 103734"/>
                        <a:gd name="connsiteY30" fmla="*/ 36134 h 60511"/>
                        <a:gd name="connsiteX31" fmla="*/ 45676 w 103734"/>
                        <a:gd name="connsiteY31" fmla="*/ 37258 h 60511"/>
                        <a:gd name="connsiteX32" fmla="*/ 72906 w 103734"/>
                        <a:gd name="connsiteY32" fmla="*/ 41235 h 60511"/>
                        <a:gd name="connsiteX33" fmla="*/ 71868 w 103734"/>
                        <a:gd name="connsiteY33" fmla="*/ 25588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103734" h="60511">
                          <a:moveTo>
                            <a:pt x="7899" y="34233"/>
                          </a:moveTo>
                          <a:cubicBezTo>
                            <a:pt x="5651" y="34405"/>
                            <a:pt x="3836" y="33887"/>
                            <a:pt x="2366" y="32590"/>
                          </a:cubicBezTo>
                          <a:cubicBezTo>
                            <a:pt x="983" y="31380"/>
                            <a:pt x="205" y="29564"/>
                            <a:pt x="32" y="27144"/>
                          </a:cubicBezTo>
                          <a:cubicBezTo>
                            <a:pt x="-140" y="24810"/>
                            <a:pt x="378" y="22995"/>
                            <a:pt x="1588" y="21525"/>
                          </a:cubicBezTo>
                          <a:cubicBezTo>
                            <a:pt x="2799" y="20055"/>
                            <a:pt x="4528" y="19277"/>
                            <a:pt x="6862" y="19105"/>
                          </a:cubicBezTo>
                          <a:cubicBezTo>
                            <a:pt x="9109" y="18932"/>
                            <a:pt x="10925" y="19450"/>
                            <a:pt x="12308" y="20747"/>
                          </a:cubicBezTo>
                          <a:cubicBezTo>
                            <a:pt x="13691" y="21957"/>
                            <a:pt x="14469" y="23772"/>
                            <a:pt x="14642" y="26107"/>
                          </a:cubicBezTo>
                          <a:cubicBezTo>
                            <a:pt x="14815" y="28441"/>
                            <a:pt x="14296" y="30342"/>
                            <a:pt x="13086" y="31812"/>
                          </a:cubicBezTo>
                          <a:cubicBezTo>
                            <a:pt x="11789" y="33282"/>
                            <a:pt x="10146" y="34146"/>
                            <a:pt x="7899" y="34233"/>
                          </a:cubicBezTo>
                          <a:close/>
                          <a:moveTo>
                            <a:pt x="9541" y="56881"/>
                          </a:moveTo>
                          <a:cubicBezTo>
                            <a:pt x="7207" y="57054"/>
                            <a:pt x="5392" y="56535"/>
                            <a:pt x="4009" y="55239"/>
                          </a:cubicBezTo>
                          <a:cubicBezTo>
                            <a:pt x="2626" y="54028"/>
                            <a:pt x="1848" y="52213"/>
                            <a:pt x="1675" y="49879"/>
                          </a:cubicBezTo>
                          <a:cubicBezTo>
                            <a:pt x="1502" y="47545"/>
                            <a:pt x="2021" y="45643"/>
                            <a:pt x="3317" y="44174"/>
                          </a:cubicBezTo>
                          <a:cubicBezTo>
                            <a:pt x="4528" y="42704"/>
                            <a:pt x="6256" y="41926"/>
                            <a:pt x="8504" y="41753"/>
                          </a:cubicBezTo>
                          <a:cubicBezTo>
                            <a:pt x="10665" y="41580"/>
                            <a:pt x="12481" y="42185"/>
                            <a:pt x="13864" y="43396"/>
                          </a:cubicBezTo>
                          <a:cubicBezTo>
                            <a:pt x="15247" y="44606"/>
                            <a:pt x="16111" y="46421"/>
                            <a:pt x="16284" y="48755"/>
                          </a:cubicBezTo>
                          <a:cubicBezTo>
                            <a:pt x="16457" y="51089"/>
                            <a:pt x="15938" y="52991"/>
                            <a:pt x="14815" y="54374"/>
                          </a:cubicBezTo>
                          <a:cubicBezTo>
                            <a:pt x="13518" y="55930"/>
                            <a:pt x="11789" y="56708"/>
                            <a:pt x="9541" y="56881"/>
                          </a:cubicBezTo>
                          <a:close/>
                          <a:moveTo>
                            <a:pt x="105928" y="15387"/>
                          </a:moveTo>
                          <a:lnTo>
                            <a:pt x="85354" y="21698"/>
                          </a:lnTo>
                          <a:lnTo>
                            <a:pt x="86910" y="43309"/>
                          </a:lnTo>
                          <a:lnTo>
                            <a:pt x="108176" y="46594"/>
                          </a:lnTo>
                          <a:lnTo>
                            <a:pt x="109299" y="62068"/>
                          </a:lnTo>
                          <a:lnTo>
                            <a:pt x="24496" y="47545"/>
                          </a:lnTo>
                          <a:lnTo>
                            <a:pt x="23027" y="26625"/>
                          </a:lnTo>
                          <a:lnTo>
                            <a:pt x="104891" y="0"/>
                          </a:lnTo>
                          <a:lnTo>
                            <a:pt x="105928" y="15387"/>
                          </a:lnTo>
                          <a:close/>
                          <a:moveTo>
                            <a:pt x="71868" y="25588"/>
                          </a:moveTo>
                          <a:lnTo>
                            <a:pt x="52851" y="31380"/>
                          </a:lnTo>
                          <a:cubicBezTo>
                            <a:pt x="51727" y="31726"/>
                            <a:pt x="48788" y="32504"/>
                            <a:pt x="44120" y="33800"/>
                          </a:cubicBezTo>
                          <a:cubicBezTo>
                            <a:pt x="39451" y="35097"/>
                            <a:pt x="36340" y="35875"/>
                            <a:pt x="34783" y="36134"/>
                          </a:cubicBezTo>
                          <a:cubicBezTo>
                            <a:pt x="38068" y="36394"/>
                            <a:pt x="41699" y="36739"/>
                            <a:pt x="45676" y="37258"/>
                          </a:cubicBezTo>
                          <a:cubicBezTo>
                            <a:pt x="49652" y="37777"/>
                            <a:pt x="58729" y="39073"/>
                            <a:pt x="72906" y="41235"/>
                          </a:cubicBezTo>
                          <a:lnTo>
                            <a:pt x="71868" y="25588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8" name="Freihandform: Form 47">
                      <a:extLst>
                        <a:ext uri="{FF2B5EF4-FFF2-40B4-BE49-F238E27FC236}">
                          <a16:creationId xmlns:a16="http://schemas.microsoft.com/office/drawing/2014/main" id="{EDA65904-18CF-44DE-B346-C37DF924F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9862" y="2525329"/>
                      <a:ext cx="77801" cy="60512"/>
                    </a:xfrm>
                    <a:custGeom>
                      <a:avLst/>
                      <a:gdLst>
                        <a:gd name="connsiteX0" fmla="*/ 84803 w 77800"/>
                        <a:gd name="connsiteY0" fmla="*/ 2334 h 60511"/>
                        <a:gd name="connsiteX1" fmla="*/ 84284 w 77800"/>
                        <a:gd name="connsiteY1" fmla="*/ 21179 h 60511"/>
                        <a:gd name="connsiteX2" fmla="*/ 23254 w 77800"/>
                        <a:gd name="connsiteY2" fmla="*/ 45124 h 60511"/>
                        <a:gd name="connsiteX3" fmla="*/ 23254 w 77800"/>
                        <a:gd name="connsiteY3" fmla="*/ 45902 h 60511"/>
                        <a:gd name="connsiteX4" fmla="*/ 38122 w 77800"/>
                        <a:gd name="connsiteY4" fmla="*/ 44951 h 60511"/>
                        <a:gd name="connsiteX5" fmla="*/ 83593 w 77800"/>
                        <a:gd name="connsiteY5" fmla="*/ 46248 h 60511"/>
                        <a:gd name="connsiteX6" fmla="*/ 83161 w 77800"/>
                        <a:gd name="connsiteY6" fmla="*/ 60598 h 60511"/>
                        <a:gd name="connsiteX7" fmla="*/ 0 w 77800"/>
                        <a:gd name="connsiteY7" fmla="*/ 58178 h 60511"/>
                        <a:gd name="connsiteX8" fmla="*/ 519 w 77800"/>
                        <a:gd name="connsiteY8" fmla="*/ 39160 h 60511"/>
                        <a:gd name="connsiteX9" fmla="*/ 60858 w 77800"/>
                        <a:gd name="connsiteY9" fmla="*/ 15387 h 60511"/>
                        <a:gd name="connsiteX10" fmla="*/ 60858 w 77800"/>
                        <a:gd name="connsiteY10" fmla="*/ 14782 h 60511"/>
                        <a:gd name="connsiteX11" fmla="*/ 46594 w 77800"/>
                        <a:gd name="connsiteY11" fmla="*/ 15474 h 60511"/>
                        <a:gd name="connsiteX12" fmla="*/ 1210 w 77800"/>
                        <a:gd name="connsiteY12" fmla="*/ 14177 h 60511"/>
                        <a:gd name="connsiteX13" fmla="*/ 1642 w 77800"/>
                        <a:gd name="connsiteY13" fmla="*/ 0 h 60511"/>
                        <a:gd name="connsiteX14" fmla="*/ 84803 w 77800"/>
                        <a:gd name="connsiteY14" fmla="*/ 2334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7800" h="60511">
                          <a:moveTo>
                            <a:pt x="84803" y="2334"/>
                          </a:moveTo>
                          <a:lnTo>
                            <a:pt x="84284" y="21179"/>
                          </a:lnTo>
                          <a:lnTo>
                            <a:pt x="23254" y="45124"/>
                          </a:lnTo>
                          <a:lnTo>
                            <a:pt x="23254" y="45902"/>
                          </a:lnTo>
                          <a:cubicBezTo>
                            <a:pt x="27835" y="45124"/>
                            <a:pt x="32849" y="44779"/>
                            <a:pt x="38122" y="44951"/>
                          </a:cubicBezTo>
                          <a:lnTo>
                            <a:pt x="83593" y="46248"/>
                          </a:lnTo>
                          <a:lnTo>
                            <a:pt x="83161" y="60598"/>
                          </a:lnTo>
                          <a:lnTo>
                            <a:pt x="0" y="58178"/>
                          </a:lnTo>
                          <a:lnTo>
                            <a:pt x="519" y="39160"/>
                          </a:lnTo>
                          <a:lnTo>
                            <a:pt x="60858" y="15387"/>
                          </a:lnTo>
                          <a:lnTo>
                            <a:pt x="60858" y="14782"/>
                          </a:lnTo>
                          <a:cubicBezTo>
                            <a:pt x="56881" y="15387"/>
                            <a:pt x="52127" y="15647"/>
                            <a:pt x="46594" y="15474"/>
                          </a:cubicBezTo>
                          <a:lnTo>
                            <a:pt x="1210" y="14177"/>
                          </a:lnTo>
                          <a:lnTo>
                            <a:pt x="1642" y="0"/>
                          </a:lnTo>
                          <a:lnTo>
                            <a:pt x="84803" y="2334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9" name="Freihandform: Form 48">
                      <a:extLst>
                        <a:ext uri="{FF2B5EF4-FFF2-40B4-BE49-F238E27FC236}">
                          <a16:creationId xmlns:a16="http://schemas.microsoft.com/office/drawing/2014/main" id="{EE27C806-819E-4D08-AEA3-88E62BB60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992" y="2454357"/>
                      <a:ext cx="77801" cy="51867"/>
                    </a:xfrm>
                    <a:custGeom>
                      <a:avLst/>
                      <a:gdLst>
                        <a:gd name="connsiteX0" fmla="*/ 37525 w 77800"/>
                        <a:gd name="connsiteY0" fmla="*/ 29564 h 51867"/>
                        <a:gd name="connsiteX1" fmla="*/ 40896 w 77800"/>
                        <a:gd name="connsiteY1" fmla="*/ 4322 h 51867"/>
                        <a:gd name="connsiteX2" fmla="*/ 83168 w 77800"/>
                        <a:gd name="connsiteY2" fmla="*/ 9941 h 51867"/>
                        <a:gd name="connsiteX3" fmla="*/ 84724 w 77800"/>
                        <a:gd name="connsiteY3" fmla="*/ 33368 h 51867"/>
                        <a:gd name="connsiteX4" fmla="*/ 70807 w 77800"/>
                        <a:gd name="connsiteY4" fmla="*/ 54028 h 51867"/>
                        <a:gd name="connsiteX5" fmla="*/ 38217 w 77800"/>
                        <a:gd name="connsiteY5" fmla="*/ 57572 h 51867"/>
                        <a:gd name="connsiteX6" fmla="*/ 8306 w 77800"/>
                        <a:gd name="connsiteY6" fmla="*/ 44519 h 51867"/>
                        <a:gd name="connsiteX7" fmla="*/ 354 w 77800"/>
                        <a:gd name="connsiteY7" fmla="*/ 18153 h 51867"/>
                        <a:gd name="connsiteX8" fmla="*/ 7961 w 77800"/>
                        <a:gd name="connsiteY8" fmla="*/ 0 h 51867"/>
                        <a:gd name="connsiteX9" fmla="*/ 19804 w 77800"/>
                        <a:gd name="connsiteY9" fmla="*/ 6483 h 51867"/>
                        <a:gd name="connsiteX10" fmla="*/ 14012 w 77800"/>
                        <a:gd name="connsiteY10" fmla="*/ 19018 h 51867"/>
                        <a:gd name="connsiteX11" fmla="*/ 19977 w 77800"/>
                        <a:gd name="connsiteY11" fmla="*/ 33886 h 51867"/>
                        <a:gd name="connsiteX12" fmla="*/ 40637 w 77800"/>
                        <a:gd name="connsiteY12" fmla="*/ 41840 h 51867"/>
                        <a:gd name="connsiteX13" fmla="*/ 62421 w 77800"/>
                        <a:gd name="connsiteY13" fmla="*/ 40975 h 51867"/>
                        <a:gd name="connsiteX14" fmla="*/ 71239 w 77800"/>
                        <a:gd name="connsiteY14" fmla="*/ 31207 h 51867"/>
                        <a:gd name="connsiteX15" fmla="*/ 71325 w 77800"/>
                        <a:gd name="connsiteY15" fmla="*/ 23513 h 51867"/>
                        <a:gd name="connsiteX16" fmla="*/ 52394 w 77800"/>
                        <a:gd name="connsiteY16" fmla="*/ 21006 h 51867"/>
                        <a:gd name="connsiteX17" fmla="*/ 51011 w 77800"/>
                        <a:gd name="connsiteY17" fmla="*/ 31207 h 51867"/>
                        <a:gd name="connsiteX18" fmla="*/ 37525 w 77800"/>
                        <a:gd name="connsiteY18" fmla="*/ 29564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37525" y="29564"/>
                          </a:moveTo>
                          <a:lnTo>
                            <a:pt x="40896" y="4322"/>
                          </a:lnTo>
                          <a:lnTo>
                            <a:pt x="83168" y="9941"/>
                          </a:lnTo>
                          <a:cubicBezTo>
                            <a:pt x="85243" y="17462"/>
                            <a:pt x="85762" y="25328"/>
                            <a:pt x="84724" y="33368"/>
                          </a:cubicBezTo>
                          <a:cubicBezTo>
                            <a:pt x="83428" y="42963"/>
                            <a:pt x="78846" y="49879"/>
                            <a:pt x="70807" y="54028"/>
                          </a:cubicBezTo>
                          <a:cubicBezTo>
                            <a:pt x="62854" y="58264"/>
                            <a:pt x="51961" y="59388"/>
                            <a:pt x="38217" y="57572"/>
                          </a:cubicBezTo>
                          <a:cubicBezTo>
                            <a:pt x="24991" y="55844"/>
                            <a:pt x="15049" y="51435"/>
                            <a:pt x="8306" y="44519"/>
                          </a:cubicBezTo>
                          <a:cubicBezTo>
                            <a:pt x="1650" y="37604"/>
                            <a:pt x="-1030" y="28786"/>
                            <a:pt x="354" y="18153"/>
                          </a:cubicBezTo>
                          <a:cubicBezTo>
                            <a:pt x="1218" y="11584"/>
                            <a:pt x="3725" y="5532"/>
                            <a:pt x="7961" y="0"/>
                          </a:cubicBezTo>
                          <a:lnTo>
                            <a:pt x="19804" y="6483"/>
                          </a:lnTo>
                          <a:cubicBezTo>
                            <a:pt x="16432" y="10806"/>
                            <a:pt x="14531" y="14955"/>
                            <a:pt x="14012" y="19018"/>
                          </a:cubicBezTo>
                          <a:cubicBezTo>
                            <a:pt x="13234" y="24896"/>
                            <a:pt x="15222" y="29823"/>
                            <a:pt x="19977" y="33886"/>
                          </a:cubicBezTo>
                          <a:cubicBezTo>
                            <a:pt x="24731" y="37949"/>
                            <a:pt x="31560" y="40629"/>
                            <a:pt x="40637" y="41840"/>
                          </a:cubicBezTo>
                          <a:cubicBezTo>
                            <a:pt x="49887" y="43050"/>
                            <a:pt x="57148" y="42790"/>
                            <a:pt x="62421" y="40975"/>
                          </a:cubicBezTo>
                          <a:cubicBezTo>
                            <a:pt x="67695" y="39160"/>
                            <a:pt x="70634" y="35961"/>
                            <a:pt x="71239" y="31207"/>
                          </a:cubicBezTo>
                          <a:cubicBezTo>
                            <a:pt x="71585" y="28700"/>
                            <a:pt x="71585" y="26193"/>
                            <a:pt x="71325" y="23513"/>
                          </a:cubicBezTo>
                          <a:lnTo>
                            <a:pt x="52394" y="21006"/>
                          </a:lnTo>
                          <a:lnTo>
                            <a:pt x="51011" y="31207"/>
                          </a:lnTo>
                          <a:lnTo>
                            <a:pt x="37525" y="29564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0" name="Freihandform: Form 49">
                      <a:extLst>
                        <a:ext uri="{FF2B5EF4-FFF2-40B4-BE49-F238E27FC236}">
                          <a16:creationId xmlns:a16="http://schemas.microsoft.com/office/drawing/2014/main" id="{D844A8B6-54C9-476E-BE32-8C198C19F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4299" y="2419693"/>
                      <a:ext cx="77801" cy="25934"/>
                    </a:xfrm>
                    <a:custGeom>
                      <a:avLst/>
                      <a:gdLst>
                        <a:gd name="connsiteX0" fmla="*/ 81432 w 77800"/>
                        <a:gd name="connsiteY0" fmla="*/ 31380 h 25933"/>
                        <a:gd name="connsiteX1" fmla="*/ 0 w 77800"/>
                        <a:gd name="connsiteY1" fmla="*/ 14263 h 25933"/>
                        <a:gd name="connsiteX2" fmla="*/ 3026 w 77800"/>
                        <a:gd name="connsiteY2" fmla="*/ 0 h 25933"/>
                        <a:gd name="connsiteX3" fmla="*/ 84457 w 77800"/>
                        <a:gd name="connsiteY3" fmla="*/ 17116 h 25933"/>
                        <a:gd name="connsiteX4" fmla="*/ 81432 w 77800"/>
                        <a:gd name="connsiteY4" fmla="*/ 31380 h 25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800" h="25933">
                          <a:moveTo>
                            <a:pt x="81432" y="31380"/>
                          </a:moveTo>
                          <a:lnTo>
                            <a:pt x="0" y="14263"/>
                          </a:lnTo>
                          <a:lnTo>
                            <a:pt x="3026" y="0"/>
                          </a:lnTo>
                          <a:lnTo>
                            <a:pt x="84457" y="17116"/>
                          </a:lnTo>
                          <a:lnTo>
                            <a:pt x="81432" y="31380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1" name="Freihandform: Form 50">
                      <a:extLst>
                        <a:ext uri="{FF2B5EF4-FFF2-40B4-BE49-F238E27FC236}">
                          <a16:creationId xmlns:a16="http://schemas.microsoft.com/office/drawing/2014/main" id="{F4AF7A8C-10D8-4E27-84A1-5031E61D0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8098" y="2350450"/>
                      <a:ext cx="77801" cy="60512"/>
                    </a:xfrm>
                    <a:custGeom>
                      <a:avLst/>
                      <a:gdLst>
                        <a:gd name="connsiteX0" fmla="*/ 36599 w 77800"/>
                        <a:gd name="connsiteY0" fmla="*/ 33627 h 60511"/>
                        <a:gd name="connsiteX1" fmla="*/ 43687 w 77800"/>
                        <a:gd name="connsiteY1" fmla="*/ 9163 h 60511"/>
                        <a:gd name="connsiteX2" fmla="*/ 84662 w 77800"/>
                        <a:gd name="connsiteY2" fmla="*/ 21093 h 60511"/>
                        <a:gd name="connsiteX3" fmla="*/ 82674 w 77800"/>
                        <a:gd name="connsiteY3" fmla="*/ 44433 h 60511"/>
                        <a:gd name="connsiteX4" fmla="*/ 65817 w 77800"/>
                        <a:gd name="connsiteY4" fmla="*/ 62846 h 60511"/>
                        <a:gd name="connsiteX5" fmla="*/ 33055 w 77800"/>
                        <a:gd name="connsiteY5" fmla="*/ 61463 h 60511"/>
                        <a:gd name="connsiteX6" fmla="*/ 5478 w 77800"/>
                        <a:gd name="connsiteY6" fmla="*/ 44087 h 60511"/>
                        <a:gd name="connsiteX7" fmla="*/ 1588 w 77800"/>
                        <a:gd name="connsiteY7" fmla="*/ 16857 h 60511"/>
                        <a:gd name="connsiteX8" fmla="*/ 11789 w 77800"/>
                        <a:gd name="connsiteY8" fmla="*/ 0 h 60511"/>
                        <a:gd name="connsiteX9" fmla="*/ 22595 w 77800"/>
                        <a:gd name="connsiteY9" fmla="*/ 8212 h 60511"/>
                        <a:gd name="connsiteX10" fmla="*/ 14987 w 77800"/>
                        <a:gd name="connsiteY10" fmla="*/ 19710 h 60511"/>
                        <a:gd name="connsiteX11" fmla="*/ 18705 w 77800"/>
                        <a:gd name="connsiteY11" fmla="*/ 35356 h 60511"/>
                        <a:gd name="connsiteX12" fmla="*/ 37896 w 77800"/>
                        <a:gd name="connsiteY12" fmla="*/ 46248 h 60511"/>
                        <a:gd name="connsiteX13" fmla="*/ 59507 w 77800"/>
                        <a:gd name="connsiteY13" fmla="*/ 48669 h 60511"/>
                        <a:gd name="connsiteX14" fmla="*/ 69707 w 77800"/>
                        <a:gd name="connsiteY14" fmla="*/ 40370 h 60511"/>
                        <a:gd name="connsiteX15" fmla="*/ 70918 w 77800"/>
                        <a:gd name="connsiteY15" fmla="*/ 32763 h 60511"/>
                        <a:gd name="connsiteX16" fmla="*/ 52591 w 77800"/>
                        <a:gd name="connsiteY16" fmla="*/ 27403 h 60511"/>
                        <a:gd name="connsiteX17" fmla="*/ 49738 w 77800"/>
                        <a:gd name="connsiteY17" fmla="*/ 37258 h 60511"/>
                        <a:gd name="connsiteX18" fmla="*/ 36599 w 77800"/>
                        <a:gd name="connsiteY18" fmla="*/ 33627 h 605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7800" h="60511">
                          <a:moveTo>
                            <a:pt x="36599" y="33627"/>
                          </a:moveTo>
                          <a:lnTo>
                            <a:pt x="43687" y="9163"/>
                          </a:lnTo>
                          <a:lnTo>
                            <a:pt x="84662" y="21093"/>
                          </a:lnTo>
                          <a:cubicBezTo>
                            <a:pt x="85613" y="28873"/>
                            <a:pt x="84922" y="36653"/>
                            <a:pt x="82674" y="44433"/>
                          </a:cubicBezTo>
                          <a:cubicBezTo>
                            <a:pt x="79994" y="53683"/>
                            <a:pt x="74375" y="59820"/>
                            <a:pt x="65817" y="62846"/>
                          </a:cubicBezTo>
                          <a:cubicBezTo>
                            <a:pt x="57259" y="65785"/>
                            <a:pt x="46367" y="65353"/>
                            <a:pt x="33055" y="61463"/>
                          </a:cubicBezTo>
                          <a:cubicBezTo>
                            <a:pt x="20261" y="57745"/>
                            <a:pt x="11011" y="51954"/>
                            <a:pt x="5478" y="44087"/>
                          </a:cubicBezTo>
                          <a:cubicBezTo>
                            <a:pt x="-141" y="36221"/>
                            <a:pt x="-1437" y="27144"/>
                            <a:pt x="1588" y="16857"/>
                          </a:cubicBezTo>
                          <a:cubicBezTo>
                            <a:pt x="3404" y="10460"/>
                            <a:pt x="6862" y="4841"/>
                            <a:pt x="11789" y="0"/>
                          </a:cubicBezTo>
                          <a:lnTo>
                            <a:pt x="22595" y="8212"/>
                          </a:lnTo>
                          <a:cubicBezTo>
                            <a:pt x="18618" y="11930"/>
                            <a:pt x="16111" y="15820"/>
                            <a:pt x="14987" y="19710"/>
                          </a:cubicBezTo>
                          <a:cubicBezTo>
                            <a:pt x="13345" y="25328"/>
                            <a:pt x="14555" y="30602"/>
                            <a:pt x="18705" y="35356"/>
                          </a:cubicBezTo>
                          <a:cubicBezTo>
                            <a:pt x="22768" y="40111"/>
                            <a:pt x="29164" y="43741"/>
                            <a:pt x="37896" y="46248"/>
                          </a:cubicBezTo>
                          <a:cubicBezTo>
                            <a:pt x="46886" y="48842"/>
                            <a:pt x="54061" y="49620"/>
                            <a:pt x="59507" y="48669"/>
                          </a:cubicBezTo>
                          <a:cubicBezTo>
                            <a:pt x="64953" y="47631"/>
                            <a:pt x="68411" y="44865"/>
                            <a:pt x="69707" y="40370"/>
                          </a:cubicBezTo>
                          <a:cubicBezTo>
                            <a:pt x="70399" y="37950"/>
                            <a:pt x="70831" y="35443"/>
                            <a:pt x="70918" y="32763"/>
                          </a:cubicBezTo>
                          <a:lnTo>
                            <a:pt x="52591" y="27403"/>
                          </a:lnTo>
                          <a:lnTo>
                            <a:pt x="49738" y="37258"/>
                          </a:lnTo>
                          <a:lnTo>
                            <a:pt x="36599" y="33627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2" name="Freihandform: Form 51">
                      <a:extLst>
                        <a:ext uri="{FF2B5EF4-FFF2-40B4-BE49-F238E27FC236}">
                          <a16:creationId xmlns:a16="http://schemas.microsoft.com/office/drawing/2014/main" id="{5BB636B6-7283-426A-B533-2008265DC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2393" y="2283714"/>
                      <a:ext cx="95090" cy="77801"/>
                    </a:xfrm>
                    <a:custGeom>
                      <a:avLst/>
                      <a:gdLst>
                        <a:gd name="connsiteX0" fmla="*/ 96473 w 95089"/>
                        <a:gd name="connsiteY0" fmla="*/ 30342 h 77800"/>
                        <a:gd name="connsiteX1" fmla="*/ 90422 w 95089"/>
                        <a:gd name="connsiteY1" fmla="*/ 45730 h 77800"/>
                        <a:gd name="connsiteX2" fmla="*/ 52299 w 95089"/>
                        <a:gd name="connsiteY2" fmla="*/ 45384 h 77800"/>
                        <a:gd name="connsiteX3" fmla="*/ 55757 w 95089"/>
                        <a:gd name="connsiteY3" fmla="*/ 53423 h 77800"/>
                        <a:gd name="connsiteX4" fmla="*/ 83074 w 95089"/>
                        <a:gd name="connsiteY4" fmla="*/ 64229 h 77800"/>
                        <a:gd name="connsiteX5" fmla="*/ 77369 w 95089"/>
                        <a:gd name="connsiteY5" fmla="*/ 78665 h 77800"/>
                        <a:gd name="connsiteX6" fmla="*/ 0 w 95089"/>
                        <a:gd name="connsiteY6" fmla="*/ 48064 h 77800"/>
                        <a:gd name="connsiteX7" fmla="*/ 5705 w 95089"/>
                        <a:gd name="connsiteY7" fmla="*/ 33627 h 77800"/>
                        <a:gd name="connsiteX8" fmla="*/ 44087 w 95089"/>
                        <a:gd name="connsiteY8" fmla="*/ 48755 h 77800"/>
                        <a:gd name="connsiteX9" fmla="*/ 34492 w 95089"/>
                        <a:gd name="connsiteY9" fmla="*/ 39160 h 77800"/>
                        <a:gd name="connsiteX10" fmla="*/ 12880 w 95089"/>
                        <a:gd name="connsiteY10" fmla="*/ 15387 h 77800"/>
                        <a:gd name="connsiteX11" fmla="*/ 18932 w 95089"/>
                        <a:gd name="connsiteY11" fmla="*/ 0 h 77800"/>
                        <a:gd name="connsiteX12" fmla="*/ 45384 w 95089"/>
                        <a:gd name="connsiteY12" fmla="*/ 31120 h 77800"/>
                        <a:gd name="connsiteX13" fmla="*/ 96473 w 95089"/>
                        <a:gd name="connsiteY13" fmla="*/ 30342 h 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5089" h="77800">
                          <a:moveTo>
                            <a:pt x="96473" y="30342"/>
                          </a:moveTo>
                          <a:lnTo>
                            <a:pt x="90422" y="45730"/>
                          </a:lnTo>
                          <a:lnTo>
                            <a:pt x="52299" y="45384"/>
                          </a:lnTo>
                          <a:lnTo>
                            <a:pt x="55757" y="53423"/>
                          </a:lnTo>
                          <a:lnTo>
                            <a:pt x="83074" y="64229"/>
                          </a:lnTo>
                          <a:lnTo>
                            <a:pt x="77369" y="78665"/>
                          </a:lnTo>
                          <a:lnTo>
                            <a:pt x="0" y="48064"/>
                          </a:lnTo>
                          <a:lnTo>
                            <a:pt x="5705" y="33627"/>
                          </a:lnTo>
                          <a:lnTo>
                            <a:pt x="44087" y="48755"/>
                          </a:lnTo>
                          <a:lnTo>
                            <a:pt x="34492" y="39160"/>
                          </a:lnTo>
                          <a:lnTo>
                            <a:pt x="12880" y="15387"/>
                          </a:lnTo>
                          <a:lnTo>
                            <a:pt x="18932" y="0"/>
                          </a:lnTo>
                          <a:lnTo>
                            <a:pt x="45384" y="31120"/>
                          </a:lnTo>
                          <a:lnTo>
                            <a:pt x="96473" y="30342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3" name="Freihandform: Form 52">
                      <a:extLst>
                        <a:ext uri="{FF2B5EF4-FFF2-40B4-BE49-F238E27FC236}">
                          <a16:creationId xmlns:a16="http://schemas.microsoft.com/office/drawing/2014/main" id="{9D7FD827-4E23-4281-99B4-43397E6D4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7117" y="2238503"/>
                      <a:ext cx="86445" cy="69156"/>
                    </a:xfrm>
                    <a:custGeom>
                      <a:avLst/>
                      <a:gdLst>
                        <a:gd name="connsiteX0" fmla="*/ 91200 w 86445"/>
                        <a:gd name="connsiteY0" fmla="*/ 36912 h 69156"/>
                        <a:gd name="connsiteX1" fmla="*/ 74602 w 86445"/>
                        <a:gd name="connsiteY1" fmla="*/ 70539 h 69156"/>
                        <a:gd name="connsiteX2" fmla="*/ 0 w 86445"/>
                        <a:gd name="connsiteY2" fmla="*/ 33627 h 69156"/>
                        <a:gd name="connsiteX3" fmla="*/ 16684 w 86445"/>
                        <a:gd name="connsiteY3" fmla="*/ 0 h 69156"/>
                        <a:gd name="connsiteX4" fmla="*/ 28700 w 86445"/>
                        <a:gd name="connsiteY4" fmla="*/ 5965 h 69156"/>
                        <a:gd name="connsiteX5" fmla="*/ 18932 w 86445"/>
                        <a:gd name="connsiteY5" fmla="*/ 25674 h 69156"/>
                        <a:gd name="connsiteX6" fmla="*/ 36653 w 86445"/>
                        <a:gd name="connsiteY6" fmla="*/ 34492 h 69156"/>
                        <a:gd name="connsiteX7" fmla="*/ 45730 w 86445"/>
                        <a:gd name="connsiteY7" fmla="*/ 16165 h 69156"/>
                        <a:gd name="connsiteX8" fmla="*/ 57746 w 86445"/>
                        <a:gd name="connsiteY8" fmla="*/ 22130 h 69156"/>
                        <a:gd name="connsiteX9" fmla="*/ 48669 w 86445"/>
                        <a:gd name="connsiteY9" fmla="*/ 40456 h 69156"/>
                        <a:gd name="connsiteX10" fmla="*/ 69329 w 86445"/>
                        <a:gd name="connsiteY10" fmla="*/ 50657 h 69156"/>
                        <a:gd name="connsiteX11" fmla="*/ 79098 w 86445"/>
                        <a:gd name="connsiteY11" fmla="*/ 30947 h 69156"/>
                        <a:gd name="connsiteX12" fmla="*/ 91200 w 86445"/>
                        <a:gd name="connsiteY12" fmla="*/ 36912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445" h="69156">
                          <a:moveTo>
                            <a:pt x="91200" y="36912"/>
                          </a:moveTo>
                          <a:lnTo>
                            <a:pt x="74602" y="70539"/>
                          </a:lnTo>
                          <a:lnTo>
                            <a:pt x="0" y="33627"/>
                          </a:lnTo>
                          <a:lnTo>
                            <a:pt x="16684" y="0"/>
                          </a:lnTo>
                          <a:lnTo>
                            <a:pt x="28700" y="5965"/>
                          </a:lnTo>
                          <a:lnTo>
                            <a:pt x="18932" y="25674"/>
                          </a:lnTo>
                          <a:lnTo>
                            <a:pt x="36653" y="34492"/>
                          </a:lnTo>
                          <a:lnTo>
                            <a:pt x="45730" y="16165"/>
                          </a:lnTo>
                          <a:lnTo>
                            <a:pt x="57746" y="22130"/>
                          </a:lnTo>
                          <a:lnTo>
                            <a:pt x="48669" y="40456"/>
                          </a:lnTo>
                          <a:lnTo>
                            <a:pt x="69329" y="50657"/>
                          </a:lnTo>
                          <a:lnTo>
                            <a:pt x="79098" y="30947"/>
                          </a:lnTo>
                          <a:lnTo>
                            <a:pt x="91200" y="36912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4" name="Freihandform: Form 53">
                      <a:extLst>
                        <a:ext uri="{FF2B5EF4-FFF2-40B4-BE49-F238E27FC236}">
                          <a16:creationId xmlns:a16="http://schemas.microsoft.com/office/drawing/2014/main" id="{ED967819-E061-4D28-B6E9-13FFD438F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3050" y="2209285"/>
                      <a:ext cx="77801" cy="51867"/>
                    </a:xfrm>
                    <a:custGeom>
                      <a:avLst/>
                      <a:gdLst>
                        <a:gd name="connsiteX0" fmla="*/ 72009 w 77800"/>
                        <a:gd name="connsiteY0" fmla="*/ 54288 h 51867"/>
                        <a:gd name="connsiteX1" fmla="*/ 0 w 77800"/>
                        <a:gd name="connsiteY1" fmla="*/ 12621 h 51867"/>
                        <a:gd name="connsiteX2" fmla="*/ 7262 w 77800"/>
                        <a:gd name="connsiteY2" fmla="*/ 0 h 51867"/>
                        <a:gd name="connsiteX3" fmla="*/ 79271 w 77800"/>
                        <a:gd name="connsiteY3" fmla="*/ 41667 h 51867"/>
                        <a:gd name="connsiteX4" fmla="*/ 72009 w 77800"/>
                        <a:gd name="connsiteY4" fmla="*/ 54288 h 518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800" h="51867">
                          <a:moveTo>
                            <a:pt x="72009" y="54288"/>
                          </a:moveTo>
                          <a:lnTo>
                            <a:pt x="0" y="12621"/>
                          </a:lnTo>
                          <a:lnTo>
                            <a:pt x="7262" y="0"/>
                          </a:lnTo>
                          <a:lnTo>
                            <a:pt x="79271" y="41667"/>
                          </a:lnTo>
                          <a:lnTo>
                            <a:pt x="72009" y="54288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5" name="Freihandform: Form 54">
                      <a:extLst>
                        <a:ext uri="{FF2B5EF4-FFF2-40B4-BE49-F238E27FC236}">
                          <a16:creationId xmlns:a16="http://schemas.microsoft.com/office/drawing/2014/main" id="{4CC9B885-C05C-42F2-9E76-655F4A6C8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8265" y="2156294"/>
                      <a:ext cx="86445" cy="69156"/>
                    </a:xfrm>
                    <a:custGeom>
                      <a:avLst/>
                      <a:gdLst>
                        <a:gd name="connsiteX0" fmla="*/ 86618 w 86445"/>
                        <a:gd name="connsiteY0" fmla="*/ 59474 h 69156"/>
                        <a:gd name="connsiteX1" fmla="*/ 78060 w 86445"/>
                        <a:gd name="connsiteY1" fmla="*/ 72268 h 69156"/>
                        <a:gd name="connsiteX2" fmla="*/ 20142 w 86445"/>
                        <a:gd name="connsiteY2" fmla="*/ 33627 h 69156"/>
                        <a:gd name="connsiteX3" fmla="*/ 11324 w 86445"/>
                        <a:gd name="connsiteY3" fmla="*/ 46853 h 69156"/>
                        <a:gd name="connsiteX4" fmla="*/ 0 w 86445"/>
                        <a:gd name="connsiteY4" fmla="*/ 39333 h 69156"/>
                        <a:gd name="connsiteX5" fmla="*/ 26279 w 86445"/>
                        <a:gd name="connsiteY5" fmla="*/ 0 h 69156"/>
                        <a:gd name="connsiteX6" fmla="*/ 37604 w 86445"/>
                        <a:gd name="connsiteY6" fmla="*/ 7521 h 69156"/>
                        <a:gd name="connsiteX7" fmla="*/ 28786 w 86445"/>
                        <a:gd name="connsiteY7" fmla="*/ 20747 h 69156"/>
                        <a:gd name="connsiteX8" fmla="*/ 86618 w 86445"/>
                        <a:gd name="connsiteY8" fmla="*/ 59474 h 691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6445" h="69156">
                          <a:moveTo>
                            <a:pt x="86618" y="59474"/>
                          </a:moveTo>
                          <a:lnTo>
                            <a:pt x="78060" y="72268"/>
                          </a:lnTo>
                          <a:lnTo>
                            <a:pt x="20142" y="33627"/>
                          </a:lnTo>
                          <a:lnTo>
                            <a:pt x="11324" y="46853"/>
                          </a:lnTo>
                          <a:lnTo>
                            <a:pt x="0" y="39333"/>
                          </a:lnTo>
                          <a:lnTo>
                            <a:pt x="26279" y="0"/>
                          </a:lnTo>
                          <a:lnTo>
                            <a:pt x="37604" y="7521"/>
                          </a:lnTo>
                          <a:lnTo>
                            <a:pt x="28786" y="20747"/>
                          </a:lnTo>
                          <a:lnTo>
                            <a:pt x="86618" y="59474"/>
                          </a:lnTo>
                          <a:close/>
                        </a:path>
                      </a:pathLst>
                    </a:custGeom>
                    <a:solidFill>
                      <a:srgbClr val="0786C8"/>
                    </a:solidFill>
                    <a:ln w="86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C7181FA9-FCAB-41DA-B8C4-E8A2EA948880}"/>
                    </a:ext>
                  </a:extLst>
                </p:cNvPr>
                <p:cNvSpPr/>
                <p:nvPr/>
              </p:nvSpPr>
              <p:spPr>
                <a:xfrm>
                  <a:off x="3717833" y="1985996"/>
                  <a:ext cx="259336" cy="1167013"/>
                </a:xfrm>
                <a:custGeom>
                  <a:avLst/>
                  <a:gdLst>
                    <a:gd name="connsiteX0" fmla="*/ 50052 w 259336"/>
                    <a:gd name="connsiteY0" fmla="*/ 649464 h 1167012"/>
                    <a:gd name="connsiteX1" fmla="*/ 84976 w 259336"/>
                    <a:gd name="connsiteY1" fmla="*/ 585754 h 1167012"/>
                    <a:gd name="connsiteX2" fmla="*/ 50052 w 259336"/>
                    <a:gd name="connsiteY2" fmla="*/ 522044 h 1167012"/>
                    <a:gd name="connsiteX3" fmla="*/ 267116 w 259336"/>
                    <a:gd name="connsiteY3" fmla="*/ 33627 h 1167012"/>
                    <a:gd name="connsiteX4" fmla="*/ 233489 w 259336"/>
                    <a:gd name="connsiteY4" fmla="*/ 0 h 1167012"/>
                    <a:gd name="connsiteX5" fmla="*/ 0 w 259336"/>
                    <a:gd name="connsiteY5" fmla="*/ 585840 h 1167012"/>
                    <a:gd name="connsiteX6" fmla="*/ 233489 w 259336"/>
                    <a:gd name="connsiteY6" fmla="*/ 1171681 h 1167012"/>
                    <a:gd name="connsiteX7" fmla="*/ 267116 w 259336"/>
                    <a:gd name="connsiteY7" fmla="*/ 1138054 h 1167012"/>
                    <a:gd name="connsiteX8" fmla="*/ 50052 w 259336"/>
                    <a:gd name="connsiteY8" fmla="*/ 649464 h 1167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9336" h="1167012">
                      <a:moveTo>
                        <a:pt x="50052" y="649464"/>
                      </a:moveTo>
                      <a:lnTo>
                        <a:pt x="84976" y="585754"/>
                      </a:lnTo>
                      <a:lnTo>
                        <a:pt x="50052" y="522044"/>
                      </a:lnTo>
                      <a:cubicBezTo>
                        <a:pt x="64834" y="333506"/>
                        <a:pt x="144709" y="163295"/>
                        <a:pt x="267116" y="33627"/>
                      </a:cubicBezTo>
                      <a:lnTo>
                        <a:pt x="233489" y="0"/>
                      </a:lnTo>
                      <a:cubicBezTo>
                        <a:pt x="88866" y="152749"/>
                        <a:pt x="0" y="358835"/>
                        <a:pt x="0" y="585840"/>
                      </a:cubicBezTo>
                      <a:cubicBezTo>
                        <a:pt x="0" y="812760"/>
                        <a:pt x="88779" y="1018932"/>
                        <a:pt x="233489" y="1171681"/>
                      </a:cubicBezTo>
                      <a:lnTo>
                        <a:pt x="267116" y="1138054"/>
                      </a:lnTo>
                      <a:cubicBezTo>
                        <a:pt x="144709" y="1008299"/>
                        <a:pt x="64834" y="838088"/>
                        <a:pt x="50052" y="649464"/>
                      </a:cubicBezTo>
                      <a:close/>
                    </a:path>
                  </a:pathLst>
                </a:custGeom>
                <a:solidFill>
                  <a:srgbClr val="0786C8"/>
                </a:solidFill>
                <a:ln w="8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" name="Freihandform: Form 34">
                  <a:extLst>
                    <a:ext uri="{FF2B5EF4-FFF2-40B4-BE49-F238E27FC236}">
                      <a16:creationId xmlns:a16="http://schemas.microsoft.com/office/drawing/2014/main" id="{0554AF82-11F3-4CD7-833B-1A434A4D1FC5}"/>
                    </a:ext>
                  </a:extLst>
                </p:cNvPr>
                <p:cNvSpPr/>
                <p:nvPr/>
              </p:nvSpPr>
              <p:spPr>
                <a:xfrm>
                  <a:off x="3984517" y="3156985"/>
                  <a:ext cx="1167013" cy="259336"/>
                </a:xfrm>
                <a:custGeom>
                  <a:avLst/>
                  <a:gdLst>
                    <a:gd name="connsiteX0" fmla="*/ 1137881 w 1167012"/>
                    <a:gd name="connsiteY0" fmla="*/ 0 h 259336"/>
                    <a:gd name="connsiteX1" fmla="*/ 649464 w 1167012"/>
                    <a:gd name="connsiteY1" fmla="*/ 217064 h 259336"/>
                    <a:gd name="connsiteX2" fmla="*/ 585754 w 1167012"/>
                    <a:gd name="connsiteY2" fmla="*/ 182140 h 259336"/>
                    <a:gd name="connsiteX3" fmla="*/ 522044 w 1167012"/>
                    <a:gd name="connsiteY3" fmla="*/ 217064 h 259336"/>
                    <a:gd name="connsiteX4" fmla="*/ 33627 w 1167012"/>
                    <a:gd name="connsiteY4" fmla="*/ 0 h 259336"/>
                    <a:gd name="connsiteX5" fmla="*/ 0 w 1167012"/>
                    <a:gd name="connsiteY5" fmla="*/ 33627 h 259336"/>
                    <a:gd name="connsiteX6" fmla="*/ 585840 w 1167012"/>
                    <a:gd name="connsiteY6" fmla="*/ 267116 h 259336"/>
                    <a:gd name="connsiteX7" fmla="*/ 1171681 w 1167012"/>
                    <a:gd name="connsiteY7" fmla="*/ 33627 h 259336"/>
                    <a:gd name="connsiteX8" fmla="*/ 1137881 w 1167012"/>
                    <a:gd name="connsiteY8" fmla="*/ 0 h 259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7012" h="259336">
                      <a:moveTo>
                        <a:pt x="1137881" y="0"/>
                      </a:moveTo>
                      <a:cubicBezTo>
                        <a:pt x="1008213" y="122406"/>
                        <a:pt x="838002" y="202282"/>
                        <a:pt x="649464" y="217064"/>
                      </a:cubicBezTo>
                      <a:lnTo>
                        <a:pt x="585754" y="182140"/>
                      </a:lnTo>
                      <a:lnTo>
                        <a:pt x="522044" y="217064"/>
                      </a:lnTo>
                      <a:cubicBezTo>
                        <a:pt x="333506" y="202282"/>
                        <a:pt x="163295" y="122406"/>
                        <a:pt x="33627" y="0"/>
                      </a:cubicBezTo>
                      <a:lnTo>
                        <a:pt x="0" y="33627"/>
                      </a:lnTo>
                      <a:cubicBezTo>
                        <a:pt x="152749" y="178250"/>
                        <a:pt x="358835" y="267116"/>
                        <a:pt x="585840" y="267116"/>
                      </a:cubicBezTo>
                      <a:cubicBezTo>
                        <a:pt x="812760" y="267116"/>
                        <a:pt x="1018932" y="178337"/>
                        <a:pt x="1171681" y="33627"/>
                      </a:cubicBezTo>
                      <a:lnTo>
                        <a:pt x="1137881" y="0"/>
                      </a:lnTo>
                      <a:close/>
                    </a:path>
                  </a:pathLst>
                </a:custGeom>
                <a:solidFill>
                  <a:srgbClr val="009F60"/>
                </a:solidFill>
                <a:ln w="8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Freihandform: Form 35">
                  <a:extLst>
                    <a:ext uri="{FF2B5EF4-FFF2-40B4-BE49-F238E27FC236}">
                      <a16:creationId xmlns:a16="http://schemas.microsoft.com/office/drawing/2014/main" id="{5B58A78B-551C-4C46-BA84-7D299F3CE2B9}"/>
                    </a:ext>
                  </a:extLst>
                </p:cNvPr>
                <p:cNvSpPr/>
                <p:nvPr/>
              </p:nvSpPr>
              <p:spPr>
                <a:xfrm>
                  <a:off x="5155419" y="1985910"/>
                  <a:ext cx="259336" cy="1167013"/>
                </a:xfrm>
                <a:custGeom>
                  <a:avLst/>
                  <a:gdLst>
                    <a:gd name="connsiteX0" fmla="*/ 33627 w 259336"/>
                    <a:gd name="connsiteY0" fmla="*/ 0 h 1167012"/>
                    <a:gd name="connsiteX1" fmla="*/ 0 w 259336"/>
                    <a:gd name="connsiteY1" fmla="*/ 33627 h 1167012"/>
                    <a:gd name="connsiteX2" fmla="*/ 217065 w 259336"/>
                    <a:gd name="connsiteY2" fmla="*/ 522044 h 1167012"/>
                    <a:gd name="connsiteX3" fmla="*/ 182140 w 259336"/>
                    <a:gd name="connsiteY3" fmla="*/ 585754 h 1167012"/>
                    <a:gd name="connsiteX4" fmla="*/ 217065 w 259336"/>
                    <a:gd name="connsiteY4" fmla="*/ 649551 h 1167012"/>
                    <a:gd name="connsiteX5" fmla="*/ 0 w 259336"/>
                    <a:gd name="connsiteY5" fmla="*/ 1137967 h 1167012"/>
                    <a:gd name="connsiteX6" fmla="*/ 33627 w 259336"/>
                    <a:gd name="connsiteY6" fmla="*/ 1171594 h 1167012"/>
                    <a:gd name="connsiteX7" fmla="*/ 267116 w 259336"/>
                    <a:gd name="connsiteY7" fmla="*/ 585754 h 1167012"/>
                    <a:gd name="connsiteX8" fmla="*/ 33627 w 259336"/>
                    <a:gd name="connsiteY8" fmla="*/ 0 h 1167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9336" h="1167012">
                      <a:moveTo>
                        <a:pt x="33627" y="0"/>
                      </a:moveTo>
                      <a:lnTo>
                        <a:pt x="0" y="33627"/>
                      </a:lnTo>
                      <a:cubicBezTo>
                        <a:pt x="122407" y="163295"/>
                        <a:pt x="202282" y="333506"/>
                        <a:pt x="217065" y="522044"/>
                      </a:cubicBezTo>
                      <a:lnTo>
                        <a:pt x="182140" y="585754"/>
                      </a:lnTo>
                      <a:lnTo>
                        <a:pt x="217065" y="649551"/>
                      </a:lnTo>
                      <a:cubicBezTo>
                        <a:pt x="202282" y="838088"/>
                        <a:pt x="122407" y="1008299"/>
                        <a:pt x="0" y="1137967"/>
                      </a:cubicBezTo>
                      <a:lnTo>
                        <a:pt x="33627" y="1171594"/>
                      </a:lnTo>
                      <a:cubicBezTo>
                        <a:pt x="178250" y="1018845"/>
                        <a:pt x="267116" y="812760"/>
                        <a:pt x="267116" y="585754"/>
                      </a:cubicBezTo>
                      <a:cubicBezTo>
                        <a:pt x="267116" y="358921"/>
                        <a:pt x="178250" y="152749"/>
                        <a:pt x="33627" y="0"/>
                      </a:cubicBezTo>
                      <a:close/>
                    </a:path>
                  </a:pathLst>
                </a:custGeom>
                <a:solidFill>
                  <a:srgbClr val="F3A806"/>
                </a:solidFill>
                <a:ln w="8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B8CC7C3B-D8B6-4508-83E1-23D4390C90E3}"/>
                    </a:ext>
                  </a:extLst>
                </p:cNvPr>
                <p:cNvSpPr/>
                <p:nvPr/>
              </p:nvSpPr>
              <p:spPr>
                <a:xfrm>
                  <a:off x="3984257" y="1719399"/>
                  <a:ext cx="1167013" cy="259336"/>
                </a:xfrm>
                <a:custGeom>
                  <a:avLst/>
                  <a:gdLst>
                    <a:gd name="connsiteX0" fmla="*/ 33714 w 1167012"/>
                    <a:gd name="connsiteY0" fmla="*/ 267116 h 259336"/>
                    <a:gd name="connsiteX1" fmla="*/ 522130 w 1167012"/>
                    <a:gd name="connsiteY1" fmla="*/ 50052 h 259336"/>
                    <a:gd name="connsiteX2" fmla="*/ 585927 w 1167012"/>
                    <a:gd name="connsiteY2" fmla="*/ 84976 h 259336"/>
                    <a:gd name="connsiteX3" fmla="*/ 649637 w 1167012"/>
                    <a:gd name="connsiteY3" fmla="*/ 50052 h 259336"/>
                    <a:gd name="connsiteX4" fmla="*/ 1138054 w 1167012"/>
                    <a:gd name="connsiteY4" fmla="*/ 267116 h 259336"/>
                    <a:gd name="connsiteX5" fmla="*/ 1171681 w 1167012"/>
                    <a:gd name="connsiteY5" fmla="*/ 233489 h 259336"/>
                    <a:gd name="connsiteX6" fmla="*/ 585840 w 1167012"/>
                    <a:gd name="connsiteY6" fmla="*/ 0 h 259336"/>
                    <a:gd name="connsiteX7" fmla="*/ 0 w 1167012"/>
                    <a:gd name="connsiteY7" fmla="*/ 233489 h 259336"/>
                    <a:gd name="connsiteX8" fmla="*/ 33714 w 1167012"/>
                    <a:gd name="connsiteY8" fmla="*/ 267116 h 259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7012" h="259336">
                      <a:moveTo>
                        <a:pt x="33714" y="267116"/>
                      </a:moveTo>
                      <a:cubicBezTo>
                        <a:pt x="163382" y="144710"/>
                        <a:pt x="333593" y="64834"/>
                        <a:pt x="522130" y="50052"/>
                      </a:cubicBezTo>
                      <a:lnTo>
                        <a:pt x="585927" y="84976"/>
                      </a:lnTo>
                      <a:lnTo>
                        <a:pt x="649637" y="50052"/>
                      </a:lnTo>
                      <a:cubicBezTo>
                        <a:pt x="838175" y="64834"/>
                        <a:pt x="1008386" y="144710"/>
                        <a:pt x="1138054" y="267116"/>
                      </a:cubicBezTo>
                      <a:lnTo>
                        <a:pt x="1171681" y="233489"/>
                      </a:lnTo>
                      <a:cubicBezTo>
                        <a:pt x="1018932" y="88866"/>
                        <a:pt x="812846" y="0"/>
                        <a:pt x="585840" y="0"/>
                      </a:cubicBezTo>
                      <a:cubicBezTo>
                        <a:pt x="358921" y="0"/>
                        <a:pt x="152749" y="88779"/>
                        <a:pt x="0" y="233489"/>
                      </a:cubicBezTo>
                      <a:lnTo>
                        <a:pt x="33714" y="267116"/>
                      </a:lnTo>
                      <a:close/>
                    </a:path>
                  </a:pathLst>
                </a:custGeom>
                <a:solidFill>
                  <a:srgbClr val="CD326D"/>
                </a:solidFill>
                <a:ln w="86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1350" name="Textfeld 1349">
            <a:extLst>
              <a:ext uri="{FF2B5EF4-FFF2-40B4-BE49-F238E27FC236}">
                <a16:creationId xmlns:a16="http://schemas.microsoft.com/office/drawing/2014/main" id="{AE814590-7E92-4D38-A535-90D140E8F1F2}"/>
              </a:ext>
            </a:extLst>
          </p:cNvPr>
          <p:cNvSpPr txBox="1"/>
          <p:nvPr/>
        </p:nvSpPr>
        <p:spPr>
          <a:xfrm>
            <a:off x="6470010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 konzipieren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Architektur: Informationsarchitektur, Navigation &amp; Interne Verlinkungen, Seitentypen 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 siehe https://www.friendventure.de/blog/ 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wordpress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/website-relaunch-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checkliste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Inhalte: Texte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Inhaltsstruktur(3Varianten): AIDA Modell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Traditionell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Zukunftsorientiert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Revolutionär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Wireframes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Storyboard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API-Schnittstellen: 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Social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-Media, YT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 Siehe https://99designs.de/blog/web-digitales-design/webdesign-begriffe/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694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- Designanalyse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Was ist mit den Programmen möglich?</a:t>
            </a:r>
          </a:p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CD, aktuelle Webseite, Jahresrückblick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Logo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Schrift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Farbe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Grafik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Bildwelt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Gestaltungselemente 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0C2C47-32D9-4E9B-89A9-3DB3BBA55E76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506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- Designkonzept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Besucherfreundlich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Responsive Design/Mobile freundlich 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 siehe https://99designs.de/blog/web-digitales-design/website-usability/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https://99designs.de/blog/web-digitales-design/responsives-webdesign/</a:t>
            </a:r>
          </a:p>
          <a:p>
            <a:pPr marL="268288" indent="-268288"/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Layout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 siehe https://99designs.de/blog/design-tipps/effektives-website-layout/</a:t>
            </a:r>
          </a:p>
          <a:p>
            <a:pPr marL="268288" indent="-268288"/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UX &amp; UI</a:t>
            </a:r>
          </a:p>
          <a:p>
            <a:pPr marL="268288" indent="-268288"/>
            <a:r>
              <a:rPr lang="de-DE" sz="16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Darkmode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 siehe https://99designs.de/blog/web-digitales-design/dark-mode-design/</a:t>
            </a:r>
          </a:p>
          <a:p>
            <a:pPr marL="268288" indent="-268288"/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Barrierefreiheit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 https://99designs.de/blog/web-digitales-design/webdesign-barrierefrei/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0C2C47-32D9-4E9B-89A9-3DB3BBA55E76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850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- Designkonzept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CRAP Prinzip berücksichtigen </a:t>
            </a:r>
          </a:p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3 Varianten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Traditionell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Zukunftsorientiert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Revolutionär</a:t>
            </a:r>
          </a:p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Styleguide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Moodboard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Logo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Farbe  siehe https://99designs.de/blog/web-digitales-design/richtige-farben-webdesign/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https://99designs.de/blog/web-digitales-design/richtige-farben-webdesign/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https://99designs.de/blog/design-kreativitaet/die-psychologie-der-farben-im-webdesign/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https://99designs.de/blog/design-kreativitaet/farbschemata-webseiten/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0C2C47-32D9-4E9B-89A9-3DB3BBA55E76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Schrift  siehe https://99designs.de/blog/web-digitales-design/schriftarten-webdesign-auswaehlen/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https://99designs.de/blog/web-digitales-design/schriftarten-webdesign-auswaehlen/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https://99designs.de/blog/web-digitales-design/schriftarten-webdesign-auswaehlen/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Grafik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Bildwelt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Gestaltungselemente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383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– Inspiration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4DF90-5C42-41B8-B11B-3AD023EB8D3C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Inspirationen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https://99designs.de/blog/design-kreativitaet/inspirierende-webdesigns/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https://99designs.de/blog/design-kreativitaet/webdesign-ideen/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https://99designs.de/blog/news-trends/webdesign-trends/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https://99designs.de/blog/design-kreativitaet/landing-page-design-inspiration/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https://99designs.de/blog/web-digitales-design/website-hintergrunde/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https://99designs.de/blog/design-kreativitaet/website-illustrationen/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https://99designs.de/blog/web-digitales-design/webdesign-inspiration/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https://99designs.de/blog/news-trends/webdesign-trends-2019/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https://99designs.de/blog/news-trends/webdesign-trends-2018/</a:t>
            </a:r>
          </a:p>
        </p:txBody>
      </p:sp>
      <p:sp>
        <p:nvSpPr>
          <p:cNvPr id="1350" name="Textfeld 1349">
            <a:extLst>
              <a:ext uri="{FF2B5EF4-FFF2-40B4-BE49-F238E27FC236}">
                <a16:creationId xmlns:a16="http://schemas.microsoft.com/office/drawing/2014/main" id="{3F99B7C5-AA70-4408-A6E9-F94C55198A43}"/>
              </a:ext>
            </a:extLst>
          </p:cNvPr>
          <p:cNvSpPr txBox="1"/>
          <p:nvPr/>
        </p:nvSpPr>
        <p:spPr>
          <a:xfrm>
            <a:off x="6470010" y="549275"/>
            <a:ext cx="5026665" cy="414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  <p:sp>
        <p:nvSpPr>
          <p:cNvPr id="1351" name="Textfeld 1350">
            <a:extLst>
              <a:ext uri="{FF2B5EF4-FFF2-40B4-BE49-F238E27FC236}">
                <a16:creationId xmlns:a16="http://schemas.microsoft.com/office/drawing/2014/main" id="{19005E1B-D7C7-4436-8EB5-7C1F48A3DAEA}"/>
              </a:ext>
            </a:extLst>
          </p:cNvPr>
          <p:cNvSpPr txBox="1"/>
          <p:nvPr/>
        </p:nvSpPr>
        <p:spPr>
          <a:xfrm>
            <a:off x="6470010" y="549275"/>
            <a:ext cx="5026665" cy="414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E167083D-85FB-4440-A9B0-BACEA108AADA}"/>
              </a:ext>
            </a:extLst>
          </p:cNvPr>
          <p:cNvSpPr txBox="1"/>
          <p:nvPr/>
        </p:nvSpPr>
        <p:spPr>
          <a:xfrm>
            <a:off x="6470010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637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Technische Fragen: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alt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Welcher Webspace?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alt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Domainregistrierung?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alt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 nötig?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alt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Welches Programm benötigt man für Webseiten? https://99designs.de/blog/web-digitales-design/webdesign-software/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 und wie viele Skriptsprachen?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ist Technisch möglich?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Tracking-Tools?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7922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Zu beachten: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Erreichbarkeit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Ladegeschwindigkeit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3511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845F4E-9DE3-45EB-BF41-9A91D8425C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CE216F-E498-42F3-AA24-EB2A6EE03B1E}"/>
              </a:ext>
            </a:extLst>
          </p:cNvPr>
          <p:cNvSpPr txBox="1"/>
          <p:nvPr/>
        </p:nvSpPr>
        <p:spPr>
          <a:xfrm>
            <a:off x="708973" y="4689475"/>
            <a:ext cx="8742102" cy="161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D1FFE-80FC-413F-8B1E-B1FB7F2642D1}"/>
              </a:ext>
            </a:extLst>
          </p:cNvPr>
          <p:cNvSpPr txBox="1"/>
          <p:nvPr/>
        </p:nvSpPr>
        <p:spPr>
          <a:xfrm>
            <a:off x="708973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1. Meeting – Kick-Off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2. Meeting – mit Thorsten Wendel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8FA3EE-CA1F-4122-9862-EBCB27AFF8E2}"/>
              </a:ext>
            </a:extLst>
          </p:cNvPr>
          <p:cNvSpPr txBox="1"/>
          <p:nvPr/>
        </p:nvSpPr>
        <p:spPr>
          <a:xfrm>
            <a:off x="6456675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570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D8EB1B0-8F47-44DA-A0C0-2BE06B2A7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3EB9E7-88D6-4381-84C6-64475E1D20E1}"/>
              </a:ext>
            </a:extLst>
          </p:cNvPr>
          <p:cNvSpPr txBox="1"/>
          <p:nvPr/>
        </p:nvSpPr>
        <p:spPr>
          <a:xfrm>
            <a:off x="708972" y="3157804"/>
            <a:ext cx="6107753" cy="31509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0000" b="1" dirty="0">
                <a:latin typeface="Arial" panose="020B0604020202020204" pitchFamily="34" charset="0"/>
                <a:cs typeface="Arial" panose="020B0604020202020204" pitchFamily="34" charset="0"/>
              </a:rPr>
              <a:t>TGÖ WEBSITE</a:t>
            </a:r>
          </a:p>
        </p:txBody>
      </p:sp>
    </p:spTree>
    <p:extLst>
      <p:ext uri="{BB962C8B-B14F-4D97-AF65-F5344CB8AC3E}">
        <p14:creationId xmlns:p14="http://schemas.microsoft.com/office/powerpoint/2010/main" val="286349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1. MEETING – Kick-Off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4DF90-5C42-41B8-B11B-3AD023EB8D3C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Ausarbeitung der Sportgruppen im Zusammenhang mit der Navigationsstruktur.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Protokoll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Fragen für das nächste Meeting mit Thorsten Wendel dokumentiert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1350" name="Textfeld 1349">
            <a:extLst>
              <a:ext uri="{FF2B5EF4-FFF2-40B4-BE49-F238E27FC236}">
                <a16:creationId xmlns:a16="http://schemas.microsoft.com/office/drawing/2014/main" id="{3F99B7C5-AA70-4408-A6E9-F94C55198A43}"/>
              </a:ext>
            </a:extLst>
          </p:cNvPr>
          <p:cNvSpPr txBox="1"/>
          <p:nvPr/>
        </p:nvSpPr>
        <p:spPr>
          <a:xfrm>
            <a:off x="6470010" y="549275"/>
            <a:ext cx="5026665" cy="414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  <p:sp>
        <p:nvSpPr>
          <p:cNvPr id="1351" name="Textfeld 1350">
            <a:extLst>
              <a:ext uri="{FF2B5EF4-FFF2-40B4-BE49-F238E27FC236}">
                <a16:creationId xmlns:a16="http://schemas.microsoft.com/office/drawing/2014/main" id="{19005E1B-D7C7-4436-8EB5-7C1F48A3DAEA}"/>
              </a:ext>
            </a:extLst>
          </p:cNvPr>
          <p:cNvSpPr txBox="1"/>
          <p:nvPr/>
        </p:nvSpPr>
        <p:spPr>
          <a:xfrm>
            <a:off x="6470010" y="549275"/>
            <a:ext cx="5026665" cy="414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E167083D-85FB-4440-A9B0-BACEA108AADA}"/>
              </a:ext>
            </a:extLst>
          </p:cNvPr>
          <p:cNvSpPr txBox="1"/>
          <p:nvPr/>
        </p:nvSpPr>
        <p:spPr>
          <a:xfrm>
            <a:off x="6470010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Anwesende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Werner, Eddy, Marius, Vera</a:t>
            </a:r>
          </a:p>
        </p:txBody>
      </p:sp>
    </p:spTree>
    <p:extLst>
      <p:ext uri="{BB962C8B-B14F-4D97-AF65-F5344CB8AC3E}">
        <p14:creationId xmlns:p14="http://schemas.microsoft.com/office/powerpoint/2010/main" val="385674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MEETING – Kick-Off </a:t>
            </a:r>
          </a:p>
        </p:txBody>
      </p:sp>
      <p:sp>
        <p:nvSpPr>
          <p:cNvPr id="1350" name="Textfeld 1349">
            <a:extLst>
              <a:ext uri="{FF2B5EF4-FFF2-40B4-BE49-F238E27FC236}">
                <a16:creationId xmlns:a16="http://schemas.microsoft.com/office/drawing/2014/main" id="{3F99B7C5-AA70-4408-A6E9-F94C55198A43}"/>
              </a:ext>
            </a:extLst>
          </p:cNvPr>
          <p:cNvSpPr txBox="1"/>
          <p:nvPr/>
        </p:nvSpPr>
        <p:spPr>
          <a:xfrm>
            <a:off x="6470010" y="549275"/>
            <a:ext cx="5026665" cy="414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  <p:sp>
        <p:nvSpPr>
          <p:cNvPr id="1351" name="Textfeld 1350">
            <a:extLst>
              <a:ext uri="{FF2B5EF4-FFF2-40B4-BE49-F238E27FC236}">
                <a16:creationId xmlns:a16="http://schemas.microsoft.com/office/drawing/2014/main" id="{19005E1B-D7C7-4436-8EB5-7C1F48A3DAEA}"/>
              </a:ext>
            </a:extLst>
          </p:cNvPr>
          <p:cNvSpPr txBox="1"/>
          <p:nvPr/>
        </p:nvSpPr>
        <p:spPr>
          <a:xfrm>
            <a:off x="6470010" y="549275"/>
            <a:ext cx="5026665" cy="4140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  <p:sp>
        <p:nvSpPr>
          <p:cNvPr id="1353" name="Textfeld 1352">
            <a:extLst>
              <a:ext uri="{FF2B5EF4-FFF2-40B4-BE49-F238E27FC236}">
                <a16:creationId xmlns:a16="http://schemas.microsoft.com/office/drawing/2014/main" id="{64106C87-C347-4383-83C5-ACAFFAC45AE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Inhalte: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Jetzige Abteilung/ Sportgruppen: ca. 70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Turnen, Volleyball, Leichtathletik, Ski &amp; Wandern, Fitness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Zukünftige Sportgruppen: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Volleyball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Badminton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Leichtathletik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Turnen/Parkour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Gymnastik: Yoga, Aerobic, Funktionsgymnastik, Zumba/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LaGym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, </a:t>
            </a:r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Funkies</a:t>
            </a: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(Bergsport): Ski, Snowboard, Wandern, Klettern?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Radsport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Gesundheit: Fit und Gesund, Seniorengymnastik, Jedermänner, Sport trotz Krebs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(Judo)?</a:t>
            </a:r>
          </a:p>
        </p:txBody>
      </p:sp>
      <p:sp>
        <p:nvSpPr>
          <p:cNvPr id="1354" name="Textfeld 1353">
            <a:extLst>
              <a:ext uri="{FF2B5EF4-FFF2-40B4-BE49-F238E27FC236}">
                <a16:creationId xmlns:a16="http://schemas.microsoft.com/office/drawing/2014/main" id="{56F8D03D-EC71-4574-A7D5-4CE2530653BB}"/>
              </a:ext>
            </a:extLst>
          </p:cNvPr>
          <p:cNvSpPr txBox="1"/>
          <p:nvPr/>
        </p:nvSpPr>
        <p:spPr>
          <a:xfrm>
            <a:off x="6470010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Protokoll</a:t>
            </a:r>
          </a:p>
          <a:p>
            <a:r>
              <a:rPr lang="de-DE" sz="16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Eddy, bitte füge hier die Fragen für Thorsten Wendel ein.</a:t>
            </a:r>
          </a:p>
        </p:txBody>
      </p:sp>
    </p:spTree>
    <p:extLst>
      <p:ext uri="{BB962C8B-B14F-4D97-AF65-F5344CB8AC3E}">
        <p14:creationId xmlns:p14="http://schemas.microsoft.com/office/powerpoint/2010/main" val="379806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MEETING – Thorsten Wendel</a:t>
            </a:r>
            <a:endParaRPr lang="de-D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4DF90-5C42-41B8-B11B-3AD023EB8D3C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Technische Fragestellungen klären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BB26A-487F-440D-A2DE-0A7BFBE6B01D}"/>
              </a:ext>
            </a:extLst>
          </p:cNvPr>
          <p:cNvSpPr txBox="1"/>
          <p:nvPr/>
        </p:nvSpPr>
        <p:spPr>
          <a:xfrm>
            <a:off x="6470010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Anwesende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4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BCE216F-E498-42F3-AA24-EB2A6EE03B1E}"/>
              </a:ext>
            </a:extLst>
          </p:cNvPr>
          <p:cNvSpPr txBox="1"/>
          <p:nvPr/>
        </p:nvSpPr>
        <p:spPr>
          <a:xfrm>
            <a:off x="708973" y="4689475"/>
            <a:ext cx="8742102" cy="161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0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D1FFE-80FC-413F-8B1E-B1FB7F2642D1}"/>
              </a:ext>
            </a:extLst>
          </p:cNvPr>
          <p:cNvSpPr txBox="1"/>
          <p:nvPr/>
        </p:nvSpPr>
        <p:spPr>
          <a:xfrm>
            <a:off x="708973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Projektablauf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Erstellung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Beginn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Konzept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Entwicklung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Umsetzung</a:t>
            </a: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Erstellung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Planung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Konzept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Entwicklung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8FA3EE-CA1F-4122-9862-EBCB27AFF8E2}"/>
              </a:ext>
            </a:extLst>
          </p:cNvPr>
          <p:cNvSpPr txBox="1"/>
          <p:nvPr/>
        </p:nvSpPr>
        <p:spPr>
          <a:xfrm>
            <a:off x="6456675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Meetings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1. Kick-Off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2. Thorsten Wendel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3. Bestandsaufnahme (Eddy, Vera)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https</a:t>
            </a: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://webdesigneinfuehrung.wordpress.com/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08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845F4E-9DE3-45EB-BF41-9A91D8425C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CE216F-E498-42F3-AA24-EB2A6EE03B1E}"/>
              </a:ext>
            </a:extLst>
          </p:cNvPr>
          <p:cNvSpPr txBox="1"/>
          <p:nvPr/>
        </p:nvSpPr>
        <p:spPr>
          <a:xfrm>
            <a:off x="708973" y="4689475"/>
            <a:ext cx="10787702" cy="161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D1FFE-80FC-413F-8B1E-B1FB7F2642D1}"/>
              </a:ext>
            </a:extLst>
          </p:cNvPr>
          <p:cNvSpPr txBox="1"/>
          <p:nvPr/>
        </p:nvSpPr>
        <p:spPr>
          <a:xfrm>
            <a:off x="708973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Erstellung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Konzept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Design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Entwicklung</a:t>
            </a:r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Vollendung</a:t>
            </a:r>
          </a:p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Nach dem Launch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8FA3EE-CA1F-4122-9862-EBCB27AFF8E2}"/>
              </a:ext>
            </a:extLst>
          </p:cNvPr>
          <p:cNvSpPr txBox="1"/>
          <p:nvPr/>
        </p:nvSpPr>
        <p:spPr>
          <a:xfrm>
            <a:off x="6456675" y="549275"/>
            <a:ext cx="5040000" cy="41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740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8"/>
            <a:ext cx="10787702" cy="7191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 – Erstellung 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Projektdefinition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Design</a:t>
            </a:r>
          </a:p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Entwicklung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3"/>
            <a:r>
              <a:rPr lang="de-DE" sz="1600" dirty="0">
                <a:latin typeface="NimbusSanL" panose="00000500000000000000" pitchFamily="50" charset="0"/>
              </a:rPr>
              <a:t/>
            </a:r>
            <a:br>
              <a:rPr lang="de-DE" sz="1600" dirty="0">
                <a:latin typeface="NimbusSanL" panose="00000500000000000000" pitchFamily="50" charset="0"/>
              </a:rPr>
            </a:br>
            <a:endParaRPr lang="de-DE" sz="1600" dirty="0">
              <a:latin typeface="NimbusSan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3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 – Beginn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3"/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Kick-Off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Termin festlegen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Dürfen wir die Inhalte vom Jahresrückblick auf der Website verwenden? Ja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Technische Anforderungen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Fragen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Meeting mit Thorsten Wendel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Aufbereitung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Aufarbeitung des Kick-Offs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Meeting mit Thorsten Wendel</a:t>
            </a: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sz="1600" dirty="0">
              <a:solidFill>
                <a:schemeClr val="accent2">
                  <a:lumMod val="50000"/>
                </a:schemeClr>
              </a:solidFill>
              <a:latin typeface="NimbusSanL" panose="00000500000000000000" pitchFamily="50" charset="0"/>
              <a:sym typeface="Wingdings 3" panose="05040102010807070707" pitchFamily="18" charset="2"/>
            </a:endParaRPr>
          </a:p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678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 – Konzept 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4DF90-5C42-41B8-B11B-3AD023EB8D3C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 verstehen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 analysieren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Zielgruppe bestimmen </a:t>
            </a:r>
          </a:p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Inhalte konzipieren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2 -3 Varianten?</a:t>
            </a:r>
          </a:p>
        </p:txBody>
      </p:sp>
      <p:sp>
        <p:nvSpPr>
          <p:cNvPr id="1350" name="Textfeld 1349">
            <a:extLst>
              <a:ext uri="{FF2B5EF4-FFF2-40B4-BE49-F238E27FC236}">
                <a16:creationId xmlns:a16="http://schemas.microsoft.com/office/drawing/2014/main" id="{F4DEFED7-D6BA-45C2-8536-9AB882D4CDEE}"/>
              </a:ext>
            </a:extLst>
          </p:cNvPr>
          <p:cNvSpPr txBox="1"/>
          <p:nvPr/>
        </p:nvSpPr>
        <p:spPr>
          <a:xfrm>
            <a:off x="6470010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600" dirty="0">
              <a:solidFill>
                <a:schemeClr val="accent2">
                  <a:lumMod val="50000"/>
                </a:schemeClr>
              </a:solidFill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12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 – Design 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Seite konzipieren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Visuelle Analyse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Designkonzept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Seite gestalten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Umsetzung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Gestaltung</a:t>
            </a:r>
            <a:b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</a:b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Technische Anpassungen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Datei checken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Haben wir alle Rechte, die wir benötigen?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760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47C40E6-D745-4853-9069-691DE6AFA782}"/>
              </a:ext>
            </a:extLst>
          </p:cNvPr>
          <p:cNvSpPr txBox="1"/>
          <p:nvPr/>
        </p:nvSpPr>
        <p:spPr>
          <a:xfrm>
            <a:off x="708973" y="5589587"/>
            <a:ext cx="10787702" cy="7191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4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 – Entwicklung</a:t>
            </a:r>
            <a:endParaRPr lang="de-DE" sz="5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Textfeld 1351">
            <a:extLst>
              <a:ext uri="{FF2B5EF4-FFF2-40B4-BE49-F238E27FC236}">
                <a16:creationId xmlns:a16="http://schemas.microsoft.com/office/drawing/2014/main" id="{F675A462-CC41-4FC8-A99E-518755EAFA6A}"/>
              </a:ext>
            </a:extLst>
          </p:cNvPr>
          <p:cNvSpPr txBox="1"/>
          <p:nvPr/>
        </p:nvSpPr>
        <p:spPr>
          <a:xfrm>
            <a:off x="70897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Hier kannst du dein technische Entwicklungsplanung eintragen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2B7C3-424C-4132-9A81-877E1706D395}"/>
              </a:ext>
            </a:extLst>
          </p:cNvPr>
          <p:cNvSpPr txBox="1"/>
          <p:nvPr/>
        </p:nvSpPr>
        <p:spPr>
          <a:xfrm>
            <a:off x="6456363" y="549274"/>
            <a:ext cx="5026665" cy="5040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  <a:p>
            <a:endParaRPr lang="de-DE" sz="1600" dirty="0">
              <a:latin typeface="NimbusSanL" panose="00000500000000000000" pitchFamily="50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0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Breitbild</PresentationFormat>
  <Paragraphs>273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NimbusSanL</vt:lpstr>
      <vt:lpstr>Open Sans Condensed</vt:lpstr>
      <vt:lpstr>Wingdings</vt:lpstr>
      <vt:lpstr>Wingdings 3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 Zacharias</dc:creator>
  <cp:lastModifiedBy>Vera Zacharias</cp:lastModifiedBy>
  <cp:revision>91</cp:revision>
  <dcterms:created xsi:type="dcterms:W3CDTF">2021-10-19T19:34:49Z</dcterms:created>
  <dcterms:modified xsi:type="dcterms:W3CDTF">2021-10-30T10:50:45Z</dcterms:modified>
</cp:coreProperties>
</file>