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A503-4BF7-4FCE-9014-995AEA69F54C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F6BFC-0E0E-45B7-ACBD-B5FE24EDB9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042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30A7B-44B5-4673-9264-D89B90E898AA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E6236-C79E-42F9-98D5-83941140E2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88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74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15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00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6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9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87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2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D86D-B9A9-4D6F-9A90-B7F436127E72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B380-0D74-4492-AD12-B48143B0EF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6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geofurrer.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89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760000" y="360000"/>
            <a:ext cx="3132317" cy="10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hteck 8"/>
          <p:cNvSpPr/>
          <p:nvPr/>
        </p:nvSpPr>
        <p:spPr>
          <a:xfrm>
            <a:off x="107504" y="1556792"/>
            <a:ext cx="87848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dirty="0" smtClean="0"/>
              <a:t>Home	Über Uns	    Ingenieursvermessung	3D </a:t>
            </a:r>
            <a:r>
              <a:rPr lang="de-DE" dirty="0" err="1" smtClean="0"/>
              <a:t>Laserscanning</a:t>
            </a:r>
            <a:r>
              <a:rPr lang="de-DE" smtClean="0"/>
              <a:t>    </a:t>
            </a:r>
            <a:r>
              <a:rPr lang="de-DE" dirty="0" smtClean="0"/>
              <a:t>	Kontakt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771800" y="5796324"/>
            <a:ext cx="374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Ingenieurbüro für Vermessungswesen</a:t>
            </a:r>
          </a:p>
          <a:p>
            <a:r>
              <a:rPr lang="de-DE" dirty="0" smtClean="0"/>
              <a:t>07222/9149900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8021298" y="6442655"/>
            <a:ext cx="87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Impressum</a:t>
            </a:r>
            <a:endParaRPr lang="de-DE" sz="12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515553"/>
            <a:ext cx="5115867" cy="29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6111" y="116632"/>
            <a:ext cx="87848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Home	Über Uns	           Kompetenzen		Kontakt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411759" y="573832"/>
            <a:ext cx="2304257" cy="1775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Ingenieursvermessung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3D </a:t>
            </a:r>
            <a:r>
              <a:rPr lang="de-DE" dirty="0" err="1" smtClean="0"/>
              <a:t>Laserscanning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26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428" y="188640"/>
            <a:ext cx="87848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Home	Über Uns	           Kompetenzen		Kontakt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196752"/>
            <a:ext cx="732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Ingenieurbüro Furrer – Ihr kompetenter Partner für Vermessungstätigkeiten 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2108" y="3861048"/>
            <a:ext cx="5111784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Team:</a:t>
            </a:r>
            <a:br>
              <a:rPr lang="de-DE" dirty="0" smtClean="0"/>
            </a:br>
            <a:r>
              <a:rPr lang="de-DE" sz="1500" dirty="0"/>
              <a:t>Dipl.-Ing. (FH) Vermessung Gernot Furrer, </a:t>
            </a:r>
            <a:r>
              <a:rPr lang="de-DE" sz="1500" dirty="0" smtClean="0"/>
              <a:t>Geschäftsführer</a:t>
            </a:r>
          </a:p>
          <a:p>
            <a:r>
              <a:rPr lang="de-DE" sz="1500" dirty="0"/>
              <a:t>Susanne Kumm, Dipl.-Ing. (FH) </a:t>
            </a:r>
            <a:r>
              <a:rPr lang="de-DE" sz="1500" dirty="0" smtClean="0"/>
              <a:t>Vermessung</a:t>
            </a:r>
          </a:p>
          <a:p>
            <a:r>
              <a:rPr lang="de-DE" sz="1500" dirty="0" smtClean="0"/>
              <a:t>Philipp Nicola, B. Sc. Geodäsie und Navigation (FH) Vermessung</a:t>
            </a:r>
          </a:p>
          <a:p>
            <a:r>
              <a:rPr lang="de-DE" sz="1500" dirty="0" smtClean="0"/>
              <a:t>Julia </a:t>
            </a:r>
            <a:r>
              <a:rPr lang="de-DE" sz="1500" dirty="0" err="1" smtClean="0"/>
              <a:t>Schleser</a:t>
            </a:r>
            <a:r>
              <a:rPr lang="de-DE" sz="1500" dirty="0" smtClean="0"/>
              <a:t>, Auszubildende Vermessung</a:t>
            </a:r>
          </a:p>
          <a:p>
            <a:r>
              <a:rPr lang="de-DE" sz="1500" dirty="0" smtClean="0"/>
              <a:t>Nico Saxer, Auszubildender Vermessung</a:t>
            </a:r>
            <a:endParaRPr lang="de-DE" sz="1500" dirty="0"/>
          </a:p>
          <a:p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763688" y="1730600"/>
            <a:ext cx="4824536" cy="1837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Aktuelles Gruppenbild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82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1520" y="836712"/>
            <a:ext cx="3678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Vermessungsequipment: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Erläuterung </a:t>
            </a:r>
            <a:r>
              <a:rPr lang="de-DE" dirty="0" err="1" smtClean="0"/>
              <a:t>Nivellier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Erläuterung Trimble </a:t>
            </a:r>
            <a:r>
              <a:rPr lang="de-DE" dirty="0" err="1" smtClean="0"/>
              <a:t>Tachy</a:t>
            </a:r>
            <a:r>
              <a:rPr lang="de-DE" dirty="0" smtClean="0"/>
              <a:t> + GPS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Erläuterung Leica </a:t>
            </a:r>
            <a:r>
              <a:rPr lang="de-DE" dirty="0" err="1" smtClean="0"/>
              <a:t>Tachy</a:t>
            </a:r>
            <a:r>
              <a:rPr lang="de-DE" dirty="0" smtClean="0"/>
              <a:t> + GPS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Erläuterung </a:t>
            </a:r>
            <a:r>
              <a:rPr lang="de-DE" dirty="0" err="1" smtClean="0"/>
              <a:t>Faro</a:t>
            </a:r>
            <a:r>
              <a:rPr lang="de-DE" dirty="0" smtClean="0"/>
              <a:t> 3D Laserscanner 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Erläuterung Schlauchwaage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3920" y="3140968"/>
            <a:ext cx="805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Vermessungssoftware:</a:t>
            </a:r>
          </a:p>
          <a:p>
            <a:r>
              <a:rPr lang="de-DE" dirty="0" smtClean="0"/>
              <a:t>Bei uns sind als CAD Systeme AutoCAD, AutoCAD Civil3D, </a:t>
            </a:r>
            <a:r>
              <a:rPr lang="de-DE" dirty="0" err="1" smtClean="0"/>
              <a:t>BricsCAD</a:t>
            </a:r>
            <a:r>
              <a:rPr lang="de-DE" dirty="0" smtClean="0"/>
              <a:t> und </a:t>
            </a:r>
            <a:r>
              <a:rPr lang="de-DE" dirty="0" err="1" smtClean="0"/>
              <a:t>Microstation</a:t>
            </a:r>
            <a:r>
              <a:rPr lang="de-DE" dirty="0" smtClean="0"/>
              <a:t> in Benutzung. Alle Programme sind untereinander kompatibel.</a:t>
            </a:r>
          </a:p>
          <a:p>
            <a:r>
              <a:rPr lang="de-DE" dirty="0" smtClean="0"/>
              <a:t>Beim 3D </a:t>
            </a:r>
            <a:r>
              <a:rPr lang="de-DE" dirty="0" err="1" smtClean="0"/>
              <a:t>Laserscanning</a:t>
            </a:r>
            <a:r>
              <a:rPr lang="de-DE" dirty="0" smtClean="0"/>
              <a:t> wird mit Scene und </a:t>
            </a:r>
            <a:r>
              <a:rPr lang="de-DE" dirty="0" err="1" smtClean="0"/>
              <a:t>Pointcab</a:t>
            </a:r>
            <a:r>
              <a:rPr lang="de-DE" dirty="0" smtClean="0"/>
              <a:t> gearbeitet.</a:t>
            </a:r>
          </a:p>
        </p:txBody>
      </p:sp>
    </p:spTree>
    <p:extLst>
      <p:ext uri="{BB962C8B-B14F-4D97-AF65-F5344CB8AC3E}">
        <p14:creationId xmlns:p14="http://schemas.microsoft.com/office/powerpoint/2010/main" val="320971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9974" y="332656"/>
            <a:ext cx="87848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Home	Über Uns	           Kompetenzen	Kontakt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12776"/>
            <a:ext cx="714907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Ingenieursvermessung: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 smtClean="0"/>
              <a:t>Entwurfsvermessung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Erstellung von Lage- und Abstandsplan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Erstellung von Lage- und Höhenfestpunktfeld</a:t>
            </a:r>
          </a:p>
          <a:p>
            <a:endParaRPr lang="de-DE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 smtClean="0"/>
              <a:t>Bauvermessung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Absteckung von Gebäudeachsen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Gebäude Grob- und Feinabsteckungen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Festlegung von Höhen- und Meterrissen</a:t>
            </a:r>
          </a:p>
          <a:p>
            <a:pPr marL="285750" indent="-285750">
              <a:buFontTx/>
              <a:buChar char="-"/>
            </a:pPr>
            <a:r>
              <a:rPr lang="de-DE" dirty="0"/>
              <a:t>Beweissicherung während laufender </a:t>
            </a:r>
            <a:r>
              <a:rPr lang="de-DE" dirty="0" smtClean="0"/>
              <a:t>Baumaßnahmen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Rohbaukontrollen, Kontrolle von Rohfußbodenhöhen und </a:t>
            </a:r>
            <a:r>
              <a:rPr lang="de-DE" dirty="0" smtClean="0"/>
              <a:t>Estrichhöhen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Massenermittlung mit digitalen Geländemodellen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 smtClean="0"/>
              <a:t>Industrievermessung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Erstellung von Bestandspläne 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Erstellung von thematischen Plänen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Digitale Leitungsdokumentation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Deformationsanalyse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6083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1520" y="1196752"/>
            <a:ext cx="87129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3D </a:t>
            </a:r>
            <a:r>
              <a:rPr lang="de-DE" sz="2000" b="1" dirty="0" err="1" smtClean="0"/>
              <a:t>Laserscanning</a:t>
            </a:r>
            <a:endParaRPr lang="de-DE" sz="2000" b="1" dirty="0" smtClean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Bestandserfassung und Dokumentation</a:t>
            </a:r>
          </a:p>
          <a:p>
            <a:r>
              <a:rPr lang="de-DE" dirty="0" smtClean="0"/>
              <a:t>3D </a:t>
            </a:r>
            <a:r>
              <a:rPr lang="de-DE" dirty="0" err="1" smtClean="0"/>
              <a:t>Laserscanning</a:t>
            </a:r>
            <a:r>
              <a:rPr lang="de-DE" dirty="0" smtClean="0"/>
              <a:t> dokumentiert zu einem festgelegten Zeitpunkt den Zustand eines</a:t>
            </a:r>
          </a:p>
          <a:p>
            <a:r>
              <a:rPr lang="de-DE" dirty="0" smtClean="0"/>
              <a:t>Objekts detailliert und maßstäblich. Der Vorteil ist, dass es keine Produktionsunterbrechung</a:t>
            </a:r>
          </a:p>
          <a:p>
            <a:r>
              <a:rPr lang="de-DE" dirty="0" smtClean="0"/>
              <a:t>Gibt und das Verfahren berührungslos von statten geht.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Bestandsaufnahme</a:t>
            </a:r>
          </a:p>
          <a:p>
            <a:r>
              <a:rPr lang="de-DE" dirty="0" smtClean="0"/>
              <a:t>Es besteht die Möglichkeit Schnitte, Grundrisse und Ansichten zu erstellen. Diese bilden</a:t>
            </a:r>
          </a:p>
          <a:p>
            <a:r>
              <a:rPr lang="de-DE" dirty="0" smtClean="0"/>
              <a:t>die Planungsgrundlage für Umbaumaßnahmen. Im Vergleich zur herkömmlichen Vermessung ist das 3D-Laserscanning schneller und es besteht im Nachhinein die Möglichkeit im Scanbereich zu messen, ohne dass ein weiterer Außendiensteinsatz nötig ist.</a:t>
            </a:r>
          </a:p>
          <a:p>
            <a:r>
              <a:rPr lang="de-DE" dirty="0" smtClean="0"/>
              <a:t>Bei Bedarf ermitteln wir die Mietfläche gemäß Din 277, der Wohnflächenverordnung oder der Richtlinien </a:t>
            </a:r>
            <a:r>
              <a:rPr lang="de-DE" dirty="0"/>
              <a:t>zur Berechnung der Mietfläche für gewerblichen </a:t>
            </a:r>
            <a:r>
              <a:rPr lang="de-DE" dirty="0" smtClean="0"/>
              <a:t>Raum.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Denkmalschutz</a:t>
            </a:r>
          </a:p>
          <a:p>
            <a:r>
              <a:rPr lang="de-DE" dirty="0" smtClean="0"/>
              <a:t>Berührungslose Dokumentation von denkmalgeschützten Objekten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19974" y="332656"/>
            <a:ext cx="87848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Home	Über Uns	           Kompetenzen		Kontakt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52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28449" y="1124744"/>
            <a:ext cx="87129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Vorteile von 3D </a:t>
            </a:r>
            <a:r>
              <a:rPr lang="de-DE" sz="2000" b="1" dirty="0" err="1" smtClean="0"/>
              <a:t>Laserscanning</a:t>
            </a:r>
            <a:r>
              <a:rPr lang="de-DE" sz="2000" b="1" dirty="0" smtClean="0"/>
              <a:t> gegenüber der herkömmlichen Vermessung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Berührungslose Vermessung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Aufzumessende</a:t>
            </a:r>
            <a:r>
              <a:rPr lang="de-DE" dirty="0" smtClean="0"/>
              <a:t> Objekte müssen nicht direkt zugänglich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Bis zu 1Mio. Messpunkte pro Sekunde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minimale Messaufwand spart 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kann in der Punktwolke vermessen werden. Somit kann ohne weitere Außendienste gemessen werden.</a:t>
            </a:r>
          </a:p>
        </p:txBody>
      </p:sp>
      <p:sp>
        <p:nvSpPr>
          <p:cNvPr id="5" name="Rechteck 4"/>
          <p:cNvSpPr/>
          <p:nvPr/>
        </p:nvSpPr>
        <p:spPr>
          <a:xfrm>
            <a:off x="19974" y="332656"/>
            <a:ext cx="87848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Home	Über Uns	           Kompetenzen		Kontakt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6" y="3429842"/>
            <a:ext cx="4211959" cy="259748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35645" y="6179724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Gebäudeschnitt mit lokalen Bodenhöhen</a:t>
            </a:r>
            <a:endParaRPr lang="de-DE" sz="12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61" y="3360862"/>
            <a:ext cx="3237515" cy="293606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860032" y="6179725"/>
            <a:ext cx="2452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Grundriss mit den wichtigsten Maße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948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974" y="332656"/>
            <a:ext cx="87848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Home	Über Uns	           Kompetenzen	Kontakt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78666" y="1052736"/>
            <a:ext cx="87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Kontakt:</a:t>
            </a:r>
          </a:p>
          <a:p>
            <a:r>
              <a:rPr lang="de-DE" u="sng" dirty="0" smtClean="0"/>
              <a:t>Rastatt:</a:t>
            </a:r>
            <a:endParaRPr lang="de-DE" u="sng" dirty="0"/>
          </a:p>
          <a:p>
            <a:r>
              <a:rPr lang="de-DE" dirty="0" smtClean="0"/>
              <a:t>Hindenburgstraße 2   76437 Rastatt</a:t>
            </a:r>
          </a:p>
          <a:p>
            <a:r>
              <a:rPr lang="de-DE" dirty="0" smtClean="0"/>
              <a:t>Fon: (0 72 22) 9 14 99-00</a:t>
            </a:r>
          </a:p>
          <a:p>
            <a:r>
              <a:rPr lang="de-DE" dirty="0" smtClean="0"/>
              <a:t>Fax: (0 72 22) 9 14 99-01</a:t>
            </a:r>
            <a:br>
              <a:rPr lang="de-DE" dirty="0" smtClean="0"/>
            </a:br>
            <a:r>
              <a:rPr lang="de-DE" dirty="0" err="1" smtClean="0"/>
              <a:t>e-mail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info@geofurrer.de</a:t>
            </a:r>
            <a:endParaRPr lang="de-DE" dirty="0" smtClean="0"/>
          </a:p>
          <a:p>
            <a:endParaRPr lang="de-DE" dirty="0"/>
          </a:p>
          <a:p>
            <a:r>
              <a:rPr lang="de-DE" u="sng" dirty="0" smtClean="0"/>
              <a:t>Karlsruhe:</a:t>
            </a:r>
          </a:p>
          <a:p>
            <a:r>
              <a:rPr lang="de-DE" dirty="0" smtClean="0"/>
              <a:t>76199 Karlsruhe</a:t>
            </a:r>
            <a:br>
              <a:rPr lang="de-DE" dirty="0" smtClean="0"/>
            </a:br>
            <a:r>
              <a:rPr lang="de-DE" dirty="0" smtClean="0"/>
              <a:t>Heinrich-Heine-Ring 104</a:t>
            </a:r>
            <a:br>
              <a:rPr lang="de-DE" dirty="0" smtClean="0"/>
            </a:br>
            <a:r>
              <a:rPr lang="de-DE" dirty="0" err="1" smtClean="0"/>
              <a:t>fon</a:t>
            </a:r>
            <a:r>
              <a:rPr lang="de-DE" dirty="0" smtClean="0"/>
              <a:t> (07 21) 98 92 92 - 10</a:t>
            </a:r>
            <a:br>
              <a:rPr lang="de-DE" dirty="0" smtClean="0"/>
            </a:br>
            <a:r>
              <a:rPr lang="de-DE" dirty="0" smtClean="0"/>
              <a:t>fax (07 21) 98 92 92 - 11</a:t>
            </a:r>
          </a:p>
          <a:p>
            <a:endParaRPr lang="de-DE" u="sng" dirty="0"/>
          </a:p>
          <a:p>
            <a:r>
              <a:rPr lang="de-DE" u="sng" dirty="0" smtClean="0"/>
              <a:t>Google </a:t>
            </a:r>
            <a:r>
              <a:rPr lang="de-DE" u="sng" dirty="0" err="1" smtClean="0"/>
              <a:t>Maps</a:t>
            </a:r>
            <a:r>
              <a:rPr lang="de-DE" u="sng" dirty="0" smtClean="0"/>
              <a:t> Karte:</a:t>
            </a:r>
          </a:p>
          <a:p>
            <a:endParaRPr lang="de-DE" u="sng" dirty="0" smtClean="0"/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  <p:sp>
        <p:nvSpPr>
          <p:cNvPr id="6" name="Rechteck 5"/>
          <p:cNvSpPr/>
          <p:nvPr/>
        </p:nvSpPr>
        <p:spPr>
          <a:xfrm>
            <a:off x="3203848" y="4725144"/>
            <a:ext cx="4464496" cy="213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8025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Bildschirmpräsentation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Gernot Furrer</dc:creator>
  <cp:lastModifiedBy>Gernot Furrer</cp:lastModifiedBy>
  <cp:revision>28</cp:revision>
  <cp:lastPrinted>2017-07-20T10:05:48Z</cp:lastPrinted>
  <dcterms:created xsi:type="dcterms:W3CDTF">2017-07-20T06:19:16Z</dcterms:created>
  <dcterms:modified xsi:type="dcterms:W3CDTF">2019-09-12T08:02:13Z</dcterms:modified>
</cp:coreProperties>
</file>