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0B205-1443-4FF3-A709-BF2EAD9B0C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EF48A-0D58-4DD7-9264-43FE50005A08}">
      <dgm:prSet/>
      <dgm:spPr/>
      <dgm:t>
        <a:bodyPr/>
        <a:lstStyle/>
        <a:p>
          <a:r>
            <a:rPr lang="en-US"/>
            <a:t>After brainstorming all the possible machines that could be made, we determined that we were going to create something that was interactive between two users.</a:t>
          </a:r>
          <a:endParaRPr lang="en-U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70BD7BB4-5C27-4858-8426-488F042E885B}" type="parTrans" cxnId="{309124A5-1530-43ED-B833-FBEB6BB9737D}">
      <dgm:prSet/>
      <dgm:spPr/>
      <dgm:t>
        <a:bodyPr/>
        <a:lstStyle/>
        <a:p>
          <a:endParaRPr lang="en-US"/>
        </a:p>
      </dgm:t>
    </dgm:pt>
    <dgm:pt modelId="{DAD03E88-A906-4905-BE94-69AA9596B75D}" type="sibTrans" cxnId="{309124A5-1530-43ED-B833-FBEB6BB9737D}">
      <dgm:prSet/>
      <dgm:spPr/>
      <dgm:t>
        <a:bodyPr/>
        <a:lstStyle/>
        <a:p>
          <a:endParaRPr lang="en-US"/>
        </a:p>
      </dgm:t>
    </dgm:pt>
    <dgm:pt modelId="{22EF1D98-D755-4568-9AE3-5CDB35C9FED4}">
      <dgm:prSet/>
      <dgm:spPr/>
      <dgm:t>
        <a:bodyPr/>
        <a:lstStyle/>
        <a:p>
          <a:pPr rtl="0"/>
          <a:r>
            <a:rPr lang="en-US"/>
            <a:t>We determined that we would make a tic tac toe </a:t>
          </a:r>
          <a:r>
            <a:rPr lang="en-US">
              <a:latin typeface="Calibri Light" panose="020F0302020204030204"/>
            </a:rPr>
            <a:t>board</a:t>
          </a:r>
          <a:r>
            <a:rPr lang="en-US"/>
            <a:t>, that is controlled by an infrared remote. </a:t>
          </a:r>
          <a:r>
            <a:rPr lang="en-US">
              <a:latin typeface="Calibri Light" panose="020F0302020204030204"/>
            </a:rPr>
            <a:t>Instead of X's and O's, we would do two different colored LED lights.</a:t>
          </a:r>
          <a:endParaRPr lang="en-US"/>
        </a:p>
      </dgm:t>
    </dgm:pt>
    <dgm:pt modelId="{2DCD5B02-ED83-4C13-A4C6-ACB540240D30}" type="parTrans" cxnId="{AE73D215-996D-40B7-A9A5-CF76A8E60698}">
      <dgm:prSet/>
      <dgm:spPr/>
      <dgm:t>
        <a:bodyPr/>
        <a:lstStyle/>
        <a:p>
          <a:endParaRPr lang="en-US"/>
        </a:p>
      </dgm:t>
    </dgm:pt>
    <dgm:pt modelId="{AC354B87-60D2-430D-B360-70671FA75643}" type="sibTrans" cxnId="{AE73D215-996D-40B7-A9A5-CF76A8E60698}">
      <dgm:prSet/>
      <dgm:spPr/>
      <dgm:t>
        <a:bodyPr/>
        <a:lstStyle/>
        <a:p>
          <a:endParaRPr lang="en-US"/>
        </a:p>
      </dgm:t>
    </dgm:pt>
    <dgm:pt modelId="{464F7F72-CD8B-4028-8EA5-408CE719673D}" type="pres">
      <dgm:prSet presAssocID="{3F10B205-1443-4FF3-A709-BF2EAD9B0CF2}" presName="linear" presStyleCnt="0">
        <dgm:presLayoutVars>
          <dgm:animLvl val="lvl"/>
          <dgm:resizeHandles val="exact"/>
        </dgm:presLayoutVars>
      </dgm:prSet>
      <dgm:spPr/>
    </dgm:pt>
    <dgm:pt modelId="{A65D4108-F3E9-4CB2-BD3F-445E02E791A8}" type="pres">
      <dgm:prSet presAssocID="{E98EF48A-0D58-4DD7-9264-43FE50005A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60FA76-3CE1-45C4-87B0-22D364C0126D}" type="pres">
      <dgm:prSet presAssocID="{DAD03E88-A906-4905-BE94-69AA9596B75D}" presName="spacer" presStyleCnt="0"/>
      <dgm:spPr/>
    </dgm:pt>
    <dgm:pt modelId="{31BDEED2-3160-43DC-B43A-225556D9D182}" type="pres">
      <dgm:prSet presAssocID="{22EF1D98-D755-4568-9AE3-5CDB35C9FE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73D215-996D-40B7-A9A5-CF76A8E60698}" srcId="{3F10B205-1443-4FF3-A709-BF2EAD9B0CF2}" destId="{22EF1D98-D755-4568-9AE3-5CDB35C9FED4}" srcOrd="1" destOrd="0" parTransId="{2DCD5B02-ED83-4C13-A4C6-ACB540240D30}" sibTransId="{AC354B87-60D2-430D-B360-70671FA75643}"/>
    <dgm:cxn modelId="{1CC50C18-9513-4AE0-BC80-661EDDB6376F}" type="presOf" srcId="{22EF1D98-D755-4568-9AE3-5CDB35C9FED4}" destId="{31BDEED2-3160-43DC-B43A-225556D9D182}" srcOrd="0" destOrd="0" presId="urn:microsoft.com/office/officeart/2005/8/layout/vList2"/>
    <dgm:cxn modelId="{309124A5-1530-43ED-B833-FBEB6BB9737D}" srcId="{3F10B205-1443-4FF3-A709-BF2EAD9B0CF2}" destId="{E98EF48A-0D58-4DD7-9264-43FE50005A08}" srcOrd="0" destOrd="0" parTransId="{70BD7BB4-5C27-4858-8426-488F042E885B}" sibTransId="{DAD03E88-A906-4905-BE94-69AA9596B75D}"/>
    <dgm:cxn modelId="{B24B91FA-A223-4CC1-B9B6-274F575A89E7}" type="presOf" srcId="{E98EF48A-0D58-4DD7-9264-43FE50005A08}" destId="{A65D4108-F3E9-4CB2-BD3F-445E02E791A8}" srcOrd="0" destOrd="0" presId="urn:microsoft.com/office/officeart/2005/8/layout/vList2"/>
    <dgm:cxn modelId="{736CD7FF-59C1-4D92-B315-D9711AE2DF04}" type="presOf" srcId="{3F10B205-1443-4FF3-A709-BF2EAD9B0CF2}" destId="{464F7F72-CD8B-4028-8EA5-408CE719673D}" srcOrd="0" destOrd="0" presId="urn:microsoft.com/office/officeart/2005/8/layout/vList2"/>
    <dgm:cxn modelId="{EB3D4BC5-76C5-40A3-984A-97E6BBC94CAF}" type="presParOf" srcId="{464F7F72-CD8B-4028-8EA5-408CE719673D}" destId="{A65D4108-F3E9-4CB2-BD3F-445E02E791A8}" srcOrd="0" destOrd="0" presId="urn:microsoft.com/office/officeart/2005/8/layout/vList2"/>
    <dgm:cxn modelId="{55586834-40F5-45E7-B02B-76682ADC49B9}" type="presParOf" srcId="{464F7F72-CD8B-4028-8EA5-408CE719673D}" destId="{6560FA76-3CE1-45C4-87B0-22D364C0126D}" srcOrd="1" destOrd="0" presId="urn:microsoft.com/office/officeart/2005/8/layout/vList2"/>
    <dgm:cxn modelId="{A17EAACC-0A83-4BE0-869A-BB60D201C9FA}" type="presParOf" srcId="{464F7F72-CD8B-4028-8EA5-408CE719673D}" destId="{31BDEED2-3160-43DC-B43A-225556D9D18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9F2377-C03F-4E94-9D07-78259C5DBD4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A7508C-961E-400B-BAD0-FEB167ADD438}">
      <dgm:prSet custT="1"/>
      <dgm:spPr/>
      <dgm:t>
        <a:bodyPr/>
        <a:lstStyle/>
        <a:p>
          <a:r>
            <a:rPr lang="en-US" sz="3200" b="1"/>
            <a:t>Receive</a:t>
          </a:r>
        </a:p>
      </dgm:t>
    </dgm:pt>
    <dgm:pt modelId="{E0ED2B94-0003-42F4-BC01-7F9CB4659BB8}" type="parTrans" cxnId="{CD120120-E3EF-4A83-8D72-B30A5F43A027}">
      <dgm:prSet/>
      <dgm:spPr/>
      <dgm:t>
        <a:bodyPr/>
        <a:lstStyle/>
        <a:p>
          <a:endParaRPr lang="en-US"/>
        </a:p>
      </dgm:t>
    </dgm:pt>
    <dgm:pt modelId="{20A91CCA-2D52-4124-810A-CC1F8A599401}" type="sibTrans" cxnId="{CD120120-E3EF-4A83-8D72-B30A5F43A027}">
      <dgm:prSet/>
      <dgm:spPr/>
      <dgm:t>
        <a:bodyPr/>
        <a:lstStyle/>
        <a:p>
          <a:endParaRPr lang="en-US"/>
        </a:p>
      </dgm:t>
    </dgm:pt>
    <dgm:pt modelId="{0B574AA8-EE44-4EE1-AC85-0A4576131477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/>
            <a:t>Receive input from IR Remote control. </a:t>
          </a:r>
        </a:p>
      </dgm:t>
    </dgm:pt>
    <dgm:pt modelId="{308164E2-3A43-4E6F-B634-DDFC08BC2834}" type="parTrans" cxnId="{D477300C-F5A5-4540-BF22-C0E1D48E4A09}">
      <dgm:prSet/>
      <dgm:spPr/>
      <dgm:t>
        <a:bodyPr/>
        <a:lstStyle/>
        <a:p>
          <a:endParaRPr lang="en-US"/>
        </a:p>
      </dgm:t>
    </dgm:pt>
    <dgm:pt modelId="{3E5E381D-DD40-4ABE-9F8C-EF641BA943C8}" type="sibTrans" cxnId="{D477300C-F5A5-4540-BF22-C0E1D48E4A09}">
      <dgm:prSet/>
      <dgm:spPr/>
      <dgm:t>
        <a:bodyPr/>
        <a:lstStyle/>
        <a:p>
          <a:endParaRPr lang="en-US"/>
        </a:p>
      </dgm:t>
    </dgm:pt>
    <dgm:pt modelId="{DCCDA9B3-8029-4715-B269-17D23E2C9CC1}">
      <dgm:prSet custT="1"/>
      <dgm:spPr/>
      <dgm:t>
        <a:bodyPr/>
        <a:lstStyle/>
        <a:p>
          <a:r>
            <a:rPr lang="en-US" sz="3200" b="1"/>
            <a:t>Process</a:t>
          </a:r>
          <a:endParaRPr lang="en-US" sz="2500" b="1"/>
        </a:p>
      </dgm:t>
    </dgm:pt>
    <dgm:pt modelId="{1FA3EEA1-B6AD-4AC8-9ACF-BC04C88602EA}" type="parTrans" cxnId="{D5C6EFDA-FA30-421F-97FC-A39EEAAC9CB9}">
      <dgm:prSet/>
      <dgm:spPr/>
      <dgm:t>
        <a:bodyPr/>
        <a:lstStyle/>
        <a:p>
          <a:endParaRPr lang="en-US"/>
        </a:p>
      </dgm:t>
    </dgm:pt>
    <dgm:pt modelId="{10271307-2FA8-4921-AF1D-CDF735C442B6}" type="sibTrans" cxnId="{D5C6EFDA-FA30-421F-97FC-A39EEAAC9CB9}">
      <dgm:prSet/>
      <dgm:spPr/>
      <dgm:t>
        <a:bodyPr/>
        <a:lstStyle/>
        <a:p>
          <a:endParaRPr lang="en-US"/>
        </a:p>
      </dgm:t>
    </dgm:pt>
    <dgm:pt modelId="{CE276B7E-2D8C-4888-8097-D68574E29913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/>
            <a:t>Process input, make sure that box is not previously used.</a:t>
          </a:r>
        </a:p>
      </dgm:t>
    </dgm:pt>
    <dgm:pt modelId="{49E39C73-544B-4989-9558-B7A27F4D91C8}" type="parTrans" cxnId="{3A39689E-2E7E-41DB-A98E-89CF494401E3}">
      <dgm:prSet/>
      <dgm:spPr/>
      <dgm:t>
        <a:bodyPr/>
        <a:lstStyle/>
        <a:p>
          <a:endParaRPr lang="en-US"/>
        </a:p>
      </dgm:t>
    </dgm:pt>
    <dgm:pt modelId="{6CC5A338-F865-4B24-98FD-4E14F9FEBA2B}" type="sibTrans" cxnId="{3A39689E-2E7E-41DB-A98E-89CF494401E3}">
      <dgm:prSet/>
      <dgm:spPr/>
      <dgm:t>
        <a:bodyPr/>
        <a:lstStyle/>
        <a:p>
          <a:endParaRPr lang="en-US"/>
        </a:p>
      </dgm:t>
    </dgm:pt>
    <dgm:pt modelId="{5616EDA7-2A66-4FFE-9148-56487A21DE95}">
      <dgm:prSet custT="1"/>
      <dgm:spPr/>
      <dgm:t>
        <a:bodyPr/>
        <a:lstStyle/>
        <a:p>
          <a:pPr rtl="0"/>
          <a:r>
            <a:rPr lang="en-US" sz="3200" b="1"/>
            <a:t>Turn on LED</a:t>
          </a:r>
        </a:p>
      </dgm:t>
    </dgm:pt>
    <dgm:pt modelId="{C7C39AD7-CFF6-4CF5-8A6F-0CFD33283FB9}" type="parTrans" cxnId="{7D543836-46E3-400F-A47C-DDA3C0C12401}">
      <dgm:prSet/>
      <dgm:spPr/>
      <dgm:t>
        <a:bodyPr/>
        <a:lstStyle/>
        <a:p>
          <a:endParaRPr lang="en-US"/>
        </a:p>
      </dgm:t>
    </dgm:pt>
    <dgm:pt modelId="{6EA03640-D318-4EF6-96C2-CFC9ECBBE610}" type="sibTrans" cxnId="{7D543836-46E3-400F-A47C-DDA3C0C12401}">
      <dgm:prSet/>
      <dgm:spPr/>
      <dgm:t>
        <a:bodyPr/>
        <a:lstStyle/>
        <a:p>
          <a:endParaRPr lang="en-US"/>
        </a:p>
      </dgm:t>
    </dgm:pt>
    <dgm:pt modelId="{C9AF5EAD-9D5C-4AD2-BED7-9A62B1C9EFDD}">
      <dgm:prSet custT="1"/>
      <dgm:spPr/>
      <dgm:t>
        <a:bodyPr/>
        <a:lstStyle/>
        <a:p>
          <a:r>
            <a:rPr lang="en-US" sz="2400"/>
            <a:t>Turn on correct LED light for the player and box selected.</a:t>
          </a:r>
        </a:p>
      </dgm:t>
    </dgm:pt>
    <dgm:pt modelId="{FF3C411C-4C86-4E10-8D00-C83B717DD837}" type="parTrans" cxnId="{529E2AC4-D1AA-42FB-BE14-45D5822D6C54}">
      <dgm:prSet/>
      <dgm:spPr/>
      <dgm:t>
        <a:bodyPr/>
        <a:lstStyle/>
        <a:p>
          <a:endParaRPr lang="en-US"/>
        </a:p>
      </dgm:t>
    </dgm:pt>
    <dgm:pt modelId="{49A1A602-523F-4E04-B0B1-34DEE671A416}" type="sibTrans" cxnId="{529E2AC4-D1AA-42FB-BE14-45D5822D6C54}">
      <dgm:prSet/>
      <dgm:spPr/>
      <dgm:t>
        <a:bodyPr/>
        <a:lstStyle/>
        <a:p>
          <a:endParaRPr lang="en-US"/>
        </a:p>
      </dgm:t>
    </dgm:pt>
    <dgm:pt modelId="{D0F9B7CC-0FC8-4F95-8C6A-F726986B1443}">
      <dgm:prSet custT="1"/>
      <dgm:spPr/>
      <dgm:t>
        <a:bodyPr/>
        <a:lstStyle/>
        <a:p>
          <a:r>
            <a:rPr lang="en-US" sz="3200" b="1"/>
            <a:t>Check</a:t>
          </a:r>
          <a:endParaRPr lang="en-US" sz="2500" b="1"/>
        </a:p>
      </dgm:t>
    </dgm:pt>
    <dgm:pt modelId="{757852CE-C398-47B8-887F-8606F0C93ECE}" type="parTrans" cxnId="{51BF1C0F-FD0E-45DE-9833-0457CA0ADD92}">
      <dgm:prSet/>
      <dgm:spPr/>
      <dgm:t>
        <a:bodyPr/>
        <a:lstStyle/>
        <a:p>
          <a:endParaRPr lang="en-US"/>
        </a:p>
      </dgm:t>
    </dgm:pt>
    <dgm:pt modelId="{AF0B87A2-DDF4-4EAE-8B3A-85EDC3A48221}" type="sibTrans" cxnId="{51BF1C0F-FD0E-45DE-9833-0457CA0ADD92}">
      <dgm:prSet/>
      <dgm:spPr/>
      <dgm:t>
        <a:bodyPr/>
        <a:lstStyle/>
        <a:p>
          <a:endParaRPr lang="en-US"/>
        </a:p>
      </dgm:t>
    </dgm:pt>
    <dgm:pt modelId="{D2879662-6EF0-48D3-9A88-21242E8D3C8D}">
      <dgm:prSet custT="1"/>
      <dgm:spPr/>
      <dgm:t>
        <a:bodyPr/>
        <a:lstStyle/>
        <a:p>
          <a:r>
            <a:rPr lang="en-US" sz="2400"/>
            <a:t>Check for a winning Tic-Tac-Toe Pattern, if found show winner.</a:t>
          </a:r>
        </a:p>
      </dgm:t>
    </dgm:pt>
    <dgm:pt modelId="{DAA87F57-0687-47B0-9E16-C79CD0265754}" type="parTrans" cxnId="{0FF4E88A-5C68-4D25-85E9-EF73433C7643}">
      <dgm:prSet/>
      <dgm:spPr/>
      <dgm:t>
        <a:bodyPr/>
        <a:lstStyle/>
        <a:p>
          <a:endParaRPr lang="en-US"/>
        </a:p>
      </dgm:t>
    </dgm:pt>
    <dgm:pt modelId="{777F1F25-A4C9-48CD-9CF5-908CA9AA4EBA}" type="sibTrans" cxnId="{0FF4E88A-5C68-4D25-85E9-EF73433C7643}">
      <dgm:prSet/>
      <dgm:spPr/>
      <dgm:t>
        <a:bodyPr/>
        <a:lstStyle/>
        <a:p>
          <a:endParaRPr lang="en-US"/>
        </a:p>
      </dgm:t>
    </dgm:pt>
    <dgm:pt modelId="{3123BD6A-6DFF-49C8-B06C-3F9017CB6647}">
      <dgm:prSet custT="1"/>
      <dgm:spPr/>
      <dgm:t>
        <a:bodyPr/>
        <a:lstStyle/>
        <a:p>
          <a:r>
            <a:rPr lang="en-US" sz="3200" b="1" dirty="0"/>
            <a:t>Move On</a:t>
          </a:r>
        </a:p>
      </dgm:t>
    </dgm:pt>
    <dgm:pt modelId="{30FCB19B-3411-46D1-B1C5-3100BBBC3BF5}" type="parTrans" cxnId="{6F7014A5-1BAF-4331-93B1-8F13D3570F3A}">
      <dgm:prSet/>
      <dgm:spPr/>
      <dgm:t>
        <a:bodyPr/>
        <a:lstStyle/>
        <a:p>
          <a:endParaRPr lang="en-US"/>
        </a:p>
      </dgm:t>
    </dgm:pt>
    <dgm:pt modelId="{E5202C29-C069-4449-A850-305B60997394}" type="sibTrans" cxnId="{6F7014A5-1BAF-4331-93B1-8F13D3570F3A}">
      <dgm:prSet/>
      <dgm:spPr/>
      <dgm:t>
        <a:bodyPr/>
        <a:lstStyle/>
        <a:p>
          <a:endParaRPr lang="en-US"/>
        </a:p>
      </dgm:t>
    </dgm:pt>
    <dgm:pt modelId="{C01B3343-1DEC-4A10-BF17-7F7C0501F030}">
      <dgm:prSet custT="1"/>
      <dgm:spPr/>
      <dgm:t>
        <a:bodyPr/>
        <a:lstStyle/>
        <a:p>
          <a:r>
            <a:rPr lang="en-US" sz="2400"/>
            <a:t>If no winner, move on to next player.  Loop until win or tie.</a:t>
          </a:r>
        </a:p>
      </dgm:t>
    </dgm:pt>
    <dgm:pt modelId="{77C41E78-37D6-4FD9-BF2C-76380D1755D6}" type="parTrans" cxnId="{D1052F2F-B879-4DE0-93E9-61077C0B966A}">
      <dgm:prSet/>
      <dgm:spPr/>
      <dgm:t>
        <a:bodyPr/>
        <a:lstStyle/>
        <a:p>
          <a:endParaRPr lang="en-US"/>
        </a:p>
      </dgm:t>
    </dgm:pt>
    <dgm:pt modelId="{51557D11-4E03-49AA-BDA2-4CC2D35044BE}" type="sibTrans" cxnId="{D1052F2F-B879-4DE0-93E9-61077C0B966A}">
      <dgm:prSet/>
      <dgm:spPr/>
      <dgm:t>
        <a:bodyPr/>
        <a:lstStyle/>
        <a:p>
          <a:endParaRPr lang="en-US"/>
        </a:p>
      </dgm:t>
    </dgm:pt>
    <dgm:pt modelId="{C9F7EB90-38E6-403C-9004-575C7F82F20E}" type="pres">
      <dgm:prSet presAssocID="{3F9F2377-C03F-4E94-9D07-78259C5DBD40}" presName="Name0" presStyleCnt="0">
        <dgm:presLayoutVars>
          <dgm:dir/>
          <dgm:animLvl val="lvl"/>
          <dgm:resizeHandles val="exact"/>
        </dgm:presLayoutVars>
      </dgm:prSet>
      <dgm:spPr/>
    </dgm:pt>
    <dgm:pt modelId="{78053E60-5EFF-4BDD-85E8-F3C808961725}" type="pres">
      <dgm:prSet presAssocID="{3123BD6A-6DFF-49C8-B06C-3F9017CB6647}" presName="boxAndChildren" presStyleCnt="0"/>
      <dgm:spPr/>
    </dgm:pt>
    <dgm:pt modelId="{1F08C730-765F-42AE-BA95-A9E862BC4085}" type="pres">
      <dgm:prSet presAssocID="{3123BD6A-6DFF-49C8-B06C-3F9017CB6647}" presName="parentTextBox" presStyleLbl="alignNode1" presStyleIdx="0" presStyleCnt="5"/>
      <dgm:spPr/>
    </dgm:pt>
    <dgm:pt modelId="{F8B9CA89-5160-4AF2-82F5-0B76261DBCEC}" type="pres">
      <dgm:prSet presAssocID="{3123BD6A-6DFF-49C8-B06C-3F9017CB6647}" presName="descendantBox" presStyleLbl="bgAccFollowNode1" presStyleIdx="0" presStyleCnt="5"/>
      <dgm:spPr/>
    </dgm:pt>
    <dgm:pt modelId="{F8D2B611-8C43-45F2-8E9B-144FCA96F7F2}" type="pres">
      <dgm:prSet presAssocID="{AF0B87A2-DDF4-4EAE-8B3A-85EDC3A48221}" presName="sp" presStyleCnt="0"/>
      <dgm:spPr/>
    </dgm:pt>
    <dgm:pt modelId="{5535E267-AD8C-4A1F-97CE-07A2F9C363AA}" type="pres">
      <dgm:prSet presAssocID="{D0F9B7CC-0FC8-4F95-8C6A-F726986B1443}" presName="arrowAndChildren" presStyleCnt="0"/>
      <dgm:spPr/>
    </dgm:pt>
    <dgm:pt modelId="{530E7793-4468-4484-BD7F-46BF34E01D68}" type="pres">
      <dgm:prSet presAssocID="{D0F9B7CC-0FC8-4F95-8C6A-F726986B1443}" presName="parentTextArrow" presStyleLbl="node1" presStyleIdx="0" presStyleCnt="0"/>
      <dgm:spPr/>
    </dgm:pt>
    <dgm:pt modelId="{47EF4D09-BAE1-496C-88C0-2429F833B32C}" type="pres">
      <dgm:prSet presAssocID="{D0F9B7CC-0FC8-4F95-8C6A-F726986B1443}" presName="arrow" presStyleLbl="alignNode1" presStyleIdx="1" presStyleCnt="5"/>
      <dgm:spPr/>
    </dgm:pt>
    <dgm:pt modelId="{0FFB52BA-AEB4-4D5A-9AA5-E86FFF5509FF}" type="pres">
      <dgm:prSet presAssocID="{D0F9B7CC-0FC8-4F95-8C6A-F726986B1443}" presName="descendantArrow" presStyleLbl="bgAccFollowNode1" presStyleIdx="1" presStyleCnt="5"/>
      <dgm:spPr/>
    </dgm:pt>
    <dgm:pt modelId="{396D3A30-0FF4-4A95-B497-D9C8D3A3CAA7}" type="pres">
      <dgm:prSet presAssocID="{6EA03640-D318-4EF6-96C2-CFC9ECBBE610}" presName="sp" presStyleCnt="0"/>
      <dgm:spPr/>
    </dgm:pt>
    <dgm:pt modelId="{FF3F210E-825E-4E00-94C0-9B8DBECD1A8A}" type="pres">
      <dgm:prSet presAssocID="{5616EDA7-2A66-4FFE-9148-56487A21DE95}" presName="arrowAndChildren" presStyleCnt="0"/>
      <dgm:spPr/>
    </dgm:pt>
    <dgm:pt modelId="{BAFF0076-0607-4D2F-ABB5-5F3DC2022F12}" type="pres">
      <dgm:prSet presAssocID="{5616EDA7-2A66-4FFE-9148-56487A21DE95}" presName="parentTextArrow" presStyleLbl="node1" presStyleIdx="0" presStyleCnt="0"/>
      <dgm:spPr/>
    </dgm:pt>
    <dgm:pt modelId="{B2602672-F5F9-40B2-B72D-0F2B561D3FAB}" type="pres">
      <dgm:prSet presAssocID="{5616EDA7-2A66-4FFE-9148-56487A21DE95}" presName="arrow" presStyleLbl="alignNode1" presStyleIdx="2" presStyleCnt="5"/>
      <dgm:spPr/>
    </dgm:pt>
    <dgm:pt modelId="{E1580709-D815-49BC-B0B7-922AA96C0B19}" type="pres">
      <dgm:prSet presAssocID="{5616EDA7-2A66-4FFE-9148-56487A21DE95}" presName="descendantArrow" presStyleLbl="bgAccFollowNode1" presStyleIdx="2" presStyleCnt="5"/>
      <dgm:spPr/>
    </dgm:pt>
    <dgm:pt modelId="{0FBB0451-1DBE-4DB4-A70A-62CCD1FD2F40}" type="pres">
      <dgm:prSet presAssocID="{10271307-2FA8-4921-AF1D-CDF735C442B6}" presName="sp" presStyleCnt="0"/>
      <dgm:spPr/>
    </dgm:pt>
    <dgm:pt modelId="{44A94D29-E215-48A6-AFBB-33F792673D0E}" type="pres">
      <dgm:prSet presAssocID="{DCCDA9B3-8029-4715-B269-17D23E2C9CC1}" presName="arrowAndChildren" presStyleCnt="0"/>
      <dgm:spPr/>
    </dgm:pt>
    <dgm:pt modelId="{BC2D4CA4-FAAD-46BE-91ED-B8549E458C64}" type="pres">
      <dgm:prSet presAssocID="{DCCDA9B3-8029-4715-B269-17D23E2C9CC1}" presName="parentTextArrow" presStyleLbl="node1" presStyleIdx="0" presStyleCnt="0"/>
      <dgm:spPr/>
    </dgm:pt>
    <dgm:pt modelId="{F6845BF7-C675-4412-8EE0-464B5EBCD4FA}" type="pres">
      <dgm:prSet presAssocID="{DCCDA9B3-8029-4715-B269-17D23E2C9CC1}" presName="arrow" presStyleLbl="alignNode1" presStyleIdx="3" presStyleCnt="5"/>
      <dgm:spPr/>
    </dgm:pt>
    <dgm:pt modelId="{F55638E2-B4DB-434B-A513-0AABF8E084A1}" type="pres">
      <dgm:prSet presAssocID="{DCCDA9B3-8029-4715-B269-17D23E2C9CC1}" presName="descendantArrow" presStyleLbl="bgAccFollowNode1" presStyleIdx="3" presStyleCnt="5"/>
      <dgm:spPr/>
    </dgm:pt>
    <dgm:pt modelId="{26881DEE-FD13-4691-838B-5B3A7F606317}" type="pres">
      <dgm:prSet presAssocID="{20A91CCA-2D52-4124-810A-CC1F8A599401}" presName="sp" presStyleCnt="0"/>
      <dgm:spPr/>
    </dgm:pt>
    <dgm:pt modelId="{0FD58A66-ABA7-4C67-A9C4-44C01B0BEBF5}" type="pres">
      <dgm:prSet presAssocID="{6FA7508C-961E-400B-BAD0-FEB167ADD438}" presName="arrowAndChildren" presStyleCnt="0"/>
      <dgm:spPr/>
    </dgm:pt>
    <dgm:pt modelId="{93229230-85EC-47C0-B4B7-74D3891C675E}" type="pres">
      <dgm:prSet presAssocID="{6FA7508C-961E-400B-BAD0-FEB167ADD438}" presName="parentTextArrow" presStyleLbl="node1" presStyleIdx="0" presStyleCnt="0"/>
      <dgm:spPr/>
    </dgm:pt>
    <dgm:pt modelId="{E49D0162-2FE0-437E-A930-DFB565CCB4C9}" type="pres">
      <dgm:prSet presAssocID="{6FA7508C-961E-400B-BAD0-FEB167ADD438}" presName="arrow" presStyleLbl="alignNode1" presStyleIdx="4" presStyleCnt="5"/>
      <dgm:spPr/>
    </dgm:pt>
    <dgm:pt modelId="{46513DC4-86AB-402B-88CC-79DD8FF12F55}" type="pres">
      <dgm:prSet presAssocID="{6FA7508C-961E-400B-BAD0-FEB167ADD438}" presName="descendantArrow" presStyleLbl="bgAccFollowNode1" presStyleIdx="4" presStyleCnt="5" custLinFactNeighborX="439" custLinFactNeighborY="-339"/>
      <dgm:spPr/>
    </dgm:pt>
  </dgm:ptLst>
  <dgm:cxnLst>
    <dgm:cxn modelId="{D477300C-F5A5-4540-BF22-C0E1D48E4A09}" srcId="{6FA7508C-961E-400B-BAD0-FEB167ADD438}" destId="{0B574AA8-EE44-4EE1-AC85-0A4576131477}" srcOrd="0" destOrd="0" parTransId="{308164E2-3A43-4E6F-B634-DDFC08BC2834}" sibTransId="{3E5E381D-DD40-4ABE-9F8C-EF641BA943C8}"/>
    <dgm:cxn modelId="{EF0A3F0D-FA61-4A29-A7B0-2C929C05C3D5}" type="presOf" srcId="{C9AF5EAD-9D5C-4AD2-BED7-9A62B1C9EFDD}" destId="{E1580709-D815-49BC-B0B7-922AA96C0B19}" srcOrd="0" destOrd="0" presId="urn:microsoft.com/office/officeart/2016/7/layout/VerticalDownArrowProcess"/>
    <dgm:cxn modelId="{A557200E-5399-463A-8AD3-12A2274433F3}" type="presOf" srcId="{0B574AA8-EE44-4EE1-AC85-0A4576131477}" destId="{46513DC4-86AB-402B-88CC-79DD8FF12F55}" srcOrd="0" destOrd="0" presId="urn:microsoft.com/office/officeart/2016/7/layout/VerticalDownArrowProcess"/>
    <dgm:cxn modelId="{51BF1C0F-FD0E-45DE-9833-0457CA0ADD92}" srcId="{3F9F2377-C03F-4E94-9D07-78259C5DBD40}" destId="{D0F9B7CC-0FC8-4F95-8C6A-F726986B1443}" srcOrd="3" destOrd="0" parTransId="{757852CE-C398-47B8-887F-8606F0C93ECE}" sibTransId="{AF0B87A2-DDF4-4EAE-8B3A-85EDC3A48221}"/>
    <dgm:cxn modelId="{45D9AC1B-56E4-45D6-863A-473E808D6353}" type="presOf" srcId="{DCCDA9B3-8029-4715-B269-17D23E2C9CC1}" destId="{F6845BF7-C675-4412-8EE0-464B5EBCD4FA}" srcOrd="1" destOrd="0" presId="urn:microsoft.com/office/officeart/2016/7/layout/VerticalDownArrowProcess"/>
    <dgm:cxn modelId="{C76D1D1E-CC10-4D18-B06E-A5FC673B9F18}" type="presOf" srcId="{6FA7508C-961E-400B-BAD0-FEB167ADD438}" destId="{93229230-85EC-47C0-B4B7-74D3891C675E}" srcOrd="0" destOrd="0" presId="urn:microsoft.com/office/officeart/2016/7/layout/VerticalDownArrowProcess"/>
    <dgm:cxn modelId="{CD120120-E3EF-4A83-8D72-B30A5F43A027}" srcId="{3F9F2377-C03F-4E94-9D07-78259C5DBD40}" destId="{6FA7508C-961E-400B-BAD0-FEB167ADD438}" srcOrd="0" destOrd="0" parTransId="{E0ED2B94-0003-42F4-BC01-7F9CB4659BB8}" sibTransId="{20A91CCA-2D52-4124-810A-CC1F8A599401}"/>
    <dgm:cxn modelId="{45073628-C3D9-458A-BC6B-D27BF3D61CA4}" type="presOf" srcId="{C01B3343-1DEC-4A10-BF17-7F7C0501F030}" destId="{F8B9CA89-5160-4AF2-82F5-0B76261DBCEC}" srcOrd="0" destOrd="0" presId="urn:microsoft.com/office/officeart/2016/7/layout/VerticalDownArrowProcess"/>
    <dgm:cxn modelId="{D1052F2F-B879-4DE0-93E9-61077C0B966A}" srcId="{3123BD6A-6DFF-49C8-B06C-3F9017CB6647}" destId="{C01B3343-1DEC-4A10-BF17-7F7C0501F030}" srcOrd="0" destOrd="0" parTransId="{77C41E78-37D6-4FD9-BF2C-76380D1755D6}" sibTransId="{51557D11-4E03-49AA-BDA2-4CC2D35044BE}"/>
    <dgm:cxn modelId="{7D543836-46E3-400F-A47C-DDA3C0C12401}" srcId="{3F9F2377-C03F-4E94-9D07-78259C5DBD40}" destId="{5616EDA7-2A66-4FFE-9148-56487A21DE95}" srcOrd="2" destOrd="0" parTransId="{C7C39AD7-CFF6-4CF5-8A6F-0CFD33283FB9}" sibTransId="{6EA03640-D318-4EF6-96C2-CFC9ECBBE610}"/>
    <dgm:cxn modelId="{7D01FE38-E816-41A8-A3E7-36235F914885}" type="presOf" srcId="{CE276B7E-2D8C-4888-8097-D68574E29913}" destId="{F55638E2-B4DB-434B-A513-0AABF8E084A1}" srcOrd="0" destOrd="0" presId="urn:microsoft.com/office/officeart/2016/7/layout/VerticalDownArrowProcess"/>
    <dgm:cxn modelId="{A5842E41-C4C2-45A6-B8BD-504A30882355}" type="presOf" srcId="{DCCDA9B3-8029-4715-B269-17D23E2C9CC1}" destId="{BC2D4CA4-FAAD-46BE-91ED-B8549E458C64}" srcOrd="0" destOrd="0" presId="urn:microsoft.com/office/officeart/2016/7/layout/VerticalDownArrowProcess"/>
    <dgm:cxn modelId="{D1983148-791D-4CAF-8F73-6B93FA0D3B67}" type="presOf" srcId="{D2879662-6EF0-48D3-9A88-21242E8D3C8D}" destId="{0FFB52BA-AEB4-4D5A-9AA5-E86FFF5509FF}" srcOrd="0" destOrd="0" presId="urn:microsoft.com/office/officeart/2016/7/layout/VerticalDownArrowProcess"/>
    <dgm:cxn modelId="{82A6C168-D6D1-4CDA-965F-BB6381D811CC}" type="presOf" srcId="{D0F9B7CC-0FC8-4F95-8C6A-F726986B1443}" destId="{530E7793-4468-4484-BD7F-46BF34E01D68}" srcOrd="0" destOrd="0" presId="urn:microsoft.com/office/officeart/2016/7/layout/VerticalDownArrowProcess"/>
    <dgm:cxn modelId="{27460756-A552-438C-AC91-077924A454FF}" type="presOf" srcId="{6FA7508C-961E-400B-BAD0-FEB167ADD438}" destId="{E49D0162-2FE0-437E-A930-DFB565CCB4C9}" srcOrd="1" destOrd="0" presId="urn:microsoft.com/office/officeart/2016/7/layout/VerticalDownArrowProcess"/>
    <dgm:cxn modelId="{00A6D37A-5FBF-46CB-8135-3F923138D30F}" type="presOf" srcId="{5616EDA7-2A66-4FFE-9148-56487A21DE95}" destId="{B2602672-F5F9-40B2-B72D-0F2B561D3FAB}" srcOrd="1" destOrd="0" presId="urn:microsoft.com/office/officeart/2016/7/layout/VerticalDownArrowProcess"/>
    <dgm:cxn modelId="{0FF4E88A-5C68-4D25-85E9-EF73433C7643}" srcId="{D0F9B7CC-0FC8-4F95-8C6A-F726986B1443}" destId="{D2879662-6EF0-48D3-9A88-21242E8D3C8D}" srcOrd="0" destOrd="0" parTransId="{DAA87F57-0687-47B0-9E16-C79CD0265754}" sibTransId="{777F1F25-A4C9-48CD-9CF5-908CA9AA4EBA}"/>
    <dgm:cxn modelId="{AE248195-4AED-473E-B196-28E0034151C5}" type="presOf" srcId="{3F9F2377-C03F-4E94-9D07-78259C5DBD40}" destId="{C9F7EB90-38E6-403C-9004-575C7F82F20E}" srcOrd="0" destOrd="0" presId="urn:microsoft.com/office/officeart/2016/7/layout/VerticalDownArrowProcess"/>
    <dgm:cxn modelId="{3A39689E-2E7E-41DB-A98E-89CF494401E3}" srcId="{DCCDA9B3-8029-4715-B269-17D23E2C9CC1}" destId="{CE276B7E-2D8C-4888-8097-D68574E29913}" srcOrd="0" destOrd="0" parTransId="{49E39C73-544B-4989-9558-B7A27F4D91C8}" sibTransId="{6CC5A338-F865-4B24-98FD-4E14F9FEBA2B}"/>
    <dgm:cxn modelId="{6F7014A5-1BAF-4331-93B1-8F13D3570F3A}" srcId="{3F9F2377-C03F-4E94-9D07-78259C5DBD40}" destId="{3123BD6A-6DFF-49C8-B06C-3F9017CB6647}" srcOrd="4" destOrd="0" parTransId="{30FCB19B-3411-46D1-B1C5-3100BBBC3BF5}" sibTransId="{E5202C29-C069-4449-A850-305B60997394}"/>
    <dgm:cxn modelId="{90B52DC0-A41C-4ECF-8A11-D33D2F38C2F6}" type="presOf" srcId="{D0F9B7CC-0FC8-4F95-8C6A-F726986B1443}" destId="{47EF4D09-BAE1-496C-88C0-2429F833B32C}" srcOrd="1" destOrd="0" presId="urn:microsoft.com/office/officeart/2016/7/layout/VerticalDownArrowProcess"/>
    <dgm:cxn modelId="{529E2AC4-D1AA-42FB-BE14-45D5822D6C54}" srcId="{5616EDA7-2A66-4FFE-9148-56487A21DE95}" destId="{C9AF5EAD-9D5C-4AD2-BED7-9A62B1C9EFDD}" srcOrd="0" destOrd="0" parTransId="{FF3C411C-4C86-4E10-8D00-C83B717DD837}" sibTransId="{49A1A602-523F-4E04-B0B1-34DEE671A416}"/>
    <dgm:cxn modelId="{D5C6EFDA-FA30-421F-97FC-A39EEAAC9CB9}" srcId="{3F9F2377-C03F-4E94-9D07-78259C5DBD40}" destId="{DCCDA9B3-8029-4715-B269-17D23E2C9CC1}" srcOrd="1" destOrd="0" parTransId="{1FA3EEA1-B6AD-4AC8-9ACF-BC04C88602EA}" sibTransId="{10271307-2FA8-4921-AF1D-CDF735C442B6}"/>
    <dgm:cxn modelId="{48C491E0-8EC0-45CF-933C-5471F22EA8EA}" type="presOf" srcId="{5616EDA7-2A66-4FFE-9148-56487A21DE95}" destId="{BAFF0076-0607-4D2F-ABB5-5F3DC2022F12}" srcOrd="0" destOrd="0" presId="urn:microsoft.com/office/officeart/2016/7/layout/VerticalDownArrowProcess"/>
    <dgm:cxn modelId="{6C239BFC-D0B5-4B96-9325-56958E2F2B39}" type="presOf" srcId="{3123BD6A-6DFF-49C8-B06C-3F9017CB6647}" destId="{1F08C730-765F-42AE-BA95-A9E862BC4085}" srcOrd="0" destOrd="0" presId="urn:microsoft.com/office/officeart/2016/7/layout/VerticalDownArrowProcess"/>
    <dgm:cxn modelId="{4B805511-664E-4948-993D-4C5860005D6A}" type="presParOf" srcId="{C9F7EB90-38E6-403C-9004-575C7F82F20E}" destId="{78053E60-5EFF-4BDD-85E8-F3C808961725}" srcOrd="0" destOrd="0" presId="urn:microsoft.com/office/officeart/2016/7/layout/VerticalDownArrowProcess"/>
    <dgm:cxn modelId="{971A867E-4174-4A35-85A6-BA0A9870FB67}" type="presParOf" srcId="{78053E60-5EFF-4BDD-85E8-F3C808961725}" destId="{1F08C730-765F-42AE-BA95-A9E862BC4085}" srcOrd="0" destOrd="0" presId="urn:microsoft.com/office/officeart/2016/7/layout/VerticalDownArrowProcess"/>
    <dgm:cxn modelId="{F1EAE7F9-6420-45E7-BC93-A77F5871C4EA}" type="presParOf" srcId="{78053E60-5EFF-4BDD-85E8-F3C808961725}" destId="{F8B9CA89-5160-4AF2-82F5-0B76261DBCEC}" srcOrd="1" destOrd="0" presId="urn:microsoft.com/office/officeart/2016/7/layout/VerticalDownArrowProcess"/>
    <dgm:cxn modelId="{48AFA1F0-A322-4F74-AD5F-256FBAA4F21A}" type="presParOf" srcId="{C9F7EB90-38E6-403C-9004-575C7F82F20E}" destId="{F8D2B611-8C43-45F2-8E9B-144FCA96F7F2}" srcOrd="1" destOrd="0" presId="urn:microsoft.com/office/officeart/2016/7/layout/VerticalDownArrowProcess"/>
    <dgm:cxn modelId="{3A91D967-6355-47A8-9BB5-2B259D2B620E}" type="presParOf" srcId="{C9F7EB90-38E6-403C-9004-575C7F82F20E}" destId="{5535E267-AD8C-4A1F-97CE-07A2F9C363AA}" srcOrd="2" destOrd="0" presId="urn:microsoft.com/office/officeart/2016/7/layout/VerticalDownArrowProcess"/>
    <dgm:cxn modelId="{4921D8C1-2270-47E2-B55C-C1D1693D879F}" type="presParOf" srcId="{5535E267-AD8C-4A1F-97CE-07A2F9C363AA}" destId="{530E7793-4468-4484-BD7F-46BF34E01D68}" srcOrd="0" destOrd="0" presId="urn:microsoft.com/office/officeart/2016/7/layout/VerticalDownArrowProcess"/>
    <dgm:cxn modelId="{0839ABF7-1977-457F-B401-6F8C8577F4ED}" type="presParOf" srcId="{5535E267-AD8C-4A1F-97CE-07A2F9C363AA}" destId="{47EF4D09-BAE1-496C-88C0-2429F833B32C}" srcOrd="1" destOrd="0" presId="urn:microsoft.com/office/officeart/2016/7/layout/VerticalDownArrowProcess"/>
    <dgm:cxn modelId="{E10570DF-1C43-42C7-88A4-637FF6DE6C17}" type="presParOf" srcId="{5535E267-AD8C-4A1F-97CE-07A2F9C363AA}" destId="{0FFB52BA-AEB4-4D5A-9AA5-E86FFF5509FF}" srcOrd="2" destOrd="0" presId="urn:microsoft.com/office/officeart/2016/7/layout/VerticalDownArrowProcess"/>
    <dgm:cxn modelId="{B9D17FB0-2449-4AC7-868D-217EAB7235DF}" type="presParOf" srcId="{C9F7EB90-38E6-403C-9004-575C7F82F20E}" destId="{396D3A30-0FF4-4A95-B497-D9C8D3A3CAA7}" srcOrd="3" destOrd="0" presId="urn:microsoft.com/office/officeart/2016/7/layout/VerticalDownArrowProcess"/>
    <dgm:cxn modelId="{D37A87DC-97D2-42D2-A8EA-C73B563324C3}" type="presParOf" srcId="{C9F7EB90-38E6-403C-9004-575C7F82F20E}" destId="{FF3F210E-825E-4E00-94C0-9B8DBECD1A8A}" srcOrd="4" destOrd="0" presId="urn:microsoft.com/office/officeart/2016/7/layout/VerticalDownArrowProcess"/>
    <dgm:cxn modelId="{E104D467-F64E-46CA-B852-B12773EDAC23}" type="presParOf" srcId="{FF3F210E-825E-4E00-94C0-9B8DBECD1A8A}" destId="{BAFF0076-0607-4D2F-ABB5-5F3DC2022F12}" srcOrd="0" destOrd="0" presId="urn:microsoft.com/office/officeart/2016/7/layout/VerticalDownArrowProcess"/>
    <dgm:cxn modelId="{6786B03C-06A8-428F-9339-A54121AAC169}" type="presParOf" srcId="{FF3F210E-825E-4E00-94C0-9B8DBECD1A8A}" destId="{B2602672-F5F9-40B2-B72D-0F2B561D3FAB}" srcOrd="1" destOrd="0" presId="urn:microsoft.com/office/officeart/2016/7/layout/VerticalDownArrowProcess"/>
    <dgm:cxn modelId="{A083DC92-BEE3-470E-A335-9E6FA7E253D2}" type="presParOf" srcId="{FF3F210E-825E-4E00-94C0-9B8DBECD1A8A}" destId="{E1580709-D815-49BC-B0B7-922AA96C0B19}" srcOrd="2" destOrd="0" presId="urn:microsoft.com/office/officeart/2016/7/layout/VerticalDownArrowProcess"/>
    <dgm:cxn modelId="{DA9F21DB-88BE-46D8-A1C7-4904837FDBCA}" type="presParOf" srcId="{C9F7EB90-38E6-403C-9004-575C7F82F20E}" destId="{0FBB0451-1DBE-4DB4-A70A-62CCD1FD2F40}" srcOrd="5" destOrd="0" presId="urn:microsoft.com/office/officeart/2016/7/layout/VerticalDownArrowProcess"/>
    <dgm:cxn modelId="{30F9B25C-BE83-463C-93EF-1FD62C7A5A05}" type="presParOf" srcId="{C9F7EB90-38E6-403C-9004-575C7F82F20E}" destId="{44A94D29-E215-48A6-AFBB-33F792673D0E}" srcOrd="6" destOrd="0" presId="urn:microsoft.com/office/officeart/2016/7/layout/VerticalDownArrowProcess"/>
    <dgm:cxn modelId="{5E2516CB-A642-4B66-8F8B-F83EA4692155}" type="presParOf" srcId="{44A94D29-E215-48A6-AFBB-33F792673D0E}" destId="{BC2D4CA4-FAAD-46BE-91ED-B8549E458C64}" srcOrd="0" destOrd="0" presId="urn:microsoft.com/office/officeart/2016/7/layout/VerticalDownArrowProcess"/>
    <dgm:cxn modelId="{DE80CACE-3B0B-489C-A24D-17BDCFEAF681}" type="presParOf" srcId="{44A94D29-E215-48A6-AFBB-33F792673D0E}" destId="{F6845BF7-C675-4412-8EE0-464B5EBCD4FA}" srcOrd="1" destOrd="0" presId="urn:microsoft.com/office/officeart/2016/7/layout/VerticalDownArrowProcess"/>
    <dgm:cxn modelId="{5F3A5DFF-98ED-4E53-99A6-B9C3485BE31E}" type="presParOf" srcId="{44A94D29-E215-48A6-AFBB-33F792673D0E}" destId="{F55638E2-B4DB-434B-A513-0AABF8E084A1}" srcOrd="2" destOrd="0" presId="urn:microsoft.com/office/officeart/2016/7/layout/VerticalDownArrowProcess"/>
    <dgm:cxn modelId="{657030DE-585C-46D2-9776-2B95831E9651}" type="presParOf" srcId="{C9F7EB90-38E6-403C-9004-575C7F82F20E}" destId="{26881DEE-FD13-4691-838B-5B3A7F606317}" srcOrd="7" destOrd="0" presId="urn:microsoft.com/office/officeart/2016/7/layout/VerticalDownArrowProcess"/>
    <dgm:cxn modelId="{9EAD9CA9-BA77-4CF9-831A-E7BFAC87CC03}" type="presParOf" srcId="{C9F7EB90-38E6-403C-9004-575C7F82F20E}" destId="{0FD58A66-ABA7-4C67-A9C4-44C01B0BEBF5}" srcOrd="8" destOrd="0" presId="urn:microsoft.com/office/officeart/2016/7/layout/VerticalDownArrowProcess"/>
    <dgm:cxn modelId="{B80EEAAF-6738-413A-A28A-795263714158}" type="presParOf" srcId="{0FD58A66-ABA7-4C67-A9C4-44C01B0BEBF5}" destId="{93229230-85EC-47C0-B4B7-74D3891C675E}" srcOrd="0" destOrd="0" presId="urn:microsoft.com/office/officeart/2016/7/layout/VerticalDownArrowProcess"/>
    <dgm:cxn modelId="{09F4D3DF-9DFE-4876-B330-7F9C5889FB67}" type="presParOf" srcId="{0FD58A66-ABA7-4C67-A9C4-44C01B0BEBF5}" destId="{E49D0162-2FE0-437E-A930-DFB565CCB4C9}" srcOrd="1" destOrd="0" presId="urn:microsoft.com/office/officeart/2016/7/layout/VerticalDownArrowProcess"/>
    <dgm:cxn modelId="{F8074152-D1D5-4571-B234-B648876CBAC9}" type="presParOf" srcId="{0FD58A66-ABA7-4C67-A9C4-44C01B0BEBF5}" destId="{46513DC4-86AB-402B-88CC-79DD8FF12F5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D4108-F3E9-4CB2-BD3F-445E02E791A8}">
      <dsp:nvSpPr>
        <dsp:cNvPr id="0" name=""/>
        <dsp:cNvSpPr/>
      </dsp:nvSpPr>
      <dsp:spPr>
        <a:xfrm>
          <a:off x="0" y="63189"/>
          <a:ext cx="5721484" cy="20779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After brainstorming all the possible machines that could be made, we determined that we were going to create something that was interactive between two users.</a:t>
          </a:r>
          <a:endParaRPr lang="en-US" sz="24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01436" y="164625"/>
        <a:ext cx="5518612" cy="1875047"/>
      </dsp:txXfrm>
    </dsp:sp>
    <dsp:sp modelId="{31BDEED2-3160-43DC-B43A-225556D9D182}">
      <dsp:nvSpPr>
        <dsp:cNvPr id="0" name=""/>
        <dsp:cNvSpPr/>
      </dsp:nvSpPr>
      <dsp:spPr>
        <a:xfrm>
          <a:off x="0" y="2210229"/>
          <a:ext cx="5721484" cy="20779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determined that we would make a tic tac toe </a:t>
          </a:r>
          <a:r>
            <a:rPr lang="en-US" sz="2400" kern="1200">
              <a:latin typeface="Calibri Light" panose="020F0302020204030204"/>
            </a:rPr>
            <a:t>board</a:t>
          </a:r>
          <a:r>
            <a:rPr lang="en-US" sz="2400" kern="1200"/>
            <a:t>, that is controlled by an infrared remote. </a:t>
          </a:r>
          <a:r>
            <a:rPr lang="en-US" sz="2400" kern="1200">
              <a:latin typeface="Calibri Light" panose="020F0302020204030204"/>
            </a:rPr>
            <a:t>Instead of X's and O's, we would do two different colored LED lights.</a:t>
          </a:r>
          <a:endParaRPr lang="en-US" sz="2400" kern="1200"/>
        </a:p>
      </dsp:txBody>
      <dsp:txXfrm>
        <a:off x="101436" y="2311665"/>
        <a:ext cx="5518612" cy="1875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8C730-765F-42AE-BA95-A9E862BC4085}">
      <dsp:nvSpPr>
        <dsp:cNvPr id="0" name=""/>
        <dsp:cNvSpPr/>
      </dsp:nvSpPr>
      <dsp:spPr>
        <a:xfrm>
          <a:off x="0" y="4309709"/>
          <a:ext cx="2670349" cy="7070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15" tIns="227584" rIns="189915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Move On</a:t>
          </a:r>
        </a:p>
      </dsp:txBody>
      <dsp:txXfrm>
        <a:off x="0" y="4309709"/>
        <a:ext cx="2670349" cy="707043"/>
      </dsp:txXfrm>
    </dsp:sp>
    <dsp:sp modelId="{F8B9CA89-5160-4AF2-82F5-0B76261DBCEC}">
      <dsp:nvSpPr>
        <dsp:cNvPr id="0" name=""/>
        <dsp:cNvSpPr/>
      </dsp:nvSpPr>
      <dsp:spPr>
        <a:xfrm>
          <a:off x="2670349" y="4309709"/>
          <a:ext cx="8011047" cy="7070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02" tIns="304800" rIns="16250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no winner, move on to next player.  Loop until win or tie.</a:t>
          </a:r>
        </a:p>
      </dsp:txBody>
      <dsp:txXfrm>
        <a:off x="2670349" y="4309709"/>
        <a:ext cx="8011047" cy="707043"/>
      </dsp:txXfrm>
    </dsp:sp>
    <dsp:sp modelId="{47EF4D09-BAE1-496C-88C0-2429F833B32C}">
      <dsp:nvSpPr>
        <dsp:cNvPr id="0" name=""/>
        <dsp:cNvSpPr/>
      </dsp:nvSpPr>
      <dsp:spPr>
        <a:xfrm rot="10800000">
          <a:off x="0" y="3232881"/>
          <a:ext cx="2670349" cy="10874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15" tIns="227584" rIns="189915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Check</a:t>
          </a:r>
          <a:endParaRPr lang="en-US" sz="2500" b="1" kern="1200"/>
        </a:p>
      </dsp:txBody>
      <dsp:txXfrm rot="-10800000">
        <a:off x="0" y="3232881"/>
        <a:ext cx="2670349" cy="706831"/>
      </dsp:txXfrm>
    </dsp:sp>
    <dsp:sp modelId="{0FFB52BA-AEB4-4D5A-9AA5-E86FFF5509FF}">
      <dsp:nvSpPr>
        <dsp:cNvPr id="0" name=""/>
        <dsp:cNvSpPr/>
      </dsp:nvSpPr>
      <dsp:spPr>
        <a:xfrm>
          <a:off x="2670349" y="3232881"/>
          <a:ext cx="8011047" cy="7068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02" tIns="304800" rIns="16250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for a winning Tic-Tac-Toe Pattern, if found show winner.</a:t>
          </a:r>
        </a:p>
      </dsp:txBody>
      <dsp:txXfrm>
        <a:off x="2670349" y="3232881"/>
        <a:ext cx="8011047" cy="706831"/>
      </dsp:txXfrm>
    </dsp:sp>
    <dsp:sp modelId="{B2602672-F5F9-40B2-B72D-0F2B561D3FAB}">
      <dsp:nvSpPr>
        <dsp:cNvPr id="0" name=""/>
        <dsp:cNvSpPr/>
      </dsp:nvSpPr>
      <dsp:spPr>
        <a:xfrm rot="10800000">
          <a:off x="0" y="2156054"/>
          <a:ext cx="2670349" cy="10874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15" tIns="227584" rIns="189915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Turn on LED</a:t>
          </a:r>
        </a:p>
      </dsp:txBody>
      <dsp:txXfrm rot="-10800000">
        <a:off x="0" y="2156054"/>
        <a:ext cx="2670349" cy="706831"/>
      </dsp:txXfrm>
    </dsp:sp>
    <dsp:sp modelId="{E1580709-D815-49BC-B0B7-922AA96C0B19}">
      <dsp:nvSpPr>
        <dsp:cNvPr id="0" name=""/>
        <dsp:cNvSpPr/>
      </dsp:nvSpPr>
      <dsp:spPr>
        <a:xfrm>
          <a:off x="2670349" y="2156054"/>
          <a:ext cx="8011047" cy="7068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02" tIns="304800" rIns="16250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Turn on correct LED light for the player and box selected.</a:t>
          </a:r>
        </a:p>
      </dsp:txBody>
      <dsp:txXfrm>
        <a:off x="2670349" y="2156054"/>
        <a:ext cx="8011047" cy="706831"/>
      </dsp:txXfrm>
    </dsp:sp>
    <dsp:sp modelId="{F6845BF7-C675-4412-8EE0-464B5EBCD4FA}">
      <dsp:nvSpPr>
        <dsp:cNvPr id="0" name=""/>
        <dsp:cNvSpPr/>
      </dsp:nvSpPr>
      <dsp:spPr>
        <a:xfrm rot="10800000">
          <a:off x="0" y="1079226"/>
          <a:ext cx="2670349" cy="10874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15" tIns="227584" rIns="189915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Process</a:t>
          </a:r>
          <a:endParaRPr lang="en-US" sz="2500" b="1" kern="1200"/>
        </a:p>
      </dsp:txBody>
      <dsp:txXfrm rot="-10800000">
        <a:off x="0" y="1079226"/>
        <a:ext cx="2670349" cy="706831"/>
      </dsp:txXfrm>
    </dsp:sp>
    <dsp:sp modelId="{F55638E2-B4DB-434B-A513-0AABF8E084A1}">
      <dsp:nvSpPr>
        <dsp:cNvPr id="0" name=""/>
        <dsp:cNvSpPr/>
      </dsp:nvSpPr>
      <dsp:spPr>
        <a:xfrm>
          <a:off x="2670349" y="1079226"/>
          <a:ext cx="8011047" cy="706831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02" tIns="304800" rIns="16250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input, make sure that box is not previously used.</a:t>
          </a:r>
        </a:p>
      </dsp:txBody>
      <dsp:txXfrm>
        <a:off x="2670349" y="1079226"/>
        <a:ext cx="8011047" cy="706831"/>
      </dsp:txXfrm>
    </dsp:sp>
    <dsp:sp modelId="{E49D0162-2FE0-437E-A930-DFB565CCB4C9}">
      <dsp:nvSpPr>
        <dsp:cNvPr id="0" name=""/>
        <dsp:cNvSpPr/>
      </dsp:nvSpPr>
      <dsp:spPr>
        <a:xfrm rot="10800000">
          <a:off x="0" y="2399"/>
          <a:ext cx="2670349" cy="10874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15" tIns="227584" rIns="189915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Receive</a:t>
          </a:r>
        </a:p>
      </dsp:txBody>
      <dsp:txXfrm rot="-10800000">
        <a:off x="0" y="2399"/>
        <a:ext cx="2670349" cy="706831"/>
      </dsp:txXfrm>
    </dsp:sp>
    <dsp:sp modelId="{46513DC4-86AB-402B-88CC-79DD8FF12F55}">
      <dsp:nvSpPr>
        <dsp:cNvPr id="0" name=""/>
        <dsp:cNvSpPr/>
      </dsp:nvSpPr>
      <dsp:spPr>
        <a:xfrm>
          <a:off x="2670349" y="3"/>
          <a:ext cx="8011047" cy="70683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02" tIns="304800" rIns="16250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 input from IR Remote control. </a:t>
          </a:r>
        </a:p>
      </dsp:txBody>
      <dsp:txXfrm>
        <a:off x="2670349" y="3"/>
        <a:ext cx="8011047" cy="706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stewise.be/2016/10/are-led-e-wast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AC65A-1746-4015-929D-0EC2AB54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cs typeface="Calibri Light"/>
              </a:rPr>
              <a:t>Tic Tac Toe (Arduino)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By: [REDACTED]</a:t>
            </a:r>
            <a:endParaRPr lang="en-US" sz="2000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/>
              <a:t>Infrared Transmitter (TX)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CC7F434-C0A1-4C37-A8D8-83BD834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33617"/>
            <a:ext cx="10872172" cy="289924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DD01879-A885-487E-BC71-8A76B1FD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Uses IR LED, in the 740-760nm wavelength.</a:t>
            </a:r>
          </a:p>
          <a:p>
            <a:r>
              <a:rPr lang="en-US" sz="2000">
                <a:cs typeface="Calibri"/>
              </a:rPr>
              <a:t>Button is pressed on the remote -&gt; microchip will send a signal corresponding to that button in a pattern of flashes from the IR LED</a:t>
            </a:r>
          </a:p>
          <a:p>
            <a:r>
              <a:rPr lang="en-US" sz="2000">
                <a:cs typeface="Calibri"/>
              </a:rPr>
              <a:t>Electricity flows from the battery to the IR LED in a high/low pattern -&gt; IR light waves travel in the air.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49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b="1" dirty="0"/>
              <a:t>Infrared Receiver (RX)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4035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Photodiode absorbs photons and generate an electric current corresponding to the pattern send by the TX (transmitter)</a:t>
            </a:r>
          </a:p>
          <a:p>
            <a:r>
              <a:rPr lang="en-US" sz="2000" dirty="0">
                <a:cs typeface="Calibri"/>
              </a:rPr>
              <a:t>They use a series of modulation methods with analog filters to convert the sinusoid carrier signal into the original input signal</a:t>
            </a:r>
          </a:p>
          <a:p>
            <a:r>
              <a:rPr lang="en-US" sz="2000" dirty="0">
                <a:cs typeface="Calibri"/>
              </a:rPr>
              <a:t>Carrier signal exists on specific frequency to prevent interference from other noise</a:t>
            </a:r>
          </a:p>
          <a:p>
            <a:r>
              <a:rPr lang="en-US" sz="2000" dirty="0">
                <a:cs typeface="Calibri"/>
              </a:rPr>
              <a:t>Signal is then outputted from the RX, usually as an 8-byte hexadecimal code</a:t>
            </a:r>
          </a:p>
          <a:p>
            <a:r>
              <a:rPr lang="en-US" sz="2000" dirty="0">
                <a:cs typeface="Calibri"/>
              </a:rPr>
              <a:t>Code in Arduino activates if appropriate hex code is detected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7D87A-8533-4702-A5A3-A06B0126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6" y="694945"/>
            <a:ext cx="2546684" cy="2322576"/>
          </a:xfrm>
          <a:prstGeom prst="rect">
            <a:avLst/>
          </a:prstGeom>
        </p:spPr>
      </p:pic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44C31F3-D64D-4BB6-B654-0926C2FC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041648"/>
            <a:ext cx="4206240" cy="16824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580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Piezo Buzzer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95904"/>
            <a:ext cx="4559425" cy="3914186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Uses a piezoelectric crystal or ceramic</a:t>
            </a:r>
          </a:p>
          <a:p>
            <a:r>
              <a:rPr lang="en-US" sz="2000" dirty="0">
                <a:cs typeface="Calibri"/>
              </a:rPr>
              <a:t>Voltage applied to buzzer in oscillations</a:t>
            </a:r>
          </a:p>
          <a:p>
            <a:r>
              <a:rPr lang="en-US" sz="2000" dirty="0">
                <a:cs typeface="Calibri"/>
              </a:rPr>
              <a:t>Results in vibration/stressing of piezoelectric crystal, which produces sound</a:t>
            </a:r>
          </a:p>
          <a:p>
            <a:r>
              <a:rPr lang="en-US" sz="2000" dirty="0">
                <a:cs typeface="Calibri"/>
              </a:rPr>
              <a:t>The reverse can also be done, and the crystal can be used to detect vibrations and is so sensitive, it can be used as a mic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7CD87-4BCC-466D-B099-0116C863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63" y="1247638"/>
            <a:ext cx="5240431" cy="4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Flow Chart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1">
            <a:extLst>
              <a:ext uri="{FF2B5EF4-FFF2-40B4-BE49-F238E27FC236}">
                <a16:creationId xmlns:a16="http://schemas.microsoft.com/office/drawing/2014/main" id="{2987A3FA-BD1F-429F-83A5-F1BCE5138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621209"/>
              </p:ext>
            </p:extLst>
          </p:nvPr>
        </p:nvGraphicFramePr>
        <p:xfrm>
          <a:off x="641598" y="932740"/>
          <a:ext cx="10681397" cy="501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0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Receive IR Input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50183-4E1F-4F67-B554-B8932CCA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3" y="969214"/>
            <a:ext cx="10748289" cy="31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03A07-6903-4683-99A3-D68F5A8345EF}"/>
              </a:ext>
            </a:extLst>
          </p:cNvPr>
          <p:cNvSpPr txBox="1"/>
          <p:nvPr/>
        </p:nvSpPr>
        <p:spPr>
          <a:xfrm>
            <a:off x="599733" y="1287697"/>
            <a:ext cx="107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this project, we used a premade IR library that allowed for decoding the signal from the IR Remote.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781AC-2B89-4C9E-AD9F-CCD8B6AB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1" y="1634115"/>
            <a:ext cx="9497268" cy="306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45BFB-D428-4106-8114-0FA2E4FCB913}"/>
              </a:ext>
            </a:extLst>
          </p:cNvPr>
          <p:cNvSpPr txBox="1"/>
          <p:nvPr/>
        </p:nvSpPr>
        <p:spPr>
          <a:xfrm>
            <a:off x="599731" y="1922656"/>
            <a:ext cx="982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code sets a constant integer named IR_PIN and set the value to two.  Using constants in code allows for better clarity and easier to update one line if something changes.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D3EE88-1F9A-42C6-B4F2-277F2B878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0" y="2522843"/>
            <a:ext cx="7284819" cy="589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C6353B-B524-4D11-975E-63CF7D609947}"/>
              </a:ext>
            </a:extLst>
          </p:cNvPr>
          <p:cNvSpPr txBox="1"/>
          <p:nvPr/>
        </p:nvSpPr>
        <p:spPr>
          <a:xfrm>
            <a:off x="599730" y="3385165"/>
            <a:ext cx="1048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code creates an IR decoder named “irDecoder” and sets the input pin to our pin constant = 2. The second line creates a variable “irData” that is used to store the received code from the IR receiver. The third line is in the set-up method that tells the Arduino that pin #2 will be used as input.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8CAFD0-BC42-4F48-B33A-A813152BD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30" y="3127316"/>
            <a:ext cx="8582844" cy="290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0437CD-5A4E-4D62-B134-DBE09B9E8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29" y="4265631"/>
            <a:ext cx="8104572" cy="876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61F661-B783-47E7-864E-48467D628B89}"/>
              </a:ext>
            </a:extLst>
          </p:cNvPr>
          <p:cNvSpPr txBox="1"/>
          <p:nvPr/>
        </p:nvSpPr>
        <p:spPr>
          <a:xfrm>
            <a:off x="599729" y="5189974"/>
            <a:ext cx="1068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code is in the loop method that will constantly run. The “if” statement will run when an IR code has been received.  This code is then passed to a method called “</a:t>
            </a:r>
            <a:r>
              <a:rPr lang="en-US" err="1"/>
              <a:t>getButtonPressed</a:t>
            </a:r>
            <a:r>
              <a:rPr lang="en-US"/>
              <a:t>” that will return an integer of the number pressed on the IR Remote.</a:t>
            </a:r>
          </a:p>
        </p:txBody>
      </p:sp>
    </p:spTree>
    <p:extLst>
      <p:ext uri="{BB962C8B-B14F-4D97-AF65-F5344CB8AC3E}">
        <p14:creationId xmlns:p14="http://schemas.microsoft.com/office/powerpoint/2010/main" val="395237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Process Input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4FD9F-E38B-4A6A-83A6-B77B4A38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7" y="990071"/>
            <a:ext cx="10640881" cy="3318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77F6E-6ED4-4F80-BF77-FE55B1F00FD9}"/>
              </a:ext>
            </a:extLst>
          </p:cNvPr>
          <p:cNvSpPr txBox="1"/>
          <p:nvPr/>
        </p:nvSpPr>
        <p:spPr>
          <a:xfrm>
            <a:off x="641597" y="4396185"/>
            <a:ext cx="1066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method named “</a:t>
            </a:r>
            <a:r>
              <a:rPr lang="en-US" err="1"/>
              <a:t>getButtonPressed</a:t>
            </a:r>
            <a:r>
              <a:rPr lang="en-US"/>
              <a:t>” takes the data from the IR decoder and uses a switch/case call to take the decoded data and return an integer value of the number of the button pressed on the IR remote.</a:t>
            </a:r>
          </a:p>
        </p:txBody>
      </p:sp>
    </p:spTree>
    <p:extLst>
      <p:ext uri="{BB962C8B-B14F-4D97-AF65-F5344CB8AC3E}">
        <p14:creationId xmlns:p14="http://schemas.microsoft.com/office/powerpoint/2010/main" val="40460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Process Input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7F6E-6ED4-4F80-BF77-FE55B1F00FD9}"/>
              </a:ext>
            </a:extLst>
          </p:cNvPr>
          <p:cNvSpPr txBox="1"/>
          <p:nvPr/>
        </p:nvSpPr>
        <p:spPr>
          <a:xfrm>
            <a:off x="556710" y="3790971"/>
            <a:ext cx="10660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Once the remote data has been processed to find the button pressed by the user, the code calls the method “</a:t>
            </a:r>
            <a:r>
              <a:rPr lang="en-US" err="1"/>
              <a:t>checkSpace</a:t>
            </a:r>
            <a:r>
              <a:rPr lang="en-US"/>
              <a:t>” to make sure that the space selected is available or not.</a:t>
            </a:r>
          </a:p>
          <a:p>
            <a:endParaRPr lang="en-US"/>
          </a:p>
          <a:p>
            <a:r>
              <a:rPr lang="en-US"/>
              <a:t>The code uses a twenty-space integer array named “</a:t>
            </a:r>
            <a:r>
              <a:rPr lang="en-US" err="1"/>
              <a:t>arrayLED</a:t>
            </a:r>
            <a:r>
              <a:rPr lang="en-US"/>
              <a:t>” to keep track of which LED light is on or off using a one for on, and zero for off.</a:t>
            </a:r>
          </a:p>
          <a:p>
            <a:endParaRPr lang="en-US"/>
          </a:p>
          <a:p>
            <a:r>
              <a:rPr lang="en-US"/>
              <a:t>This routine checks the button pressed against the array to find whether that space is currently used.  This method returns a Boolean false if the space is available and true if the space is taken.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16E19-2C16-4E81-A13B-83F083FB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0" y="1029131"/>
            <a:ext cx="10810795" cy="26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6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Turn on LED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ABB-7EB7-4810-9A3B-717F80B0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8" y="1023452"/>
            <a:ext cx="8916842" cy="385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11C60-93C9-4533-B1E0-33253418ED48}"/>
              </a:ext>
            </a:extLst>
          </p:cNvPr>
          <p:cNvSpPr txBox="1"/>
          <p:nvPr/>
        </p:nvSpPr>
        <p:spPr>
          <a:xfrm>
            <a:off x="641598" y="4946970"/>
            <a:ext cx="1057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These two methods either turn on or off a specific LED light when an input of integer “</a:t>
            </a:r>
            <a:r>
              <a:rPr lang="en-US" err="1"/>
              <a:t>i</a:t>
            </a:r>
            <a:r>
              <a:rPr lang="en-US"/>
              <a:t>” is given.</a:t>
            </a:r>
          </a:p>
          <a:p>
            <a:r>
              <a:rPr lang="en-US"/>
              <a:t>The “</a:t>
            </a:r>
            <a:r>
              <a:rPr lang="en-US" err="1"/>
              <a:t>registerWrite</a:t>
            </a:r>
            <a:r>
              <a:rPr lang="en-US"/>
              <a:t>” calls a method that sends the data to the shift registers to then light up the correct LEDs.</a:t>
            </a:r>
          </a:p>
        </p:txBody>
      </p:sp>
    </p:spTree>
    <p:extLst>
      <p:ext uri="{BB962C8B-B14F-4D97-AF65-F5344CB8AC3E}">
        <p14:creationId xmlns:p14="http://schemas.microsoft.com/office/powerpoint/2010/main" val="211896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Turn on LED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59670-65AC-476B-B82D-587E563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4" y="819893"/>
            <a:ext cx="6515665" cy="524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8F21C-91C6-47C6-8AA1-BE726DCA5C80}"/>
              </a:ext>
            </a:extLst>
          </p:cNvPr>
          <p:cNvSpPr txBox="1"/>
          <p:nvPr/>
        </p:nvSpPr>
        <p:spPr>
          <a:xfrm>
            <a:off x="7161268" y="934135"/>
            <a:ext cx="41601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method writes the bits to the shift registers and opens the outputs to allow the LEDs to turn on or off.</a:t>
            </a:r>
          </a:p>
          <a:p>
            <a:endParaRPr lang="en-US"/>
          </a:p>
          <a:p>
            <a:r>
              <a:rPr lang="en-US"/>
              <a:t>Shift registers take a serial input of one or zero each time the SHIFT_CLK on the chip goes from logic LOW to HIGH. (This is called the leading clock edge).</a:t>
            </a:r>
          </a:p>
          <a:p>
            <a:endParaRPr lang="en-US"/>
          </a:p>
          <a:p>
            <a:r>
              <a:rPr lang="en-US"/>
              <a:t>Each time the SHIFT_CLK is activated within the “for” loop, the bits inside the shift register move one space to the left and the new bit is inserted in the “0” position.</a:t>
            </a:r>
          </a:p>
          <a:p>
            <a:endParaRPr lang="en-US"/>
          </a:p>
          <a:p>
            <a:r>
              <a:rPr lang="en-US"/>
              <a:t>Finally, when all the bits have been received, the LATCH_PIN is set to logic HIGH and the outputs activate the LEDs.</a:t>
            </a:r>
          </a:p>
        </p:txBody>
      </p:sp>
    </p:spTree>
    <p:extLst>
      <p:ext uri="{BB962C8B-B14F-4D97-AF65-F5344CB8AC3E}">
        <p14:creationId xmlns:p14="http://schemas.microsoft.com/office/powerpoint/2010/main" val="320262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" y="184593"/>
            <a:ext cx="5855550" cy="11089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Check for a Winner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C33AD-639A-4D1A-8988-91E33D9B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6" y="988995"/>
            <a:ext cx="10723906" cy="362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F4D00-A1CE-4049-9DCD-7B244A3A433D}"/>
              </a:ext>
            </a:extLst>
          </p:cNvPr>
          <p:cNvSpPr txBox="1"/>
          <p:nvPr/>
        </p:nvSpPr>
        <p:spPr>
          <a:xfrm>
            <a:off x="540296" y="4641688"/>
            <a:ext cx="10723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calls a method named “</a:t>
            </a:r>
            <a:r>
              <a:rPr lang="en-US" dirty="0" err="1"/>
              <a:t>checkWinning</a:t>
            </a:r>
            <a:r>
              <a:rPr lang="en-US" dirty="0"/>
              <a:t>” with an integer input of the player number.  The code here is only a portion of the full method.  Each winning combination must be checked (vertical, horizontal, diagonal) and if a winning combination is found, the method returns a Boolean TRUE, else it returns FALSE.</a:t>
            </a:r>
          </a:p>
          <a:p>
            <a:r>
              <a:rPr lang="en-US" dirty="0"/>
              <a:t>If a winner is determined, the game plays a sound through a buzzer and flashes the winning combination.</a:t>
            </a:r>
          </a:p>
          <a:p>
            <a:r>
              <a:rPr lang="en-US" dirty="0"/>
              <a:t>The “power” button on the remote will reset the game.</a:t>
            </a:r>
          </a:p>
        </p:txBody>
      </p:sp>
    </p:spTree>
    <p:extLst>
      <p:ext uri="{BB962C8B-B14F-4D97-AF65-F5344CB8AC3E}">
        <p14:creationId xmlns:p14="http://schemas.microsoft.com/office/powerpoint/2010/main" val="31099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C7FEA5D6-2C5E-48B8-8DAA-B4319459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2" r="2343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E17E0-259B-4A49-91E7-CED960B3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Our Invention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97D24-9D03-4EA7-9E23-FB215E0BE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28002"/>
              </p:ext>
            </p:extLst>
          </p:nvPr>
        </p:nvGraphicFramePr>
        <p:xfrm>
          <a:off x="5250399" y="1899379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58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661A4-0BF0-4D59-98A6-A7A050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9" y="184593"/>
            <a:ext cx="6543765" cy="11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Move On…Repeat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4788D-05AD-4282-A17C-7C92CD77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1" y="1004615"/>
            <a:ext cx="6791506" cy="3335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6935B-AE48-474A-B85F-208FEFFFA1EF}"/>
              </a:ext>
            </a:extLst>
          </p:cNvPr>
          <p:cNvSpPr txBox="1"/>
          <p:nvPr/>
        </p:nvSpPr>
        <p:spPr>
          <a:xfrm>
            <a:off x="602901" y="4383246"/>
            <a:ext cx="1057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no winning combination is found for a player, the “</a:t>
            </a:r>
            <a:r>
              <a:rPr lang="en-US" err="1"/>
              <a:t>changePlayer</a:t>
            </a:r>
            <a:r>
              <a:rPr lang="en-US"/>
              <a:t>” method is called that changes the integer “</a:t>
            </a:r>
            <a:r>
              <a:rPr lang="en-US" err="1"/>
              <a:t>currentPlayer</a:t>
            </a:r>
            <a:r>
              <a:rPr lang="en-US"/>
              <a:t>” to the next player.  The method then tells the LED array to switch which LED needs to be lit (1 for on, 0 for off).</a:t>
            </a:r>
          </a:p>
          <a:p>
            <a:r>
              <a:rPr lang="en-US"/>
              <a:t>The shift register will then be updated to light the correct LED, and the “void Loop” process will start over and wait for a new input from the IR remote receiver.  This loop will continue until a winner is found or a all spaces have been used (tie).</a:t>
            </a:r>
          </a:p>
        </p:txBody>
      </p:sp>
    </p:spTree>
    <p:extLst>
      <p:ext uri="{BB962C8B-B14F-4D97-AF65-F5344CB8AC3E}">
        <p14:creationId xmlns:p14="http://schemas.microsoft.com/office/powerpoint/2010/main" val="12042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Prototype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Starting out working with LED lights, resistors, and shift registers.</a:t>
            </a:r>
          </a:p>
          <a:p>
            <a:r>
              <a:rPr lang="en-US" sz="2000"/>
              <a:t>Eventually there will be 20 LED lights.</a:t>
            </a:r>
          </a:p>
          <a:p>
            <a:r>
              <a:rPr lang="en-US" sz="2000"/>
              <a:t>Instead of using 20 output pins from the Arduino, we used only 3 outputs into three 74HC595 shift registers.</a:t>
            </a:r>
          </a:p>
          <a:p>
            <a:r>
              <a:rPr lang="en-US" sz="2000"/>
              <a:t>These shift registers allow us to convert 3 output pins into theoretically infinite outputs depending on how many 595 chips we use (n * 8 outputs where n = number of shift registers).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81275F7B-ACC1-4DC6-9B1A-6D40BCEB26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8" b="2"/>
          <a:stretch/>
        </p:blipFill>
        <p:spPr>
          <a:xfrm rot="5400000">
            <a:off x="6060845" y="716295"/>
            <a:ext cx="5259296" cy="54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Tinker CAD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Tinker CAD is a virtual version of the prototype.</a:t>
            </a:r>
          </a:p>
          <a:p>
            <a:r>
              <a:rPr lang="en-US" sz="2000" dirty="0"/>
              <a:t>Tinker CAD allowed us to take our idea and make a virtual simulation to assist in the real-world build.</a:t>
            </a:r>
          </a:p>
          <a:p>
            <a:r>
              <a:rPr lang="en-US" sz="2000" dirty="0"/>
              <a:t>https://www.tinkercad.com/things/gokXRAUv8Oz-tictactoe/editel?sharecode=MZv9XexcmKgdfNUHSCZAe5KjxIg9fdEABSqau1aWibA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BC169-4A84-4201-99EB-D161B864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67" y="1346970"/>
            <a:ext cx="5543452" cy="41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LED Light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en-US" sz="2000"/>
              <a:t>LED or Light Emitting Diodes.</a:t>
            </a:r>
          </a:p>
          <a:p>
            <a:r>
              <a:rPr lang="en-US" sz="2000"/>
              <a:t>A diode is an electrical device that allows the flow of electrons in only one direction.</a:t>
            </a:r>
          </a:p>
          <a:p>
            <a:r>
              <a:rPr lang="en-US" sz="2000"/>
              <a:t>A LED has two types of semi-conducting materials in them, p-type and n-type.</a:t>
            </a:r>
          </a:p>
          <a:p>
            <a:r>
              <a:rPr lang="en-US" sz="2000"/>
              <a:t>The n-type pulls electrons from the p-type semi-conductor, leaving a gap to fill.</a:t>
            </a:r>
          </a:p>
          <a:p>
            <a:r>
              <a:rPr lang="en-US" sz="2000"/>
              <a:t>When a voltage source is applied, the electron “gap” are filled in which results in an emission of light at a certain wavelength.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75F7B-ACC1-4DC6-9B1A-6D40BCEB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48" r="13648"/>
          <a:stretch/>
        </p:blipFill>
        <p:spPr>
          <a:xfrm>
            <a:off x="6060845" y="716295"/>
            <a:ext cx="5259296" cy="5425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D7163-3C7E-4AE5-9774-D8488EFE95F4}"/>
              </a:ext>
            </a:extLst>
          </p:cNvPr>
          <p:cNvSpPr txBox="1"/>
          <p:nvPr/>
        </p:nvSpPr>
        <p:spPr>
          <a:xfrm>
            <a:off x="6060845" y="6141705"/>
            <a:ext cx="5259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astewise.be/2016/10/are-led-e-wast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7635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LED Light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This picture shows the movement of the electrons between the two semi-conducting “n” and “p” type regions.</a:t>
            </a:r>
          </a:p>
          <a:p>
            <a:r>
              <a:rPr lang="en-US" sz="2000"/>
              <a:t>Using different chemical elements inside the regions create different wavelengths.</a:t>
            </a:r>
          </a:p>
          <a:p>
            <a:r>
              <a:rPr lang="en-US" sz="2000"/>
              <a:t>The most common elements inside are Gallium and Aluminum mixed with either Phosphorus or Nitrogen.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2BD22-1119-4CAF-98BF-6A7658DB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04" y="1144035"/>
            <a:ext cx="5903793" cy="45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Shift Register Chip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Model number 74HC959.</a:t>
            </a:r>
          </a:p>
          <a:p>
            <a:r>
              <a:rPr lang="en-US" sz="2000" dirty="0"/>
              <a:t>This integrated chip (IC) allows for a serial input of 8 bits to be converted to 8 parallel outputs.</a:t>
            </a:r>
          </a:p>
          <a:p>
            <a:r>
              <a:rPr lang="en-US" sz="2000" dirty="0"/>
              <a:t>Multiple chips can be connected by using the data output from one chip to the input of the next.</a:t>
            </a:r>
          </a:p>
          <a:p>
            <a:r>
              <a:rPr lang="en-US" sz="2000" dirty="0"/>
              <a:t>This daisy chain of IC allows many outputs to be controlled through just three pins on an Arduino controller.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D3AD2-D5BC-409A-A652-D8CC3A60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43" y="761682"/>
            <a:ext cx="4762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Shift Register Chip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en-US" sz="2000"/>
              <a:t>Much like the LED, ICs use layers of p-type and n-type semi-conductors to store or release electrons depending on voltage applied.</a:t>
            </a:r>
          </a:p>
          <a:p>
            <a:r>
              <a:rPr lang="en-US" sz="2000"/>
              <a:t>Silicone that has been baked at high temperatures into a thin plate is the main element of the chip.</a:t>
            </a:r>
          </a:p>
          <a:p>
            <a:r>
              <a:rPr lang="en-US" sz="2000"/>
              <a:t>The chip is then etched with a road-like map to allow for the material to be applied.</a:t>
            </a:r>
          </a:p>
          <a:p>
            <a:r>
              <a:rPr lang="en-US" sz="2000"/>
              <a:t>A process called “doping” is then added to the etched path to allow for the n-type and p-type areas.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48B2A-9296-4ECD-9620-837F2F44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27" y="1481603"/>
            <a:ext cx="581075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FD09-2285-4FAB-AEE9-F8D2D9A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Simple Resistor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822E-B01F-41F2-9933-DBD79328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95904"/>
            <a:ext cx="4559425" cy="3914186"/>
          </a:xfrm>
        </p:spPr>
        <p:txBody>
          <a:bodyPr anchor="ctr">
            <a:normAutofit/>
          </a:bodyPr>
          <a:lstStyle/>
          <a:p>
            <a:r>
              <a:rPr lang="en-US" sz="2000"/>
              <a:t>This project uses twenty 220 </a:t>
            </a:r>
            <a:r>
              <a:rPr lang="el-GR" sz="2000"/>
              <a:t>Ω</a:t>
            </a:r>
            <a:r>
              <a:rPr lang="en-US" sz="2000"/>
              <a:t> resistors, one for each LED.</a:t>
            </a:r>
          </a:p>
          <a:p>
            <a:r>
              <a:rPr lang="en-US" sz="2000"/>
              <a:t>When a voltage is applied across a resistor, the semi-insulating material inside restricts the flow of electrons through the resistor.</a:t>
            </a:r>
          </a:p>
          <a:p>
            <a:r>
              <a:rPr lang="en-US" sz="2000"/>
              <a:t>When the current passes through the resistor, electric current is resisted, and the energy is transferred into heat.</a:t>
            </a:r>
          </a:p>
          <a:p>
            <a:r>
              <a:rPr lang="en-US" sz="2000"/>
              <a:t>The inexpensive resistors used by lower voltage electronics use a carbon film to resist the flow of electrons.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F5F81-2511-47EB-84EF-727B89D9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39" y="635695"/>
            <a:ext cx="5881937" cy="55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1577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Tic Tac Toe (Arduino)</vt:lpstr>
      <vt:lpstr>Our Invention</vt:lpstr>
      <vt:lpstr>Prototype</vt:lpstr>
      <vt:lpstr>Tinker CAD</vt:lpstr>
      <vt:lpstr>LED Light</vt:lpstr>
      <vt:lpstr>LED Light</vt:lpstr>
      <vt:lpstr>Shift Register Chip</vt:lpstr>
      <vt:lpstr>Shift Register Chip</vt:lpstr>
      <vt:lpstr>Simple Resistor</vt:lpstr>
      <vt:lpstr>Infrared Transmitter (TX)</vt:lpstr>
      <vt:lpstr>Infrared Receiver (RX)</vt:lpstr>
      <vt:lpstr>Piezo Buzzer</vt:lpstr>
      <vt:lpstr>Code Flow Chart</vt:lpstr>
      <vt:lpstr>Code: Receive IR Input</vt:lpstr>
      <vt:lpstr>Code: Process Input</vt:lpstr>
      <vt:lpstr>Code: Process Input</vt:lpstr>
      <vt:lpstr>Code: Turn on LED</vt:lpstr>
      <vt:lpstr>Code: Turn on LED</vt:lpstr>
      <vt:lpstr>Code: Check for a Winner</vt:lpstr>
      <vt:lpstr>Code: Move On…Repeat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(Arduino)</dc:title>
  <dc:creator>Nick M Urch</dc:creator>
  <cp:lastModifiedBy>Phoenix</cp:lastModifiedBy>
  <cp:revision>7</cp:revision>
  <dcterms:created xsi:type="dcterms:W3CDTF">2020-11-18T20:38:56Z</dcterms:created>
  <dcterms:modified xsi:type="dcterms:W3CDTF">2020-11-23T00:44:26Z</dcterms:modified>
</cp:coreProperties>
</file>