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2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F562-A578-455F-8A37-C87D221D0F18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992E-D847-44F1-932F-169C26C405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F562-A578-455F-8A37-C87D221D0F18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992E-D847-44F1-932F-169C26C405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F562-A578-455F-8A37-C87D221D0F18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992E-D847-44F1-932F-169C26C405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F562-A578-455F-8A37-C87D221D0F18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992E-D847-44F1-932F-169C26C405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F562-A578-455F-8A37-C87D221D0F18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992E-D847-44F1-932F-169C26C405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F562-A578-455F-8A37-C87D221D0F18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992E-D847-44F1-932F-169C26C405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F562-A578-455F-8A37-C87D221D0F18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992E-D847-44F1-932F-169C26C405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F562-A578-455F-8A37-C87D221D0F18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992E-D847-44F1-932F-169C26C405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F562-A578-455F-8A37-C87D221D0F18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992E-D847-44F1-932F-169C26C405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F562-A578-455F-8A37-C87D221D0F18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992E-D847-44F1-932F-169C26C405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F562-A578-455F-8A37-C87D221D0F18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992E-D847-44F1-932F-169C26C405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FF562-A578-455F-8A37-C87D221D0F18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6992E-D847-44F1-932F-169C26C405B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Device Framework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486400"/>
            <a:ext cx="8229600" cy="1096963"/>
          </a:xfrm>
        </p:spPr>
        <p:txBody>
          <a:bodyPr numCol="2">
            <a:normAutofit/>
          </a:bodyPr>
          <a:lstStyle/>
          <a:p>
            <a:r>
              <a:rPr lang="en-US" sz="1800" dirty="0" smtClean="0"/>
              <a:t>Encourages system-driven interfaces</a:t>
            </a:r>
          </a:p>
          <a:p>
            <a:r>
              <a:rPr lang="en-US" sz="1800" dirty="0" smtClean="0"/>
              <a:t>Ensures controller compliance</a:t>
            </a:r>
          </a:p>
          <a:p>
            <a:endParaRPr lang="en-US" sz="1800" dirty="0"/>
          </a:p>
          <a:p>
            <a:r>
              <a:rPr lang="en-US" sz="1800" dirty="0" smtClean="0"/>
              <a:t>Supports dynamic mapping</a:t>
            </a:r>
          </a:p>
          <a:p>
            <a:r>
              <a:rPr lang="en-US" sz="1800" dirty="0" smtClean="0"/>
              <a:t>Allows flexible interpretation of inputs</a:t>
            </a:r>
            <a:endParaRPr lang="en-US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9576" y="1219200"/>
            <a:ext cx="6783387" cy="4142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Device Framework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486400"/>
            <a:ext cx="8229600" cy="1096963"/>
          </a:xfrm>
        </p:spPr>
        <p:txBody>
          <a:bodyPr numCol="2">
            <a:normAutofit/>
          </a:bodyPr>
          <a:lstStyle/>
          <a:p>
            <a:r>
              <a:rPr lang="en-US" sz="1800" dirty="0" smtClean="0"/>
              <a:t>Provides for scaling, inverting, normalizing, &amp; combining inputs</a:t>
            </a:r>
          </a:p>
          <a:p>
            <a:r>
              <a:rPr lang="en-US" sz="1800" dirty="0" smtClean="0"/>
              <a:t>Supports mutually exclusive operation</a:t>
            </a:r>
          </a:p>
          <a:p>
            <a:r>
              <a:rPr lang="en-US" sz="1800" dirty="0" smtClean="0"/>
              <a:t>Permits one-to-one, one-to-many, and many-to-many relationships</a:t>
            </a:r>
          </a:p>
          <a:p>
            <a:r>
              <a:rPr lang="en-US" sz="1800" dirty="0" smtClean="0"/>
              <a:t>Fully extensible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9576" y="1216152"/>
            <a:ext cx="6784848" cy="4143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45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Input Device Framework</vt:lpstr>
      <vt:lpstr>Input Device Framework</vt:lpstr>
    </vt:vector>
  </TitlesOfParts>
  <Company>NASA/ODIN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Device Framework</dc:title>
  <dc:creator>Trick Lab Floor Goblin</dc:creator>
  <cp:lastModifiedBy>Trick Lab Floor Goblin</cp:lastModifiedBy>
  <cp:revision>4</cp:revision>
  <dcterms:created xsi:type="dcterms:W3CDTF">2013-09-17T14:19:24Z</dcterms:created>
  <dcterms:modified xsi:type="dcterms:W3CDTF">2013-09-17T14:35:28Z</dcterms:modified>
</cp:coreProperties>
</file>