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00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65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9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269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34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52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81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923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3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6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8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5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4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9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89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8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07C1EDD-6AC6-46DF-A775-8EB0CB5B959B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5C04F9D-99BA-4FBD-A8B7-E6DF037D8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055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39558-7D42-4044-8456-70D23E63F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820985"/>
            <a:ext cx="8676222" cy="1457570"/>
          </a:xfrm>
        </p:spPr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Blacklisting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146429-8FD7-4797-A191-F7CF5112E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429000"/>
            <a:ext cx="8676222" cy="2698262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hack </a:t>
            </a:r>
            <a:r>
              <a:rPr lang="de-DE" dirty="0" err="1"/>
              <a:t>it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sebastian</a:t>
            </a:r>
            <a:r>
              <a:rPr lang="de-DE" dirty="0"/>
              <a:t> </a:t>
            </a:r>
            <a:r>
              <a:rPr lang="de-DE" dirty="0" err="1"/>
              <a:t>brabetz</a:t>
            </a:r>
            <a:endParaRPr lang="de-DE" dirty="0"/>
          </a:p>
          <a:p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stocker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49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ABDAD-75DB-4C7C-AA36-E06695A6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99322"/>
          </a:xfrm>
        </p:spPr>
        <p:txBody>
          <a:bodyPr/>
          <a:lstStyle/>
          <a:p>
            <a:r>
              <a:rPr lang="de-DE" dirty="0" err="1"/>
              <a:t>Restrictor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79D0605-F6C3-464F-B6F8-85DA427DA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87" y="1408921"/>
            <a:ext cx="6482686" cy="5359156"/>
          </a:xfrm>
        </p:spPr>
      </p:pic>
    </p:spTree>
    <p:extLst>
      <p:ext uri="{BB962C8B-B14F-4D97-AF65-F5344CB8AC3E}">
        <p14:creationId xmlns:p14="http://schemas.microsoft.com/office/powerpoint/2010/main" val="76407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5FE7-29AF-427D-93AA-7BEDED2C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1964"/>
          </a:xfrm>
        </p:spPr>
        <p:txBody>
          <a:bodyPr/>
          <a:lstStyle/>
          <a:p>
            <a:r>
              <a:rPr lang="de-DE" dirty="0" err="1"/>
              <a:t>Restrictor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2DF705-3FFA-4CD2-B69A-3C6EA1B65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131" y="1311564"/>
            <a:ext cx="8864584" cy="5440389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E8CBC7-45CB-4DE7-ACE9-2A91F4772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0" y="2105218"/>
            <a:ext cx="272453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18035-A3C9-4FBD-BD25-7EC53A39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34473"/>
            <a:ext cx="9905998" cy="475672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download</a:t>
            </a:r>
            <a:r>
              <a:rPr lang="de-DE" dirty="0"/>
              <a:t>:		 ct.de/y9wc</a:t>
            </a:r>
          </a:p>
        </p:txBody>
      </p:sp>
    </p:spTree>
    <p:extLst>
      <p:ext uri="{BB962C8B-B14F-4D97-AF65-F5344CB8AC3E}">
        <p14:creationId xmlns:p14="http://schemas.microsoft.com/office/powerpoint/2010/main" val="292976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9E014-F55E-4AE9-AB67-B13D6B24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Blacklisting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6BAC7-220D-4AAE-901F-CA164E5E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applocker</a:t>
            </a:r>
            <a:endParaRPr lang="de-DE" dirty="0"/>
          </a:p>
          <a:p>
            <a:r>
              <a:rPr lang="de-DE" dirty="0"/>
              <a:t>UAC -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</a:p>
          <a:p>
            <a:r>
              <a:rPr lang="de-DE" dirty="0"/>
              <a:t>SRP –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restriction</a:t>
            </a:r>
            <a:r>
              <a:rPr lang="de-DE" dirty="0"/>
              <a:t> </a:t>
            </a:r>
            <a:r>
              <a:rPr lang="de-DE" dirty="0" err="1"/>
              <a:t>policy</a:t>
            </a:r>
            <a:endParaRPr lang="de-DE" dirty="0"/>
          </a:p>
          <a:p>
            <a:r>
              <a:rPr lang="de-DE" dirty="0" err="1"/>
              <a:t>Restrictor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00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8AB07-408A-40D2-A16E-9CACE0E0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647D8-ED11-4F61-AEC6-86D9F8CA0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2145"/>
            <a:ext cx="10671896" cy="3519055"/>
          </a:xfrm>
        </p:spPr>
        <p:txBody>
          <a:bodyPr/>
          <a:lstStyle/>
          <a:p>
            <a:r>
              <a:rPr lang="de-DE" dirty="0">
                <a:effectLst/>
              </a:rPr>
              <a:t>Anwendungsidentitätsdienst starten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admin</a:t>
            </a:r>
            <a:r>
              <a:rPr lang="de-DE" dirty="0"/>
              <a:t> </a:t>
            </a:r>
            <a:r>
              <a:rPr lang="de-DE" dirty="0" err="1"/>
              <a:t>konsole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en-US" dirty="0" err="1"/>
              <a:t>sc</a:t>
            </a:r>
            <a:r>
              <a:rPr lang="en-US" dirty="0"/>
              <a:t> config </a:t>
            </a:r>
            <a:r>
              <a:rPr lang="en-US" dirty="0" err="1"/>
              <a:t>appidsvc</a:t>
            </a:r>
            <a:r>
              <a:rPr lang="en-US" dirty="0"/>
              <a:t> start= auto (</a:t>
            </a:r>
            <a:r>
              <a:rPr lang="en-US" dirty="0" err="1"/>
              <a:t>leerzeichen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“auto”)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</a:t>
            </a:r>
            <a:r>
              <a:rPr lang="en-US" dirty="0"/>
              <a:t> start </a:t>
            </a:r>
            <a:r>
              <a:rPr lang="en-US" dirty="0" err="1"/>
              <a:t>appidsvc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 </a:t>
            </a:r>
            <a:r>
              <a:rPr lang="de-DE" dirty="0"/>
              <a:t>→ </a:t>
            </a:r>
            <a:r>
              <a:rPr lang="de-DE" dirty="0" err="1"/>
              <a:t>verwaltung</a:t>
            </a:r>
            <a:r>
              <a:rPr lang="de-DE" dirty="0"/>
              <a:t> → dienste → </a:t>
            </a:r>
            <a:r>
              <a:rPr lang="de-DE" dirty="0" err="1"/>
              <a:t>anwendungsidentität</a:t>
            </a:r>
            <a:r>
              <a:rPr lang="de-DE" dirty="0"/>
              <a:t> → </a:t>
            </a:r>
            <a:r>
              <a:rPr lang="de-DE" dirty="0" err="1"/>
              <a:t>starttyp</a:t>
            </a:r>
            <a:r>
              <a:rPr lang="de-DE" dirty="0"/>
              <a:t> auf automatisch</a:t>
            </a:r>
          </a:p>
          <a:p>
            <a:pPr marL="0" indent="0">
              <a:buNone/>
            </a:pPr>
            <a:r>
              <a:rPr lang="de-DE" dirty="0"/>
              <a:t>	 → </a:t>
            </a:r>
            <a:r>
              <a:rPr lang="de-DE" dirty="0" err="1"/>
              <a:t>fehlermeldung</a:t>
            </a:r>
            <a:r>
              <a:rPr lang="de-DE" dirty="0"/>
              <a:t> :/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0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719D1-1D4E-4EB5-B035-BA76BD8C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94327"/>
          </a:xfrm>
        </p:spPr>
        <p:txBody>
          <a:bodyPr/>
          <a:lstStyle/>
          <a:p>
            <a:r>
              <a:rPr lang="de-DE" dirty="0" err="1"/>
              <a:t>applocker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EDC9CE8-03FD-4D42-8AD1-DA106E85E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32" y="1403927"/>
            <a:ext cx="10174760" cy="5222651"/>
          </a:xfrm>
        </p:spPr>
      </p:pic>
    </p:spTree>
    <p:extLst>
      <p:ext uri="{BB962C8B-B14F-4D97-AF65-F5344CB8AC3E}">
        <p14:creationId xmlns:p14="http://schemas.microsoft.com/office/powerpoint/2010/main" val="27885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67823-DD84-4D5F-81B4-44683A0A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applocker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70C5774-CC3D-4EE5-A645-DDFD6067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3126987"/>
            <a:ext cx="6839905" cy="1409897"/>
          </a:xfrm>
        </p:spPr>
      </p:pic>
    </p:spTree>
    <p:extLst>
      <p:ext uri="{BB962C8B-B14F-4D97-AF65-F5344CB8AC3E}">
        <p14:creationId xmlns:p14="http://schemas.microsoft.com/office/powerpoint/2010/main" val="296552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60E9C-6AD7-4568-B358-84D3DF33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UAC -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237A5-11D1-4387-B87D-09535FB1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admin</a:t>
            </a:r>
            <a:r>
              <a:rPr lang="de-DE" dirty="0"/>
              <a:t> startet </a:t>
            </a:r>
            <a:r>
              <a:rPr lang="de-DE" dirty="0" err="1"/>
              <a:t>prozess</a:t>
            </a:r>
            <a:r>
              <a:rPr lang="de-DE" dirty="0"/>
              <a:t> mit eingeschränkten rechten</a:t>
            </a:r>
          </a:p>
          <a:p>
            <a:r>
              <a:rPr lang="de-DE" dirty="0"/>
              <a:t>keine schreibrechte in C:\programme &amp; C:\windows</a:t>
            </a:r>
          </a:p>
          <a:p>
            <a:r>
              <a:rPr lang="de-DE" dirty="0" err="1"/>
              <a:t>schreibvorgang</a:t>
            </a:r>
            <a:r>
              <a:rPr lang="de-DE" dirty="0"/>
              <a:t> erzeugt „sind die sicher?“ </a:t>
            </a:r>
            <a:r>
              <a:rPr lang="de-DE" dirty="0" err="1"/>
              <a:t>popup</a:t>
            </a:r>
            <a:endParaRPr lang="de-DE" dirty="0"/>
          </a:p>
          <a:p>
            <a:r>
              <a:rPr lang="de-DE" dirty="0" err="1"/>
              <a:t>popup</a:t>
            </a:r>
            <a:r>
              <a:rPr lang="de-DE" dirty="0"/>
              <a:t> aus dem nichts </a:t>
            </a:r>
            <a:r>
              <a:rPr lang="de-DE" dirty="0">
                <a:sym typeface="Wingdings" panose="05000000000000000000" pitchFamily="2" charset="2"/>
              </a:rPr>
              <a:t>→ verdächtig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08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233D1-B6F0-4467-AF9B-6175C38E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UAC -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0174F-2BD7-43F9-8C1A-7ED3DB10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persönliche </a:t>
            </a:r>
            <a:r>
              <a:rPr lang="de-DE" dirty="0" err="1"/>
              <a:t>daten</a:t>
            </a:r>
            <a:r>
              <a:rPr lang="de-DE" dirty="0"/>
              <a:t> nicht geschützt → zu viele abfragen</a:t>
            </a:r>
          </a:p>
          <a:p>
            <a:r>
              <a:rPr lang="de-DE" dirty="0"/>
              <a:t>autostart-einträge als eingeschränkter </a:t>
            </a:r>
            <a:r>
              <a:rPr lang="de-DE" dirty="0" err="1"/>
              <a:t>anwender</a:t>
            </a:r>
            <a:r>
              <a:rPr lang="de-DE" dirty="0"/>
              <a:t> möglich</a:t>
            </a:r>
          </a:p>
          <a:p>
            <a:r>
              <a:rPr lang="de-DE" dirty="0" err="1"/>
              <a:t>lösung</a:t>
            </a:r>
            <a:r>
              <a:rPr lang="de-DE" dirty="0"/>
              <a:t>: SRP –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restriction</a:t>
            </a:r>
            <a:r>
              <a:rPr lang="de-DE" dirty="0"/>
              <a:t> </a:t>
            </a:r>
            <a:r>
              <a:rPr lang="de-DE" dirty="0" err="1"/>
              <a:t>policies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86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81A56-0F11-4C70-B60D-9087AD81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SRP –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restriction</a:t>
            </a:r>
            <a:r>
              <a:rPr lang="de-DE" dirty="0"/>
              <a:t> </a:t>
            </a:r>
            <a:r>
              <a:rPr lang="de-DE" dirty="0" err="1"/>
              <a:t>policy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A0639-EA9C-4701-BC29-0CAC397E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whitelist</a:t>
            </a:r>
            <a:r>
              <a:rPr lang="de-DE" dirty="0"/>
              <a:t> / </a:t>
            </a:r>
            <a:r>
              <a:rPr lang="de-DE" dirty="0" err="1"/>
              <a:t>blacklist</a:t>
            </a:r>
            <a:r>
              <a:rPr lang="de-DE" dirty="0"/>
              <a:t> definierbar</a:t>
            </a:r>
          </a:p>
          <a:p>
            <a:r>
              <a:rPr lang="de-DE" dirty="0"/>
              <a:t>betrifft ausführbare </a:t>
            </a:r>
            <a:r>
              <a:rPr lang="de-DE" dirty="0" err="1"/>
              <a:t>dateien</a:t>
            </a:r>
            <a:r>
              <a:rPr lang="de-DE" dirty="0"/>
              <a:t>: exe, bat, </a:t>
            </a:r>
            <a:r>
              <a:rPr lang="de-DE" dirty="0" err="1"/>
              <a:t>vbs</a:t>
            </a:r>
            <a:r>
              <a:rPr lang="de-DE" dirty="0"/>
              <a:t>…</a:t>
            </a:r>
          </a:p>
          <a:p>
            <a:r>
              <a:rPr lang="de-DE" dirty="0" err="1"/>
              <a:t>dokumente</a:t>
            </a:r>
            <a:r>
              <a:rPr lang="de-DE" dirty="0"/>
              <a:t> nicht betroffen: </a:t>
            </a:r>
            <a:r>
              <a:rPr lang="de-DE" dirty="0" err="1"/>
              <a:t>office</a:t>
            </a:r>
            <a:r>
              <a:rPr lang="de-DE" dirty="0"/>
              <a:t>, </a:t>
            </a:r>
            <a:r>
              <a:rPr lang="de-DE" dirty="0" err="1"/>
              <a:t>pdf</a:t>
            </a:r>
            <a:r>
              <a:rPr lang="de-DE" dirty="0"/>
              <a:t>, </a:t>
            </a:r>
            <a:r>
              <a:rPr lang="de-DE" dirty="0" err="1"/>
              <a:t>bilder</a:t>
            </a:r>
            <a:r>
              <a:rPr lang="de-DE" dirty="0"/>
              <a:t>…</a:t>
            </a:r>
          </a:p>
          <a:p>
            <a:r>
              <a:rPr lang="de-DE" dirty="0"/>
              <a:t>hash-regel: erlaubt / verbietet ausführbare </a:t>
            </a:r>
            <a:r>
              <a:rPr lang="de-DE" dirty="0" err="1"/>
              <a:t>dateien</a:t>
            </a:r>
            <a:endParaRPr lang="de-DE" dirty="0"/>
          </a:p>
          <a:p>
            <a:r>
              <a:rPr lang="de-DE" dirty="0"/>
              <a:t>pfad-regel: erlaubt / verbietet </a:t>
            </a:r>
            <a:r>
              <a:rPr lang="de-DE" dirty="0" err="1"/>
              <a:t>ordner</a:t>
            </a:r>
            <a:r>
              <a:rPr lang="de-DE" dirty="0"/>
              <a:t> &amp; </a:t>
            </a:r>
            <a:r>
              <a:rPr lang="de-DE" dirty="0" err="1"/>
              <a:t>unterordner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586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45BDD-FF7A-4D34-A668-F87F95D9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SRP –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restriction</a:t>
            </a:r>
            <a:r>
              <a:rPr lang="de-DE" dirty="0"/>
              <a:t> </a:t>
            </a:r>
            <a:r>
              <a:rPr lang="de-DE" dirty="0" err="1"/>
              <a:t>policy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519C5-8496-4DC2-97FC-FCFFF4E1B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10890166" cy="3124201"/>
          </a:xfrm>
        </p:spPr>
        <p:txBody>
          <a:bodyPr/>
          <a:lstStyle/>
          <a:p>
            <a:r>
              <a:rPr lang="de-DE" dirty="0"/>
              <a:t>C:\programme &amp; C:\windows generell auf </a:t>
            </a:r>
            <a:r>
              <a:rPr lang="de-DE" dirty="0" err="1"/>
              <a:t>whitelist</a:t>
            </a:r>
            <a:endParaRPr lang="de-DE" dirty="0"/>
          </a:p>
          <a:p>
            <a:r>
              <a:rPr lang="de-DE" dirty="0" err="1"/>
              <a:t>rechtekombination</a:t>
            </a:r>
            <a:r>
              <a:rPr lang="de-DE" dirty="0"/>
              <a:t> „schreiben“ &amp; „ausführen“ vermeiden</a:t>
            </a:r>
          </a:p>
          <a:p>
            <a:r>
              <a:rPr lang="de-DE" dirty="0" err="1"/>
              <a:t>backup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/>
              <a:t>	eingeschränkte </a:t>
            </a:r>
            <a:r>
              <a:rPr lang="de-DE" dirty="0" err="1"/>
              <a:t>anwender</a:t>
            </a:r>
            <a:r>
              <a:rPr lang="de-DE" dirty="0"/>
              <a:t> → „als </a:t>
            </a:r>
            <a:r>
              <a:rPr lang="de-DE" dirty="0" err="1"/>
              <a:t>administrator</a:t>
            </a:r>
            <a:r>
              <a:rPr lang="de-DE" dirty="0"/>
              <a:t> ausführen“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policies</a:t>
            </a:r>
            <a:r>
              <a:rPr lang="de-DE" dirty="0"/>
              <a:t> löschen</a:t>
            </a:r>
          </a:p>
          <a:p>
            <a:pPr marL="0" indent="0">
              <a:buNone/>
            </a:pPr>
            <a:r>
              <a:rPr lang="de-DE" dirty="0"/>
              <a:t>	abgesicherter </a:t>
            </a:r>
            <a:r>
              <a:rPr lang="de-DE" dirty="0" err="1"/>
              <a:t>modus</a:t>
            </a:r>
            <a:r>
              <a:rPr lang="de-DE" dirty="0"/>
              <a:t> → löschen: 	</a:t>
            </a:r>
            <a:r>
              <a:rPr lang="de-DE" sz="1800" dirty="0"/>
              <a:t>HKEY_LOCAL_MACHINE\Software\</a:t>
            </a:r>
            <a:r>
              <a:rPr lang="de-DE" sz="1800" dirty="0" err="1"/>
              <a:t>Policies</a:t>
            </a:r>
            <a:r>
              <a:rPr lang="de-DE" sz="1800" dirty="0"/>
              <a:t>\Microsoft\Windows\</a:t>
            </a:r>
            <a:r>
              <a:rPr lang="de-DE" sz="1800" dirty="0" err="1"/>
              <a:t>safer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6863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164</Words>
  <Application>Microsoft Office PowerPoint</Application>
  <PresentationFormat>Breitbild</PresentationFormat>
  <Paragraphs>47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Netz</vt:lpstr>
      <vt:lpstr>Application Blacklisting</vt:lpstr>
      <vt:lpstr>Application Blacklisting</vt:lpstr>
      <vt:lpstr>applocker</vt:lpstr>
      <vt:lpstr>applocker</vt:lpstr>
      <vt:lpstr>applocker</vt:lpstr>
      <vt:lpstr>UAC - user account control</vt:lpstr>
      <vt:lpstr>UAC - user account control</vt:lpstr>
      <vt:lpstr>SRP – software restriction policy</vt:lpstr>
      <vt:lpstr>SRP – software restriction policy</vt:lpstr>
      <vt:lpstr>Restrictor</vt:lpstr>
      <vt:lpstr>Restrictor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Blacklisting</dc:title>
  <dc:creator>stax</dc:creator>
  <cp:lastModifiedBy>stax</cp:lastModifiedBy>
  <cp:revision>22</cp:revision>
  <dcterms:created xsi:type="dcterms:W3CDTF">2017-08-16T12:41:12Z</dcterms:created>
  <dcterms:modified xsi:type="dcterms:W3CDTF">2017-08-16T16:08:08Z</dcterms:modified>
</cp:coreProperties>
</file>