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1917"/>
    <a:srgbClr val="FE2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1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0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1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1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B4D-5640-457E-86F8-F03DEDCC535B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CDC0-DC6A-450A-A99C-4C61A4E93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5" y="0"/>
            <a:ext cx="385762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80" y="381000"/>
            <a:ext cx="3429000" cy="6096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952875" y="4400550"/>
            <a:ext cx="1038225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76675" y="4638675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91100" y="4162425"/>
            <a:ext cx="105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Height 35px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60359" y="5295186"/>
            <a:ext cx="2105025" cy="28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65384" y="5139095"/>
            <a:ext cx="151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Sentence case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6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7" y="0"/>
            <a:ext cx="385762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9210" y="2036898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Everything looks good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9210" y="3244334"/>
            <a:ext cx="243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Keep pricing reasonable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66" y="0"/>
            <a:ext cx="219846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3"/>
          <a:stretch/>
        </p:blipFill>
        <p:spPr>
          <a:xfrm>
            <a:off x="7577992" y="-1"/>
            <a:ext cx="1934308" cy="684530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514476" y="717352"/>
            <a:ext cx="1695611" cy="501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46895" y="702701"/>
            <a:ext cx="1450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Use below values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68755" y="632460"/>
            <a:ext cx="0" cy="1485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471773"/>
              </p:ext>
            </p:extLst>
          </p:nvPr>
        </p:nvGraphicFramePr>
        <p:xfrm>
          <a:off x="3210087" y="992773"/>
          <a:ext cx="4188141" cy="74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5" imgW="4571280" imgH="812520" progId="Photoshop.Image.18">
                  <p:embed/>
                </p:oleObj>
              </mc:Choice>
              <mc:Fallback>
                <p:oleObj name="Image" r:id="rId5" imgW="4571280" imgH="812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0087" y="992773"/>
                        <a:ext cx="4188141" cy="744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1953122" y="2270125"/>
            <a:ext cx="1657905" cy="188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03552" y="208915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Bottom stroke missing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39577" y="4254242"/>
            <a:ext cx="16002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39777" y="3942576"/>
            <a:ext cx="90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1px gap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91904" y="4819089"/>
            <a:ext cx="1657905" cy="188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2334" y="4638114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Proximanova</a:t>
            </a:r>
            <a:r>
              <a:rPr lang="en-US" dirty="0" smtClean="0">
                <a:solidFill>
                  <a:srgbClr val="FF0000"/>
                </a:solidFill>
              </a:rPr>
              <a:t> semi bold 16px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3" idx="1"/>
          </p:cNvCxnSpPr>
          <p:nvPr/>
        </p:nvCxnSpPr>
        <p:spPr>
          <a:xfrm flipH="1">
            <a:off x="1130708" y="3602283"/>
            <a:ext cx="2196834" cy="433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27542" y="3279117"/>
            <a:ext cx="1774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Text center align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324493" y="2627639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same font size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0800000" flipV="1">
            <a:off x="843866" y="664167"/>
            <a:ext cx="12700" cy="4665609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56567" y="5473337"/>
            <a:ext cx="2185767" cy="1123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61723" y="5876099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is different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638195" y="256921"/>
            <a:ext cx="1066800" cy="23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63796" y="-97205"/>
            <a:ext cx="250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need of drop shadow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 color #</a:t>
            </a:r>
            <a:r>
              <a:rPr lang="en-US" dirty="0" err="1" smtClean="0">
                <a:solidFill>
                  <a:srgbClr val="FF0000"/>
                </a:solidFill>
              </a:rPr>
              <a:t>dedede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6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0" y="-79078"/>
            <a:ext cx="3172304" cy="6858000"/>
            <a:chOff x="0" y="-79078"/>
            <a:chExt cx="3172304" cy="68580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9078"/>
              <a:ext cx="3172304" cy="6858000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574852" y="2241779"/>
              <a:ext cx="409086" cy="215444"/>
              <a:chOff x="574852" y="2241779"/>
              <a:chExt cx="409086" cy="21544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57091" y="2301876"/>
                <a:ext cx="244609" cy="95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74852" y="2241779"/>
                <a:ext cx="4090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FE2B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10px</a:t>
                </a:r>
                <a:endParaRPr lang="en-US" sz="800" dirty="0">
                  <a:solidFill>
                    <a:srgbClr val="FE2B2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09" y="0"/>
            <a:ext cx="3857625" cy="6858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6246036" y="560598"/>
            <a:ext cx="1594483" cy="13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40519" y="544419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White background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6773719" y="1695816"/>
            <a:ext cx="873177" cy="515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46896" y="1888609"/>
            <a:ext cx="250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need of drop shadow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 color #</a:t>
            </a:r>
            <a:r>
              <a:rPr lang="en-US" dirty="0" err="1" smtClean="0">
                <a:solidFill>
                  <a:srgbClr val="FF0000"/>
                </a:solidFill>
              </a:rPr>
              <a:t>dedede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10087" y="3840246"/>
            <a:ext cx="1021080" cy="403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82751" y="3570926"/>
            <a:ext cx="211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Rounded Corner 3px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6763" y="4820193"/>
            <a:ext cx="3533324" cy="107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60033" y="5366446"/>
            <a:ext cx="17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Bg</a:t>
            </a:r>
            <a:r>
              <a:rPr lang="en-US" dirty="0" smtClean="0">
                <a:solidFill>
                  <a:srgbClr val="FF0000"/>
                </a:solidFill>
              </a:rPr>
              <a:t> color #FFFFFF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7110088" y="5212080"/>
            <a:ext cx="449945" cy="339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46036" y="4624251"/>
            <a:ext cx="2077809" cy="39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23845" y="44395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Missing line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90" y="-29548"/>
            <a:ext cx="3172304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40764" y="2674932"/>
            <a:ext cx="143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Missing icons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946405" y="2859598"/>
            <a:ext cx="2294359" cy="980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</p:cNvCxnSpPr>
          <p:nvPr/>
        </p:nvCxnSpPr>
        <p:spPr>
          <a:xfrm>
            <a:off x="9673849" y="2859598"/>
            <a:ext cx="1031984" cy="27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0" y="1457691"/>
            <a:ext cx="1326883" cy="1743904"/>
          </a:xfrm>
          <a:prstGeom prst="rect">
            <a:avLst/>
          </a:prstGeom>
          <a:noFill/>
          <a:ln>
            <a:solidFill>
              <a:srgbClr val="FE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2034679" y="20878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 these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1379" y="1366898"/>
            <a:ext cx="105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Height 30px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043277" y="1536189"/>
            <a:ext cx="797242" cy="8519"/>
          </a:xfrm>
          <a:prstGeom prst="straightConnector1">
            <a:avLst/>
          </a:prstGeom>
          <a:ln>
            <a:solidFill>
              <a:srgbClr val="FE19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7" y="0"/>
            <a:ext cx="385762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655236" y="674898"/>
            <a:ext cx="1594483" cy="13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49719" y="658719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White background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6903" y="3986119"/>
            <a:ext cx="839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10px gap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4669211" y="4038600"/>
            <a:ext cx="597692" cy="101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32325" y="3986119"/>
            <a:ext cx="527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926080" y="865088"/>
            <a:ext cx="2040610" cy="797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66690" y="1164340"/>
            <a:ext cx="250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need of drop shadow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 color #</a:t>
            </a:r>
            <a:r>
              <a:rPr lang="en-US" dirty="0" err="1" smtClean="0">
                <a:solidFill>
                  <a:srgbClr val="FF0000"/>
                </a:solidFill>
              </a:rPr>
              <a:t>dedede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1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Adobe Photoshop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Yerramala, Sudeep (Cognizant)</dc:creator>
  <cp:lastModifiedBy>Yerramala, Sudeep (Cognizant)</cp:lastModifiedBy>
  <cp:revision>10</cp:revision>
  <dcterms:created xsi:type="dcterms:W3CDTF">2017-11-25T05:32:36Z</dcterms:created>
  <dcterms:modified xsi:type="dcterms:W3CDTF">2017-11-25T06:32:32Z</dcterms:modified>
</cp:coreProperties>
</file>