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4" rtl="1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6858000" cy="9906000" type="A4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1" d="100"/>
          <a:sy n="71" d="100"/>
        </p:scale>
        <p:origin x="-1644" y="-11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320DCE2-F792-48EF-8CBA-6C4646BC6FD5}" type="datetimeFigureOut">
              <a:rPr lang="he-IL" smtClean="0"/>
              <a:pPr/>
              <a:t>י"ב/סיון/תשע"א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415509F-A982-47B9-BFF2-35A7CDBF247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907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C684-A9D8-465D-863B-EDAE0BA0B1D5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DC67-F971-477F-A38D-B8568186C2BE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A637-ECB8-4EB1-809A-3F2A74AE061D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AC68-872D-4CC6-9A88-D7145B6E2328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38AC5-E447-4801-85F7-C1CB89D41BCA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1D4D-2866-4759-8633-2A0D35878262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E5E-DC22-411C-A63D-0BF09DDA7968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955A5-1515-4AE8-A700-D4BCDB722EA9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4A2D-8895-4E1E-A025-6433C2CD3849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EF9B-3779-4B3E-9DB5-41CB4D40DFEF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EB0C1-7278-47CF-8DB5-85CEB5F40FB6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7FF8E-1228-4811-A1CE-F92FF041702A}" type="datetime8">
              <a:rPr lang="he-IL" smtClean="0"/>
              <a:pPr/>
              <a:t>14 יוני 11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32656" y="3002783"/>
            <a:ext cx="6172200" cy="1651000"/>
          </a:xfrm>
        </p:spPr>
        <p:txBody>
          <a:bodyPr/>
          <a:lstStyle/>
          <a:p>
            <a:r>
              <a:rPr lang="he-IL" dirty="0" smtClean="0">
                <a:cs typeface="+mn-cs"/>
              </a:rPr>
              <a:t>המצב הקיים</a:t>
            </a:r>
            <a:endParaRPr lang="he-IL" dirty="0">
              <a:cs typeface="+mn-cs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156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76672" y="272480"/>
            <a:ext cx="5829300" cy="702078"/>
          </a:xfrm>
        </p:spPr>
        <p:txBody>
          <a:bodyPr>
            <a:norm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he-IL" sz="2400" b="1" dirty="0">
                <a:latin typeface="Arial" pitchFamily="34" charset="0"/>
                <a:ea typeface="+mn-ea"/>
                <a:cs typeface="Arial" pitchFamily="34" charset="0"/>
              </a:rPr>
              <a:t>תרשים תוכן</a:t>
            </a:r>
          </a:p>
        </p:txBody>
      </p:sp>
      <p:sp>
        <p:nvSpPr>
          <p:cNvPr id="6" name="מלבן 5"/>
          <p:cNvSpPr/>
          <p:nvPr/>
        </p:nvSpPr>
        <p:spPr>
          <a:xfrm>
            <a:off x="782836" y="1851236"/>
            <a:ext cx="1224136" cy="70207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שחקנים</a:t>
            </a:r>
            <a:endParaRPr lang="he-IL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מלבן 6"/>
          <p:cNvSpPr/>
          <p:nvPr/>
        </p:nvSpPr>
        <p:spPr>
          <a:xfrm>
            <a:off x="793732" y="3621946"/>
            <a:ext cx="1224136" cy="70207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עמדות משחק</a:t>
            </a:r>
            <a:endParaRPr lang="he-IL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793732" y="6207654"/>
            <a:ext cx="1224136" cy="70207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he-IL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טכנאים</a:t>
            </a:r>
            <a:endParaRPr lang="he-IL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85184" y="6207654"/>
            <a:ext cx="1224136" cy="70207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הזמנות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he-IL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טכנאים</a:t>
            </a:r>
          </a:p>
        </p:txBody>
      </p:sp>
      <p:sp>
        <p:nvSpPr>
          <p:cNvPr id="11" name="מלבן 10"/>
          <p:cNvSpPr/>
          <p:nvPr/>
        </p:nvSpPr>
        <p:spPr>
          <a:xfrm>
            <a:off x="5085184" y="1851236"/>
            <a:ext cx="1224136" cy="70207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שחקנים</a:t>
            </a:r>
            <a:endParaRPr lang="he-IL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82836" y="1451127"/>
            <a:ext cx="468052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085184" y="5807545"/>
            <a:ext cx="468052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4704" y="3229071"/>
            <a:ext cx="468052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93732" y="5838322"/>
            <a:ext cx="468052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85184" y="1471966"/>
            <a:ext cx="468052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E1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5</a:t>
            </a:fld>
            <a:endParaRPr lang="he-IL"/>
          </a:p>
        </p:txBody>
      </p:sp>
      <p:sp>
        <p:nvSpPr>
          <p:cNvPr id="28" name="מלבן 27"/>
          <p:cNvSpPr/>
          <p:nvPr/>
        </p:nvSpPr>
        <p:spPr>
          <a:xfrm>
            <a:off x="5085184" y="3621946"/>
            <a:ext cx="1224136" cy="70207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עמדות משחק</a:t>
            </a:r>
            <a:endParaRPr lang="he-IL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85184" y="3238072"/>
            <a:ext cx="468052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E2</a:t>
            </a:r>
          </a:p>
        </p:txBody>
      </p:sp>
      <p:sp>
        <p:nvSpPr>
          <p:cNvPr id="4" name="אליפסה 3"/>
          <p:cNvSpPr/>
          <p:nvPr/>
        </p:nvSpPr>
        <p:spPr>
          <a:xfrm>
            <a:off x="2939586" y="4280925"/>
            <a:ext cx="1375122" cy="1326147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מרכז</a:t>
            </a:r>
            <a:endParaRPr lang="he-IL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9" name="מחבר חץ ישר 28"/>
          <p:cNvCxnSpPr>
            <a:stCxn id="4" idx="7"/>
            <a:endCxn id="28" idx="1"/>
          </p:cNvCxnSpPr>
          <p:nvPr/>
        </p:nvCxnSpPr>
        <p:spPr>
          <a:xfrm flipV="1">
            <a:off x="4113326" y="3972985"/>
            <a:ext cx="971858" cy="50215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מחבר חץ ישר 22"/>
          <p:cNvCxnSpPr>
            <a:stCxn id="4" idx="5"/>
            <a:endCxn id="9" idx="1"/>
          </p:cNvCxnSpPr>
          <p:nvPr/>
        </p:nvCxnSpPr>
        <p:spPr>
          <a:xfrm>
            <a:off x="4113326" y="5412862"/>
            <a:ext cx="971858" cy="114583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מחבר חץ ישר 18"/>
          <p:cNvCxnSpPr>
            <a:stCxn id="4" idx="0"/>
            <a:endCxn id="11" idx="1"/>
          </p:cNvCxnSpPr>
          <p:nvPr/>
        </p:nvCxnSpPr>
        <p:spPr>
          <a:xfrm flipV="1">
            <a:off x="3627147" y="2202275"/>
            <a:ext cx="1458037" cy="207865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מחבר חץ ישר 16"/>
          <p:cNvCxnSpPr>
            <a:stCxn id="8" idx="3"/>
            <a:endCxn id="4" idx="3"/>
          </p:cNvCxnSpPr>
          <p:nvPr/>
        </p:nvCxnSpPr>
        <p:spPr>
          <a:xfrm flipV="1">
            <a:off x="2017868" y="5412862"/>
            <a:ext cx="1123100" cy="114583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מחבר חץ ישר 14"/>
          <p:cNvCxnSpPr>
            <a:endCxn id="4" idx="1"/>
          </p:cNvCxnSpPr>
          <p:nvPr/>
        </p:nvCxnSpPr>
        <p:spPr>
          <a:xfrm>
            <a:off x="2017868" y="3989628"/>
            <a:ext cx="1123100" cy="48550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מחבר חץ ישר 12"/>
          <p:cNvCxnSpPr>
            <a:endCxn id="4" idx="0"/>
          </p:cNvCxnSpPr>
          <p:nvPr/>
        </p:nvCxnSpPr>
        <p:spPr>
          <a:xfrm>
            <a:off x="2006972" y="2286308"/>
            <a:ext cx="1620175" cy="199461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מלבן 5"/>
          <p:cNvSpPr/>
          <p:nvPr/>
        </p:nvSpPr>
        <p:spPr>
          <a:xfrm>
            <a:off x="782836" y="7870117"/>
            <a:ext cx="1224136" cy="70207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שחקנים</a:t>
            </a:r>
            <a:endParaRPr lang="he-IL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2836" y="7475452"/>
            <a:ext cx="468052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E1</a:t>
            </a:r>
          </a:p>
        </p:txBody>
      </p:sp>
      <p:cxnSp>
        <p:nvCxnSpPr>
          <p:cNvPr id="26" name="מחבר חץ ישר 12"/>
          <p:cNvCxnSpPr>
            <a:stCxn id="24" idx="3"/>
            <a:endCxn id="4" idx="4"/>
          </p:cNvCxnSpPr>
          <p:nvPr/>
        </p:nvCxnSpPr>
        <p:spPr>
          <a:xfrm flipV="1">
            <a:off x="2006972" y="5607072"/>
            <a:ext cx="1620175" cy="261408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מלבן 8"/>
          <p:cNvSpPr/>
          <p:nvPr/>
        </p:nvSpPr>
        <p:spPr>
          <a:xfrm>
            <a:off x="5085184" y="7875561"/>
            <a:ext cx="1224136" cy="702078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הזמנות</a:t>
            </a:r>
            <a:endParaRPr lang="en-US" dirty="0" smtClean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algn="ctr"/>
            <a:r>
              <a:rPr lang="he-IL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טכנאים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85184" y="7475452"/>
            <a:ext cx="468052" cy="36933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E3</a:t>
            </a:r>
          </a:p>
        </p:txBody>
      </p:sp>
      <p:cxnSp>
        <p:nvCxnSpPr>
          <p:cNvPr id="43" name="מחבר חץ ישר 22"/>
          <p:cNvCxnSpPr>
            <a:stCxn id="4" idx="4"/>
            <a:endCxn id="41" idx="1"/>
          </p:cNvCxnSpPr>
          <p:nvPr/>
        </p:nvCxnSpPr>
        <p:spPr>
          <a:xfrm>
            <a:off x="3627147" y="5607072"/>
            <a:ext cx="1458037" cy="261952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90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27</Words>
  <Application>Microsoft Office PowerPoint</Application>
  <PresentationFormat>A4 Paper (210x297 mm)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ערכת נושא של Office</vt:lpstr>
      <vt:lpstr>המצב הקיים</vt:lpstr>
      <vt:lpstr>תרשים תוכן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תרשים תוכן</dc:title>
  <dc:creator>Shahar</dc:creator>
  <cp:lastModifiedBy>skyline</cp:lastModifiedBy>
  <cp:revision>33</cp:revision>
  <cp:lastPrinted>2011-06-14T17:43:32Z</cp:lastPrinted>
  <dcterms:created xsi:type="dcterms:W3CDTF">2011-03-26T09:42:53Z</dcterms:created>
  <dcterms:modified xsi:type="dcterms:W3CDTF">2011-06-14T17:44:50Z</dcterms:modified>
</cp:coreProperties>
</file>