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rtl="1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6858000" cy="9906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96" y="-24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20DCE2-F792-48EF-8CBA-6C4646BC6FD5}" type="datetimeFigureOut">
              <a:rPr lang="he-IL" smtClean="0"/>
              <a:pPr/>
              <a:t>י"ב/סיון/תשע"א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415509F-A982-47B9-BFF2-35A7CDBF247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07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C684-A9D8-465D-863B-EDAE0BA0B1D5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DC67-F971-477F-A38D-B8568186C2BE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637-ECB8-4EB1-809A-3F2A74AE061D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AC68-872D-4CC6-9A88-D7145B6E2328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C5-E447-4801-85F7-C1CB89D41BC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1D4D-2866-4759-8633-2A0D35878262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E5E-DC22-411C-A63D-0BF09DDA7968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55A5-1515-4AE8-A700-D4BCDB722EA9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4A2D-8895-4E1E-A025-6433C2CD3849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EF9B-3779-4B3E-9DB5-41CB4D40DFEF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B0C1-7278-47CF-8DB5-85CEB5F40FB6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F8E-1228-4811-A1CE-F92FF041702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2656" y="3002783"/>
            <a:ext cx="6172200" cy="1651000"/>
          </a:xfrm>
        </p:spPr>
        <p:txBody>
          <a:bodyPr/>
          <a:lstStyle/>
          <a:p>
            <a:r>
              <a:rPr lang="he-IL" dirty="0" smtClean="0">
                <a:cs typeface="+mn-cs"/>
              </a:rPr>
              <a:t>המצב הקיים</a:t>
            </a:r>
            <a:endParaRPr lang="he-IL" dirty="0"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56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6672" y="272480"/>
            <a:ext cx="5829300" cy="702078"/>
          </a:xfrm>
        </p:spPr>
        <p:txBody>
          <a:bodyPr>
            <a:norm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he-IL" sz="2400" b="1" dirty="0">
                <a:latin typeface="Arial" pitchFamily="34" charset="0"/>
                <a:ea typeface="+mn-ea"/>
                <a:cs typeface="Arial" pitchFamily="34" charset="0"/>
              </a:rPr>
              <a:t>תרשים תוכן</a:t>
            </a:r>
          </a:p>
        </p:txBody>
      </p:sp>
      <p:sp>
        <p:nvSpPr>
          <p:cNvPr id="6" name="מלבן 5"/>
          <p:cNvSpPr/>
          <p:nvPr/>
        </p:nvSpPr>
        <p:spPr>
          <a:xfrm>
            <a:off x="764704" y="2417718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שחקנים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793732" y="4601961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עמדות משחק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764704" y="7137243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טכנאים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85184" y="7137243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הזמנות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טכנאים</a:t>
            </a:r>
            <a:endParaRPr lang="he-IL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85184" y="2417719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שחקנים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4704" y="2017609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85184" y="6737134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E3</a:t>
            </a:r>
            <a:endParaRPr lang="en-US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4704" y="4209086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E2</a:t>
            </a:r>
            <a:endParaRPr lang="en-US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4704" y="6757973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E3</a:t>
            </a:r>
            <a:endParaRPr lang="en-US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85184" y="2038449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E1</a:t>
            </a:r>
            <a:endParaRPr lang="en-US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5085184" y="4592960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עמדות משחק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5184" y="4209086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E2</a:t>
            </a:r>
            <a:endParaRPr lang="en-US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אליפסה 3"/>
          <p:cNvSpPr/>
          <p:nvPr/>
        </p:nvSpPr>
        <p:spPr>
          <a:xfrm>
            <a:off x="2939586" y="4280925"/>
            <a:ext cx="1375122" cy="132614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מרכז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מחבר חץ ישר 28"/>
          <p:cNvCxnSpPr>
            <a:stCxn id="4" idx="6"/>
            <a:endCxn id="28" idx="1"/>
          </p:cNvCxnSpPr>
          <p:nvPr/>
        </p:nvCxnSpPr>
        <p:spPr>
          <a:xfrm>
            <a:off x="4314708" y="4943999"/>
            <a:ext cx="77047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>
            <a:stCxn id="4" idx="5"/>
            <a:endCxn id="9" idx="1"/>
          </p:cNvCxnSpPr>
          <p:nvPr/>
        </p:nvCxnSpPr>
        <p:spPr>
          <a:xfrm>
            <a:off x="4113326" y="5412862"/>
            <a:ext cx="971858" cy="207542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4" idx="7"/>
            <a:endCxn id="11" idx="1"/>
          </p:cNvCxnSpPr>
          <p:nvPr/>
        </p:nvCxnSpPr>
        <p:spPr>
          <a:xfrm flipV="1">
            <a:off x="4113326" y="2768758"/>
            <a:ext cx="971858" cy="170637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8" idx="3"/>
            <a:endCxn id="4" idx="3"/>
          </p:cNvCxnSpPr>
          <p:nvPr/>
        </p:nvCxnSpPr>
        <p:spPr>
          <a:xfrm flipV="1">
            <a:off x="1988840" y="5412862"/>
            <a:ext cx="1152128" cy="207542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7" idx="3"/>
            <a:endCxn id="4" idx="2"/>
          </p:cNvCxnSpPr>
          <p:nvPr/>
        </p:nvCxnSpPr>
        <p:spPr>
          <a:xfrm flipV="1">
            <a:off x="2017868" y="4943999"/>
            <a:ext cx="921718" cy="90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6" idx="3"/>
            <a:endCxn id="4" idx="1"/>
          </p:cNvCxnSpPr>
          <p:nvPr/>
        </p:nvCxnSpPr>
        <p:spPr>
          <a:xfrm>
            <a:off x="1988840" y="2768757"/>
            <a:ext cx="1152128" cy="17063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22</Words>
  <Application>Microsoft Office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ערכת נושא של Office</vt:lpstr>
      <vt:lpstr>המצב הקיים</vt:lpstr>
      <vt:lpstr>תרשים תוכן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תרשים תוכן</dc:title>
  <dc:creator>Shahar</dc:creator>
  <cp:lastModifiedBy>skyline</cp:lastModifiedBy>
  <cp:revision>32</cp:revision>
  <dcterms:created xsi:type="dcterms:W3CDTF">2011-03-26T09:42:53Z</dcterms:created>
  <dcterms:modified xsi:type="dcterms:W3CDTF">2011-06-14T16:22:09Z</dcterms:modified>
</cp:coreProperties>
</file>