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413" autoAdjust="0"/>
    <p:restoredTop sz="94653" autoAdjust="0"/>
  </p:normalViewPr>
  <p:slideViewPr>
    <p:cSldViewPr>
      <p:cViewPr varScale="1">
        <p:scale>
          <a:sx n="91" d="100"/>
          <a:sy n="91" d="100"/>
        </p:scale>
        <p:origin x="-114" y="-3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D7B90-129D-4A85-9D43-39D6F98A2E1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D0714C1-C41C-4788-B05B-41E49940E159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מרכז משחקים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46169E84-3221-42B4-9170-71F6E690D756}" type="parTrans" cxnId="{F38194F1-EF13-4E21-A162-C0D06FB3E406}">
      <dgm:prSet/>
      <dgm:spPr/>
      <dgm:t>
        <a:bodyPr/>
        <a:lstStyle/>
        <a:p>
          <a:pPr rtl="1"/>
          <a:endParaRPr lang="he-IL"/>
        </a:p>
      </dgm:t>
    </dgm:pt>
    <dgm:pt modelId="{BD87F0CF-D027-41E6-BF5C-8FBD81028408}" type="sibTrans" cxnId="{F38194F1-EF13-4E21-A162-C0D06FB3E406}">
      <dgm:prSet/>
      <dgm:spPr/>
      <dgm:t>
        <a:bodyPr/>
        <a:lstStyle/>
        <a:p>
          <a:pPr rtl="1"/>
          <a:endParaRPr lang="he-IL"/>
        </a:p>
      </dgm:t>
    </dgm:pt>
    <dgm:pt modelId="{17174933-30CF-4F3B-942E-5D0E4C444F82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שחקנים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19AD03DD-D71C-4D26-9228-C4C2D81655BC}" type="parTrans" cxnId="{EC48834F-CF9D-4F84-8243-21FAD32E8918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7F731E9B-8BD9-4DFE-8A01-E61850F8E2FA}" type="sibTrans" cxnId="{EC48834F-CF9D-4F84-8243-21FAD32E8918}">
      <dgm:prSet/>
      <dgm:spPr/>
      <dgm:t>
        <a:bodyPr/>
        <a:lstStyle/>
        <a:p>
          <a:pPr rtl="1"/>
          <a:endParaRPr lang="he-IL"/>
        </a:p>
      </dgm:t>
    </dgm:pt>
    <dgm:pt modelId="{8FC45376-4C2E-4681-BE9C-08806A3E9AF3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עמדות משחק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56CD6993-EA3D-45F6-A73D-57881F494D55}" type="parTrans" cxnId="{5E73764F-1C1C-4668-A911-E779FBF3260B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82DB883B-6F43-4DF6-BB8B-7B862E612739}" type="sibTrans" cxnId="{5E73764F-1C1C-4668-A911-E779FBF3260B}">
      <dgm:prSet/>
      <dgm:spPr/>
      <dgm:t>
        <a:bodyPr/>
        <a:lstStyle/>
        <a:p>
          <a:pPr rtl="1"/>
          <a:endParaRPr lang="he-IL"/>
        </a:p>
      </dgm:t>
    </dgm:pt>
    <dgm:pt modelId="{225A3BA5-EAF5-4B3E-B41E-2E227F176AB8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רישום שחקן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7F60AC0F-CAA2-43AE-BEBA-7E971E836B2B}" type="parTrans" cxnId="{E58BE5F2-AA36-4C4B-8859-7856089739C7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DCBFC9B3-F637-48B8-AC56-013908652F01}" type="sibTrans" cxnId="{E58BE5F2-AA36-4C4B-8859-7856089739C7}">
      <dgm:prSet/>
      <dgm:spPr/>
      <dgm:t>
        <a:bodyPr/>
        <a:lstStyle/>
        <a:p>
          <a:pPr rtl="1"/>
          <a:endParaRPr lang="he-IL"/>
        </a:p>
      </dgm:t>
    </dgm:pt>
    <dgm:pt modelId="{33A43DF8-8828-45D2-90E7-6901E08E89FF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עדכון שחקן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C8330CE4-25AC-4176-B689-520B012CC49D}" type="parTrans" cxnId="{4E5779D8-864F-4288-98AC-6EB53B44D551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30B9E350-ED20-4B3D-B653-BFAFAF359205}" type="sibTrans" cxnId="{4E5779D8-864F-4288-98AC-6EB53B44D551}">
      <dgm:prSet/>
      <dgm:spPr/>
      <dgm:t>
        <a:bodyPr/>
        <a:lstStyle/>
        <a:p>
          <a:pPr rtl="1"/>
          <a:endParaRPr lang="he-IL"/>
        </a:p>
      </dgm:t>
    </dgm:pt>
    <dgm:pt modelId="{9219CEDD-E712-4657-BFE9-9CD67973E360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חיפוש שחקן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8F5F9078-11A0-43FA-8B38-C21799DD2778}" type="parTrans" cxnId="{C6FEB8F7-A2FF-4ACA-A597-800C81FB40F0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4F8FEFFD-D376-4FF1-894F-8BCCA9E5F981}" type="sibTrans" cxnId="{C6FEB8F7-A2FF-4ACA-A597-800C81FB40F0}">
      <dgm:prSet/>
      <dgm:spPr/>
      <dgm:t>
        <a:bodyPr/>
        <a:lstStyle/>
        <a:p>
          <a:pPr rtl="1"/>
          <a:endParaRPr lang="he-IL"/>
        </a:p>
      </dgm:t>
    </dgm:pt>
    <dgm:pt modelId="{0877D9D1-ED97-4290-B178-5AABBB8747F4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חיפוש עמדה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EC9B2E3B-758F-498E-BF1E-E7BE64DEC407}" type="parTrans" cxnId="{7D2E7E57-DAF8-4E5F-BC38-D5888DDA6CA1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852D7548-280A-4848-8473-FDA56662DA53}" type="sibTrans" cxnId="{7D2E7E57-DAF8-4E5F-BC38-D5888DDA6CA1}">
      <dgm:prSet/>
      <dgm:spPr/>
      <dgm:t>
        <a:bodyPr/>
        <a:lstStyle/>
        <a:p>
          <a:pPr rtl="1"/>
          <a:endParaRPr lang="he-IL"/>
        </a:p>
      </dgm:t>
    </dgm:pt>
    <dgm:pt modelId="{743F63E7-4539-4883-8B5A-300FD7F9C01F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עדכון עמדה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12FA1614-FC54-423D-85BF-42C29086AF6E}" type="parTrans" cxnId="{682AED2C-A449-4894-A6A6-FCCB8EF45449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15F4177C-176E-44B2-86ED-215DBEC6001D}" type="sibTrans" cxnId="{682AED2C-A449-4894-A6A6-FCCB8EF45449}">
      <dgm:prSet/>
      <dgm:spPr/>
      <dgm:t>
        <a:bodyPr/>
        <a:lstStyle/>
        <a:p>
          <a:pPr rtl="1"/>
          <a:endParaRPr lang="he-IL"/>
        </a:p>
      </dgm:t>
    </dgm:pt>
    <dgm:pt modelId="{337CEE59-E327-4233-8360-7A5F8851827E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רמת שחקן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EC44181E-4E94-4D8A-9223-57BBBE722A10}" type="parTrans" cxnId="{1915CCB3-16C3-4A36-83C2-18E7084169D5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DA474D04-2470-45C8-A516-19220819B4B1}" type="sibTrans" cxnId="{1915CCB3-16C3-4A36-83C2-18E7084169D5}">
      <dgm:prSet/>
      <dgm:spPr/>
      <dgm:t>
        <a:bodyPr/>
        <a:lstStyle/>
        <a:p>
          <a:pPr rtl="1"/>
          <a:endParaRPr lang="he-IL"/>
        </a:p>
      </dgm:t>
    </dgm:pt>
    <dgm:pt modelId="{671F215E-437B-4A68-9B78-0619CF7A285B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דוח הפעלות עמדות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102CC6D2-EDF6-4A49-B20E-74E5A7EB0E3B}" type="parTrans" cxnId="{74F3E8A6-F514-4FE0-A79E-60344C54B6CE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F7987053-B839-46BF-8F85-E6DD06D931EC}" type="sibTrans" cxnId="{74F3E8A6-F514-4FE0-A79E-60344C54B6CE}">
      <dgm:prSet/>
      <dgm:spPr/>
      <dgm:t>
        <a:bodyPr/>
        <a:lstStyle/>
        <a:p>
          <a:pPr rtl="1"/>
          <a:endParaRPr lang="he-IL"/>
        </a:p>
      </dgm:t>
    </dgm:pt>
    <dgm:pt modelId="{D68BBB6B-5EF7-4102-BA26-340069589C2D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רישום רמה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7E48853A-50A5-41FD-83EA-DF99B3079B55}" type="parTrans" cxnId="{E2B871A9-16FE-4CA4-9726-9CB2144213C6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DADF8DC3-3A7B-4AFE-B992-19224853BA7A}" type="sibTrans" cxnId="{E2B871A9-16FE-4CA4-9726-9CB2144213C6}">
      <dgm:prSet/>
      <dgm:spPr/>
      <dgm:t>
        <a:bodyPr/>
        <a:lstStyle/>
        <a:p>
          <a:pPr rtl="1"/>
          <a:endParaRPr lang="he-IL"/>
        </a:p>
      </dgm:t>
    </dgm:pt>
    <dgm:pt modelId="{AD0F14B9-A3CC-4F47-BEB8-03EC02D6D40E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smtClean="0">
              <a:solidFill>
                <a:schemeClr val="accent3">
                  <a:lumMod val="20000"/>
                  <a:lumOff val="80000"/>
                </a:schemeClr>
              </a:solidFill>
            </a:rPr>
            <a:t>עדכון רמה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BE9A850B-5CCC-44FB-B8AA-C150A1EA760A}" type="parTrans" cxnId="{9A799B7B-F5BC-4D01-8301-D4E679959147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5E89C8C7-3B11-4CDE-90DE-8EA3F17EE4E0}" type="sibTrans" cxnId="{9A799B7B-F5BC-4D01-8301-D4E679959147}">
      <dgm:prSet/>
      <dgm:spPr/>
      <dgm:t>
        <a:bodyPr/>
        <a:lstStyle/>
        <a:p>
          <a:pPr rtl="1"/>
          <a:endParaRPr lang="he-IL"/>
        </a:p>
      </dgm:t>
    </dgm:pt>
    <dgm:pt modelId="{251F53F9-9BEB-4DF7-9D5A-95E451BAA3B4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טכנאי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39469951-0BFA-4310-A932-711D69E681E2}" type="parTrans" cxnId="{3249E650-7DD2-4747-9AFE-17E3EA1BE6CB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CA1E1FF0-E71A-42E3-A062-9166B8DC5921}" type="sibTrans" cxnId="{3249E650-7DD2-4747-9AFE-17E3EA1BE6CB}">
      <dgm:prSet/>
      <dgm:spPr/>
      <dgm:t>
        <a:bodyPr/>
        <a:lstStyle/>
        <a:p>
          <a:endParaRPr lang="en-US"/>
        </a:p>
      </dgm:t>
    </dgm:pt>
    <dgm:pt modelId="{01D4CFC3-D80C-452B-A083-91A219AD4788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רישום טכנאי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B8BF00A3-2E76-428C-92D4-58B6DBD7A08D}" type="parTrans" cxnId="{53C875EA-CEF5-48EB-87FD-7B1161C21808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8A27150E-C5E8-4757-AE7B-60D404EBAFAA}" type="sibTrans" cxnId="{53C875EA-CEF5-48EB-87FD-7B1161C21808}">
      <dgm:prSet/>
      <dgm:spPr/>
      <dgm:t>
        <a:bodyPr/>
        <a:lstStyle/>
        <a:p>
          <a:endParaRPr lang="en-US"/>
        </a:p>
      </dgm:t>
    </dgm:pt>
    <dgm:pt modelId="{95CFBE32-3774-4BC9-A853-45D8424F6B93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מחיקת טכנאי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1044FD4A-35FF-41AD-8721-805CE62463BF}" type="parTrans" cxnId="{06D4E8D2-647A-4223-9B7E-709DD73F0BF8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FAB03B97-BC53-40BA-8FAB-1040652FFF52}" type="sibTrans" cxnId="{06D4E8D2-647A-4223-9B7E-709DD73F0BF8}">
      <dgm:prSet/>
      <dgm:spPr/>
      <dgm:t>
        <a:bodyPr/>
        <a:lstStyle/>
        <a:p>
          <a:endParaRPr lang="en-US"/>
        </a:p>
      </dgm:t>
    </dgm:pt>
    <dgm:pt modelId="{EAFE96F4-C36E-48CC-85F9-2E56341A3CBD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רישום שחקן לעמדה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A8FF1F8D-0F83-4218-92C2-142C36F84177}" type="parTrans" cxnId="{894C8999-94ED-4778-92FB-A23B6148BCE7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6969FAE5-20EB-4B9B-BD78-575B7E803061}" type="sibTrans" cxnId="{894C8999-94ED-4778-92FB-A23B6148BCE7}">
      <dgm:prSet/>
      <dgm:spPr/>
      <dgm:t>
        <a:bodyPr/>
        <a:lstStyle/>
        <a:p>
          <a:endParaRPr lang="en-US"/>
        </a:p>
      </dgm:t>
    </dgm:pt>
    <dgm:pt modelId="{A7C6A794-5C01-4B79-9B20-7CEF45C7B881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דוחות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8FC080D1-C5E7-46A7-A41E-9D6E2E540110}" type="sibTrans" cxnId="{D7EC45C2-1650-4695-9791-A850723BA93A}">
      <dgm:prSet/>
      <dgm:spPr/>
      <dgm:t>
        <a:bodyPr/>
        <a:lstStyle/>
        <a:p>
          <a:pPr rtl="1"/>
          <a:endParaRPr lang="he-IL"/>
        </a:p>
      </dgm:t>
    </dgm:pt>
    <dgm:pt modelId="{4F1FD13E-909F-478F-946E-435FBF5C2E7D}" type="parTrans" cxnId="{D7EC45C2-1650-4695-9791-A850723BA93A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0385B1F4-F752-4395-BEE4-3A3E4FC67228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עדכון טכנאי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ED83124D-FDCB-4AB2-A1B0-18EF8791FD0E}" type="parTrans" cxnId="{0B73CE3C-E769-4105-9FFD-36C9173DCCA6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7CC63E07-FEFA-4338-962F-9E5C9F854957}" type="sibTrans" cxnId="{0B73CE3C-E769-4105-9FFD-36C9173DCCA6}">
      <dgm:prSet/>
      <dgm:spPr/>
      <dgm:t>
        <a:bodyPr/>
        <a:lstStyle/>
        <a:p>
          <a:endParaRPr lang="en-US"/>
        </a:p>
      </dgm:t>
    </dgm:pt>
    <dgm:pt modelId="{C350C6E5-EFE8-4CC1-BFC1-764DDA7F101B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הזמנת טכנאי 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D8A13AEF-72FC-4257-9BA5-1983688A9165}" type="parTrans" cxnId="{EAD1A112-3DFC-4B8C-A892-4FFF8B48F72B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BBC73B7D-D387-42DB-AE63-1D000456436E}" type="sibTrans" cxnId="{EAD1A112-3DFC-4B8C-A892-4FFF8B48F72B}">
      <dgm:prSet/>
      <dgm:spPr/>
      <dgm:t>
        <a:bodyPr/>
        <a:lstStyle/>
        <a:p>
          <a:endParaRPr lang="en-US"/>
        </a:p>
      </dgm:t>
    </dgm:pt>
    <dgm:pt modelId="{AEB25726-9E99-4EEA-B29F-47B5DE0406E2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דוח הזמנות טכנאים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0BEA61A8-B47A-4A07-94C8-0D473EBBD0F6}" type="parTrans" cxnId="{CBA0BB51-9A31-4E5B-8E8A-982D5ACF98D4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0A147065-46AC-4056-AD79-E64A5A0BF514}" type="sibTrans" cxnId="{CBA0BB51-9A31-4E5B-8E8A-982D5ACF98D4}">
      <dgm:prSet/>
      <dgm:spPr/>
      <dgm:t>
        <a:bodyPr/>
        <a:lstStyle/>
        <a:p>
          <a:endParaRPr lang="en-US"/>
        </a:p>
      </dgm:t>
    </dgm:pt>
    <dgm:pt modelId="{1EC7C4A6-5CB6-4F61-8A85-0F71D48A0C38}" type="pres">
      <dgm:prSet presAssocID="{186D7B90-129D-4A85-9D43-39D6F98A2E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ACDE8CAE-B74E-4738-A4A4-83C27C3D85C6}" type="pres">
      <dgm:prSet presAssocID="{1D0714C1-C41C-4788-B05B-41E49940E159}" presName="hierRoot1" presStyleCnt="0">
        <dgm:presLayoutVars>
          <dgm:hierBranch val="init"/>
        </dgm:presLayoutVars>
      </dgm:prSet>
      <dgm:spPr/>
    </dgm:pt>
    <dgm:pt modelId="{AE75CE24-DE70-427E-AECB-A05B3912FAB6}" type="pres">
      <dgm:prSet presAssocID="{1D0714C1-C41C-4788-B05B-41E49940E159}" presName="rootComposite1" presStyleCnt="0"/>
      <dgm:spPr/>
    </dgm:pt>
    <dgm:pt modelId="{4B8399FA-9A84-4AF9-849A-D7055C6000D1}" type="pres">
      <dgm:prSet presAssocID="{1D0714C1-C41C-4788-B05B-41E49940E159}" presName="rootText1" presStyleLbl="node0" presStyleIdx="0" presStyleCnt="1" custLinFactNeighborX="-56" custLinFactNeighborY="-3164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22B152C-21B6-40A5-A9BF-22E1340DDBBC}" type="pres">
      <dgm:prSet presAssocID="{1D0714C1-C41C-4788-B05B-41E49940E159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762CF4D3-6D70-4FB8-8C2A-CCF359AF9250}" type="pres">
      <dgm:prSet presAssocID="{1D0714C1-C41C-4788-B05B-41E49940E159}" presName="hierChild2" presStyleCnt="0"/>
      <dgm:spPr/>
    </dgm:pt>
    <dgm:pt modelId="{3530C456-23B6-46D2-9A5C-1EE561D16F5A}" type="pres">
      <dgm:prSet presAssocID="{19AD03DD-D71C-4D26-9228-C4C2D81655BC}" presName="Name37" presStyleLbl="parChTrans1D2" presStyleIdx="0" presStyleCnt="5"/>
      <dgm:spPr/>
      <dgm:t>
        <a:bodyPr/>
        <a:lstStyle/>
        <a:p>
          <a:pPr rtl="1"/>
          <a:endParaRPr lang="he-IL"/>
        </a:p>
      </dgm:t>
    </dgm:pt>
    <dgm:pt modelId="{FCF86F10-F28F-49C1-9FCE-4DC4DA6D7868}" type="pres">
      <dgm:prSet presAssocID="{17174933-30CF-4F3B-942E-5D0E4C444F82}" presName="hierRoot2" presStyleCnt="0">
        <dgm:presLayoutVars>
          <dgm:hierBranch val="init"/>
        </dgm:presLayoutVars>
      </dgm:prSet>
      <dgm:spPr/>
    </dgm:pt>
    <dgm:pt modelId="{69A60EF5-C3EC-441B-BAB2-DB0CEEB264D1}" type="pres">
      <dgm:prSet presAssocID="{17174933-30CF-4F3B-942E-5D0E4C444F82}" presName="rootComposite" presStyleCnt="0"/>
      <dgm:spPr/>
    </dgm:pt>
    <dgm:pt modelId="{90D103FB-70B2-4579-A9EE-E631B0C1DDF1}" type="pres">
      <dgm:prSet presAssocID="{17174933-30CF-4F3B-942E-5D0E4C444F82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546E44E-95A2-4A33-8DDB-967EF4A6B441}" type="pres">
      <dgm:prSet presAssocID="{17174933-30CF-4F3B-942E-5D0E4C444F82}" presName="rootConnector" presStyleLbl="node2" presStyleIdx="0" presStyleCnt="5"/>
      <dgm:spPr/>
      <dgm:t>
        <a:bodyPr/>
        <a:lstStyle/>
        <a:p>
          <a:pPr rtl="1"/>
          <a:endParaRPr lang="he-IL"/>
        </a:p>
      </dgm:t>
    </dgm:pt>
    <dgm:pt modelId="{B0F9C332-A8B1-42CD-85E7-E053633B8503}" type="pres">
      <dgm:prSet presAssocID="{17174933-30CF-4F3B-942E-5D0E4C444F82}" presName="hierChild4" presStyleCnt="0"/>
      <dgm:spPr/>
    </dgm:pt>
    <dgm:pt modelId="{D8675E69-C67C-430E-B06F-AC76CDD2CD1D}" type="pres">
      <dgm:prSet presAssocID="{7F60AC0F-CAA2-43AE-BEBA-7E971E836B2B}" presName="Name37" presStyleLbl="parChTrans1D3" presStyleIdx="0" presStyleCnt="14"/>
      <dgm:spPr/>
      <dgm:t>
        <a:bodyPr/>
        <a:lstStyle/>
        <a:p>
          <a:pPr rtl="1"/>
          <a:endParaRPr lang="he-IL"/>
        </a:p>
      </dgm:t>
    </dgm:pt>
    <dgm:pt modelId="{82EA2D70-E4F5-4815-82DB-E098199C5618}" type="pres">
      <dgm:prSet presAssocID="{225A3BA5-EAF5-4B3E-B41E-2E227F176AB8}" presName="hierRoot2" presStyleCnt="0">
        <dgm:presLayoutVars>
          <dgm:hierBranch val="init"/>
        </dgm:presLayoutVars>
      </dgm:prSet>
      <dgm:spPr/>
    </dgm:pt>
    <dgm:pt modelId="{454B3375-2803-4730-B9ED-EFB81164B15D}" type="pres">
      <dgm:prSet presAssocID="{225A3BA5-EAF5-4B3E-B41E-2E227F176AB8}" presName="rootComposite" presStyleCnt="0"/>
      <dgm:spPr/>
    </dgm:pt>
    <dgm:pt modelId="{22D14891-7AA2-4ED7-BA62-65177ABBAB4D}" type="pres">
      <dgm:prSet presAssocID="{225A3BA5-EAF5-4B3E-B41E-2E227F176A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56949F6-037A-4EE0-B227-0693523E65EF}" type="pres">
      <dgm:prSet presAssocID="{225A3BA5-EAF5-4B3E-B41E-2E227F176AB8}" presName="rootConnector" presStyleLbl="node3" presStyleIdx="0" presStyleCnt="14"/>
      <dgm:spPr/>
      <dgm:t>
        <a:bodyPr/>
        <a:lstStyle/>
        <a:p>
          <a:pPr rtl="1"/>
          <a:endParaRPr lang="he-IL"/>
        </a:p>
      </dgm:t>
    </dgm:pt>
    <dgm:pt modelId="{5E1DB00B-5854-46EB-96E7-155A9F23412A}" type="pres">
      <dgm:prSet presAssocID="{225A3BA5-EAF5-4B3E-B41E-2E227F176AB8}" presName="hierChild4" presStyleCnt="0"/>
      <dgm:spPr/>
    </dgm:pt>
    <dgm:pt modelId="{C5DCF444-B307-4993-A276-CDCAD51BEEAE}" type="pres">
      <dgm:prSet presAssocID="{225A3BA5-EAF5-4B3E-B41E-2E227F176AB8}" presName="hierChild5" presStyleCnt="0"/>
      <dgm:spPr/>
    </dgm:pt>
    <dgm:pt modelId="{23603DAE-BFA8-4DF7-B82D-7DB6D0C0C05A}" type="pres">
      <dgm:prSet presAssocID="{C8330CE4-25AC-4176-B689-520B012CC49D}" presName="Name37" presStyleLbl="parChTrans1D3" presStyleIdx="1" presStyleCnt="14"/>
      <dgm:spPr/>
      <dgm:t>
        <a:bodyPr/>
        <a:lstStyle/>
        <a:p>
          <a:pPr rtl="1"/>
          <a:endParaRPr lang="he-IL"/>
        </a:p>
      </dgm:t>
    </dgm:pt>
    <dgm:pt modelId="{0F3921A6-ABC9-48C5-B15A-E5FF0FD865FA}" type="pres">
      <dgm:prSet presAssocID="{33A43DF8-8828-45D2-90E7-6901E08E89FF}" presName="hierRoot2" presStyleCnt="0">
        <dgm:presLayoutVars>
          <dgm:hierBranch val="init"/>
        </dgm:presLayoutVars>
      </dgm:prSet>
      <dgm:spPr/>
    </dgm:pt>
    <dgm:pt modelId="{FC72833E-9BF7-4623-8459-E7540122875F}" type="pres">
      <dgm:prSet presAssocID="{33A43DF8-8828-45D2-90E7-6901E08E89FF}" presName="rootComposite" presStyleCnt="0"/>
      <dgm:spPr/>
    </dgm:pt>
    <dgm:pt modelId="{3EAB69C0-62CA-4995-B6A6-672A5DC5BEDF}" type="pres">
      <dgm:prSet presAssocID="{33A43DF8-8828-45D2-90E7-6901E08E89FF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666DFD5-B510-424E-8A71-B66940553381}" type="pres">
      <dgm:prSet presAssocID="{33A43DF8-8828-45D2-90E7-6901E08E89FF}" presName="rootConnector" presStyleLbl="node3" presStyleIdx="1" presStyleCnt="14"/>
      <dgm:spPr/>
      <dgm:t>
        <a:bodyPr/>
        <a:lstStyle/>
        <a:p>
          <a:pPr rtl="1"/>
          <a:endParaRPr lang="he-IL"/>
        </a:p>
      </dgm:t>
    </dgm:pt>
    <dgm:pt modelId="{E9192023-FF40-45CF-B658-2B01EB35F7D3}" type="pres">
      <dgm:prSet presAssocID="{33A43DF8-8828-45D2-90E7-6901E08E89FF}" presName="hierChild4" presStyleCnt="0"/>
      <dgm:spPr/>
    </dgm:pt>
    <dgm:pt modelId="{06783284-F5D5-46D6-BC36-058E2B2556D0}" type="pres">
      <dgm:prSet presAssocID="{33A43DF8-8828-45D2-90E7-6901E08E89FF}" presName="hierChild5" presStyleCnt="0"/>
      <dgm:spPr/>
    </dgm:pt>
    <dgm:pt modelId="{B6FCF599-8E00-4A7E-8310-F69FDCCEA947}" type="pres">
      <dgm:prSet presAssocID="{8F5F9078-11A0-43FA-8B38-C21799DD2778}" presName="Name37" presStyleLbl="parChTrans1D3" presStyleIdx="2" presStyleCnt="14"/>
      <dgm:spPr/>
      <dgm:t>
        <a:bodyPr/>
        <a:lstStyle/>
        <a:p>
          <a:pPr rtl="1"/>
          <a:endParaRPr lang="he-IL"/>
        </a:p>
      </dgm:t>
    </dgm:pt>
    <dgm:pt modelId="{F76DCC93-8BEA-49FF-8269-76AC13766B6D}" type="pres">
      <dgm:prSet presAssocID="{9219CEDD-E712-4657-BFE9-9CD67973E360}" presName="hierRoot2" presStyleCnt="0">
        <dgm:presLayoutVars>
          <dgm:hierBranch val="init"/>
        </dgm:presLayoutVars>
      </dgm:prSet>
      <dgm:spPr/>
    </dgm:pt>
    <dgm:pt modelId="{8D7A630B-E512-42CE-8297-38CC0084CB86}" type="pres">
      <dgm:prSet presAssocID="{9219CEDD-E712-4657-BFE9-9CD67973E360}" presName="rootComposite" presStyleCnt="0"/>
      <dgm:spPr/>
    </dgm:pt>
    <dgm:pt modelId="{82FD053D-992B-4F97-BEA4-47B83DCC8187}" type="pres">
      <dgm:prSet presAssocID="{9219CEDD-E712-4657-BFE9-9CD67973E360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1143B63-A07F-407F-AB68-6E8848090357}" type="pres">
      <dgm:prSet presAssocID="{9219CEDD-E712-4657-BFE9-9CD67973E360}" presName="rootConnector" presStyleLbl="node3" presStyleIdx="2" presStyleCnt="14"/>
      <dgm:spPr/>
      <dgm:t>
        <a:bodyPr/>
        <a:lstStyle/>
        <a:p>
          <a:pPr rtl="1"/>
          <a:endParaRPr lang="he-IL"/>
        </a:p>
      </dgm:t>
    </dgm:pt>
    <dgm:pt modelId="{306692C7-1B32-4DBA-965F-F394EC496355}" type="pres">
      <dgm:prSet presAssocID="{9219CEDD-E712-4657-BFE9-9CD67973E360}" presName="hierChild4" presStyleCnt="0"/>
      <dgm:spPr/>
    </dgm:pt>
    <dgm:pt modelId="{BA265B99-88DC-4FCF-9766-80B7AF49AF0D}" type="pres">
      <dgm:prSet presAssocID="{9219CEDD-E712-4657-BFE9-9CD67973E360}" presName="hierChild5" presStyleCnt="0"/>
      <dgm:spPr/>
    </dgm:pt>
    <dgm:pt modelId="{7988D549-1353-47E9-A0D8-975E90650691}" type="pres">
      <dgm:prSet presAssocID="{17174933-30CF-4F3B-942E-5D0E4C444F82}" presName="hierChild5" presStyleCnt="0"/>
      <dgm:spPr/>
    </dgm:pt>
    <dgm:pt modelId="{D58726E3-E1DF-4D9E-87CC-70471E6444D4}" type="pres">
      <dgm:prSet presAssocID="{56CD6993-EA3D-45F6-A73D-57881F494D55}" presName="Name37" presStyleLbl="parChTrans1D2" presStyleIdx="1" presStyleCnt="5"/>
      <dgm:spPr/>
      <dgm:t>
        <a:bodyPr/>
        <a:lstStyle/>
        <a:p>
          <a:pPr rtl="1"/>
          <a:endParaRPr lang="he-IL"/>
        </a:p>
      </dgm:t>
    </dgm:pt>
    <dgm:pt modelId="{219B905D-1A12-4703-8C33-F82C928AA855}" type="pres">
      <dgm:prSet presAssocID="{8FC45376-4C2E-4681-BE9C-08806A3E9AF3}" presName="hierRoot2" presStyleCnt="0">
        <dgm:presLayoutVars>
          <dgm:hierBranch val="init"/>
        </dgm:presLayoutVars>
      </dgm:prSet>
      <dgm:spPr/>
    </dgm:pt>
    <dgm:pt modelId="{B90ABDB9-5ACA-4F66-9E29-0A15CB3C270E}" type="pres">
      <dgm:prSet presAssocID="{8FC45376-4C2E-4681-BE9C-08806A3E9AF3}" presName="rootComposite" presStyleCnt="0"/>
      <dgm:spPr/>
    </dgm:pt>
    <dgm:pt modelId="{0DDA8EE4-545B-47A2-A904-3D9548D1387A}" type="pres">
      <dgm:prSet presAssocID="{8FC45376-4C2E-4681-BE9C-08806A3E9AF3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D192087-C2A0-47FE-B562-E940A6DA3B74}" type="pres">
      <dgm:prSet presAssocID="{8FC45376-4C2E-4681-BE9C-08806A3E9AF3}" presName="rootConnector" presStyleLbl="node2" presStyleIdx="1" presStyleCnt="5"/>
      <dgm:spPr/>
      <dgm:t>
        <a:bodyPr/>
        <a:lstStyle/>
        <a:p>
          <a:pPr rtl="1"/>
          <a:endParaRPr lang="he-IL"/>
        </a:p>
      </dgm:t>
    </dgm:pt>
    <dgm:pt modelId="{9B6048F6-BF2E-4C17-86A7-6B4CFA07FE10}" type="pres">
      <dgm:prSet presAssocID="{8FC45376-4C2E-4681-BE9C-08806A3E9AF3}" presName="hierChild4" presStyleCnt="0"/>
      <dgm:spPr/>
    </dgm:pt>
    <dgm:pt modelId="{A04B6E0C-5FF0-472C-B817-C6CC988B7A30}" type="pres">
      <dgm:prSet presAssocID="{EC9B2E3B-758F-498E-BF1E-E7BE64DEC407}" presName="Name37" presStyleLbl="parChTrans1D3" presStyleIdx="3" presStyleCnt="14"/>
      <dgm:spPr/>
      <dgm:t>
        <a:bodyPr/>
        <a:lstStyle/>
        <a:p>
          <a:pPr rtl="1"/>
          <a:endParaRPr lang="he-IL"/>
        </a:p>
      </dgm:t>
    </dgm:pt>
    <dgm:pt modelId="{7C5F240C-0B20-4E3F-BA5E-77376716F9D5}" type="pres">
      <dgm:prSet presAssocID="{0877D9D1-ED97-4290-B178-5AABBB8747F4}" presName="hierRoot2" presStyleCnt="0">
        <dgm:presLayoutVars>
          <dgm:hierBranch val="init"/>
        </dgm:presLayoutVars>
      </dgm:prSet>
      <dgm:spPr/>
    </dgm:pt>
    <dgm:pt modelId="{13D7664F-45CD-47CB-93E8-C786746E175A}" type="pres">
      <dgm:prSet presAssocID="{0877D9D1-ED97-4290-B178-5AABBB8747F4}" presName="rootComposite" presStyleCnt="0"/>
      <dgm:spPr/>
    </dgm:pt>
    <dgm:pt modelId="{590EFCBB-D0CD-4E8F-8D97-2065FE7C9EF9}" type="pres">
      <dgm:prSet presAssocID="{0877D9D1-ED97-4290-B178-5AABBB8747F4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9A24082-3E8E-4AEC-B6BC-190AD4F19F12}" type="pres">
      <dgm:prSet presAssocID="{0877D9D1-ED97-4290-B178-5AABBB8747F4}" presName="rootConnector" presStyleLbl="node3" presStyleIdx="3" presStyleCnt="14"/>
      <dgm:spPr/>
      <dgm:t>
        <a:bodyPr/>
        <a:lstStyle/>
        <a:p>
          <a:pPr rtl="1"/>
          <a:endParaRPr lang="he-IL"/>
        </a:p>
      </dgm:t>
    </dgm:pt>
    <dgm:pt modelId="{539301EB-ABDB-4A4E-9FF2-57C8BCAFA078}" type="pres">
      <dgm:prSet presAssocID="{0877D9D1-ED97-4290-B178-5AABBB8747F4}" presName="hierChild4" presStyleCnt="0"/>
      <dgm:spPr/>
    </dgm:pt>
    <dgm:pt modelId="{957850DE-0AFD-40B0-8997-7818AE9FFFCD}" type="pres">
      <dgm:prSet presAssocID="{0877D9D1-ED97-4290-B178-5AABBB8747F4}" presName="hierChild5" presStyleCnt="0"/>
      <dgm:spPr/>
    </dgm:pt>
    <dgm:pt modelId="{8D49E670-202F-44B7-9F9C-91E1E0203E5B}" type="pres">
      <dgm:prSet presAssocID="{12FA1614-FC54-423D-85BF-42C29086AF6E}" presName="Name37" presStyleLbl="parChTrans1D3" presStyleIdx="4" presStyleCnt="14"/>
      <dgm:spPr/>
      <dgm:t>
        <a:bodyPr/>
        <a:lstStyle/>
        <a:p>
          <a:pPr rtl="1"/>
          <a:endParaRPr lang="he-IL"/>
        </a:p>
      </dgm:t>
    </dgm:pt>
    <dgm:pt modelId="{5BC9A9D0-D87A-4DB0-BAB1-3046A20B3081}" type="pres">
      <dgm:prSet presAssocID="{743F63E7-4539-4883-8B5A-300FD7F9C01F}" presName="hierRoot2" presStyleCnt="0">
        <dgm:presLayoutVars>
          <dgm:hierBranch val="init"/>
        </dgm:presLayoutVars>
      </dgm:prSet>
      <dgm:spPr/>
    </dgm:pt>
    <dgm:pt modelId="{EA4FBCE6-2BFA-4EE8-964D-3DA0635C4859}" type="pres">
      <dgm:prSet presAssocID="{743F63E7-4539-4883-8B5A-300FD7F9C01F}" presName="rootComposite" presStyleCnt="0"/>
      <dgm:spPr/>
    </dgm:pt>
    <dgm:pt modelId="{64CFCE18-CDF5-41BE-B177-D7CBB276B4CC}" type="pres">
      <dgm:prSet presAssocID="{743F63E7-4539-4883-8B5A-300FD7F9C0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F8F4E25-C9FD-4888-984A-D6E6FCDB36AE}" type="pres">
      <dgm:prSet presAssocID="{743F63E7-4539-4883-8B5A-300FD7F9C01F}" presName="rootConnector" presStyleLbl="node3" presStyleIdx="4" presStyleCnt="14"/>
      <dgm:spPr/>
      <dgm:t>
        <a:bodyPr/>
        <a:lstStyle/>
        <a:p>
          <a:pPr rtl="1"/>
          <a:endParaRPr lang="he-IL"/>
        </a:p>
      </dgm:t>
    </dgm:pt>
    <dgm:pt modelId="{4F630689-1DF7-4204-9953-A3B97B47F4FD}" type="pres">
      <dgm:prSet presAssocID="{743F63E7-4539-4883-8B5A-300FD7F9C01F}" presName="hierChild4" presStyleCnt="0"/>
      <dgm:spPr/>
    </dgm:pt>
    <dgm:pt modelId="{1965C450-95E7-40DA-9CE4-C284F40B62FE}" type="pres">
      <dgm:prSet presAssocID="{743F63E7-4539-4883-8B5A-300FD7F9C01F}" presName="hierChild5" presStyleCnt="0"/>
      <dgm:spPr/>
    </dgm:pt>
    <dgm:pt modelId="{B503FE65-CBD2-41AE-8F64-789CF6C977F8}" type="pres">
      <dgm:prSet presAssocID="{A8FF1F8D-0F83-4218-92C2-142C36F84177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FA5CA72C-0574-4873-8C76-321384B78525}" type="pres">
      <dgm:prSet presAssocID="{EAFE96F4-C36E-48CC-85F9-2E56341A3CBD}" presName="hierRoot2" presStyleCnt="0">
        <dgm:presLayoutVars>
          <dgm:hierBranch val="init"/>
        </dgm:presLayoutVars>
      </dgm:prSet>
      <dgm:spPr/>
    </dgm:pt>
    <dgm:pt modelId="{FBA9B1D1-22B0-4621-91EC-18D631FB7011}" type="pres">
      <dgm:prSet presAssocID="{EAFE96F4-C36E-48CC-85F9-2E56341A3CBD}" presName="rootComposite" presStyleCnt="0"/>
      <dgm:spPr/>
    </dgm:pt>
    <dgm:pt modelId="{E6197200-8E7A-4EDB-B984-3270155768B6}" type="pres">
      <dgm:prSet presAssocID="{EAFE96F4-C36E-48CC-85F9-2E56341A3CBD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D6B34-6EEC-4E9F-9FB9-AB04B2194E43}" type="pres">
      <dgm:prSet presAssocID="{EAFE96F4-C36E-48CC-85F9-2E56341A3CBD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1832F3C-5FF8-47A6-B01F-379BADBEA2C5}" type="pres">
      <dgm:prSet presAssocID="{EAFE96F4-C36E-48CC-85F9-2E56341A3CBD}" presName="hierChild4" presStyleCnt="0"/>
      <dgm:spPr/>
    </dgm:pt>
    <dgm:pt modelId="{51F6FE6B-1388-401E-BE7C-408249A664C1}" type="pres">
      <dgm:prSet presAssocID="{EAFE96F4-C36E-48CC-85F9-2E56341A3CBD}" presName="hierChild5" presStyleCnt="0"/>
      <dgm:spPr/>
    </dgm:pt>
    <dgm:pt modelId="{C9A0DF96-68DF-4CCF-806A-9AAD9B9118C7}" type="pres">
      <dgm:prSet presAssocID="{8FC45376-4C2E-4681-BE9C-08806A3E9AF3}" presName="hierChild5" presStyleCnt="0"/>
      <dgm:spPr/>
    </dgm:pt>
    <dgm:pt modelId="{C8DD496D-DDFD-42E1-B09B-087CDDB95B8B}" type="pres">
      <dgm:prSet presAssocID="{EC44181E-4E94-4D8A-9223-57BBBE722A10}" presName="Name37" presStyleLbl="parChTrans1D2" presStyleIdx="2" presStyleCnt="5"/>
      <dgm:spPr/>
      <dgm:t>
        <a:bodyPr/>
        <a:lstStyle/>
        <a:p>
          <a:pPr rtl="1"/>
          <a:endParaRPr lang="he-IL"/>
        </a:p>
      </dgm:t>
    </dgm:pt>
    <dgm:pt modelId="{A6825594-47FA-438E-A208-38BD01DBB283}" type="pres">
      <dgm:prSet presAssocID="{337CEE59-E327-4233-8360-7A5F8851827E}" presName="hierRoot2" presStyleCnt="0">
        <dgm:presLayoutVars>
          <dgm:hierBranch val="init"/>
        </dgm:presLayoutVars>
      </dgm:prSet>
      <dgm:spPr/>
    </dgm:pt>
    <dgm:pt modelId="{4BF69784-D100-4742-8578-31E3EC57DFF8}" type="pres">
      <dgm:prSet presAssocID="{337CEE59-E327-4233-8360-7A5F8851827E}" presName="rootComposite" presStyleCnt="0"/>
      <dgm:spPr/>
    </dgm:pt>
    <dgm:pt modelId="{84B4AD25-8CD1-4A12-9003-603B77F7FE43}" type="pres">
      <dgm:prSet presAssocID="{337CEE59-E327-4233-8360-7A5F8851827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AA7D61E-158A-4F63-8584-02603F8F35BA}" type="pres">
      <dgm:prSet presAssocID="{337CEE59-E327-4233-8360-7A5F8851827E}" presName="rootConnector" presStyleLbl="node2" presStyleIdx="2" presStyleCnt="5"/>
      <dgm:spPr/>
      <dgm:t>
        <a:bodyPr/>
        <a:lstStyle/>
        <a:p>
          <a:pPr rtl="1"/>
          <a:endParaRPr lang="he-IL"/>
        </a:p>
      </dgm:t>
    </dgm:pt>
    <dgm:pt modelId="{E0B8A27E-90FA-409E-BF3D-289C3A403A2B}" type="pres">
      <dgm:prSet presAssocID="{337CEE59-E327-4233-8360-7A5F8851827E}" presName="hierChild4" presStyleCnt="0"/>
      <dgm:spPr/>
    </dgm:pt>
    <dgm:pt modelId="{CA153E41-E676-4C10-BABB-BE1FCFF33502}" type="pres">
      <dgm:prSet presAssocID="{7E48853A-50A5-41FD-83EA-DF99B3079B55}" presName="Name37" presStyleLbl="parChTrans1D3" presStyleIdx="6" presStyleCnt="14"/>
      <dgm:spPr/>
      <dgm:t>
        <a:bodyPr/>
        <a:lstStyle/>
        <a:p>
          <a:pPr rtl="1"/>
          <a:endParaRPr lang="he-IL"/>
        </a:p>
      </dgm:t>
    </dgm:pt>
    <dgm:pt modelId="{86103EFF-571C-4085-9FD4-9DD0E2BBDE40}" type="pres">
      <dgm:prSet presAssocID="{D68BBB6B-5EF7-4102-BA26-340069589C2D}" presName="hierRoot2" presStyleCnt="0">
        <dgm:presLayoutVars>
          <dgm:hierBranch val="init"/>
        </dgm:presLayoutVars>
      </dgm:prSet>
      <dgm:spPr/>
    </dgm:pt>
    <dgm:pt modelId="{91C79F89-1E98-4658-91FE-605A8DF61B40}" type="pres">
      <dgm:prSet presAssocID="{D68BBB6B-5EF7-4102-BA26-340069589C2D}" presName="rootComposite" presStyleCnt="0"/>
      <dgm:spPr/>
    </dgm:pt>
    <dgm:pt modelId="{7928C068-6FF0-4847-AA73-1D3E6BF0987E}" type="pres">
      <dgm:prSet presAssocID="{D68BBB6B-5EF7-4102-BA26-340069589C2D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F38463A-F9D9-4588-82C7-7951D8956A78}" type="pres">
      <dgm:prSet presAssocID="{D68BBB6B-5EF7-4102-BA26-340069589C2D}" presName="rootConnector" presStyleLbl="node3" presStyleIdx="6" presStyleCnt="14"/>
      <dgm:spPr/>
      <dgm:t>
        <a:bodyPr/>
        <a:lstStyle/>
        <a:p>
          <a:pPr rtl="1"/>
          <a:endParaRPr lang="he-IL"/>
        </a:p>
      </dgm:t>
    </dgm:pt>
    <dgm:pt modelId="{7C309AEB-73FD-4CC1-8E23-4677A994F335}" type="pres">
      <dgm:prSet presAssocID="{D68BBB6B-5EF7-4102-BA26-340069589C2D}" presName="hierChild4" presStyleCnt="0"/>
      <dgm:spPr/>
    </dgm:pt>
    <dgm:pt modelId="{408DA5DD-86CF-4E97-BDDE-047F295283A8}" type="pres">
      <dgm:prSet presAssocID="{D68BBB6B-5EF7-4102-BA26-340069589C2D}" presName="hierChild5" presStyleCnt="0"/>
      <dgm:spPr/>
    </dgm:pt>
    <dgm:pt modelId="{0C4244BF-99D4-43AA-B019-427218F8780A}" type="pres">
      <dgm:prSet presAssocID="{BE9A850B-5CCC-44FB-B8AA-C150A1EA760A}" presName="Name37" presStyleLbl="parChTrans1D3" presStyleIdx="7" presStyleCnt="14"/>
      <dgm:spPr/>
      <dgm:t>
        <a:bodyPr/>
        <a:lstStyle/>
        <a:p>
          <a:pPr rtl="1"/>
          <a:endParaRPr lang="he-IL"/>
        </a:p>
      </dgm:t>
    </dgm:pt>
    <dgm:pt modelId="{BD1B328E-28DA-4D2D-A829-A9190ABCC074}" type="pres">
      <dgm:prSet presAssocID="{AD0F14B9-A3CC-4F47-BEB8-03EC02D6D40E}" presName="hierRoot2" presStyleCnt="0">
        <dgm:presLayoutVars>
          <dgm:hierBranch val="init"/>
        </dgm:presLayoutVars>
      </dgm:prSet>
      <dgm:spPr/>
    </dgm:pt>
    <dgm:pt modelId="{C4B8E287-608C-49A4-A880-BB4747CBE6C6}" type="pres">
      <dgm:prSet presAssocID="{AD0F14B9-A3CC-4F47-BEB8-03EC02D6D40E}" presName="rootComposite" presStyleCnt="0"/>
      <dgm:spPr/>
    </dgm:pt>
    <dgm:pt modelId="{719B085C-7AFD-49AD-B150-3D30D0329807}" type="pres">
      <dgm:prSet presAssocID="{AD0F14B9-A3CC-4F47-BEB8-03EC02D6D40E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D76E2303-49E8-446A-99FD-7D85B0A2A926}" type="pres">
      <dgm:prSet presAssocID="{AD0F14B9-A3CC-4F47-BEB8-03EC02D6D40E}" presName="rootConnector" presStyleLbl="node3" presStyleIdx="7" presStyleCnt="14"/>
      <dgm:spPr/>
      <dgm:t>
        <a:bodyPr/>
        <a:lstStyle/>
        <a:p>
          <a:pPr rtl="1"/>
          <a:endParaRPr lang="he-IL"/>
        </a:p>
      </dgm:t>
    </dgm:pt>
    <dgm:pt modelId="{E9169C49-9E6F-484A-BB8F-1F6944B78CDA}" type="pres">
      <dgm:prSet presAssocID="{AD0F14B9-A3CC-4F47-BEB8-03EC02D6D40E}" presName="hierChild4" presStyleCnt="0"/>
      <dgm:spPr/>
    </dgm:pt>
    <dgm:pt modelId="{AAA4374B-81CE-408A-B04B-7308BBCEF9AB}" type="pres">
      <dgm:prSet presAssocID="{AD0F14B9-A3CC-4F47-BEB8-03EC02D6D40E}" presName="hierChild5" presStyleCnt="0"/>
      <dgm:spPr/>
    </dgm:pt>
    <dgm:pt modelId="{96AC8D12-F3CB-4095-9667-7C1A6CDC9391}" type="pres">
      <dgm:prSet presAssocID="{337CEE59-E327-4233-8360-7A5F8851827E}" presName="hierChild5" presStyleCnt="0"/>
      <dgm:spPr/>
    </dgm:pt>
    <dgm:pt modelId="{FD8BB74A-309D-483A-A482-38EC291BA53F}" type="pres">
      <dgm:prSet presAssocID="{39469951-0BFA-4310-A932-711D69E681E2}" presName="Name37" presStyleLbl="parChTrans1D2" presStyleIdx="3" presStyleCnt="5"/>
      <dgm:spPr/>
      <dgm:t>
        <a:bodyPr/>
        <a:lstStyle/>
        <a:p>
          <a:endParaRPr lang="en-US"/>
        </a:p>
      </dgm:t>
    </dgm:pt>
    <dgm:pt modelId="{5A7AB0F0-3D5D-4FE1-A199-01F341BFD045}" type="pres">
      <dgm:prSet presAssocID="{251F53F9-9BEB-4DF7-9D5A-95E451BAA3B4}" presName="hierRoot2" presStyleCnt="0">
        <dgm:presLayoutVars>
          <dgm:hierBranch val="init"/>
        </dgm:presLayoutVars>
      </dgm:prSet>
      <dgm:spPr/>
    </dgm:pt>
    <dgm:pt modelId="{99EEBC0C-32CF-44EA-BA13-254812604790}" type="pres">
      <dgm:prSet presAssocID="{251F53F9-9BEB-4DF7-9D5A-95E451BAA3B4}" presName="rootComposite" presStyleCnt="0"/>
      <dgm:spPr/>
    </dgm:pt>
    <dgm:pt modelId="{C2596E80-58AC-47B0-9B41-50CBE737DACB}" type="pres">
      <dgm:prSet presAssocID="{251F53F9-9BEB-4DF7-9D5A-95E451BAA3B4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74F3A7-38A0-41BA-A388-88C1BDE80808}" type="pres">
      <dgm:prSet presAssocID="{251F53F9-9BEB-4DF7-9D5A-95E451BAA3B4}" presName="rootConnector" presStyleLbl="node2" presStyleIdx="3" presStyleCnt="5"/>
      <dgm:spPr/>
      <dgm:t>
        <a:bodyPr/>
        <a:lstStyle/>
        <a:p>
          <a:endParaRPr lang="en-US"/>
        </a:p>
      </dgm:t>
    </dgm:pt>
    <dgm:pt modelId="{F2C8075C-33A0-43E0-A7A0-87BCB835F751}" type="pres">
      <dgm:prSet presAssocID="{251F53F9-9BEB-4DF7-9D5A-95E451BAA3B4}" presName="hierChild4" presStyleCnt="0"/>
      <dgm:spPr/>
    </dgm:pt>
    <dgm:pt modelId="{404B7600-1D6D-49A0-837A-9BC3D1648E4C}" type="pres">
      <dgm:prSet presAssocID="{B8BF00A3-2E76-428C-92D4-58B6DBD7A08D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095378D4-5EFE-47EF-990A-A9751783D9DF}" type="pres">
      <dgm:prSet presAssocID="{01D4CFC3-D80C-452B-A083-91A219AD4788}" presName="hierRoot2" presStyleCnt="0">
        <dgm:presLayoutVars>
          <dgm:hierBranch val="init"/>
        </dgm:presLayoutVars>
      </dgm:prSet>
      <dgm:spPr/>
    </dgm:pt>
    <dgm:pt modelId="{E29211EC-665B-4D42-9724-5326798BC89E}" type="pres">
      <dgm:prSet presAssocID="{01D4CFC3-D80C-452B-A083-91A219AD4788}" presName="rootComposite" presStyleCnt="0"/>
      <dgm:spPr/>
    </dgm:pt>
    <dgm:pt modelId="{33CF8DED-B0E1-4C62-883C-0236E5A54136}" type="pres">
      <dgm:prSet presAssocID="{01D4CFC3-D80C-452B-A083-91A219AD4788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B353C0-B2A7-4CDC-AD18-B5C467289F15}" type="pres">
      <dgm:prSet presAssocID="{01D4CFC3-D80C-452B-A083-91A219AD4788}" presName="rootConnector" presStyleLbl="node3" presStyleIdx="8" presStyleCnt="14"/>
      <dgm:spPr/>
      <dgm:t>
        <a:bodyPr/>
        <a:lstStyle/>
        <a:p>
          <a:endParaRPr lang="en-US"/>
        </a:p>
      </dgm:t>
    </dgm:pt>
    <dgm:pt modelId="{367FCA64-1C5D-4D3E-AA4E-591B52A5E673}" type="pres">
      <dgm:prSet presAssocID="{01D4CFC3-D80C-452B-A083-91A219AD4788}" presName="hierChild4" presStyleCnt="0"/>
      <dgm:spPr/>
    </dgm:pt>
    <dgm:pt modelId="{F73BABE7-81B4-4898-9643-40D73F4E7FB4}" type="pres">
      <dgm:prSet presAssocID="{01D4CFC3-D80C-452B-A083-91A219AD4788}" presName="hierChild5" presStyleCnt="0"/>
      <dgm:spPr/>
    </dgm:pt>
    <dgm:pt modelId="{EE4DD14A-9028-4791-BB88-0D94D4C602AA}" type="pres">
      <dgm:prSet presAssocID="{1044FD4A-35FF-41AD-8721-805CE62463BF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C348AE23-32C3-42A8-A2B9-DF4DFDC09B0E}" type="pres">
      <dgm:prSet presAssocID="{95CFBE32-3774-4BC9-A853-45D8424F6B93}" presName="hierRoot2" presStyleCnt="0">
        <dgm:presLayoutVars>
          <dgm:hierBranch val="init"/>
        </dgm:presLayoutVars>
      </dgm:prSet>
      <dgm:spPr/>
    </dgm:pt>
    <dgm:pt modelId="{479A0FF5-0C6B-463A-A83C-F38552D8B162}" type="pres">
      <dgm:prSet presAssocID="{95CFBE32-3774-4BC9-A853-45D8424F6B93}" presName="rootComposite" presStyleCnt="0"/>
      <dgm:spPr/>
    </dgm:pt>
    <dgm:pt modelId="{B204BCEC-6220-4410-BAA5-D4A5BD3A7AC6}" type="pres">
      <dgm:prSet presAssocID="{95CFBE32-3774-4BC9-A853-45D8424F6B93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DF74B5-AB89-4550-B585-0715FE4E254B}" type="pres">
      <dgm:prSet presAssocID="{95CFBE32-3774-4BC9-A853-45D8424F6B93}" presName="rootConnector" presStyleLbl="node3" presStyleIdx="9" presStyleCnt="14"/>
      <dgm:spPr/>
      <dgm:t>
        <a:bodyPr/>
        <a:lstStyle/>
        <a:p>
          <a:endParaRPr lang="en-US"/>
        </a:p>
      </dgm:t>
    </dgm:pt>
    <dgm:pt modelId="{FD421FB1-F3F4-4C9B-9F68-F50AAF742D9D}" type="pres">
      <dgm:prSet presAssocID="{95CFBE32-3774-4BC9-A853-45D8424F6B93}" presName="hierChild4" presStyleCnt="0"/>
      <dgm:spPr/>
    </dgm:pt>
    <dgm:pt modelId="{05E0869F-E1F3-4B0F-85E9-53C284229AA8}" type="pres">
      <dgm:prSet presAssocID="{95CFBE32-3774-4BC9-A853-45D8424F6B93}" presName="hierChild5" presStyleCnt="0"/>
      <dgm:spPr/>
    </dgm:pt>
    <dgm:pt modelId="{82673624-5453-4E2F-8D19-8FA783D3ED46}" type="pres">
      <dgm:prSet presAssocID="{ED83124D-FDCB-4AB2-A1B0-18EF8791FD0E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1D05153B-0196-4D41-80B1-6B8680045F41}" type="pres">
      <dgm:prSet presAssocID="{0385B1F4-F752-4395-BEE4-3A3E4FC67228}" presName="hierRoot2" presStyleCnt="0">
        <dgm:presLayoutVars>
          <dgm:hierBranch val="init"/>
        </dgm:presLayoutVars>
      </dgm:prSet>
      <dgm:spPr/>
    </dgm:pt>
    <dgm:pt modelId="{46310556-FE3C-452B-8491-A2BCF156E91A}" type="pres">
      <dgm:prSet presAssocID="{0385B1F4-F752-4395-BEE4-3A3E4FC67228}" presName="rootComposite" presStyleCnt="0"/>
      <dgm:spPr/>
    </dgm:pt>
    <dgm:pt modelId="{DA1321F0-D4F2-46D3-8964-186B47D9E74C}" type="pres">
      <dgm:prSet presAssocID="{0385B1F4-F752-4395-BEE4-3A3E4FC67228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ED0F1-71CD-4B63-AE6C-0319A2DD301D}" type="pres">
      <dgm:prSet presAssocID="{0385B1F4-F752-4395-BEE4-3A3E4FC67228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CCFF59BB-5299-4F7A-992A-78F774CE8C49}" type="pres">
      <dgm:prSet presAssocID="{0385B1F4-F752-4395-BEE4-3A3E4FC67228}" presName="hierChild4" presStyleCnt="0"/>
      <dgm:spPr/>
    </dgm:pt>
    <dgm:pt modelId="{29809A96-150C-4C50-B503-445A48C36876}" type="pres">
      <dgm:prSet presAssocID="{0385B1F4-F752-4395-BEE4-3A3E4FC67228}" presName="hierChild5" presStyleCnt="0"/>
      <dgm:spPr/>
    </dgm:pt>
    <dgm:pt modelId="{E57CE374-BCC3-41D9-BE9A-0807D17A6FBA}" type="pres">
      <dgm:prSet presAssocID="{D8A13AEF-72FC-4257-9BA5-1983688A9165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2E9C107B-8832-41A8-8230-B826AB214CEE}" type="pres">
      <dgm:prSet presAssocID="{C350C6E5-EFE8-4CC1-BFC1-764DDA7F101B}" presName="hierRoot2" presStyleCnt="0">
        <dgm:presLayoutVars>
          <dgm:hierBranch val="init"/>
        </dgm:presLayoutVars>
      </dgm:prSet>
      <dgm:spPr/>
    </dgm:pt>
    <dgm:pt modelId="{1A35A3E2-FB7E-4A85-8D33-4CCC13E4E06B}" type="pres">
      <dgm:prSet presAssocID="{C350C6E5-EFE8-4CC1-BFC1-764DDA7F101B}" presName="rootComposite" presStyleCnt="0"/>
      <dgm:spPr/>
    </dgm:pt>
    <dgm:pt modelId="{74B6BADA-B9E0-4734-9745-5EF154ECAD8A}" type="pres">
      <dgm:prSet presAssocID="{C350C6E5-EFE8-4CC1-BFC1-764DDA7F101B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11BFF-5369-4A71-9CA4-23C40CF109BE}" type="pres">
      <dgm:prSet presAssocID="{C350C6E5-EFE8-4CC1-BFC1-764DDA7F101B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F7651BFC-ACE7-4BC4-B67D-7E4976D8C57D}" type="pres">
      <dgm:prSet presAssocID="{C350C6E5-EFE8-4CC1-BFC1-764DDA7F101B}" presName="hierChild4" presStyleCnt="0"/>
      <dgm:spPr/>
    </dgm:pt>
    <dgm:pt modelId="{6DA914DF-7922-489A-9D29-379268421900}" type="pres">
      <dgm:prSet presAssocID="{C350C6E5-EFE8-4CC1-BFC1-764DDA7F101B}" presName="hierChild5" presStyleCnt="0"/>
      <dgm:spPr/>
    </dgm:pt>
    <dgm:pt modelId="{E6E7610D-D2A0-4DB6-8756-A7E775D139D9}" type="pres">
      <dgm:prSet presAssocID="{251F53F9-9BEB-4DF7-9D5A-95E451BAA3B4}" presName="hierChild5" presStyleCnt="0"/>
      <dgm:spPr/>
    </dgm:pt>
    <dgm:pt modelId="{5C469535-4293-404D-B200-E6F1F4F3B6EC}" type="pres">
      <dgm:prSet presAssocID="{4F1FD13E-909F-478F-946E-435FBF5C2E7D}" presName="Name37" presStyleLbl="parChTrans1D2" presStyleIdx="4" presStyleCnt="5"/>
      <dgm:spPr/>
      <dgm:t>
        <a:bodyPr/>
        <a:lstStyle/>
        <a:p>
          <a:pPr rtl="1"/>
          <a:endParaRPr lang="he-IL"/>
        </a:p>
      </dgm:t>
    </dgm:pt>
    <dgm:pt modelId="{52E6998C-6D87-4650-A608-0FD1A4CE0421}" type="pres">
      <dgm:prSet presAssocID="{A7C6A794-5C01-4B79-9B20-7CEF45C7B881}" presName="hierRoot2" presStyleCnt="0">
        <dgm:presLayoutVars>
          <dgm:hierBranch val="init"/>
        </dgm:presLayoutVars>
      </dgm:prSet>
      <dgm:spPr/>
    </dgm:pt>
    <dgm:pt modelId="{0B6CB5C0-ADAF-4018-849F-BCBD8C8F0326}" type="pres">
      <dgm:prSet presAssocID="{A7C6A794-5C01-4B79-9B20-7CEF45C7B881}" presName="rootComposite" presStyleCnt="0"/>
      <dgm:spPr/>
    </dgm:pt>
    <dgm:pt modelId="{D9B9829E-FBE1-4A59-860E-A2426F277821}" type="pres">
      <dgm:prSet presAssocID="{A7C6A794-5C01-4B79-9B20-7CEF45C7B88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2F48A95-EC16-4D49-8839-BF1C07B27BD4}" type="pres">
      <dgm:prSet presAssocID="{A7C6A794-5C01-4B79-9B20-7CEF45C7B881}" presName="rootConnector" presStyleLbl="node2" presStyleIdx="4" presStyleCnt="5"/>
      <dgm:spPr/>
      <dgm:t>
        <a:bodyPr/>
        <a:lstStyle/>
        <a:p>
          <a:pPr rtl="1"/>
          <a:endParaRPr lang="he-IL"/>
        </a:p>
      </dgm:t>
    </dgm:pt>
    <dgm:pt modelId="{87B7F16C-1DD2-44A1-8860-6564BC9B85A4}" type="pres">
      <dgm:prSet presAssocID="{A7C6A794-5C01-4B79-9B20-7CEF45C7B881}" presName="hierChild4" presStyleCnt="0"/>
      <dgm:spPr/>
    </dgm:pt>
    <dgm:pt modelId="{15E7E915-D95D-43FC-8F54-83D7FF8827C3}" type="pres">
      <dgm:prSet presAssocID="{102CC6D2-EDF6-4A49-B20E-74E5A7EB0E3B}" presName="Name37" presStyleLbl="parChTrans1D3" presStyleIdx="12" presStyleCnt="14"/>
      <dgm:spPr/>
      <dgm:t>
        <a:bodyPr/>
        <a:lstStyle/>
        <a:p>
          <a:pPr rtl="1"/>
          <a:endParaRPr lang="he-IL"/>
        </a:p>
      </dgm:t>
    </dgm:pt>
    <dgm:pt modelId="{5EA1F666-1848-43A0-9082-CA3B13622252}" type="pres">
      <dgm:prSet presAssocID="{671F215E-437B-4A68-9B78-0619CF7A285B}" presName="hierRoot2" presStyleCnt="0">
        <dgm:presLayoutVars>
          <dgm:hierBranch val="init"/>
        </dgm:presLayoutVars>
      </dgm:prSet>
      <dgm:spPr/>
    </dgm:pt>
    <dgm:pt modelId="{A5041619-3722-4F3F-AC1D-803429FD0704}" type="pres">
      <dgm:prSet presAssocID="{671F215E-437B-4A68-9B78-0619CF7A285B}" presName="rootComposite" presStyleCnt="0"/>
      <dgm:spPr/>
    </dgm:pt>
    <dgm:pt modelId="{7C4154D3-A979-4C04-8F02-7ADBC265ED16}" type="pres">
      <dgm:prSet presAssocID="{671F215E-437B-4A68-9B78-0619CF7A285B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85DDA61-1AF0-41D5-8B52-10EF2ABF32D7}" type="pres">
      <dgm:prSet presAssocID="{671F215E-437B-4A68-9B78-0619CF7A285B}" presName="rootConnector" presStyleLbl="node3" presStyleIdx="12" presStyleCnt="14"/>
      <dgm:spPr/>
      <dgm:t>
        <a:bodyPr/>
        <a:lstStyle/>
        <a:p>
          <a:pPr rtl="1"/>
          <a:endParaRPr lang="he-IL"/>
        </a:p>
      </dgm:t>
    </dgm:pt>
    <dgm:pt modelId="{E24EB348-B0BD-4F15-8FA6-FECAB0B036B4}" type="pres">
      <dgm:prSet presAssocID="{671F215E-437B-4A68-9B78-0619CF7A285B}" presName="hierChild4" presStyleCnt="0"/>
      <dgm:spPr/>
    </dgm:pt>
    <dgm:pt modelId="{4FCAFFF7-3CC5-479F-A30F-2E1C3543614E}" type="pres">
      <dgm:prSet presAssocID="{671F215E-437B-4A68-9B78-0619CF7A285B}" presName="hierChild5" presStyleCnt="0"/>
      <dgm:spPr/>
    </dgm:pt>
    <dgm:pt modelId="{26D9AF5A-E1C3-4AD5-8353-048D36B09DFB}" type="pres">
      <dgm:prSet presAssocID="{0BEA61A8-B47A-4A07-94C8-0D473EBBD0F6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9470DF07-5210-42B2-ABC4-35E8778DE6C7}" type="pres">
      <dgm:prSet presAssocID="{AEB25726-9E99-4EEA-B29F-47B5DE0406E2}" presName="hierRoot2" presStyleCnt="0">
        <dgm:presLayoutVars>
          <dgm:hierBranch val="init"/>
        </dgm:presLayoutVars>
      </dgm:prSet>
      <dgm:spPr/>
    </dgm:pt>
    <dgm:pt modelId="{22DA469A-2471-4F98-997B-5132FE7E0CAA}" type="pres">
      <dgm:prSet presAssocID="{AEB25726-9E99-4EEA-B29F-47B5DE0406E2}" presName="rootComposite" presStyleCnt="0"/>
      <dgm:spPr/>
    </dgm:pt>
    <dgm:pt modelId="{71021F21-D988-4C05-B005-3432D23EA103}" type="pres">
      <dgm:prSet presAssocID="{AEB25726-9E99-4EEA-B29F-47B5DE0406E2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4F85BC-EB7A-48EC-A32A-AFE263705253}" type="pres">
      <dgm:prSet presAssocID="{AEB25726-9E99-4EEA-B29F-47B5DE0406E2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3968EF9C-D142-401D-AAE6-56F666115F2D}" type="pres">
      <dgm:prSet presAssocID="{AEB25726-9E99-4EEA-B29F-47B5DE0406E2}" presName="hierChild4" presStyleCnt="0"/>
      <dgm:spPr/>
    </dgm:pt>
    <dgm:pt modelId="{EA97FE3E-5D02-4279-A1E2-3ACA10DB1CC0}" type="pres">
      <dgm:prSet presAssocID="{AEB25726-9E99-4EEA-B29F-47B5DE0406E2}" presName="hierChild5" presStyleCnt="0"/>
      <dgm:spPr/>
    </dgm:pt>
    <dgm:pt modelId="{239AFD4B-8145-4283-B323-75EA193A7223}" type="pres">
      <dgm:prSet presAssocID="{A7C6A794-5C01-4B79-9B20-7CEF45C7B881}" presName="hierChild5" presStyleCnt="0"/>
      <dgm:spPr/>
    </dgm:pt>
    <dgm:pt modelId="{E72AC645-F20B-4369-B881-7BA3BFE45244}" type="pres">
      <dgm:prSet presAssocID="{1D0714C1-C41C-4788-B05B-41E49940E159}" presName="hierChild3" presStyleCnt="0"/>
      <dgm:spPr/>
    </dgm:pt>
  </dgm:ptLst>
  <dgm:cxnLst>
    <dgm:cxn modelId="{4AE430F7-6371-4213-A5F9-DDE11778A65B}" type="presOf" srcId="{D68BBB6B-5EF7-4102-BA26-340069589C2D}" destId="{7928C068-6FF0-4847-AA73-1D3E6BF0987E}" srcOrd="0" destOrd="0" presId="urn:microsoft.com/office/officeart/2005/8/layout/orgChart1"/>
    <dgm:cxn modelId="{EB6DBC84-88C1-43E3-B46A-F4D81666C281}" type="presOf" srcId="{D8A13AEF-72FC-4257-9BA5-1983688A9165}" destId="{E57CE374-BCC3-41D9-BE9A-0807D17A6FBA}" srcOrd="0" destOrd="0" presId="urn:microsoft.com/office/officeart/2005/8/layout/orgChart1"/>
    <dgm:cxn modelId="{7D2E7E57-DAF8-4E5F-BC38-D5888DDA6CA1}" srcId="{8FC45376-4C2E-4681-BE9C-08806A3E9AF3}" destId="{0877D9D1-ED97-4290-B178-5AABBB8747F4}" srcOrd="0" destOrd="0" parTransId="{EC9B2E3B-758F-498E-BF1E-E7BE64DEC407}" sibTransId="{852D7548-280A-4848-8473-FDA56662DA53}"/>
    <dgm:cxn modelId="{0C74EF16-E8D9-4A1D-9027-96428A2DF69A}" type="presOf" srcId="{7F60AC0F-CAA2-43AE-BEBA-7E971E836B2B}" destId="{D8675E69-C67C-430E-B06F-AC76CDD2CD1D}" srcOrd="0" destOrd="0" presId="urn:microsoft.com/office/officeart/2005/8/layout/orgChart1"/>
    <dgm:cxn modelId="{3249E650-7DD2-4747-9AFE-17E3EA1BE6CB}" srcId="{1D0714C1-C41C-4788-B05B-41E49940E159}" destId="{251F53F9-9BEB-4DF7-9D5A-95E451BAA3B4}" srcOrd="3" destOrd="0" parTransId="{39469951-0BFA-4310-A932-711D69E681E2}" sibTransId="{CA1E1FF0-E71A-42E3-A062-9166B8DC5921}"/>
    <dgm:cxn modelId="{BADAC689-CE05-4EA2-AA2E-EEB73E14BB67}" type="presOf" srcId="{BE9A850B-5CCC-44FB-B8AA-C150A1EA760A}" destId="{0C4244BF-99D4-43AA-B019-427218F8780A}" srcOrd="0" destOrd="0" presId="urn:microsoft.com/office/officeart/2005/8/layout/orgChart1"/>
    <dgm:cxn modelId="{8C7C9F69-E0D0-4D4C-9BFE-196B95D325F2}" type="presOf" srcId="{33A43DF8-8828-45D2-90E7-6901E08E89FF}" destId="{3EAB69C0-62CA-4995-B6A6-672A5DC5BEDF}" srcOrd="0" destOrd="0" presId="urn:microsoft.com/office/officeart/2005/8/layout/orgChart1"/>
    <dgm:cxn modelId="{83DF905F-CD2F-422F-BC59-7550F3E97F54}" type="presOf" srcId="{1D0714C1-C41C-4788-B05B-41E49940E159}" destId="{4B8399FA-9A84-4AF9-849A-D7055C6000D1}" srcOrd="0" destOrd="0" presId="urn:microsoft.com/office/officeart/2005/8/layout/orgChart1"/>
    <dgm:cxn modelId="{53DCC1C7-B7C9-4FBF-8E74-088D19528E73}" type="presOf" srcId="{251F53F9-9BEB-4DF7-9D5A-95E451BAA3B4}" destId="{5B74F3A7-38A0-41BA-A388-88C1BDE80808}" srcOrd="1" destOrd="0" presId="urn:microsoft.com/office/officeart/2005/8/layout/orgChart1"/>
    <dgm:cxn modelId="{73D9DC73-105D-434E-9D4A-E213DFB14644}" type="presOf" srcId="{ED83124D-FDCB-4AB2-A1B0-18EF8791FD0E}" destId="{82673624-5453-4E2F-8D19-8FA783D3ED46}" srcOrd="0" destOrd="0" presId="urn:microsoft.com/office/officeart/2005/8/layout/orgChart1"/>
    <dgm:cxn modelId="{A8D5BF23-9732-4AEF-B17D-DBB2E87A550C}" type="presOf" srcId="{D68BBB6B-5EF7-4102-BA26-340069589C2D}" destId="{7F38463A-F9D9-4588-82C7-7951D8956A78}" srcOrd="1" destOrd="0" presId="urn:microsoft.com/office/officeart/2005/8/layout/orgChart1"/>
    <dgm:cxn modelId="{51094942-8136-4AEA-A67F-976F92B7BD32}" type="presOf" srcId="{743F63E7-4539-4883-8B5A-300FD7F9C01F}" destId="{CF8F4E25-C9FD-4888-984A-D6E6FCDB36AE}" srcOrd="1" destOrd="0" presId="urn:microsoft.com/office/officeart/2005/8/layout/orgChart1"/>
    <dgm:cxn modelId="{817D0CA5-EFEC-4E00-88A1-16F995E069AA}" type="presOf" srcId="{95CFBE32-3774-4BC9-A853-45D8424F6B93}" destId="{FADF74B5-AB89-4550-B585-0715FE4E254B}" srcOrd="1" destOrd="0" presId="urn:microsoft.com/office/officeart/2005/8/layout/orgChart1"/>
    <dgm:cxn modelId="{40835C58-119F-47AD-9A6E-F4D1D549E15A}" type="presOf" srcId="{AEB25726-9E99-4EEA-B29F-47B5DE0406E2}" destId="{394F85BC-EB7A-48EC-A32A-AFE263705253}" srcOrd="1" destOrd="0" presId="urn:microsoft.com/office/officeart/2005/8/layout/orgChart1"/>
    <dgm:cxn modelId="{E58BE5F2-AA36-4C4B-8859-7856089739C7}" srcId="{17174933-30CF-4F3B-942E-5D0E4C444F82}" destId="{225A3BA5-EAF5-4B3E-B41E-2E227F176AB8}" srcOrd="0" destOrd="0" parTransId="{7F60AC0F-CAA2-43AE-BEBA-7E971E836B2B}" sibTransId="{DCBFC9B3-F637-48B8-AC56-013908652F01}"/>
    <dgm:cxn modelId="{9A799B7B-F5BC-4D01-8301-D4E679959147}" srcId="{337CEE59-E327-4233-8360-7A5F8851827E}" destId="{AD0F14B9-A3CC-4F47-BEB8-03EC02D6D40E}" srcOrd="1" destOrd="0" parTransId="{BE9A850B-5CCC-44FB-B8AA-C150A1EA760A}" sibTransId="{5E89C8C7-3B11-4CDE-90DE-8EA3F17EE4E0}"/>
    <dgm:cxn modelId="{6963D059-3B75-4B88-A762-097778F0C015}" type="presOf" srcId="{0877D9D1-ED97-4290-B178-5AABBB8747F4}" destId="{C9A24082-3E8E-4AEC-B6BC-190AD4F19F12}" srcOrd="1" destOrd="0" presId="urn:microsoft.com/office/officeart/2005/8/layout/orgChart1"/>
    <dgm:cxn modelId="{729A5702-34DA-43BF-9068-53389CC495A7}" type="presOf" srcId="{C8330CE4-25AC-4176-B689-520B012CC49D}" destId="{23603DAE-BFA8-4DF7-B82D-7DB6D0C0C05A}" srcOrd="0" destOrd="0" presId="urn:microsoft.com/office/officeart/2005/8/layout/orgChart1"/>
    <dgm:cxn modelId="{75A8303C-53D0-4F52-BAAB-496C455B2E48}" type="presOf" srcId="{01D4CFC3-D80C-452B-A083-91A219AD4788}" destId="{33CF8DED-B0E1-4C62-883C-0236E5A54136}" srcOrd="0" destOrd="0" presId="urn:microsoft.com/office/officeart/2005/8/layout/orgChart1"/>
    <dgm:cxn modelId="{59E608F8-9D35-4708-A3C7-86080AC6D0E4}" type="presOf" srcId="{1044FD4A-35FF-41AD-8721-805CE62463BF}" destId="{EE4DD14A-9028-4791-BB88-0D94D4C602AA}" srcOrd="0" destOrd="0" presId="urn:microsoft.com/office/officeart/2005/8/layout/orgChart1"/>
    <dgm:cxn modelId="{E3D9274B-B96D-462E-B2E1-3ECA413EE1AB}" type="presOf" srcId="{225A3BA5-EAF5-4B3E-B41E-2E227F176AB8}" destId="{22D14891-7AA2-4ED7-BA62-65177ABBAB4D}" srcOrd="0" destOrd="0" presId="urn:microsoft.com/office/officeart/2005/8/layout/orgChart1"/>
    <dgm:cxn modelId="{AE1BEFAA-B10A-4477-95D6-D35B65890656}" type="presOf" srcId="{56CD6993-EA3D-45F6-A73D-57881F494D55}" destId="{D58726E3-E1DF-4D9E-87CC-70471E6444D4}" srcOrd="0" destOrd="0" presId="urn:microsoft.com/office/officeart/2005/8/layout/orgChart1"/>
    <dgm:cxn modelId="{D22BB473-2DD7-4606-B6B0-7DCC9FCE8D6B}" type="presOf" srcId="{19AD03DD-D71C-4D26-9228-C4C2D81655BC}" destId="{3530C456-23B6-46D2-9A5C-1EE561D16F5A}" srcOrd="0" destOrd="0" presId="urn:microsoft.com/office/officeart/2005/8/layout/orgChart1"/>
    <dgm:cxn modelId="{0B73CE3C-E769-4105-9FFD-36C9173DCCA6}" srcId="{251F53F9-9BEB-4DF7-9D5A-95E451BAA3B4}" destId="{0385B1F4-F752-4395-BEE4-3A3E4FC67228}" srcOrd="2" destOrd="0" parTransId="{ED83124D-FDCB-4AB2-A1B0-18EF8791FD0E}" sibTransId="{7CC63E07-FEFA-4338-962F-9E5C9F854957}"/>
    <dgm:cxn modelId="{979346FB-2CF8-435B-AA60-E8289D27A60C}" type="presOf" srcId="{186D7B90-129D-4A85-9D43-39D6F98A2E12}" destId="{1EC7C4A6-5CB6-4F61-8A85-0F71D48A0C38}" srcOrd="0" destOrd="0" presId="urn:microsoft.com/office/officeart/2005/8/layout/orgChart1"/>
    <dgm:cxn modelId="{F416ECC5-61BA-4046-AFB1-97821BF20795}" type="presOf" srcId="{743F63E7-4539-4883-8B5A-300FD7F9C01F}" destId="{64CFCE18-CDF5-41BE-B177-D7CBB276B4CC}" srcOrd="0" destOrd="0" presId="urn:microsoft.com/office/officeart/2005/8/layout/orgChart1"/>
    <dgm:cxn modelId="{51CDA9E4-DF03-4D50-A6B1-4EF0F79E1E83}" type="presOf" srcId="{0385B1F4-F752-4395-BEE4-3A3E4FC67228}" destId="{DA1321F0-D4F2-46D3-8964-186B47D9E74C}" srcOrd="0" destOrd="0" presId="urn:microsoft.com/office/officeart/2005/8/layout/orgChart1"/>
    <dgm:cxn modelId="{9FFE86C7-F952-453F-84B3-4A80BFDE5159}" type="presOf" srcId="{C350C6E5-EFE8-4CC1-BFC1-764DDA7F101B}" destId="{63F11BFF-5369-4A71-9CA4-23C40CF109BE}" srcOrd="1" destOrd="0" presId="urn:microsoft.com/office/officeart/2005/8/layout/orgChart1"/>
    <dgm:cxn modelId="{DD14B1EC-23E7-48E6-B88C-CBFA8B776238}" type="presOf" srcId="{17174933-30CF-4F3B-942E-5D0E4C444F82}" destId="{90D103FB-70B2-4579-A9EE-E631B0C1DDF1}" srcOrd="0" destOrd="0" presId="urn:microsoft.com/office/officeart/2005/8/layout/orgChart1"/>
    <dgm:cxn modelId="{795EE96C-3208-44FA-8FAD-55DBDBD4B217}" type="presOf" srcId="{01D4CFC3-D80C-452B-A083-91A219AD4788}" destId="{D7B353C0-B2A7-4CDC-AD18-B5C467289F15}" srcOrd="1" destOrd="0" presId="urn:microsoft.com/office/officeart/2005/8/layout/orgChart1"/>
    <dgm:cxn modelId="{1915CCB3-16C3-4A36-83C2-18E7084169D5}" srcId="{1D0714C1-C41C-4788-B05B-41E49940E159}" destId="{337CEE59-E327-4233-8360-7A5F8851827E}" srcOrd="2" destOrd="0" parTransId="{EC44181E-4E94-4D8A-9223-57BBBE722A10}" sibTransId="{DA474D04-2470-45C8-A516-19220819B4B1}"/>
    <dgm:cxn modelId="{87D354B8-F3E7-4E54-B000-18A1F0F49545}" type="presOf" srcId="{8FC45376-4C2E-4681-BE9C-08806A3E9AF3}" destId="{0DDA8EE4-545B-47A2-A904-3D9548D1387A}" srcOrd="0" destOrd="0" presId="urn:microsoft.com/office/officeart/2005/8/layout/orgChart1"/>
    <dgm:cxn modelId="{EAD1A112-3DFC-4B8C-A892-4FFF8B48F72B}" srcId="{251F53F9-9BEB-4DF7-9D5A-95E451BAA3B4}" destId="{C350C6E5-EFE8-4CC1-BFC1-764DDA7F101B}" srcOrd="3" destOrd="0" parTransId="{D8A13AEF-72FC-4257-9BA5-1983688A9165}" sibTransId="{BBC73B7D-D387-42DB-AE63-1D000456436E}"/>
    <dgm:cxn modelId="{B3BBF818-F06B-4D71-B9AE-BE573B10F85A}" type="presOf" srcId="{8FC45376-4C2E-4681-BE9C-08806A3E9AF3}" destId="{4D192087-C2A0-47FE-B562-E940A6DA3B74}" srcOrd="1" destOrd="0" presId="urn:microsoft.com/office/officeart/2005/8/layout/orgChart1"/>
    <dgm:cxn modelId="{682AED2C-A449-4894-A6A6-FCCB8EF45449}" srcId="{8FC45376-4C2E-4681-BE9C-08806A3E9AF3}" destId="{743F63E7-4539-4883-8B5A-300FD7F9C01F}" srcOrd="1" destOrd="0" parTransId="{12FA1614-FC54-423D-85BF-42C29086AF6E}" sibTransId="{15F4177C-176E-44B2-86ED-215DBEC6001D}"/>
    <dgm:cxn modelId="{1C28ADED-81CC-45FC-9F2B-011F807FF181}" type="presOf" srcId="{EAFE96F4-C36E-48CC-85F9-2E56341A3CBD}" destId="{4CDD6B34-6EEC-4E9F-9FB9-AB04B2194E43}" srcOrd="1" destOrd="0" presId="urn:microsoft.com/office/officeart/2005/8/layout/orgChart1"/>
    <dgm:cxn modelId="{F6659D93-7DC5-459D-85AD-3F76A97A8444}" type="presOf" srcId="{0877D9D1-ED97-4290-B178-5AABBB8747F4}" destId="{590EFCBB-D0CD-4E8F-8D97-2065FE7C9EF9}" srcOrd="0" destOrd="0" presId="urn:microsoft.com/office/officeart/2005/8/layout/orgChart1"/>
    <dgm:cxn modelId="{53C875EA-CEF5-48EB-87FD-7B1161C21808}" srcId="{251F53F9-9BEB-4DF7-9D5A-95E451BAA3B4}" destId="{01D4CFC3-D80C-452B-A083-91A219AD4788}" srcOrd="0" destOrd="0" parTransId="{B8BF00A3-2E76-428C-92D4-58B6DBD7A08D}" sibTransId="{8A27150E-C5E8-4757-AE7B-60D404EBAFAA}"/>
    <dgm:cxn modelId="{139AD396-2881-41AA-85CD-B48CB98233AE}" type="presOf" srcId="{A7C6A794-5C01-4B79-9B20-7CEF45C7B881}" destId="{52F48A95-EC16-4D49-8839-BF1C07B27BD4}" srcOrd="1" destOrd="0" presId="urn:microsoft.com/office/officeart/2005/8/layout/orgChart1"/>
    <dgm:cxn modelId="{8184A753-FB94-4908-AFD3-48C9719256C0}" type="presOf" srcId="{251F53F9-9BEB-4DF7-9D5A-95E451BAA3B4}" destId="{C2596E80-58AC-47B0-9B41-50CBE737DACB}" srcOrd="0" destOrd="0" presId="urn:microsoft.com/office/officeart/2005/8/layout/orgChart1"/>
    <dgm:cxn modelId="{A075DF77-5ED2-45A5-B59E-440C8478D123}" type="presOf" srcId="{33A43DF8-8828-45D2-90E7-6901E08E89FF}" destId="{A666DFD5-B510-424E-8A71-B66940553381}" srcOrd="1" destOrd="0" presId="urn:microsoft.com/office/officeart/2005/8/layout/orgChart1"/>
    <dgm:cxn modelId="{EDD62B92-F1FB-4C1B-8E0F-FB11295D7BF4}" type="presOf" srcId="{EC44181E-4E94-4D8A-9223-57BBBE722A10}" destId="{C8DD496D-DDFD-42E1-B09B-087CDDB95B8B}" srcOrd="0" destOrd="0" presId="urn:microsoft.com/office/officeart/2005/8/layout/orgChart1"/>
    <dgm:cxn modelId="{74F3E8A6-F514-4FE0-A79E-60344C54B6CE}" srcId="{A7C6A794-5C01-4B79-9B20-7CEF45C7B881}" destId="{671F215E-437B-4A68-9B78-0619CF7A285B}" srcOrd="0" destOrd="0" parTransId="{102CC6D2-EDF6-4A49-B20E-74E5A7EB0E3B}" sibTransId="{F7987053-B839-46BF-8F85-E6DD06D931EC}"/>
    <dgm:cxn modelId="{C41DA5A3-007D-43F4-935B-E9598A0A864A}" type="presOf" srcId="{EAFE96F4-C36E-48CC-85F9-2E56341A3CBD}" destId="{E6197200-8E7A-4EDB-B984-3270155768B6}" srcOrd="0" destOrd="0" presId="urn:microsoft.com/office/officeart/2005/8/layout/orgChart1"/>
    <dgm:cxn modelId="{894C8999-94ED-4778-92FB-A23B6148BCE7}" srcId="{8FC45376-4C2E-4681-BE9C-08806A3E9AF3}" destId="{EAFE96F4-C36E-48CC-85F9-2E56341A3CBD}" srcOrd="2" destOrd="0" parTransId="{A8FF1F8D-0F83-4218-92C2-142C36F84177}" sibTransId="{6969FAE5-20EB-4B9B-BD78-575B7E803061}"/>
    <dgm:cxn modelId="{37B31B75-478E-4F80-AF3F-7C162E4808AF}" type="presOf" srcId="{12FA1614-FC54-423D-85BF-42C29086AF6E}" destId="{8D49E670-202F-44B7-9F9C-91E1E0203E5B}" srcOrd="0" destOrd="0" presId="urn:microsoft.com/office/officeart/2005/8/layout/orgChart1"/>
    <dgm:cxn modelId="{23758CD0-6D55-4ED4-8E1F-2373D5A4AA0C}" type="presOf" srcId="{0BEA61A8-B47A-4A07-94C8-0D473EBBD0F6}" destId="{26D9AF5A-E1C3-4AD5-8353-048D36B09DFB}" srcOrd="0" destOrd="0" presId="urn:microsoft.com/office/officeart/2005/8/layout/orgChart1"/>
    <dgm:cxn modelId="{A83CC720-90C2-4A1E-B2C9-F9C3793468F7}" type="presOf" srcId="{C350C6E5-EFE8-4CC1-BFC1-764DDA7F101B}" destId="{74B6BADA-B9E0-4734-9745-5EF154ECAD8A}" srcOrd="0" destOrd="0" presId="urn:microsoft.com/office/officeart/2005/8/layout/orgChart1"/>
    <dgm:cxn modelId="{0115228B-FF6B-4447-B952-EF8976A0561F}" type="presOf" srcId="{337CEE59-E327-4233-8360-7A5F8851827E}" destId="{84B4AD25-8CD1-4A12-9003-603B77F7FE43}" srcOrd="0" destOrd="0" presId="urn:microsoft.com/office/officeart/2005/8/layout/orgChart1"/>
    <dgm:cxn modelId="{5E73764F-1C1C-4668-A911-E779FBF3260B}" srcId="{1D0714C1-C41C-4788-B05B-41E49940E159}" destId="{8FC45376-4C2E-4681-BE9C-08806A3E9AF3}" srcOrd="1" destOrd="0" parTransId="{56CD6993-EA3D-45F6-A73D-57881F494D55}" sibTransId="{82DB883B-6F43-4DF6-BB8B-7B862E612739}"/>
    <dgm:cxn modelId="{BE350EDA-690F-43CD-81BB-A35DAF25ECDC}" type="presOf" srcId="{AD0F14B9-A3CC-4F47-BEB8-03EC02D6D40E}" destId="{719B085C-7AFD-49AD-B150-3D30D0329807}" srcOrd="0" destOrd="0" presId="urn:microsoft.com/office/officeart/2005/8/layout/orgChart1"/>
    <dgm:cxn modelId="{1B352671-5EAA-4B84-B773-EF92F049567B}" type="presOf" srcId="{9219CEDD-E712-4657-BFE9-9CD67973E360}" destId="{F1143B63-A07F-407F-AB68-6E8848090357}" srcOrd="1" destOrd="0" presId="urn:microsoft.com/office/officeart/2005/8/layout/orgChart1"/>
    <dgm:cxn modelId="{A927ACE1-D2FF-429A-94E6-30D60CC9236B}" type="presOf" srcId="{95CFBE32-3774-4BC9-A853-45D8424F6B93}" destId="{B204BCEC-6220-4410-BAA5-D4A5BD3A7AC6}" srcOrd="0" destOrd="0" presId="urn:microsoft.com/office/officeart/2005/8/layout/orgChart1"/>
    <dgm:cxn modelId="{D7EC45C2-1650-4695-9791-A850723BA93A}" srcId="{1D0714C1-C41C-4788-B05B-41E49940E159}" destId="{A7C6A794-5C01-4B79-9B20-7CEF45C7B881}" srcOrd="4" destOrd="0" parTransId="{4F1FD13E-909F-478F-946E-435FBF5C2E7D}" sibTransId="{8FC080D1-C5E7-46A7-A41E-9D6E2E540110}"/>
    <dgm:cxn modelId="{62889D3B-A357-407D-8C32-448059356EDA}" type="presOf" srcId="{AEB25726-9E99-4EEA-B29F-47B5DE0406E2}" destId="{71021F21-D988-4C05-B005-3432D23EA103}" srcOrd="0" destOrd="0" presId="urn:microsoft.com/office/officeart/2005/8/layout/orgChart1"/>
    <dgm:cxn modelId="{B869172B-C253-4E86-9634-D1320A387BEE}" type="presOf" srcId="{A8FF1F8D-0F83-4218-92C2-142C36F84177}" destId="{B503FE65-CBD2-41AE-8F64-789CF6C977F8}" srcOrd="0" destOrd="0" presId="urn:microsoft.com/office/officeart/2005/8/layout/orgChart1"/>
    <dgm:cxn modelId="{DC3E6481-2A9A-4000-92A9-8DDC722C745F}" type="presOf" srcId="{0385B1F4-F752-4395-BEE4-3A3E4FC67228}" destId="{DECED0F1-71CD-4B63-AE6C-0319A2DD301D}" srcOrd="1" destOrd="0" presId="urn:microsoft.com/office/officeart/2005/8/layout/orgChart1"/>
    <dgm:cxn modelId="{EC48834F-CF9D-4F84-8243-21FAD32E8918}" srcId="{1D0714C1-C41C-4788-B05B-41E49940E159}" destId="{17174933-30CF-4F3B-942E-5D0E4C444F82}" srcOrd="0" destOrd="0" parTransId="{19AD03DD-D71C-4D26-9228-C4C2D81655BC}" sibTransId="{7F731E9B-8BD9-4DFE-8A01-E61850F8E2FA}"/>
    <dgm:cxn modelId="{06D4E8D2-647A-4223-9B7E-709DD73F0BF8}" srcId="{251F53F9-9BEB-4DF7-9D5A-95E451BAA3B4}" destId="{95CFBE32-3774-4BC9-A853-45D8424F6B93}" srcOrd="1" destOrd="0" parTransId="{1044FD4A-35FF-41AD-8721-805CE62463BF}" sibTransId="{FAB03B97-BC53-40BA-8FAB-1040652FFF52}"/>
    <dgm:cxn modelId="{F38194F1-EF13-4E21-A162-C0D06FB3E406}" srcId="{186D7B90-129D-4A85-9D43-39D6F98A2E12}" destId="{1D0714C1-C41C-4788-B05B-41E49940E159}" srcOrd="0" destOrd="0" parTransId="{46169E84-3221-42B4-9170-71F6E690D756}" sibTransId="{BD87F0CF-D027-41E6-BF5C-8FBD81028408}"/>
    <dgm:cxn modelId="{A20965A3-B26A-4C48-A447-16AE5D2E4AE4}" type="presOf" srcId="{9219CEDD-E712-4657-BFE9-9CD67973E360}" destId="{82FD053D-992B-4F97-BEA4-47B83DCC8187}" srcOrd="0" destOrd="0" presId="urn:microsoft.com/office/officeart/2005/8/layout/orgChart1"/>
    <dgm:cxn modelId="{B93607D9-1CBF-4C1A-8DEF-B4FAF1A133B9}" type="presOf" srcId="{B8BF00A3-2E76-428C-92D4-58B6DBD7A08D}" destId="{404B7600-1D6D-49A0-837A-9BC3D1648E4C}" srcOrd="0" destOrd="0" presId="urn:microsoft.com/office/officeart/2005/8/layout/orgChart1"/>
    <dgm:cxn modelId="{5CE1B367-F15D-4756-BEF4-239CED83E634}" type="presOf" srcId="{A7C6A794-5C01-4B79-9B20-7CEF45C7B881}" destId="{D9B9829E-FBE1-4A59-860E-A2426F277821}" srcOrd="0" destOrd="0" presId="urn:microsoft.com/office/officeart/2005/8/layout/orgChart1"/>
    <dgm:cxn modelId="{FE73AC73-219B-4E01-B7C9-4A9E2ADC82DC}" type="presOf" srcId="{39469951-0BFA-4310-A932-711D69E681E2}" destId="{FD8BB74A-309D-483A-A482-38EC291BA53F}" srcOrd="0" destOrd="0" presId="urn:microsoft.com/office/officeart/2005/8/layout/orgChart1"/>
    <dgm:cxn modelId="{C6FEB8F7-A2FF-4ACA-A597-800C81FB40F0}" srcId="{17174933-30CF-4F3B-942E-5D0E4C444F82}" destId="{9219CEDD-E712-4657-BFE9-9CD67973E360}" srcOrd="2" destOrd="0" parTransId="{8F5F9078-11A0-43FA-8B38-C21799DD2778}" sibTransId="{4F8FEFFD-D376-4FF1-894F-8BCCA9E5F981}"/>
    <dgm:cxn modelId="{E2B871A9-16FE-4CA4-9726-9CB2144213C6}" srcId="{337CEE59-E327-4233-8360-7A5F8851827E}" destId="{D68BBB6B-5EF7-4102-BA26-340069589C2D}" srcOrd="0" destOrd="0" parTransId="{7E48853A-50A5-41FD-83EA-DF99B3079B55}" sibTransId="{DADF8DC3-3A7B-4AFE-B992-19224853BA7A}"/>
    <dgm:cxn modelId="{54C8BBF7-BBAB-4DAA-AFED-C5C5A622CA30}" type="presOf" srcId="{4F1FD13E-909F-478F-946E-435FBF5C2E7D}" destId="{5C469535-4293-404D-B200-E6F1F4F3B6EC}" srcOrd="0" destOrd="0" presId="urn:microsoft.com/office/officeart/2005/8/layout/orgChart1"/>
    <dgm:cxn modelId="{1F8BFA84-9176-43D8-8BCB-70FDBCA2CD94}" type="presOf" srcId="{1D0714C1-C41C-4788-B05B-41E49940E159}" destId="{022B152C-21B6-40A5-A9BF-22E1340DDBBC}" srcOrd="1" destOrd="0" presId="urn:microsoft.com/office/officeart/2005/8/layout/orgChart1"/>
    <dgm:cxn modelId="{4E5779D8-864F-4288-98AC-6EB53B44D551}" srcId="{17174933-30CF-4F3B-942E-5D0E4C444F82}" destId="{33A43DF8-8828-45D2-90E7-6901E08E89FF}" srcOrd="1" destOrd="0" parTransId="{C8330CE4-25AC-4176-B689-520B012CC49D}" sibTransId="{30B9E350-ED20-4B3D-B653-BFAFAF359205}"/>
    <dgm:cxn modelId="{40D239EB-DDFA-49C1-BE8E-59E723FCBF44}" type="presOf" srcId="{AD0F14B9-A3CC-4F47-BEB8-03EC02D6D40E}" destId="{D76E2303-49E8-446A-99FD-7D85B0A2A926}" srcOrd="1" destOrd="0" presId="urn:microsoft.com/office/officeart/2005/8/layout/orgChart1"/>
    <dgm:cxn modelId="{DEF43753-52D3-4A5F-BFBE-B4EF828E88E1}" type="presOf" srcId="{8F5F9078-11A0-43FA-8B38-C21799DD2778}" destId="{B6FCF599-8E00-4A7E-8310-F69FDCCEA947}" srcOrd="0" destOrd="0" presId="urn:microsoft.com/office/officeart/2005/8/layout/orgChart1"/>
    <dgm:cxn modelId="{F5D0795B-0085-4B9E-B318-D69B87FAB1E7}" type="presOf" srcId="{102CC6D2-EDF6-4A49-B20E-74E5A7EB0E3B}" destId="{15E7E915-D95D-43FC-8F54-83D7FF8827C3}" srcOrd="0" destOrd="0" presId="urn:microsoft.com/office/officeart/2005/8/layout/orgChart1"/>
    <dgm:cxn modelId="{806B2AB7-7AD2-45D6-8E58-3730AA1A0C52}" type="presOf" srcId="{671F215E-437B-4A68-9B78-0619CF7A285B}" destId="{685DDA61-1AF0-41D5-8B52-10EF2ABF32D7}" srcOrd="1" destOrd="0" presId="urn:microsoft.com/office/officeart/2005/8/layout/orgChart1"/>
    <dgm:cxn modelId="{77A58F3E-D52C-4C2C-A6A0-D7354BBA64DE}" type="presOf" srcId="{337CEE59-E327-4233-8360-7A5F8851827E}" destId="{3AA7D61E-158A-4F63-8584-02603F8F35BA}" srcOrd="1" destOrd="0" presId="urn:microsoft.com/office/officeart/2005/8/layout/orgChart1"/>
    <dgm:cxn modelId="{CBA0BB51-9A31-4E5B-8E8A-982D5ACF98D4}" srcId="{A7C6A794-5C01-4B79-9B20-7CEF45C7B881}" destId="{AEB25726-9E99-4EEA-B29F-47B5DE0406E2}" srcOrd="1" destOrd="0" parTransId="{0BEA61A8-B47A-4A07-94C8-0D473EBBD0F6}" sibTransId="{0A147065-46AC-4056-AD79-E64A5A0BF514}"/>
    <dgm:cxn modelId="{E666DA39-0DC5-41EF-99FF-9510C457F8E4}" type="presOf" srcId="{225A3BA5-EAF5-4B3E-B41E-2E227F176AB8}" destId="{B56949F6-037A-4EE0-B227-0693523E65EF}" srcOrd="1" destOrd="0" presId="urn:microsoft.com/office/officeart/2005/8/layout/orgChart1"/>
    <dgm:cxn modelId="{0B6702B0-8E8F-47E6-ADE5-4E8F11DAC9B0}" type="presOf" srcId="{EC9B2E3B-758F-498E-BF1E-E7BE64DEC407}" destId="{A04B6E0C-5FF0-472C-B817-C6CC988B7A30}" srcOrd="0" destOrd="0" presId="urn:microsoft.com/office/officeart/2005/8/layout/orgChart1"/>
    <dgm:cxn modelId="{F719A1BE-B50A-4B9C-9E29-ED7813556D72}" type="presOf" srcId="{7E48853A-50A5-41FD-83EA-DF99B3079B55}" destId="{CA153E41-E676-4C10-BABB-BE1FCFF33502}" srcOrd="0" destOrd="0" presId="urn:microsoft.com/office/officeart/2005/8/layout/orgChart1"/>
    <dgm:cxn modelId="{0D16E84E-98C9-4215-A050-97D343581249}" type="presOf" srcId="{17174933-30CF-4F3B-942E-5D0E4C444F82}" destId="{3546E44E-95A2-4A33-8DDB-967EF4A6B441}" srcOrd="1" destOrd="0" presId="urn:microsoft.com/office/officeart/2005/8/layout/orgChart1"/>
    <dgm:cxn modelId="{413F5D7B-AB8C-48B1-A335-21DCE6FDE66F}" type="presOf" srcId="{671F215E-437B-4A68-9B78-0619CF7A285B}" destId="{7C4154D3-A979-4C04-8F02-7ADBC265ED16}" srcOrd="0" destOrd="0" presId="urn:microsoft.com/office/officeart/2005/8/layout/orgChart1"/>
    <dgm:cxn modelId="{6FD7D6A0-E648-4657-886F-88E352F57B75}" type="presParOf" srcId="{1EC7C4A6-5CB6-4F61-8A85-0F71D48A0C38}" destId="{ACDE8CAE-B74E-4738-A4A4-83C27C3D85C6}" srcOrd="0" destOrd="0" presId="urn:microsoft.com/office/officeart/2005/8/layout/orgChart1"/>
    <dgm:cxn modelId="{8A3FC85B-CB5F-4267-A317-FBFADE0E2AFC}" type="presParOf" srcId="{ACDE8CAE-B74E-4738-A4A4-83C27C3D85C6}" destId="{AE75CE24-DE70-427E-AECB-A05B3912FAB6}" srcOrd="0" destOrd="0" presId="urn:microsoft.com/office/officeart/2005/8/layout/orgChart1"/>
    <dgm:cxn modelId="{8DE08CFD-88FC-4C3D-B689-BF73B9FF9BA7}" type="presParOf" srcId="{AE75CE24-DE70-427E-AECB-A05B3912FAB6}" destId="{4B8399FA-9A84-4AF9-849A-D7055C6000D1}" srcOrd="0" destOrd="0" presId="urn:microsoft.com/office/officeart/2005/8/layout/orgChart1"/>
    <dgm:cxn modelId="{23AE7C10-1D18-4C59-95EC-24A8B7A706AF}" type="presParOf" srcId="{AE75CE24-DE70-427E-AECB-A05B3912FAB6}" destId="{022B152C-21B6-40A5-A9BF-22E1340DDBBC}" srcOrd="1" destOrd="0" presId="urn:microsoft.com/office/officeart/2005/8/layout/orgChart1"/>
    <dgm:cxn modelId="{160F9DF3-38DB-4156-BE60-75F6BF2AAF64}" type="presParOf" srcId="{ACDE8CAE-B74E-4738-A4A4-83C27C3D85C6}" destId="{762CF4D3-6D70-4FB8-8C2A-CCF359AF9250}" srcOrd="1" destOrd="0" presId="urn:microsoft.com/office/officeart/2005/8/layout/orgChart1"/>
    <dgm:cxn modelId="{2E84C2DB-03CF-4C5C-A8B6-3EE21F9FA087}" type="presParOf" srcId="{762CF4D3-6D70-4FB8-8C2A-CCF359AF9250}" destId="{3530C456-23B6-46D2-9A5C-1EE561D16F5A}" srcOrd="0" destOrd="0" presId="urn:microsoft.com/office/officeart/2005/8/layout/orgChart1"/>
    <dgm:cxn modelId="{E7AE2778-B68C-4095-98B0-F0318698EE03}" type="presParOf" srcId="{762CF4D3-6D70-4FB8-8C2A-CCF359AF9250}" destId="{FCF86F10-F28F-49C1-9FCE-4DC4DA6D7868}" srcOrd="1" destOrd="0" presId="urn:microsoft.com/office/officeart/2005/8/layout/orgChart1"/>
    <dgm:cxn modelId="{3764E737-511A-4D8A-B433-DDD8C9193C6B}" type="presParOf" srcId="{FCF86F10-F28F-49C1-9FCE-4DC4DA6D7868}" destId="{69A60EF5-C3EC-441B-BAB2-DB0CEEB264D1}" srcOrd="0" destOrd="0" presId="urn:microsoft.com/office/officeart/2005/8/layout/orgChart1"/>
    <dgm:cxn modelId="{D5EA88F7-16A5-413A-8590-D78F4AD216E1}" type="presParOf" srcId="{69A60EF5-C3EC-441B-BAB2-DB0CEEB264D1}" destId="{90D103FB-70B2-4579-A9EE-E631B0C1DDF1}" srcOrd="0" destOrd="0" presId="urn:microsoft.com/office/officeart/2005/8/layout/orgChart1"/>
    <dgm:cxn modelId="{8871B502-11C9-43AC-A63F-90A34F72240D}" type="presParOf" srcId="{69A60EF5-C3EC-441B-BAB2-DB0CEEB264D1}" destId="{3546E44E-95A2-4A33-8DDB-967EF4A6B441}" srcOrd="1" destOrd="0" presId="urn:microsoft.com/office/officeart/2005/8/layout/orgChart1"/>
    <dgm:cxn modelId="{7777990B-1E56-4858-B239-6D93C6F4F085}" type="presParOf" srcId="{FCF86F10-F28F-49C1-9FCE-4DC4DA6D7868}" destId="{B0F9C332-A8B1-42CD-85E7-E053633B8503}" srcOrd="1" destOrd="0" presId="urn:microsoft.com/office/officeart/2005/8/layout/orgChart1"/>
    <dgm:cxn modelId="{8276B74C-C635-4338-834E-23E6BD658745}" type="presParOf" srcId="{B0F9C332-A8B1-42CD-85E7-E053633B8503}" destId="{D8675E69-C67C-430E-B06F-AC76CDD2CD1D}" srcOrd="0" destOrd="0" presId="urn:microsoft.com/office/officeart/2005/8/layout/orgChart1"/>
    <dgm:cxn modelId="{FB624B0B-4455-4B80-B370-BF8484C45F43}" type="presParOf" srcId="{B0F9C332-A8B1-42CD-85E7-E053633B8503}" destId="{82EA2D70-E4F5-4815-82DB-E098199C5618}" srcOrd="1" destOrd="0" presId="urn:microsoft.com/office/officeart/2005/8/layout/orgChart1"/>
    <dgm:cxn modelId="{411B6DC4-E859-410B-B8CD-28B0B351DD86}" type="presParOf" srcId="{82EA2D70-E4F5-4815-82DB-E098199C5618}" destId="{454B3375-2803-4730-B9ED-EFB81164B15D}" srcOrd="0" destOrd="0" presId="urn:microsoft.com/office/officeart/2005/8/layout/orgChart1"/>
    <dgm:cxn modelId="{4F5CBA59-B1CC-4BAC-8018-F82BBB7C8957}" type="presParOf" srcId="{454B3375-2803-4730-B9ED-EFB81164B15D}" destId="{22D14891-7AA2-4ED7-BA62-65177ABBAB4D}" srcOrd="0" destOrd="0" presId="urn:microsoft.com/office/officeart/2005/8/layout/orgChart1"/>
    <dgm:cxn modelId="{96AE7DF0-3EBD-4AD9-B408-48B824F9AC83}" type="presParOf" srcId="{454B3375-2803-4730-B9ED-EFB81164B15D}" destId="{B56949F6-037A-4EE0-B227-0693523E65EF}" srcOrd="1" destOrd="0" presId="urn:microsoft.com/office/officeart/2005/8/layout/orgChart1"/>
    <dgm:cxn modelId="{B3A7744D-FE50-4738-ABDF-343C259FD558}" type="presParOf" srcId="{82EA2D70-E4F5-4815-82DB-E098199C5618}" destId="{5E1DB00B-5854-46EB-96E7-155A9F23412A}" srcOrd="1" destOrd="0" presId="urn:microsoft.com/office/officeart/2005/8/layout/orgChart1"/>
    <dgm:cxn modelId="{4EB60672-1870-4D7B-8ABC-A9432CD6E6C0}" type="presParOf" srcId="{82EA2D70-E4F5-4815-82DB-E098199C5618}" destId="{C5DCF444-B307-4993-A276-CDCAD51BEEAE}" srcOrd="2" destOrd="0" presId="urn:microsoft.com/office/officeart/2005/8/layout/orgChart1"/>
    <dgm:cxn modelId="{147E49D1-92AE-4774-9CFB-03FCFC6C83FB}" type="presParOf" srcId="{B0F9C332-A8B1-42CD-85E7-E053633B8503}" destId="{23603DAE-BFA8-4DF7-B82D-7DB6D0C0C05A}" srcOrd="2" destOrd="0" presId="urn:microsoft.com/office/officeart/2005/8/layout/orgChart1"/>
    <dgm:cxn modelId="{F68F1D2B-7AF9-4E0C-90FD-B15B9F4B4B6B}" type="presParOf" srcId="{B0F9C332-A8B1-42CD-85E7-E053633B8503}" destId="{0F3921A6-ABC9-48C5-B15A-E5FF0FD865FA}" srcOrd="3" destOrd="0" presId="urn:microsoft.com/office/officeart/2005/8/layout/orgChart1"/>
    <dgm:cxn modelId="{0437BD5A-A2D4-41C9-811B-22D7E220D43F}" type="presParOf" srcId="{0F3921A6-ABC9-48C5-B15A-E5FF0FD865FA}" destId="{FC72833E-9BF7-4623-8459-E7540122875F}" srcOrd="0" destOrd="0" presId="urn:microsoft.com/office/officeart/2005/8/layout/orgChart1"/>
    <dgm:cxn modelId="{899CA414-9F8E-4D30-85C0-4ED76245D554}" type="presParOf" srcId="{FC72833E-9BF7-4623-8459-E7540122875F}" destId="{3EAB69C0-62CA-4995-B6A6-672A5DC5BEDF}" srcOrd="0" destOrd="0" presId="urn:microsoft.com/office/officeart/2005/8/layout/orgChart1"/>
    <dgm:cxn modelId="{BBACBE02-C0F4-4C78-92FB-82149BD05D8A}" type="presParOf" srcId="{FC72833E-9BF7-4623-8459-E7540122875F}" destId="{A666DFD5-B510-424E-8A71-B66940553381}" srcOrd="1" destOrd="0" presId="urn:microsoft.com/office/officeart/2005/8/layout/orgChart1"/>
    <dgm:cxn modelId="{5437E354-2715-4681-BFF9-46300D6BF03E}" type="presParOf" srcId="{0F3921A6-ABC9-48C5-B15A-E5FF0FD865FA}" destId="{E9192023-FF40-45CF-B658-2B01EB35F7D3}" srcOrd="1" destOrd="0" presId="urn:microsoft.com/office/officeart/2005/8/layout/orgChart1"/>
    <dgm:cxn modelId="{576ED5D1-4D7D-41E5-95FD-D45385761FF5}" type="presParOf" srcId="{0F3921A6-ABC9-48C5-B15A-E5FF0FD865FA}" destId="{06783284-F5D5-46D6-BC36-058E2B2556D0}" srcOrd="2" destOrd="0" presId="urn:microsoft.com/office/officeart/2005/8/layout/orgChart1"/>
    <dgm:cxn modelId="{EEB08FEC-13D3-4354-AD5C-8FFC80D3D972}" type="presParOf" srcId="{B0F9C332-A8B1-42CD-85E7-E053633B8503}" destId="{B6FCF599-8E00-4A7E-8310-F69FDCCEA947}" srcOrd="4" destOrd="0" presId="urn:microsoft.com/office/officeart/2005/8/layout/orgChart1"/>
    <dgm:cxn modelId="{3C9E63AE-CDF6-47ED-A9B9-EF58DBC57F60}" type="presParOf" srcId="{B0F9C332-A8B1-42CD-85E7-E053633B8503}" destId="{F76DCC93-8BEA-49FF-8269-76AC13766B6D}" srcOrd="5" destOrd="0" presId="urn:microsoft.com/office/officeart/2005/8/layout/orgChart1"/>
    <dgm:cxn modelId="{D6EDD849-AC29-462E-9F00-E1531266117B}" type="presParOf" srcId="{F76DCC93-8BEA-49FF-8269-76AC13766B6D}" destId="{8D7A630B-E512-42CE-8297-38CC0084CB86}" srcOrd="0" destOrd="0" presId="urn:microsoft.com/office/officeart/2005/8/layout/orgChart1"/>
    <dgm:cxn modelId="{BA01ABAB-CDAE-4733-A89C-800C20BB946F}" type="presParOf" srcId="{8D7A630B-E512-42CE-8297-38CC0084CB86}" destId="{82FD053D-992B-4F97-BEA4-47B83DCC8187}" srcOrd="0" destOrd="0" presId="urn:microsoft.com/office/officeart/2005/8/layout/orgChart1"/>
    <dgm:cxn modelId="{4528C997-7CDE-44DA-AB9A-CA4351ACE1A5}" type="presParOf" srcId="{8D7A630B-E512-42CE-8297-38CC0084CB86}" destId="{F1143B63-A07F-407F-AB68-6E8848090357}" srcOrd="1" destOrd="0" presId="urn:microsoft.com/office/officeart/2005/8/layout/orgChart1"/>
    <dgm:cxn modelId="{361702C8-99B3-4437-93F8-BA942A91F200}" type="presParOf" srcId="{F76DCC93-8BEA-49FF-8269-76AC13766B6D}" destId="{306692C7-1B32-4DBA-965F-F394EC496355}" srcOrd="1" destOrd="0" presId="urn:microsoft.com/office/officeart/2005/8/layout/orgChart1"/>
    <dgm:cxn modelId="{D7F476AD-B53D-40E5-83A7-AF96F190DDAD}" type="presParOf" srcId="{F76DCC93-8BEA-49FF-8269-76AC13766B6D}" destId="{BA265B99-88DC-4FCF-9766-80B7AF49AF0D}" srcOrd="2" destOrd="0" presId="urn:microsoft.com/office/officeart/2005/8/layout/orgChart1"/>
    <dgm:cxn modelId="{EB48AB03-008C-4F68-8CC9-16AC83116C44}" type="presParOf" srcId="{FCF86F10-F28F-49C1-9FCE-4DC4DA6D7868}" destId="{7988D549-1353-47E9-A0D8-975E90650691}" srcOrd="2" destOrd="0" presId="urn:microsoft.com/office/officeart/2005/8/layout/orgChart1"/>
    <dgm:cxn modelId="{CCFB1A79-A095-4568-9C43-4F8BAD7B483F}" type="presParOf" srcId="{762CF4D3-6D70-4FB8-8C2A-CCF359AF9250}" destId="{D58726E3-E1DF-4D9E-87CC-70471E6444D4}" srcOrd="2" destOrd="0" presId="urn:microsoft.com/office/officeart/2005/8/layout/orgChart1"/>
    <dgm:cxn modelId="{92E9C82E-16AF-439C-9D62-AD82D43B16A6}" type="presParOf" srcId="{762CF4D3-6D70-4FB8-8C2A-CCF359AF9250}" destId="{219B905D-1A12-4703-8C33-F82C928AA855}" srcOrd="3" destOrd="0" presId="urn:microsoft.com/office/officeart/2005/8/layout/orgChart1"/>
    <dgm:cxn modelId="{FE756371-790B-4AAD-858F-66A994168822}" type="presParOf" srcId="{219B905D-1A12-4703-8C33-F82C928AA855}" destId="{B90ABDB9-5ACA-4F66-9E29-0A15CB3C270E}" srcOrd="0" destOrd="0" presId="urn:microsoft.com/office/officeart/2005/8/layout/orgChart1"/>
    <dgm:cxn modelId="{E5564B2C-E000-41D0-9984-8C0B8F8BEEE9}" type="presParOf" srcId="{B90ABDB9-5ACA-4F66-9E29-0A15CB3C270E}" destId="{0DDA8EE4-545B-47A2-A904-3D9548D1387A}" srcOrd="0" destOrd="0" presId="urn:microsoft.com/office/officeart/2005/8/layout/orgChart1"/>
    <dgm:cxn modelId="{C5382525-A65E-4DCE-A465-78D3B0146626}" type="presParOf" srcId="{B90ABDB9-5ACA-4F66-9E29-0A15CB3C270E}" destId="{4D192087-C2A0-47FE-B562-E940A6DA3B74}" srcOrd="1" destOrd="0" presId="urn:microsoft.com/office/officeart/2005/8/layout/orgChart1"/>
    <dgm:cxn modelId="{E0FBCEF4-E793-4A7A-B022-D4EDF78B8E1A}" type="presParOf" srcId="{219B905D-1A12-4703-8C33-F82C928AA855}" destId="{9B6048F6-BF2E-4C17-86A7-6B4CFA07FE10}" srcOrd="1" destOrd="0" presId="urn:microsoft.com/office/officeart/2005/8/layout/orgChart1"/>
    <dgm:cxn modelId="{4BA005D2-4F62-44C4-AE17-74E0866B99C2}" type="presParOf" srcId="{9B6048F6-BF2E-4C17-86A7-6B4CFA07FE10}" destId="{A04B6E0C-5FF0-472C-B817-C6CC988B7A30}" srcOrd="0" destOrd="0" presId="urn:microsoft.com/office/officeart/2005/8/layout/orgChart1"/>
    <dgm:cxn modelId="{0D5E3324-544E-4563-9219-0114E1B52769}" type="presParOf" srcId="{9B6048F6-BF2E-4C17-86A7-6B4CFA07FE10}" destId="{7C5F240C-0B20-4E3F-BA5E-77376716F9D5}" srcOrd="1" destOrd="0" presId="urn:microsoft.com/office/officeart/2005/8/layout/orgChart1"/>
    <dgm:cxn modelId="{60167033-A3F1-4F32-AEC9-0696A6664D03}" type="presParOf" srcId="{7C5F240C-0B20-4E3F-BA5E-77376716F9D5}" destId="{13D7664F-45CD-47CB-93E8-C786746E175A}" srcOrd="0" destOrd="0" presId="urn:microsoft.com/office/officeart/2005/8/layout/orgChart1"/>
    <dgm:cxn modelId="{888E07A4-6CE2-45F9-8B6B-5EEF657256D1}" type="presParOf" srcId="{13D7664F-45CD-47CB-93E8-C786746E175A}" destId="{590EFCBB-D0CD-4E8F-8D97-2065FE7C9EF9}" srcOrd="0" destOrd="0" presId="urn:microsoft.com/office/officeart/2005/8/layout/orgChart1"/>
    <dgm:cxn modelId="{0713A6CD-7DC1-4D66-B1FB-BB5B4BFD9F8C}" type="presParOf" srcId="{13D7664F-45CD-47CB-93E8-C786746E175A}" destId="{C9A24082-3E8E-4AEC-B6BC-190AD4F19F12}" srcOrd="1" destOrd="0" presId="urn:microsoft.com/office/officeart/2005/8/layout/orgChart1"/>
    <dgm:cxn modelId="{1EBF7A28-30C0-466D-B5E1-F82D2265EE0C}" type="presParOf" srcId="{7C5F240C-0B20-4E3F-BA5E-77376716F9D5}" destId="{539301EB-ABDB-4A4E-9FF2-57C8BCAFA078}" srcOrd="1" destOrd="0" presId="urn:microsoft.com/office/officeart/2005/8/layout/orgChart1"/>
    <dgm:cxn modelId="{5B20F28E-F7C0-4707-BA60-3A309E5CD6FF}" type="presParOf" srcId="{7C5F240C-0B20-4E3F-BA5E-77376716F9D5}" destId="{957850DE-0AFD-40B0-8997-7818AE9FFFCD}" srcOrd="2" destOrd="0" presId="urn:microsoft.com/office/officeart/2005/8/layout/orgChart1"/>
    <dgm:cxn modelId="{08DA3B83-4C06-44C9-B721-879DDE55148D}" type="presParOf" srcId="{9B6048F6-BF2E-4C17-86A7-6B4CFA07FE10}" destId="{8D49E670-202F-44B7-9F9C-91E1E0203E5B}" srcOrd="2" destOrd="0" presId="urn:microsoft.com/office/officeart/2005/8/layout/orgChart1"/>
    <dgm:cxn modelId="{379D066F-0A8E-4E39-AAAC-633E9E251F3C}" type="presParOf" srcId="{9B6048F6-BF2E-4C17-86A7-6B4CFA07FE10}" destId="{5BC9A9D0-D87A-4DB0-BAB1-3046A20B3081}" srcOrd="3" destOrd="0" presId="urn:microsoft.com/office/officeart/2005/8/layout/orgChart1"/>
    <dgm:cxn modelId="{F275B334-5D9E-4B21-991C-A95626F06909}" type="presParOf" srcId="{5BC9A9D0-D87A-4DB0-BAB1-3046A20B3081}" destId="{EA4FBCE6-2BFA-4EE8-964D-3DA0635C4859}" srcOrd="0" destOrd="0" presId="urn:microsoft.com/office/officeart/2005/8/layout/orgChart1"/>
    <dgm:cxn modelId="{1EA9C701-AA88-4D45-B366-ED1006AE6501}" type="presParOf" srcId="{EA4FBCE6-2BFA-4EE8-964D-3DA0635C4859}" destId="{64CFCE18-CDF5-41BE-B177-D7CBB276B4CC}" srcOrd="0" destOrd="0" presId="urn:microsoft.com/office/officeart/2005/8/layout/orgChart1"/>
    <dgm:cxn modelId="{728951E1-03AB-4766-9630-B0FE18BD72AE}" type="presParOf" srcId="{EA4FBCE6-2BFA-4EE8-964D-3DA0635C4859}" destId="{CF8F4E25-C9FD-4888-984A-D6E6FCDB36AE}" srcOrd="1" destOrd="0" presId="urn:microsoft.com/office/officeart/2005/8/layout/orgChart1"/>
    <dgm:cxn modelId="{C4B6AD35-A8BC-4911-9E62-31E8B2F346A0}" type="presParOf" srcId="{5BC9A9D0-D87A-4DB0-BAB1-3046A20B3081}" destId="{4F630689-1DF7-4204-9953-A3B97B47F4FD}" srcOrd="1" destOrd="0" presId="urn:microsoft.com/office/officeart/2005/8/layout/orgChart1"/>
    <dgm:cxn modelId="{008DCC3C-F81A-4EE1-90EC-2FEF12EB0113}" type="presParOf" srcId="{5BC9A9D0-D87A-4DB0-BAB1-3046A20B3081}" destId="{1965C450-95E7-40DA-9CE4-C284F40B62FE}" srcOrd="2" destOrd="0" presId="urn:microsoft.com/office/officeart/2005/8/layout/orgChart1"/>
    <dgm:cxn modelId="{D3E28C46-D40A-413E-9DC0-81C7BEC5A63E}" type="presParOf" srcId="{9B6048F6-BF2E-4C17-86A7-6B4CFA07FE10}" destId="{B503FE65-CBD2-41AE-8F64-789CF6C977F8}" srcOrd="4" destOrd="0" presId="urn:microsoft.com/office/officeart/2005/8/layout/orgChart1"/>
    <dgm:cxn modelId="{53ADB199-BE98-4E43-8693-93105335AE61}" type="presParOf" srcId="{9B6048F6-BF2E-4C17-86A7-6B4CFA07FE10}" destId="{FA5CA72C-0574-4873-8C76-321384B78525}" srcOrd="5" destOrd="0" presId="urn:microsoft.com/office/officeart/2005/8/layout/orgChart1"/>
    <dgm:cxn modelId="{CE7A2BCF-BFFC-4771-A86A-1D032AACD9D9}" type="presParOf" srcId="{FA5CA72C-0574-4873-8C76-321384B78525}" destId="{FBA9B1D1-22B0-4621-91EC-18D631FB7011}" srcOrd="0" destOrd="0" presId="urn:microsoft.com/office/officeart/2005/8/layout/orgChart1"/>
    <dgm:cxn modelId="{1B92B2D9-704E-45A4-8F86-3636FBCD4ADA}" type="presParOf" srcId="{FBA9B1D1-22B0-4621-91EC-18D631FB7011}" destId="{E6197200-8E7A-4EDB-B984-3270155768B6}" srcOrd="0" destOrd="0" presId="urn:microsoft.com/office/officeart/2005/8/layout/orgChart1"/>
    <dgm:cxn modelId="{D029B02B-2AE8-4C60-BEBE-A927E9DDE36F}" type="presParOf" srcId="{FBA9B1D1-22B0-4621-91EC-18D631FB7011}" destId="{4CDD6B34-6EEC-4E9F-9FB9-AB04B2194E43}" srcOrd="1" destOrd="0" presId="urn:microsoft.com/office/officeart/2005/8/layout/orgChart1"/>
    <dgm:cxn modelId="{1D56864D-4830-4721-9A34-D211CBBAA1EF}" type="presParOf" srcId="{FA5CA72C-0574-4873-8C76-321384B78525}" destId="{51832F3C-5FF8-47A6-B01F-379BADBEA2C5}" srcOrd="1" destOrd="0" presId="urn:microsoft.com/office/officeart/2005/8/layout/orgChart1"/>
    <dgm:cxn modelId="{D43713A8-4736-4C0F-8216-CBB70EFF0917}" type="presParOf" srcId="{FA5CA72C-0574-4873-8C76-321384B78525}" destId="{51F6FE6B-1388-401E-BE7C-408249A664C1}" srcOrd="2" destOrd="0" presId="urn:microsoft.com/office/officeart/2005/8/layout/orgChart1"/>
    <dgm:cxn modelId="{8BAD959C-C79B-4758-A8E7-8B059B58E7E0}" type="presParOf" srcId="{219B905D-1A12-4703-8C33-F82C928AA855}" destId="{C9A0DF96-68DF-4CCF-806A-9AAD9B9118C7}" srcOrd="2" destOrd="0" presId="urn:microsoft.com/office/officeart/2005/8/layout/orgChart1"/>
    <dgm:cxn modelId="{56210EF9-2CB9-4AB6-919C-A21428B1B973}" type="presParOf" srcId="{762CF4D3-6D70-4FB8-8C2A-CCF359AF9250}" destId="{C8DD496D-DDFD-42E1-B09B-087CDDB95B8B}" srcOrd="4" destOrd="0" presId="urn:microsoft.com/office/officeart/2005/8/layout/orgChart1"/>
    <dgm:cxn modelId="{73DC5A8A-C53C-4229-ADD4-DB15343F0110}" type="presParOf" srcId="{762CF4D3-6D70-4FB8-8C2A-CCF359AF9250}" destId="{A6825594-47FA-438E-A208-38BD01DBB283}" srcOrd="5" destOrd="0" presId="urn:microsoft.com/office/officeart/2005/8/layout/orgChart1"/>
    <dgm:cxn modelId="{AF54A249-6E00-44F3-862E-D1BE29CFFD99}" type="presParOf" srcId="{A6825594-47FA-438E-A208-38BD01DBB283}" destId="{4BF69784-D100-4742-8578-31E3EC57DFF8}" srcOrd="0" destOrd="0" presId="urn:microsoft.com/office/officeart/2005/8/layout/orgChart1"/>
    <dgm:cxn modelId="{0FB74B3B-2375-40B4-A727-CB9CC5303F9C}" type="presParOf" srcId="{4BF69784-D100-4742-8578-31E3EC57DFF8}" destId="{84B4AD25-8CD1-4A12-9003-603B77F7FE43}" srcOrd="0" destOrd="0" presId="urn:microsoft.com/office/officeart/2005/8/layout/orgChart1"/>
    <dgm:cxn modelId="{EFB6C94D-ABAB-44C5-94D8-76A9D864402F}" type="presParOf" srcId="{4BF69784-D100-4742-8578-31E3EC57DFF8}" destId="{3AA7D61E-158A-4F63-8584-02603F8F35BA}" srcOrd="1" destOrd="0" presId="urn:microsoft.com/office/officeart/2005/8/layout/orgChart1"/>
    <dgm:cxn modelId="{10690879-906B-441F-B194-26E7CEAFC2D8}" type="presParOf" srcId="{A6825594-47FA-438E-A208-38BD01DBB283}" destId="{E0B8A27E-90FA-409E-BF3D-289C3A403A2B}" srcOrd="1" destOrd="0" presId="urn:microsoft.com/office/officeart/2005/8/layout/orgChart1"/>
    <dgm:cxn modelId="{9A37FFC2-B04D-410E-BF23-872209649299}" type="presParOf" srcId="{E0B8A27E-90FA-409E-BF3D-289C3A403A2B}" destId="{CA153E41-E676-4C10-BABB-BE1FCFF33502}" srcOrd="0" destOrd="0" presId="urn:microsoft.com/office/officeart/2005/8/layout/orgChart1"/>
    <dgm:cxn modelId="{4C9B048F-BFD7-4C49-B1A9-AC9700429AB2}" type="presParOf" srcId="{E0B8A27E-90FA-409E-BF3D-289C3A403A2B}" destId="{86103EFF-571C-4085-9FD4-9DD0E2BBDE40}" srcOrd="1" destOrd="0" presId="urn:microsoft.com/office/officeart/2005/8/layout/orgChart1"/>
    <dgm:cxn modelId="{3D51DE11-78B3-411A-B226-07DCA267AF4C}" type="presParOf" srcId="{86103EFF-571C-4085-9FD4-9DD0E2BBDE40}" destId="{91C79F89-1E98-4658-91FE-605A8DF61B40}" srcOrd="0" destOrd="0" presId="urn:microsoft.com/office/officeart/2005/8/layout/orgChart1"/>
    <dgm:cxn modelId="{37E112CD-ED58-4147-A043-8EFB1A7B7E0F}" type="presParOf" srcId="{91C79F89-1E98-4658-91FE-605A8DF61B40}" destId="{7928C068-6FF0-4847-AA73-1D3E6BF0987E}" srcOrd="0" destOrd="0" presId="urn:microsoft.com/office/officeart/2005/8/layout/orgChart1"/>
    <dgm:cxn modelId="{58A40557-DF1B-4EF5-944F-B8C90B42116C}" type="presParOf" srcId="{91C79F89-1E98-4658-91FE-605A8DF61B40}" destId="{7F38463A-F9D9-4588-82C7-7951D8956A78}" srcOrd="1" destOrd="0" presId="urn:microsoft.com/office/officeart/2005/8/layout/orgChart1"/>
    <dgm:cxn modelId="{598615C2-1CF6-429F-BE44-CD5D1967B59B}" type="presParOf" srcId="{86103EFF-571C-4085-9FD4-9DD0E2BBDE40}" destId="{7C309AEB-73FD-4CC1-8E23-4677A994F335}" srcOrd="1" destOrd="0" presId="urn:microsoft.com/office/officeart/2005/8/layout/orgChart1"/>
    <dgm:cxn modelId="{00D09C54-11F2-4E83-BC79-2B01566B3C5B}" type="presParOf" srcId="{86103EFF-571C-4085-9FD4-9DD0E2BBDE40}" destId="{408DA5DD-86CF-4E97-BDDE-047F295283A8}" srcOrd="2" destOrd="0" presId="urn:microsoft.com/office/officeart/2005/8/layout/orgChart1"/>
    <dgm:cxn modelId="{6941C7A2-536A-4670-BD9A-ACC2316B24AD}" type="presParOf" srcId="{E0B8A27E-90FA-409E-BF3D-289C3A403A2B}" destId="{0C4244BF-99D4-43AA-B019-427218F8780A}" srcOrd="2" destOrd="0" presId="urn:microsoft.com/office/officeart/2005/8/layout/orgChart1"/>
    <dgm:cxn modelId="{E3D61393-6D95-44D1-B344-998FCBB63C6C}" type="presParOf" srcId="{E0B8A27E-90FA-409E-BF3D-289C3A403A2B}" destId="{BD1B328E-28DA-4D2D-A829-A9190ABCC074}" srcOrd="3" destOrd="0" presId="urn:microsoft.com/office/officeart/2005/8/layout/orgChart1"/>
    <dgm:cxn modelId="{91804274-F682-4A4F-B1E1-92FAD568494D}" type="presParOf" srcId="{BD1B328E-28DA-4D2D-A829-A9190ABCC074}" destId="{C4B8E287-608C-49A4-A880-BB4747CBE6C6}" srcOrd="0" destOrd="0" presId="urn:microsoft.com/office/officeart/2005/8/layout/orgChart1"/>
    <dgm:cxn modelId="{844EEC76-1DB8-401E-A726-AA51B96603FE}" type="presParOf" srcId="{C4B8E287-608C-49A4-A880-BB4747CBE6C6}" destId="{719B085C-7AFD-49AD-B150-3D30D0329807}" srcOrd="0" destOrd="0" presId="urn:microsoft.com/office/officeart/2005/8/layout/orgChart1"/>
    <dgm:cxn modelId="{5DFF315E-5396-46EE-9AA0-8000D6484C7A}" type="presParOf" srcId="{C4B8E287-608C-49A4-A880-BB4747CBE6C6}" destId="{D76E2303-49E8-446A-99FD-7D85B0A2A926}" srcOrd="1" destOrd="0" presId="urn:microsoft.com/office/officeart/2005/8/layout/orgChart1"/>
    <dgm:cxn modelId="{D79D401C-A964-4FA7-AB4E-759AC4787712}" type="presParOf" srcId="{BD1B328E-28DA-4D2D-A829-A9190ABCC074}" destId="{E9169C49-9E6F-484A-BB8F-1F6944B78CDA}" srcOrd="1" destOrd="0" presId="urn:microsoft.com/office/officeart/2005/8/layout/orgChart1"/>
    <dgm:cxn modelId="{BD8A4129-E19B-4CE7-B666-A115D90372A1}" type="presParOf" srcId="{BD1B328E-28DA-4D2D-A829-A9190ABCC074}" destId="{AAA4374B-81CE-408A-B04B-7308BBCEF9AB}" srcOrd="2" destOrd="0" presId="urn:microsoft.com/office/officeart/2005/8/layout/orgChart1"/>
    <dgm:cxn modelId="{BE7C9696-651D-46EA-851C-B41C101CF84F}" type="presParOf" srcId="{A6825594-47FA-438E-A208-38BD01DBB283}" destId="{96AC8D12-F3CB-4095-9667-7C1A6CDC9391}" srcOrd="2" destOrd="0" presId="urn:microsoft.com/office/officeart/2005/8/layout/orgChart1"/>
    <dgm:cxn modelId="{9F480ADC-585F-4F78-8BA8-CAE6580812A1}" type="presParOf" srcId="{762CF4D3-6D70-4FB8-8C2A-CCF359AF9250}" destId="{FD8BB74A-309D-483A-A482-38EC291BA53F}" srcOrd="6" destOrd="0" presId="urn:microsoft.com/office/officeart/2005/8/layout/orgChart1"/>
    <dgm:cxn modelId="{C5D8BDD0-FAF4-46F2-82BF-6E7447184B93}" type="presParOf" srcId="{762CF4D3-6D70-4FB8-8C2A-CCF359AF9250}" destId="{5A7AB0F0-3D5D-4FE1-A199-01F341BFD045}" srcOrd="7" destOrd="0" presId="urn:microsoft.com/office/officeart/2005/8/layout/orgChart1"/>
    <dgm:cxn modelId="{32DD02DE-DB46-41E4-9564-A553BA48CF97}" type="presParOf" srcId="{5A7AB0F0-3D5D-4FE1-A199-01F341BFD045}" destId="{99EEBC0C-32CF-44EA-BA13-254812604790}" srcOrd="0" destOrd="0" presId="urn:microsoft.com/office/officeart/2005/8/layout/orgChart1"/>
    <dgm:cxn modelId="{E3A8F870-BEF7-42A1-92F9-8EA78030B356}" type="presParOf" srcId="{99EEBC0C-32CF-44EA-BA13-254812604790}" destId="{C2596E80-58AC-47B0-9B41-50CBE737DACB}" srcOrd="0" destOrd="0" presId="urn:microsoft.com/office/officeart/2005/8/layout/orgChart1"/>
    <dgm:cxn modelId="{1A098B94-86CC-4B59-8B3E-B0AC86E7BE89}" type="presParOf" srcId="{99EEBC0C-32CF-44EA-BA13-254812604790}" destId="{5B74F3A7-38A0-41BA-A388-88C1BDE80808}" srcOrd="1" destOrd="0" presId="urn:microsoft.com/office/officeart/2005/8/layout/orgChart1"/>
    <dgm:cxn modelId="{89FAC5E3-2CB4-4B2E-B979-46BFA35A5844}" type="presParOf" srcId="{5A7AB0F0-3D5D-4FE1-A199-01F341BFD045}" destId="{F2C8075C-33A0-43E0-A7A0-87BCB835F751}" srcOrd="1" destOrd="0" presId="urn:microsoft.com/office/officeart/2005/8/layout/orgChart1"/>
    <dgm:cxn modelId="{7F21E063-189B-4105-974E-1ADC218D2DE2}" type="presParOf" srcId="{F2C8075C-33A0-43E0-A7A0-87BCB835F751}" destId="{404B7600-1D6D-49A0-837A-9BC3D1648E4C}" srcOrd="0" destOrd="0" presId="urn:microsoft.com/office/officeart/2005/8/layout/orgChart1"/>
    <dgm:cxn modelId="{E0A0CDBB-CEAB-4557-8FD8-706AB08C82DE}" type="presParOf" srcId="{F2C8075C-33A0-43E0-A7A0-87BCB835F751}" destId="{095378D4-5EFE-47EF-990A-A9751783D9DF}" srcOrd="1" destOrd="0" presId="urn:microsoft.com/office/officeart/2005/8/layout/orgChart1"/>
    <dgm:cxn modelId="{7175B40E-C60C-4AAE-9EB6-7611438B0570}" type="presParOf" srcId="{095378D4-5EFE-47EF-990A-A9751783D9DF}" destId="{E29211EC-665B-4D42-9724-5326798BC89E}" srcOrd="0" destOrd="0" presId="urn:microsoft.com/office/officeart/2005/8/layout/orgChart1"/>
    <dgm:cxn modelId="{98BBBD17-BAB0-487A-9AA9-65725F7795E4}" type="presParOf" srcId="{E29211EC-665B-4D42-9724-5326798BC89E}" destId="{33CF8DED-B0E1-4C62-883C-0236E5A54136}" srcOrd="0" destOrd="0" presId="urn:microsoft.com/office/officeart/2005/8/layout/orgChart1"/>
    <dgm:cxn modelId="{11843B73-42AD-41C6-A588-5DCB4434363C}" type="presParOf" srcId="{E29211EC-665B-4D42-9724-5326798BC89E}" destId="{D7B353C0-B2A7-4CDC-AD18-B5C467289F15}" srcOrd="1" destOrd="0" presId="urn:microsoft.com/office/officeart/2005/8/layout/orgChart1"/>
    <dgm:cxn modelId="{591036A2-31C0-4EB1-9587-DD99A974C312}" type="presParOf" srcId="{095378D4-5EFE-47EF-990A-A9751783D9DF}" destId="{367FCA64-1C5D-4D3E-AA4E-591B52A5E673}" srcOrd="1" destOrd="0" presId="urn:microsoft.com/office/officeart/2005/8/layout/orgChart1"/>
    <dgm:cxn modelId="{811F3300-A960-46AB-8AC9-1CF152E60B33}" type="presParOf" srcId="{095378D4-5EFE-47EF-990A-A9751783D9DF}" destId="{F73BABE7-81B4-4898-9643-40D73F4E7FB4}" srcOrd="2" destOrd="0" presId="urn:microsoft.com/office/officeart/2005/8/layout/orgChart1"/>
    <dgm:cxn modelId="{7490B800-5EC3-476C-A022-36C1D454196D}" type="presParOf" srcId="{F2C8075C-33A0-43E0-A7A0-87BCB835F751}" destId="{EE4DD14A-9028-4791-BB88-0D94D4C602AA}" srcOrd="2" destOrd="0" presId="urn:microsoft.com/office/officeart/2005/8/layout/orgChart1"/>
    <dgm:cxn modelId="{BF4AEE99-0858-4FFB-A587-15EB89FECED0}" type="presParOf" srcId="{F2C8075C-33A0-43E0-A7A0-87BCB835F751}" destId="{C348AE23-32C3-42A8-A2B9-DF4DFDC09B0E}" srcOrd="3" destOrd="0" presId="urn:microsoft.com/office/officeart/2005/8/layout/orgChart1"/>
    <dgm:cxn modelId="{2C20C579-F1DC-45C8-9C25-D019E66CECF5}" type="presParOf" srcId="{C348AE23-32C3-42A8-A2B9-DF4DFDC09B0E}" destId="{479A0FF5-0C6B-463A-A83C-F38552D8B162}" srcOrd="0" destOrd="0" presId="urn:microsoft.com/office/officeart/2005/8/layout/orgChart1"/>
    <dgm:cxn modelId="{E70653FA-7C8F-4730-AE5F-33C77D7343AE}" type="presParOf" srcId="{479A0FF5-0C6B-463A-A83C-F38552D8B162}" destId="{B204BCEC-6220-4410-BAA5-D4A5BD3A7AC6}" srcOrd="0" destOrd="0" presId="urn:microsoft.com/office/officeart/2005/8/layout/orgChart1"/>
    <dgm:cxn modelId="{32CAD068-39CF-4582-96AE-AAD6F69B28FA}" type="presParOf" srcId="{479A0FF5-0C6B-463A-A83C-F38552D8B162}" destId="{FADF74B5-AB89-4550-B585-0715FE4E254B}" srcOrd="1" destOrd="0" presId="urn:microsoft.com/office/officeart/2005/8/layout/orgChart1"/>
    <dgm:cxn modelId="{9B06947F-44B0-40F8-BC43-EAD8ED695D36}" type="presParOf" srcId="{C348AE23-32C3-42A8-A2B9-DF4DFDC09B0E}" destId="{FD421FB1-F3F4-4C9B-9F68-F50AAF742D9D}" srcOrd="1" destOrd="0" presId="urn:microsoft.com/office/officeart/2005/8/layout/orgChart1"/>
    <dgm:cxn modelId="{8871D923-2A45-43CD-A8C5-E86B6B1E99C7}" type="presParOf" srcId="{C348AE23-32C3-42A8-A2B9-DF4DFDC09B0E}" destId="{05E0869F-E1F3-4B0F-85E9-53C284229AA8}" srcOrd="2" destOrd="0" presId="urn:microsoft.com/office/officeart/2005/8/layout/orgChart1"/>
    <dgm:cxn modelId="{0C36EB98-C82A-43B6-BFC2-36BDFF01F9C0}" type="presParOf" srcId="{F2C8075C-33A0-43E0-A7A0-87BCB835F751}" destId="{82673624-5453-4E2F-8D19-8FA783D3ED46}" srcOrd="4" destOrd="0" presId="urn:microsoft.com/office/officeart/2005/8/layout/orgChart1"/>
    <dgm:cxn modelId="{66E6C962-6212-454C-B04C-8E6D1BE7BAE3}" type="presParOf" srcId="{F2C8075C-33A0-43E0-A7A0-87BCB835F751}" destId="{1D05153B-0196-4D41-80B1-6B8680045F41}" srcOrd="5" destOrd="0" presId="urn:microsoft.com/office/officeart/2005/8/layout/orgChart1"/>
    <dgm:cxn modelId="{5EE6F1CB-DB2B-432B-9E7C-7FEAEB12AC07}" type="presParOf" srcId="{1D05153B-0196-4D41-80B1-6B8680045F41}" destId="{46310556-FE3C-452B-8491-A2BCF156E91A}" srcOrd="0" destOrd="0" presId="urn:microsoft.com/office/officeart/2005/8/layout/orgChart1"/>
    <dgm:cxn modelId="{E4837795-5B61-4BF6-BDCB-23886D005954}" type="presParOf" srcId="{46310556-FE3C-452B-8491-A2BCF156E91A}" destId="{DA1321F0-D4F2-46D3-8964-186B47D9E74C}" srcOrd="0" destOrd="0" presId="urn:microsoft.com/office/officeart/2005/8/layout/orgChart1"/>
    <dgm:cxn modelId="{412D6BD3-E3CC-44B9-A97B-30E5B0AC6163}" type="presParOf" srcId="{46310556-FE3C-452B-8491-A2BCF156E91A}" destId="{DECED0F1-71CD-4B63-AE6C-0319A2DD301D}" srcOrd="1" destOrd="0" presId="urn:microsoft.com/office/officeart/2005/8/layout/orgChart1"/>
    <dgm:cxn modelId="{B6849C39-9238-47D9-A6F6-743D5BAB9E17}" type="presParOf" srcId="{1D05153B-0196-4D41-80B1-6B8680045F41}" destId="{CCFF59BB-5299-4F7A-992A-78F774CE8C49}" srcOrd="1" destOrd="0" presId="urn:microsoft.com/office/officeart/2005/8/layout/orgChart1"/>
    <dgm:cxn modelId="{6AB96BDC-58DB-4A62-A526-4F8D823BDE15}" type="presParOf" srcId="{1D05153B-0196-4D41-80B1-6B8680045F41}" destId="{29809A96-150C-4C50-B503-445A48C36876}" srcOrd="2" destOrd="0" presId="urn:microsoft.com/office/officeart/2005/8/layout/orgChart1"/>
    <dgm:cxn modelId="{B3AA15AA-D79B-43E0-82BE-6D997C42EE43}" type="presParOf" srcId="{F2C8075C-33A0-43E0-A7A0-87BCB835F751}" destId="{E57CE374-BCC3-41D9-BE9A-0807D17A6FBA}" srcOrd="6" destOrd="0" presId="urn:microsoft.com/office/officeart/2005/8/layout/orgChart1"/>
    <dgm:cxn modelId="{75870D40-C4EA-4BD0-BABD-978303BE7A12}" type="presParOf" srcId="{F2C8075C-33A0-43E0-A7A0-87BCB835F751}" destId="{2E9C107B-8832-41A8-8230-B826AB214CEE}" srcOrd="7" destOrd="0" presId="urn:microsoft.com/office/officeart/2005/8/layout/orgChart1"/>
    <dgm:cxn modelId="{4A28F760-0C1E-4A26-AFAD-24C881F5A97C}" type="presParOf" srcId="{2E9C107B-8832-41A8-8230-B826AB214CEE}" destId="{1A35A3E2-FB7E-4A85-8D33-4CCC13E4E06B}" srcOrd="0" destOrd="0" presId="urn:microsoft.com/office/officeart/2005/8/layout/orgChart1"/>
    <dgm:cxn modelId="{1CF751BE-BC24-44C1-8701-0628823247B3}" type="presParOf" srcId="{1A35A3E2-FB7E-4A85-8D33-4CCC13E4E06B}" destId="{74B6BADA-B9E0-4734-9745-5EF154ECAD8A}" srcOrd="0" destOrd="0" presId="urn:microsoft.com/office/officeart/2005/8/layout/orgChart1"/>
    <dgm:cxn modelId="{AE832928-DB93-486B-B23E-78DE4DB22509}" type="presParOf" srcId="{1A35A3E2-FB7E-4A85-8D33-4CCC13E4E06B}" destId="{63F11BFF-5369-4A71-9CA4-23C40CF109BE}" srcOrd="1" destOrd="0" presId="urn:microsoft.com/office/officeart/2005/8/layout/orgChart1"/>
    <dgm:cxn modelId="{50F2512C-DFC4-43EF-8E1D-ABBA9053F3CA}" type="presParOf" srcId="{2E9C107B-8832-41A8-8230-B826AB214CEE}" destId="{F7651BFC-ACE7-4BC4-B67D-7E4976D8C57D}" srcOrd="1" destOrd="0" presId="urn:microsoft.com/office/officeart/2005/8/layout/orgChart1"/>
    <dgm:cxn modelId="{4596ABA0-A11F-4713-A751-3987B86FCE74}" type="presParOf" srcId="{2E9C107B-8832-41A8-8230-B826AB214CEE}" destId="{6DA914DF-7922-489A-9D29-379268421900}" srcOrd="2" destOrd="0" presId="urn:microsoft.com/office/officeart/2005/8/layout/orgChart1"/>
    <dgm:cxn modelId="{962FE8C3-F592-4116-BEB7-91FABAAB8DD1}" type="presParOf" srcId="{5A7AB0F0-3D5D-4FE1-A199-01F341BFD045}" destId="{E6E7610D-D2A0-4DB6-8756-A7E775D139D9}" srcOrd="2" destOrd="0" presId="urn:microsoft.com/office/officeart/2005/8/layout/orgChart1"/>
    <dgm:cxn modelId="{A5896F44-4A87-4998-81DA-3FB934B640BD}" type="presParOf" srcId="{762CF4D3-6D70-4FB8-8C2A-CCF359AF9250}" destId="{5C469535-4293-404D-B200-E6F1F4F3B6EC}" srcOrd="8" destOrd="0" presId="urn:microsoft.com/office/officeart/2005/8/layout/orgChart1"/>
    <dgm:cxn modelId="{C597AF73-0C40-42EB-A91B-3FA9B3B514DB}" type="presParOf" srcId="{762CF4D3-6D70-4FB8-8C2A-CCF359AF9250}" destId="{52E6998C-6D87-4650-A608-0FD1A4CE0421}" srcOrd="9" destOrd="0" presId="urn:microsoft.com/office/officeart/2005/8/layout/orgChart1"/>
    <dgm:cxn modelId="{95E525C6-3583-4A56-BD0B-5543479742DA}" type="presParOf" srcId="{52E6998C-6D87-4650-A608-0FD1A4CE0421}" destId="{0B6CB5C0-ADAF-4018-849F-BCBD8C8F0326}" srcOrd="0" destOrd="0" presId="urn:microsoft.com/office/officeart/2005/8/layout/orgChart1"/>
    <dgm:cxn modelId="{14675185-0BBD-4B92-9278-653E4F405371}" type="presParOf" srcId="{0B6CB5C0-ADAF-4018-849F-BCBD8C8F0326}" destId="{D9B9829E-FBE1-4A59-860E-A2426F277821}" srcOrd="0" destOrd="0" presId="urn:microsoft.com/office/officeart/2005/8/layout/orgChart1"/>
    <dgm:cxn modelId="{D077C7E2-D1D5-41A7-848B-5BFD0BCAC008}" type="presParOf" srcId="{0B6CB5C0-ADAF-4018-849F-BCBD8C8F0326}" destId="{52F48A95-EC16-4D49-8839-BF1C07B27BD4}" srcOrd="1" destOrd="0" presId="urn:microsoft.com/office/officeart/2005/8/layout/orgChart1"/>
    <dgm:cxn modelId="{52E0924E-2A4A-4555-88A2-2364B6A86813}" type="presParOf" srcId="{52E6998C-6D87-4650-A608-0FD1A4CE0421}" destId="{87B7F16C-1DD2-44A1-8860-6564BC9B85A4}" srcOrd="1" destOrd="0" presId="urn:microsoft.com/office/officeart/2005/8/layout/orgChart1"/>
    <dgm:cxn modelId="{21346541-2203-41E9-AEA7-CDD5D9DAFEB8}" type="presParOf" srcId="{87B7F16C-1DD2-44A1-8860-6564BC9B85A4}" destId="{15E7E915-D95D-43FC-8F54-83D7FF8827C3}" srcOrd="0" destOrd="0" presId="urn:microsoft.com/office/officeart/2005/8/layout/orgChart1"/>
    <dgm:cxn modelId="{DD534E7F-A22E-4395-AD79-261AB8468B3C}" type="presParOf" srcId="{87B7F16C-1DD2-44A1-8860-6564BC9B85A4}" destId="{5EA1F666-1848-43A0-9082-CA3B13622252}" srcOrd="1" destOrd="0" presId="urn:microsoft.com/office/officeart/2005/8/layout/orgChart1"/>
    <dgm:cxn modelId="{DA4A06A2-DD44-49E6-B227-565C1ECF9EDF}" type="presParOf" srcId="{5EA1F666-1848-43A0-9082-CA3B13622252}" destId="{A5041619-3722-4F3F-AC1D-803429FD0704}" srcOrd="0" destOrd="0" presId="urn:microsoft.com/office/officeart/2005/8/layout/orgChart1"/>
    <dgm:cxn modelId="{9900DEF8-8E7B-446F-A39F-36C72133C1B0}" type="presParOf" srcId="{A5041619-3722-4F3F-AC1D-803429FD0704}" destId="{7C4154D3-A979-4C04-8F02-7ADBC265ED16}" srcOrd="0" destOrd="0" presId="urn:microsoft.com/office/officeart/2005/8/layout/orgChart1"/>
    <dgm:cxn modelId="{37D6CC63-5FE2-4F60-B1E8-94B8620690EF}" type="presParOf" srcId="{A5041619-3722-4F3F-AC1D-803429FD0704}" destId="{685DDA61-1AF0-41D5-8B52-10EF2ABF32D7}" srcOrd="1" destOrd="0" presId="urn:microsoft.com/office/officeart/2005/8/layout/orgChart1"/>
    <dgm:cxn modelId="{0C6928AC-BEE5-4A3A-B418-57D72DA32695}" type="presParOf" srcId="{5EA1F666-1848-43A0-9082-CA3B13622252}" destId="{E24EB348-B0BD-4F15-8FA6-FECAB0B036B4}" srcOrd="1" destOrd="0" presId="urn:microsoft.com/office/officeart/2005/8/layout/orgChart1"/>
    <dgm:cxn modelId="{BAC41D17-4B03-4A58-86AF-4A1DABCF5524}" type="presParOf" srcId="{5EA1F666-1848-43A0-9082-CA3B13622252}" destId="{4FCAFFF7-3CC5-479F-A30F-2E1C3543614E}" srcOrd="2" destOrd="0" presId="urn:microsoft.com/office/officeart/2005/8/layout/orgChart1"/>
    <dgm:cxn modelId="{6C2E92F7-65C6-438B-8116-05E5E24537A1}" type="presParOf" srcId="{87B7F16C-1DD2-44A1-8860-6564BC9B85A4}" destId="{26D9AF5A-E1C3-4AD5-8353-048D36B09DFB}" srcOrd="2" destOrd="0" presId="urn:microsoft.com/office/officeart/2005/8/layout/orgChart1"/>
    <dgm:cxn modelId="{FADB9F2C-42A0-4AC9-BD61-69DEBB61350C}" type="presParOf" srcId="{87B7F16C-1DD2-44A1-8860-6564BC9B85A4}" destId="{9470DF07-5210-42B2-ABC4-35E8778DE6C7}" srcOrd="3" destOrd="0" presId="urn:microsoft.com/office/officeart/2005/8/layout/orgChart1"/>
    <dgm:cxn modelId="{183D6274-4327-4178-8E86-A0A7A63DE9C8}" type="presParOf" srcId="{9470DF07-5210-42B2-ABC4-35E8778DE6C7}" destId="{22DA469A-2471-4F98-997B-5132FE7E0CAA}" srcOrd="0" destOrd="0" presId="urn:microsoft.com/office/officeart/2005/8/layout/orgChart1"/>
    <dgm:cxn modelId="{9364E3CD-7AED-407C-BE90-5F91EB87223E}" type="presParOf" srcId="{22DA469A-2471-4F98-997B-5132FE7E0CAA}" destId="{71021F21-D988-4C05-B005-3432D23EA103}" srcOrd="0" destOrd="0" presId="urn:microsoft.com/office/officeart/2005/8/layout/orgChart1"/>
    <dgm:cxn modelId="{F726CC65-769E-4F31-A484-477638EB3B10}" type="presParOf" srcId="{22DA469A-2471-4F98-997B-5132FE7E0CAA}" destId="{394F85BC-EB7A-48EC-A32A-AFE263705253}" srcOrd="1" destOrd="0" presId="urn:microsoft.com/office/officeart/2005/8/layout/orgChart1"/>
    <dgm:cxn modelId="{7A3B85EE-92CB-4739-8783-E2FC0CEFA5D7}" type="presParOf" srcId="{9470DF07-5210-42B2-ABC4-35E8778DE6C7}" destId="{3968EF9C-D142-401D-AAE6-56F666115F2D}" srcOrd="1" destOrd="0" presId="urn:microsoft.com/office/officeart/2005/8/layout/orgChart1"/>
    <dgm:cxn modelId="{C65FDA59-2373-4722-B85B-1A45DCAA02E3}" type="presParOf" srcId="{9470DF07-5210-42B2-ABC4-35E8778DE6C7}" destId="{EA97FE3E-5D02-4279-A1E2-3ACA10DB1CC0}" srcOrd="2" destOrd="0" presId="urn:microsoft.com/office/officeart/2005/8/layout/orgChart1"/>
    <dgm:cxn modelId="{F2853B1D-BD17-4402-922D-21CA0C08A15A}" type="presParOf" srcId="{52E6998C-6D87-4650-A608-0FD1A4CE0421}" destId="{239AFD4B-8145-4283-B323-75EA193A7223}" srcOrd="2" destOrd="0" presId="urn:microsoft.com/office/officeart/2005/8/layout/orgChart1"/>
    <dgm:cxn modelId="{4329C98E-C73D-473E-B684-694CF48B8A46}" type="presParOf" srcId="{ACDE8CAE-B74E-4738-A4A4-83C27C3D85C6}" destId="{E72AC645-F20B-4369-B881-7BA3BFE45244}" srcOrd="2" destOrd="0" presId="urn:microsoft.com/office/officeart/2005/8/layout/orgChar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9AF5A-E1C3-4AD5-8353-048D36B09DFB}">
      <dsp:nvSpPr>
        <dsp:cNvPr id="0" name=""/>
        <dsp:cNvSpPr/>
      </dsp:nvSpPr>
      <dsp:spPr>
        <a:xfrm>
          <a:off x="6932513" y="1484771"/>
          <a:ext cx="183957" cy="1434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871"/>
              </a:lnTo>
              <a:lnTo>
                <a:pt x="183957" y="1434871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7E915-D95D-43FC-8F54-83D7FF8827C3}">
      <dsp:nvSpPr>
        <dsp:cNvPr id="0" name=""/>
        <dsp:cNvSpPr/>
      </dsp:nvSpPr>
      <dsp:spPr>
        <a:xfrm>
          <a:off x="6932513" y="1484771"/>
          <a:ext cx="183957" cy="564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137"/>
              </a:lnTo>
              <a:lnTo>
                <a:pt x="183957" y="564137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69535-4293-404D-B200-E6F1F4F3B6EC}">
      <dsp:nvSpPr>
        <dsp:cNvPr id="0" name=""/>
        <dsp:cNvSpPr/>
      </dsp:nvSpPr>
      <dsp:spPr>
        <a:xfrm>
          <a:off x="4454526" y="613193"/>
          <a:ext cx="2968541" cy="258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14"/>
              </a:lnTo>
              <a:lnTo>
                <a:pt x="2968541" y="129614"/>
              </a:lnTo>
              <a:lnTo>
                <a:pt x="2968541" y="258384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CE374-BCC3-41D9-BE9A-0807D17A6FBA}">
      <dsp:nvSpPr>
        <dsp:cNvPr id="0" name=""/>
        <dsp:cNvSpPr/>
      </dsp:nvSpPr>
      <dsp:spPr>
        <a:xfrm>
          <a:off x="5448586" y="1484771"/>
          <a:ext cx="183957" cy="3176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6340"/>
              </a:lnTo>
              <a:lnTo>
                <a:pt x="183957" y="3176340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73624-5453-4E2F-8D19-8FA783D3ED46}">
      <dsp:nvSpPr>
        <dsp:cNvPr id="0" name=""/>
        <dsp:cNvSpPr/>
      </dsp:nvSpPr>
      <dsp:spPr>
        <a:xfrm>
          <a:off x="5448586" y="1484771"/>
          <a:ext cx="183957" cy="2305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5606"/>
              </a:lnTo>
              <a:lnTo>
                <a:pt x="183957" y="2305606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DD14A-9028-4791-BB88-0D94D4C602AA}">
      <dsp:nvSpPr>
        <dsp:cNvPr id="0" name=""/>
        <dsp:cNvSpPr/>
      </dsp:nvSpPr>
      <dsp:spPr>
        <a:xfrm>
          <a:off x="5448586" y="1484771"/>
          <a:ext cx="183957" cy="1434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871"/>
              </a:lnTo>
              <a:lnTo>
                <a:pt x="183957" y="1434871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B7600-1D6D-49A0-837A-9BC3D1648E4C}">
      <dsp:nvSpPr>
        <dsp:cNvPr id="0" name=""/>
        <dsp:cNvSpPr/>
      </dsp:nvSpPr>
      <dsp:spPr>
        <a:xfrm>
          <a:off x="5448586" y="1484771"/>
          <a:ext cx="183957" cy="564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137"/>
              </a:lnTo>
              <a:lnTo>
                <a:pt x="183957" y="564137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BB74A-309D-483A-A482-38EC291BA53F}">
      <dsp:nvSpPr>
        <dsp:cNvPr id="0" name=""/>
        <dsp:cNvSpPr/>
      </dsp:nvSpPr>
      <dsp:spPr>
        <a:xfrm>
          <a:off x="4454526" y="613193"/>
          <a:ext cx="1484614" cy="258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14"/>
              </a:lnTo>
              <a:lnTo>
                <a:pt x="1484614" y="129614"/>
              </a:lnTo>
              <a:lnTo>
                <a:pt x="1484614" y="258384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244BF-99D4-43AA-B019-427218F8780A}">
      <dsp:nvSpPr>
        <dsp:cNvPr id="0" name=""/>
        <dsp:cNvSpPr/>
      </dsp:nvSpPr>
      <dsp:spPr>
        <a:xfrm>
          <a:off x="3964659" y="1484771"/>
          <a:ext cx="183957" cy="1434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871"/>
              </a:lnTo>
              <a:lnTo>
                <a:pt x="183957" y="1434871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53E41-E676-4C10-BABB-BE1FCFF33502}">
      <dsp:nvSpPr>
        <dsp:cNvPr id="0" name=""/>
        <dsp:cNvSpPr/>
      </dsp:nvSpPr>
      <dsp:spPr>
        <a:xfrm>
          <a:off x="3964659" y="1484771"/>
          <a:ext cx="183957" cy="564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137"/>
              </a:lnTo>
              <a:lnTo>
                <a:pt x="183957" y="564137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D496D-DDFD-42E1-B09B-087CDDB95B8B}">
      <dsp:nvSpPr>
        <dsp:cNvPr id="0" name=""/>
        <dsp:cNvSpPr/>
      </dsp:nvSpPr>
      <dsp:spPr>
        <a:xfrm>
          <a:off x="4408806" y="613193"/>
          <a:ext cx="91440" cy="258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614"/>
              </a:lnTo>
              <a:lnTo>
                <a:pt x="46406" y="129614"/>
              </a:lnTo>
              <a:lnTo>
                <a:pt x="46406" y="258384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3FE65-CBD2-41AE-8F64-789CF6C977F8}">
      <dsp:nvSpPr>
        <dsp:cNvPr id="0" name=""/>
        <dsp:cNvSpPr/>
      </dsp:nvSpPr>
      <dsp:spPr>
        <a:xfrm>
          <a:off x="2480731" y="1484771"/>
          <a:ext cx="183957" cy="2305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5606"/>
              </a:lnTo>
              <a:lnTo>
                <a:pt x="183957" y="2305606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9E670-202F-44B7-9F9C-91E1E0203E5B}">
      <dsp:nvSpPr>
        <dsp:cNvPr id="0" name=""/>
        <dsp:cNvSpPr/>
      </dsp:nvSpPr>
      <dsp:spPr>
        <a:xfrm>
          <a:off x="2480731" y="1484771"/>
          <a:ext cx="183957" cy="1434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871"/>
              </a:lnTo>
              <a:lnTo>
                <a:pt x="183957" y="1434871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B6E0C-5FF0-472C-B817-C6CC988B7A30}">
      <dsp:nvSpPr>
        <dsp:cNvPr id="0" name=""/>
        <dsp:cNvSpPr/>
      </dsp:nvSpPr>
      <dsp:spPr>
        <a:xfrm>
          <a:off x="2480731" y="1484771"/>
          <a:ext cx="183957" cy="564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137"/>
              </a:lnTo>
              <a:lnTo>
                <a:pt x="183957" y="564137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726E3-E1DF-4D9E-87CC-70471E6444D4}">
      <dsp:nvSpPr>
        <dsp:cNvPr id="0" name=""/>
        <dsp:cNvSpPr/>
      </dsp:nvSpPr>
      <dsp:spPr>
        <a:xfrm>
          <a:off x="2971286" y="613193"/>
          <a:ext cx="1483240" cy="258384"/>
        </a:xfrm>
        <a:custGeom>
          <a:avLst/>
          <a:gdLst/>
          <a:ahLst/>
          <a:cxnLst/>
          <a:rect l="0" t="0" r="0" b="0"/>
          <a:pathLst>
            <a:path>
              <a:moveTo>
                <a:pt x="1483240" y="0"/>
              </a:moveTo>
              <a:lnTo>
                <a:pt x="1483240" y="129614"/>
              </a:lnTo>
              <a:lnTo>
                <a:pt x="0" y="129614"/>
              </a:lnTo>
              <a:lnTo>
                <a:pt x="0" y="258384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CF599-8E00-4A7E-8310-F69FDCCEA947}">
      <dsp:nvSpPr>
        <dsp:cNvPr id="0" name=""/>
        <dsp:cNvSpPr/>
      </dsp:nvSpPr>
      <dsp:spPr>
        <a:xfrm>
          <a:off x="996804" y="1484771"/>
          <a:ext cx="183957" cy="2305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5606"/>
              </a:lnTo>
              <a:lnTo>
                <a:pt x="183957" y="2305606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03DAE-BFA8-4DF7-B82D-7DB6D0C0C05A}">
      <dsp:nvSpPr>
        <dsp:cNvPr id="0" name=""/>
        <dsp:cNvSpPr/>
      </dsp:nvSpPr>
      <dsp:spPr>
        <a:xfrm>
          <a:off x="996804" y="1484771"/>
          <a:ext cx="183957" cy="1434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871"/>
              </a:lnTo>
              <a:lnTo>
                <a:pt x="183957" y="1434871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75E69-C67C-430E-B06F-AC76CDD2CD1D}">
      <dsp:nvSpPr>
        <dsp:cNvPr id="0" name=""/>
        <dsp:cNvSpPr/>
      </dsp:nvSpPr>
      <dsp:spPr>
        <a:xfrm>
          <a:off x="996804" y="1484771"/>
          <a:ext cx="183957" cy="564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137"/>
              </a:lnTo>
              <a:lnTo>
                <a:pt x="183957" y="564137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0C456-23B6-46D2-9A5C-1EE561D16F5A}">
      <dsp:nvSpPr>
        <dsp:cNvPr id="0" name=""/>
        <dsp:cNvSpPr/>
      </dsp:nvSpPr>
      <dsp:spPr>
        <a:xfrm>
          <a:off x="1487358" y="613193"/>
          <a:ext cx="2967167" cy="258384"/>
        </a:xfrm>
        <a:custGeom>
          <a:avLst/>
          <a:gdLst/>
          <a:ahLst/>
          <a:cxnLst/>
          <a:rect l="0" t="0" r="0" b="0"/>
          <a:pathLst>
            <a:path>
              <a:moveTo>
                <a:pt x="2967167" y="0"/>
              </a:moveTo>
              <a:lnTo>
                <a:pt x="2967167" y="129614"/>
              </a:lnTo>
              <a:lnTo>
                <a:pt x="0" y="129614"/>
              </a:lnTo>
              <a:lnTo>
                <a:pt x="0" y="258384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399FA-9A84-4AF9-849A-D7055C6000D1}">
      <dsp:nvSpPr>
        <dsp:cNvPr id="0" name=""/>
        <dsp:cNvSpPr/>
      </dsp:nvSpPr>
      <dsp:spPr>
        <a:xfrm>
          <a:off x="3841333" y="0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מרכז משחקים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3841333" y="0"/>
        <a:ext cx="1226386" cy="613193"/>
      </dsp:txXfrm>
    </dsp:sp>
    <dsp:sp modelId="{90D103FB-70B2-4579-A9EE-E631B0C1DDF1}">
      <dsp:nvSpPr>
        <dsp:cNvPr id="0" name=""/>
        <dsp:cNvSpPr/>
      </dsp:nvSpPr>
      <dsp:spPr>
        <a:xfrm>
          <a:off x="874165" y="871578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שחקנים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874165" y="871578"/>
        <a:ext cx="1226386" cy="613193"/>
      </dsp:txXfrm>
    </dsp:sp>
    <dsp:sp modelId="{22D14891-7AA2-4ED7-BA62-65177ABBAB4D}">
      <dsp:nvSpPr>
        <dsp:cNvPr id="0" name=""/>
        <dsp:cNvSpPr/>
      </dsp:nvSpPr>
      <dsp:spPr>
        <a:xfrm>
          <a:off x="1180762" y="1742312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רישום שחקן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1180762" y="1742312"/>
        <a:ext cx="1226386" cy="613193"/>
      </dsp:txXfrm>
    </dsp:sp>
    <dsp:sp modelId="{3EAB69C0-62CA-4995-B6A6-672A5DC5BEDF}">
      <dsp:nvSpPr>
        <dsp:cNvPr id="0" name=""/>
        <dsp:cNvSpPr/>
      </dsp:nvSpPr>
      <dsp:spPr>
        <a:xfrm>
          <a:off x="1180762" y="2613046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עדכון שחקן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1180762" y="2613046"/>
        <a:ext cx="1226386" cy="613193"/>
      </dsp:txXfrm>
    </dsp:sp>
    <dsp:sp modelId="{82FD053D-992B-4F97-BEA4-47B83DCC8187}">
      <dsp:nvSpPr>
        <dsp:cNvPr id="0" name=""/>
        <dsp:cNvSpPr/>
      </dsp:nvSpPr>
      <dsp:spPr>
        <a:xfrm>
          <a:off x="1180762" y="3483780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חיפוש שחקן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1180762" y="3483780"/>
        <a:ext cx="1226386" cy="613193"/>
      </dsp:txXfrm>
    </dsp:sp>
    <dsp:sp modelId="{0DDA8EE4-545B-47A2-A904-3D9548D1387A}">
      <dsp:nvSpPr>
        <dsp:cNvPr id="0" name=""/>
        <dsp:cNvSpPr/>
      </dsp:nvSpPr>
      <dsp:spPr>
        <a:xfrm>
          <a:off x="2358093" y="871578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עמדות משחק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2358093" y="871578"/>
        <a:ext cx="1226386" cy="613193"/>
      </dsp:txXfrm>
    </dsp:sp>
    <dsp:sp modelId="{590EFCBB-D0CD-4E8F-8D97-2065FE7C9EF9}">
      <dsp:nvSpPr>
        <dsp:cNvPr id="0" name=""/>
        <dsp:cNvSpPr/>
      </dsp:nvSpPr>
      <dsp:spPr>
        <a:xfrm>
          <a:off x="2664689" y="1742312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חיפוש עמדה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2664689" y="1742312"/>
        <a:ext cx="1226386" cy="613193"/>
      </dsp:txXfrm>
    </dsp:sp>
    <dsp:sp modelId="{64CFCE18-CDF5-41BE-B177-D7CBB276B4CC}">
      <dsp:nvSpPr>
        <dsp:cNvPr id="0" name=""/>
        <dsp:cNvSpPr/>
      </dsp:nvSpPr>
      <dsp:spPr>
        <a:xfrm>
          <a:off x="2664689" y="2613046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עדכון עמדה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2664689" y="2613046"/>
        <a:ext cx="1226386" cy="613193"/>
      </dsp:txXfrm>
    </dsp:sp>
    <dsp:sp modelId="{E6197200-8E7A-4EDB-B984-3270155768B6}">
      <dsp:nvSpPr>
        <dsp:cNvPr id="0" name=""/>
        <dsp:cNvSpPr/>
      </dsp:nvSpPr>
      <dsp:spPr>
        <a:xfrm>
          <a:off x="2664689" y="3483780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רישום שחקן לעמדה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2664689" y="3483780"/>
        <a:ext cx="1226386" cy="613193"/>
      </dsp:txXfrm>
    </dsp:sp>
    <dsp:sp modelId="{84B4AD25-8CD1-4A12-9003-603B77F7FE43}">
      <dsp:nvSpPr>
        <dsp:cNvPr id="0" name=""/>
        <dsp:cNvSpPr/>
      </dsp:nvSpPr>
      <dsp:spPr>
        <a:xfrm>
          <a:off x="3842020" y="871578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רמת שחקן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3842020" y="871578"/>
        <a:ext cx="1226386" cy="613193"/>
      </dsp:txXfrm>
    </dsp:sp>
    <dsp:sp modelId="{7928C068-6FF0-4847-AA73-1D3E6BF0987E}">
      <dsp:nvSpPr>
        <dsp:cNvPr id="0" name=""/>
        <dsp:cNvSpPr/>
      </dsp:nvSpPr>
      <dsp:spPr>
        <a:xfrm>
          <a:off x="4148617" y="1742312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רישום רמה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4148617" y="1742312"/>
        <a:ext cx="1226386" cy="613193"/>
      </dsp:txXfrm>
    </dsp:sp>
    <dsp:sp modelId="{719B085C-7AFD-49AD-B150-3D30D0329807}">
      <dsp:nvSpPr>
        <dsp:cNvPr id="0" name=""/>
        <dsp:cNvSpPr/>
      </dsp:nvSpPr>
      <dsp:spPr>
        <a:xfrm>
          <a:off x="4148617" y="2613046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smtClean="0">
              <a:solidFill>
                <a:schemeClr val="accent3">
                  <a:lumMod val="20000"/>
                  <a:lumOff val="80000"/>
                </a:schemeClr>
              </a:solidFill>
            </a:rPr>
            <a:t>עדכון רמה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4148617" y="2613046"/>
        <a:ext cx="1226386" cy="613193"/>
      </dsp:txXfrm>
    </dsp:sp>
    <dsp:sp modelId="{C2596E80-58AC-47B0-9B41-50CBE737DACB}">
      <dsp:nvSpPr>
        <dsp:cNvPr id="0" name=""/>
        <dsp:cNvSpPr/>
      </dsp:nvSpPr>
      <dsp:spPr>
        <a:xfrm>
          <a:off x="5325947" y="871578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טכנאי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5325947" y="871578"/>
        <a:ext cx="1226386" cy="613193"/>
      </dsp:txXfrm>
    </dsp:sp>
    <dsp:sp modelId="{33CF8DED-B0E1-4C62-883C-0236E5A54136}">
      <dsp:nvSpPr>
        <dsp:cNvPr id="0" name=""/>
        <dsp:cNvSpPr/>
      </dsp:nvSpPr>
      <dsp:spPr>
        <a:xfrm>
          <a:off x="5632544" y="1742312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רישום טכנאי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5632544" y="1742312"/>
        <a:ext cx="1226386" cy="613193"/>
      </dsp:txXfrm>
    </dsp:sp>
    <dsp:sp modelId="{B204BCEC-6220-4410-BAA5-D4A5BD3A7AC6}">
      <dsp:nvSpPr>
        <dsp:cNvPr id="0" name=""/>
        <dsp:cNvSpPr/>
      </dsp:nvSpPr>
      <dsp:spPr>
        <a:xfrm>
          <a:off x="5632544" y="2613046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מחיקת טכנאי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5632544" y="2613046"/>
        <a:ext cx="1226386" cy="613193"/>
      </dsp:txXfrm>
    </dsp:sp>
    <dsp:sp modelId="{DA1321F0-D4F2-46D3-8964-186B47D9E74C}">
      <dsp:nvSpPr>
        <dsp:cNvPr id="0" name=""/>
        <dsp:cNvSpPr/>
      </dsp:nvSpPr>
      <dsp:spPr>
        <a:xfrm>
          <a:off x="5632544" y="3483780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עדכון טכנאי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5632544" y="3483780"/>
        <a:ext cx="1226386" cy="613193"/>
      </dsp:txXfrm>
    </dsp:sp>
    <dsp:sp modelId="{74B6BADA-B9E0-4734-9745-5EF154ECAD8A}">
      <dsp:nvSpPr>
        <dsp:cNvPr id="0" name=""/>
        <dsp:cNvSpPr/>
      </dsp:nvSpPr>
      <dsp:spPr>
        <a:xfrm>
          <a:off x="5632544" y="4354515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הזמנת טכנאי 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5632544" y="4354515"/>
        <a:ext cx="1226386" cy="613193"/>
      </dsp:txXfrm>
    </dsp:sp>
    <dsp:sp modelId="{D9B9829E-FBE1-4A59-860E-A2426F277821}">
      <dsp:nvSpPr>
        <dsp:cNvPr id="0" name=""/>
        <dsp:cNvSpPr/>
      </dsp:nvSpPr>
      <dsp:spPr>
        <a:xfrm>
          <a:off x="6809875" y="871578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דוחות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6809875" y="871578"/>
        <a:ext cx="1226386" cy="613193"/>
      </dsp:txXfrm>
    </dsp:sp>
    <dsp:sp modelId="{7C4154D3-A979-4C04-8F02-7ADBC265ED16}">
      <dsp:nvSpPr>
        <dsp:cNvPr id="0" name=""/>
        <dsp:cNvSpPr/>
      </dsp:nvSpPr>
      <dsp:spPr>
        <a:xfrm>
          <a:off x="7116471" y="1742312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דוח הפעלות עמדות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7116471" y="1742312"/>
        <a:ext cx="1226386" cy="613193"/>
      </dsp:txXfrm>
    </dsp:sp>
    <dsp:sp modelId="{71021F21-D988-4C05-B005-3432D23EA103}">
      <dsp:nvSpPr>
        <dsp:cNvPr id="0" name=""/>
        <dsp:cNvSpPr/>
      </dsp:nvSpPr>
      <dsp:spPr>
        <a:xfrm>
          <a:off x="7116471" y="2613046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דוח הזמנות טכנאים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7116471" y="2613046"/>
        <a:ext cx="1226386" cy="613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0FAAC78-93E5-4C23-9C27-61E56622E826}" type="datetimeFigureOut">
              <a:rPr lang="he-IL" smtClean="0"/>
              <a:pPr/>
              <a:t>י"ב/סיון/תשע"א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B3176C7-BBED-45AC-897F-6D7CA8C9414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022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176C7-BBED-45AC-897F-6D7CA8C9414B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B3E7-9615-4DFC-821B-4276F0691A6B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7BC1-F3DD-4D48-8921-FCDA4E383E16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C75-0EC1-4E52-BAAA-400B39B8F8C4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ADD8-AFA2-48DB-ABD5-580F017CBF8A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6A1-DFEA-4794-B101-7E63ADD7E3DD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3BFA-D1A1-4536-AB06-F1A180DCB424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16E3-EFF6-4D5B-B559-8EE057604B7E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0582-7F54-491E-80A4-3402935910A4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6118-69B0-42EC-BAFC-63AB4982ADD0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9F4B-8AF9-4C69-BEBA-2C1FC65B4C5E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F476-CE86-44D9-A2CD-E8FF56C31C8A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03D6-3A08-4BB8-93F6-B7A2193FA512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1"/>
          <p:cNvGrpSpPr/>
          <p:nvPr/>
        </p:nvGrpSpPr>
        <p:grpSpPr>
          <a:xfrm>
            <a:off x="344488" y="1045572"/>
            <a:ext cx="9217024" cy="4968552"/>
            <a:chOff x="0" y="1196752"/>
            <a:chExt cx="9217024" cy="4968552"/>
          </a:xfrm>
        </p:grpSpPr>
        <p:graphicFrame>
          <p:nvGraphicFramePr>
            <p:cNvPr id="36" name="דיאגרמה 4"/>
            <p:cNvGraphicFramePr/>
            <p:nvPr>
              <p:extLst>
                <p:ext uri="{D42A27DB-BD31-4B8C-83A1-F6EECF244321}">
                  <p14:modId xmlns:p14="http://schemas.microsoft.com/office/powerpoint/2010/main" val="877902748"/>
                </p:ext>
              </p:extLst>
            </p:nvPr>
          </p:nvGraphicFramePr>
          <p:xfrm>
            <a:off x="0" y="1196752"/>
            <a:ext cx="9217024" cy="49685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7" name="TextBox 36"/>
            <p:cNvSpPr txBox="1"/>
            <p:nvPr/>
          </p:nvSpPr>
          <p:spPr>
            <a:xfrm>
              <a:off x="2158046" y="2071882"/>
              <a:ext cx="77873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8046" y="2719954"/>
              <a:ext cx="77873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200" dirty="0"/>
            </a:p>
          </p:txBody>
        </p:sp>
      </p:grpSp>
      <p:sp>
        <p:nvSpPr>
          <p:cNvPr id="4" name="כותרת 1"/>
          <p:cNvSpPr>
            <a:spLocks noGrp="1"/>
          </p:cNvSpPr>
          <p:nvPr>
            <p:ph type="ctrTitle"/>
          </p:nvPr>
        </p:nvSpPr>
        <p:spPr>
          <a:xfrm>
            <a:off x="3014785" y="181476"/>
            <a:ext cx="6315075" cy="648072"/>
          </a:xfrm>
        </p:spPr>
        <p:txBody>
          <a:bodyPr>
            <a:norm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he-IL" sz="2400" b="1" dirty="0" smtClean="0">
                <a:latin typeface="Arial" pitchFamily="34" charset="0"/>
                <a:ea typeface="+mn-ea"/>
                <a:cs typeface="Arial" pitchFamily="34" charset="0"/>
              </a:rPr>
              <a:t>עץ תהליכים</a:t>
            </a:r>
            <a:r>
              <a:rPr 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:</a:t>
            </a:r>
            <a:endParaRPr lang="he-IL" sz="2400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974" y="2568774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P1.</a:t>
            </a:r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98350" y="1711610"/>
            <a:ext cx="38709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P2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60912" y="1711610"/>
            <a:ext cx="38709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16157" y="1710269"/>
            <a:ext cx="38709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09974" y="4285931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P1.</a:t>
            </a:r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965034" y="2557739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2</a:t>
            </a:r>
            <a:r>
              <a:rPr lang="en-US" sz="1200" dirty="0" smtClean="0"/>
              <a:t>.</a:t>
            </a:r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69607" y="4285932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2</a:t>
            </a:r>
            <a:r>
              <a:rPr lang="en-US" sz="1200" dirty="0" smtClean="0"/>
              <a:t>.</a:t>
            </a:r>
            <a:r>
              <a:rPr lang="he-IL" sz="12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36662" y="2557738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4</a:t>
            </a:r>
            <a:r>
              <a:rPr lang="en-US" sz="1200" dirty="0" smtClean="0"/>
              <a:t>.</a:t>
            </a:r>
            <a:r>
              <a:rPr lang="he-IL" sz="1200" dirty="0" smtClean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62302" y="3420190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3</a:t>
            </a:r>
            <a:r>
              <a:rPr lang="en-US" sz="1200" dirty="0" smtClean="0"/>
              <a:t>.</a:t>
            </a:r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493350" y="2557740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3</a:t>
            </a:r>
            <a:r>
              <a:rPr lang="en-US" sz="1200" dirty="0" smtClean="0"/>
              <a:t>.</a:t>
            </a:r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62417" y="4285932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4</a:t>
            </a:r>
            <a:r>
              <a:rPr lang="en-US" sz="1200" dirty="0" smtClean="0"/>
              <a:t>.</a:t>
            </a:r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962417" y="3421836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4</a:t>
            </a:r>
            <a:r>
              <a:rPr lang="en-US" sz="1200" dirty="0" smtClean="0"/>
              <a:t>.</a:t>
            </a:r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177963" y="1718914"/>
            <a:ext cx="38709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P1</a:t>
            </a:r>
            <a:endParaRPr lang="he-IL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517389" y="3420192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P1.2</a:t>
            </a:r>
            <a:endParaRPr lang="he-IL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158615" y="1710269"/>
            <a:ext cx="38709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445617" y="2568774"/>
            <a:ext cx="64807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5.1</a:t>
            </a:r>
            <a:endParaRPr lang="he-IL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445617" y="3420189"/>
            <a:ext cx="64807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5.2</a:t>
            </a:r>
            <a:endParaRPr lang="he-IL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902462" y="5150028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/>
              <a:t>4</a:t>
            </a:r>
            <a:r>
              <a:rPr lang="en-US" sz="1200" dirty="0" smtClean="0"/>
              <a:t>.</a:t>
            </a:r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969607" y="3420191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2</a:t>
            </a:r>
            <a:r>
              <a:rPr lang="en-US" sz="1200" dirty="0" smtClean="0"/>
              <a:t>.</a:t>
            </a:r>
            <a:r>
              <a:rPr lang="he-IL" sz="1200" dirty="0" smtClean="0"/>
              <a:t>2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2643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97</Words>
  <Application>Microsoft Office PowerPoint</Application>
  <PresentationFormat>A4 Paper (210x297 mm)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ערכת נושא של Office</vt:lpstr>
      <vt:lpstr>עץ תהליכים: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עץ תהליכים</dc:title>
  <dc:creator>Asher Davitadi</dc:creator>
  <cp:lastModifiedBy>skyline</cp:lastModifiedBy>
  <cp:revision>26</cp:revision>
  <cp:lastPrinted>2011-06-14T12:35:34Z</cp:lastPrinted>
  <dcterms:created xsi:type="dcterms:W3CDTF">2011-03-26T09:56:53Z</dcterms:created>
  <dcterms:modified xsi:type="dcterms:W3CDTF">2011-06-14T12:37:47Z</dcterms:modified>
</cp:coreProperties>
</file>