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80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99" d="100"/>
          <a:sy n="99" d="100"/>
        </p:scale>
        <p:origin x="-90" y="-18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67404F-362F-458A-815E-3960359C97CE}" type="datetimeFigureOut">
              <a:rPr lang="he-IL" smtClean="0"/>
              <a:pPr/>
              <a:t>י"ב/סיון/תשע"א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4E29D2-F6D6-4118-A4D5-9534C50A8B2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43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E909-5070-4751-A1CA-FE13B322CA09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EC-06AB-4A64-B335-2F2E4028AB46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4E0B-B655-4CA7-8B53-B0C21248FCB2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0EB-7D5E-4DAF-94E9-91B15B52F5D3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4618-8CEF-4246-AB73-C490FD01CE7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4645-EB5C-43B7-891B-96FFC4829518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08C8-80D6-403B-9CE4-D24E03A96783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887E-9A61-4596-9661-481B75C0874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04DB-A587-4FE4-9063-3BCC3E76E912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F99-2BE0-4A74-91F5-002C102F9B87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0254-94A8-4A52-A95D-203E8FED9C1C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07B95-8518-4044-9C2E-D02F941A144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רשים זרימה: תהליך 3"/>
          <p:cNvSpPr/>
          <p:nvPr/>
        </p:nvSpPr>
        <p:spPr>
          <a:xfrm>
            <a:off x="2550335" y="1228254"/>
            <a:ext cx="1092121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שחקן</a:t>
            </a:r>
            <a:endParaRPr lang="he-IL" sz="1200" dirty="0"/>
          </a:p>
        </p:txBody>
      </p:sp>
      <p:sp>
        <p:nvSpPr>
          <p:cNvPr id="25" name="אליפסה 24"/>
          <p:cNvSpPr/>
          <p:nvPr/>
        </p:nvSpPr>
        <p:spPr>
          <a:xfrm>
            <a:off x="3227808" y="2130605"/>
            <a:ext cx="858095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u="sng" dirty="0" smtClean="0"/>
              <a:t>מספר יחודי</a:t>
            </a:r>
            <a:endParaRPr lang="he-IL" sz="1200" u="sng" dirty="0"/>
          </a:p>
        </p:txBody>
      </p:sp>
      <p:sp>
        <p:nvSpPr>
          <p:cNvPr id="26" name="אליפסה 25"/>
          <p:cNvSpPr/>
          <p:nvPr/>
        </p:nvSpPr>
        <p:spPr>
          <a:xfrm>
            <a:off x="2196059" y="2130605"/>
            <a:ext cx="950973" cy="549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פרטי שחקן</a:t>
            </a:r>
            <a:endParaRPr lang="he-IL" sz="1200" dirty="0"/>
          </a:p>
        </p:txBody>
      </p:sp>
      <p:cxnSp>
        <p:nvCxnSpPr>
          <p:cNvPr id="30" name="מחבר ישר 29"/>
          <p:cNvCxnSpPr>
            <a:stCxn id="4" idx="2"/>
            <a:endCxn id="25" idx="1"/>
          </p:cNvCxnSpPr>
          <p:nvPr/>
        </p:nvCxnSpPr>
        <p:spPr>
          <a:xfrm>
            <a:off x="3096396" y="1876326"/>
            <a:ext cx="257077" cy="328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מחבר ישר 31"/>
          <p:cNvCxnSpPr>
            <a:stCxn id="4" idx="2"/>
            <a:endCxn id="26" idx="0"/>
          </p:cNvCxnSpPr>
          <p:nvPr/>
        </p:nvCxnSpPr>
        <p:spPr>
          <a:xfrm flipH="1">
            <a:off x="2671546" y="1876326"/>
            <a:ext cx="424850" cy="254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תרשים זרימה: תהליך 116"/>
          <p:cNvSpPr/>
          <p:nvPr/>
        </p:nvSpPr>
        <p:spPr>
          <a:xfrm>
            <a:off x="2004275" y="3695221"/>
            <a:ext cx="1092121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טכנאים</a:t>
            </a:r>
            <a:endParaRPr lang="he-IL" sz="1200" dirty="0"/>
          </a:p>
        </p:txBody>
      </p:sp>
      <p:sp>
        <p:nvSpPr>
          <p:cNvPr id="118" name="אליפסה 117"/>
          <p:cNvSpPr/>
          <p:nvPr/>
        </p:nvSpPr>
        <p:spPr>
          <a:xfrm>
            <a:off x="3350457" y="4795801"/>
            <a:ext cx="858095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u="sng" dirty="0" smtClean="0"/>
              <a:t>קוד טכנאי</a:t>
            </a:r>
            <a:endParaRPr lang="he-IL" sz="1200" u="sng" dirty="0"/>
          </a:p>
        </p:txBody>
      </p:sp>
      <p:sp>
        <p:nvSpPr>
          <p:cNvPr id="119" name="אליפסה 118"/>
          <p:cNvSpPr/>
          <p:nvPr/>
        </p:nvSpPr>
        <p:spPr>
          <a:xfrm>
            <a:off x="1523901" y="4751545"/>
            <a:ext cx="1093811" cy="498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פרטי טכנאי</a:t>
            </a:r>
            <a:endParaRPr lang="he-IL" sz="1200" dirty="0"/>
          </a:p>
        </p:txBody>
      </p:sp>
      <p:cxnSp>
        <p:nvCxnSpPr>
          <p:cNvPr id="120" name="מחבר ישר 119"/>
          <p:cNvCxnSpPr>
            <a:stCxn id="117" idx="2"/>
            <a:endCxn id="118" idx="0"/>
          </p:cNvCxnSpPr>
          <p:nvPr/>
        </p:nvCxnSpPr>
        <p:spPr>
          <a:xfrm>
            <a:off x="2550336" y="4343293"/>
            <a:ext cx="1229169" cy="452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מחבר ישר 120"/>
          <p:cNvCxnSpPr>
            <a:stCxn id="117" idx="2"/>
            <a:endCxn id="119" idx="7"/>
          </p:cNvCxnSpPr>
          <p:nvPr/>
        </p:nvCxnSpPr>
        <p:spPr>
          <a:xfrm flipH="1">
            <a:off x="2457527" y="4343293"/>
            <a:ext cx="92809" cy="48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כותרת 1"/>
          <p:cNvSpPr>
            <a:spLocks noGrp="1"/>
          </p:cNvSpPr>
          <p:nvPr>
            <p:ph type="ctrTitle"/>
          </p:nvPr>
        </p:nvSpPr>
        <p:spPr>
          <a:xfrm>
            <a:off x="2773202" y="260648"/>
            <a:ext cx="6315075" cy="648072"/>
          </a:xfrm>
        </p:spPr>
        <p:txBody>
          <a:bodyPr>
            <a:norm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ERD</a:t>
            </a:r>
            <a:endParaRPr lang="he-IL" sz="24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80</a:t>
            </a:fld>
            <a:endParaRPr lang="he-IL"/>
          </a:p>
        </p:txBody>
      </p:sp>
      <p:cxnSp>
        <p:nvCxnSpPr>
          <p:cNvPr id="78" name="Straight Connector 77"/>
          <p:cNvCxnSpPr>
            <a:stCxn id="117" idx="3"/>
            <a:endCxn id="59" idx="1"/>
          </p:cNvCxnSpPr>
          <p:nvPr/>
        </p:nvCxnSpPr>
        <p:spPr>
          <a:xfrm>
            <a:off x="3096396" y="4019257"/>
            <a:ext cx="75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תרשים זרימה: תהליך 116"/>
          <p:cNvSpPr/>
          <p:nvPr/>
        </p:nvSpPr>
        <p:spPr>
          <a:xfrm>
            <a:off x="5428613" y="3694534"/>
            <a:ext cx="1092121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דוח הזמנת טכנאי</a:t>
            </a:r>
            <a:endParaRPr lang="he-IL" sz="1200" dirty="0"/>
          </a:p>
        </p:txBody>
      </p:sp>
      <p:sp>
        <p:nvSpPr>
          <p:cNvPr id="80" name="אליפסה 117"/>
          <p:cNvSpPr/>
          <p:nvPr/>
        </p:nvSpPr>
        <p:spPr>
          <a:xfrm>
            <a:off x="6224478" y="4751545"/>
            <a:ext cx="1152128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u="sng" dirty="0" smtClean="0"/>
              <a:t>קוד הזמנה</a:t>
            </a:r>
            <a:endParaRPr lang="he-IL" sz="1200" u="sng" dirty="0"/>
          </a:p>
        </p:txBody>
      </p:sp>
      <p:cxnSp>
        <p:nvCxnSpPr>
          <p:cNvPr id="83" name="מחבר ישר 119"/>
          <p:cNvCxnSpPr>
            <a:stCxn id="79" idx="2"/>
            <a:endCxn id="80" idx="0"/>
          </p:cNvCxnSpPr>
          <p:nvPr/>
        </p:nvCxnSpPr>
        <p:spPr>
          <a:xfrm>
            <a:off x="5974674" y="4342606"/>
            <a:ext cx="825868" cy="40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אליפסה 118"/>
          <p:cNvSpPr/>
          <p:nvPr/>
        </p:nvSpPr>
        <p:spPr>
          <a:xfrm>
            <a:off x="5008183" y="4754568"/>
            <a:ext cx="1093811" cy="498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פרטי הזמנה</a:t>
            </a:r>
            <a:endParaRPr lang="he-IL" sz="1200" dirty="0"/>
          </a:p>
        </p:txBody>
      </p:sp>
      <p:cxnSp>
        <p:nvCxnSpPr>
          <p:cNvPr id="87" name="מחבר ישר 119"/>
          <p:cNvCxnSpPr>
            <a:stCxn id="79" idx="2"/>
            <a:endCxn id="86" idx="0"/>
          </p:cNvCxnSpPr>
          <p:nvPr/>
        </p:nvCxnSpPr>
        <p:spPr>
          <a:xfrm flipH="1">
            <a:off x="5555089" y="4342606"/>
            <a:ext cx="419585" cy="411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תרשים זרימה: תהליך 116"/>
          <p:cNvSpPr/>
          <p:nvPr/>
        </p:nvSpPr>
        <p:spPr>
          <a:xfrm>
            <a:off x="8325375" y="2420888"/>
            <a:ext cx="1092121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עמדות משחק</a:t>
            </a:r>
            <a:endParaRPr lang="he-IL" sz="1200" dirty="0"/>
          </a:p>
        </p:txBody>
      </p:sp>
      <p:sp>
        <p:nvSpPr>
          <p:cNvPr id="98" name="אליפסה 117"/>
          <p:cNvSpPr/>
          <p:nvPr/>
        </p:nvSpPr>
        <p:spPr>
          <a:xfrm>
            <a:off x="8112536" y="3356992"/>
            <a:ext cx="129614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u="sng" dirty="0" smtClean="0"/>
              <a:t>מספר עמדה</a:t>
            </a:r>
            <a:endParaRPr lang="he-IL" sz="1200" u="sng" dirty="0"/>
          </a:p>
        </p:txBody>
      </p:sp>
      <p:sp>
        <p:nvSpPr>
          <p:cNvPr id="99" name="אליפסה 118"/>
          <p:cNvSpPr/>
          <p:nvPr/>
        </p:nvSpPr>
        <p:spPr>
          <a:xfrm>
            <a:off x="8213702" y="4350125"/>
            <a:ext cx="1093811" cy="498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פרטי עמדה</a:t>
            </a:r>
            <a:endParaRPr lang="he-IL" sz="1200" dirty="0"/>
          </a:p>
        </p:txBody>
      </p:sp>
      <p:cxnSp>
        <p:nvCxnSpPr>
          <p:cNvPr id="101" name="מחבר ישר 119"/>
          <p:cNvCxnSpPr>
            <a:stCxn id="97" idx="2"/>
          </p:cNvCxnSpPr>
          <p:nvPr/>
        </p:nvCxnSpPr>
        <p:spPr>
          <a:xfrm flipH="1">
            <a:off x="7977336" y="3068960"/>
            <a:ext cx="89410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מחבר ישר 119"/>
          <p:cNvCxnSpPr>
            <a:stCxn id="97" idx="2"/>
            <a:endCxn id="98" idx="0"/>
          </p:cNvCxnSpPr>
          <p:nvPr/>
        </p:nvCxnSpPr>
        <p:spPr>
          <a:xfrm flipH="1">
            <a:off x="8760608" y="3068960"/>
            <a:ext cx="11082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תרשים זרימה: תהליך 116"/>
          <p:cNvSpPr/>
          <p:nvPr/>
        </p:nvSpPr>
        <p:spPr>
          <a:xfrm>
            <a:off x="5253033" y="1228253"/>
            <a:ext cx="1092121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דוח עמדות</a:t>
            </a:r>
            <a:endParaRPr lang="he-IL" sz="1200" dirty="0"/>
          </a:p>
        </p:txBody>
      </p:sp>
      <p:sp>
        <p:nvSpPr>
          <p:cNvPr id="108" name="אליפסה 117"/>
          <p:cNvSpPr/>
          <p:nvPr/>
        </p:nvSpPr>
        <p:spPr>
          <a:xfrm>
            <a:off x="6172692" y="2229229"/>
            <a:ext cx="108012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u="sng" dirty="0" smtClean="0"/>
              <a:t>קוד דוח</a:t>
            </a:r>
            <a:endParaRPr lang="he-IL" sz="1200" u="sng" dirty="0"/>
          </a:p>
        </p:txBody>
      </p:sp>
      <p:cxnSp>
        <p:nvCxnSpPr>
          <p:cNvPr id="109" name="מחבר ישר 119"/>
          <p:cNvCxnSpPr>
            <a:endCxn id="108" idx="0"/>
          </p:cNvCxnSpPr>
          <p:nvPr/>
        </p:nvCxnSpPr>
        <p:spPr>
          <a:xfrm>
            <a:off x="6316708" y="1869189"/>
            <a:ext cx="39604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אליפסה 118"/>
          <p:cNvSpPr/>
          <p:nvPr/>
        </p:nvSpPr>
        <p:spPr>
          <a:xfrm>
            <a:off x="4673505" y="2246913"/>
            <a:ext cx="1093811" cy="498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פרטי דוח</a:t>
            </a:r>
            <a:endParaRPr lang="he-IL" sz="1200" dirty="0"/>
          </a:p>
        </p:txBody>
      </p:sp>
      <p:cxnSp>
        <p:nvCxnSpPr>
          <p:cNvPr id="111" name="מחבר ישר 119"/>
          <p:cNvCxnSpPr>
            <a:stCxn id="107" idx="2"/>
            <a:endCxn id="110" idx="0"/>
          </p:cNvCxnSpPr>
          <p:nvPr/>
        </p:nvCxnSpPr>
        <p:spPr>
          <a:xfrm flipH="1">
            <a:off x="5220411" y="1876325"/>
            <a:ext cx="578683" cy="370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" idx="3"/>
            <a:endCxn id="52" idx="1"/>
          </p:cNvCxnSpPr>
          <p:nvPr/>
        </p:nvCxnSpPr>
        <p:spPr>
          <a:xfrm>
            <a:off x="3642456" y="1552290"/>
            <a:ext cx="179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7" idx="3"/>
            <a:endCxn id="34" idx="1"/>
          </p:cNvCxnSpPr>
          <p:nvPr/>
        </p:nvCxnSpPr>
        <p:spPr>
          <a:xfrm>
            <a:off x="6345154" y="1552289"/>
            <a:ext cx="73519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יהלום 33"/>
          <p:cNvSpPr/>
          <p:nvPr/>
        </p:nvSpPr>
        <p:spPr>
          <a:xfrm>
            <a:off x="7080350" y="1084238"/>
            <a:ext cx="100811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 smtClean="0"/>
              <a:t>כולל את</a:t>
            </a:r>
            <a:endParaRPr lang="en-US" sz="1200" dirty="0"/>
          </a:p>
        </p:txBody>
      </p:sp>
      <p:cxnSp>
        <p:nvCxnSpPr>
          <p:cNvPr id="38" name="Elbow Connector 95"/>
          <p:cNvCxnSpPr>
            <a:stCxn id="97" idx="1"/>
            <a:endCxn id="34" idx="2"/>
          </p:cNvCxnSpPr>
          <p:nvPr/>
        </p:nvCxnSpPr>
        <p:spPr>
          <a:xfrm rot="10800000">
            <a:off x="7584407" y="2020342"/>
            <a:ext cx="740969" cy="72458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23"/>
          <p:cNvCxnSpPr>
            <a:stCxn id="79" idx="3"/>
            <a:endCxn id="42" idx="1"/>
          </p:cNvCxnSpPr>
          <p:nvPr/>
        </p:nvCxnSpPr>
        <p:spPr>
          <a:xfrm>
            <a:off x="6520734" y="4018570"/>
            <a:ext cx="559616" cy="6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יהלום 41"/>
          <p:cNvSpPr/>
          <p:nvPr/>
        </p:nvSpPr>
        <p:spPr>
          <a:xfrm>
            <a:off x="7080350" y="3551205"/>
            <a:ext cx="100811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 smtClean="0"/>
              <a:t>כולל את</a:t>
            </a:r>
            <a:endParaRPr lang="en-US" sz="1200" dirty="0"/>
          </a:p>
        </p:txBody>
      </p:sp>
      <p:cxnSp>
        <p:nvCxnSpPr>
          <p:cNvPr id="43" name="Elbow Connector 95"/>
          <p:cNvCxnSpPr>
            <a:stCxn id="97" idx="1"/>
            <a:endCxn id="42" idx="0"/>
          </p:cNvCxnSpPr>
          <p:nvPr/>
        </p:nvCxnSpPr>
        <p:spPr>
          <a:xfrm rot="10800000" flipV="1">
            <a:off x="7584407" y="2744923"/>
            <a:ext cx="740969" cy="8062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יהלום 51"/>
          <p:cNvSpPr/>
          <p:nvPr/>
        </p:nvSpPr>
        <p:spPr>
          <a:xfrm>
            <a:off x="3822199" y="1084238"/>
            <a:ext cx="1080120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 smtClean="0"/>
              <a:t>נמכר ל</a:t>
            </a:r>
            <a:endParaRPr lang="en-US" sz="1200" dirty="0"/>
          </a:p>
        </p:txBody>
      </p:sp>
      <p:cxnSp>
        <p:nvCxnSpPr>
          <p:cNvPr id="56" name="Straight Connector 111"/>
          <p:cNvCxnSpPr>
            <a:stCxn id="52" idx="3"/>
            <a:endCxn id="107" idx="1"/>
          </p:cNvCxnSpPr>
          <p:nvPr/>
        </p:nvCxnSpPr>
        <p:spPr>
          <a:xfrm flipV="1">
            <a:off x="4902319" y="1552289"/>
            <a:ext cx="3507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יהלום 58"/>
          <p:cNvSpPr/>
          <p:nvPr/>
        </p:nvSpPr>
        <p:spPr>
          <a:xfrm>
            <a:off x="3856055" y="3515201"/>
            <a:ext cx="1152128" cy="100811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 smtClean="0"/>
              <a:t>הוזמן מ</a:t>
            </a:r>
            <a:endParaRPr lang="en-US" sz="1200" dirty="0"/>
          </a:p>
        </p:txBody>
      </p:sp>
      <p:cxnSp>
        <p:nvCxnSpPr>
          <p:cNvPr id="61" name="Straight Connector 77"/>
          <p:cNvCxnSpPr>
            <a:stCxn id="59" idx="3"/>
            <a:endCxn id="79" idx="1"/>
          </p:cNvCxnSpPr>
          <p:nvPr/>
        </p:nvCxnSpPr>
        <p:spPr>
          <a:xfrm flipV="1">
            <a:off x="5008183" y="4018570"/>
            <a:ext cx="420430" cy="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523900" y="1552290"/>
            <a:ext cx="1026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99" idx="1"/>
          </p:cNvCxnSpPr>
          <p:nvPr/>
        </p:nvCxnSpPr>
        <p:spPr>
          <a:xfrm>
            <a:off x="7977336" y="3501008"/>
            <a:ext cx="396551" cy="92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תרשים זרימה: תהליך 3"/>
          <p:cNvSpPr/>
          <p:nvPr/>
        </p:nvSpPr>
        <p:spPr>
          <a:xfrm>
            <a:off x="434888" y="1228254"/>
            <a:ext cx="1092121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רמה</a:t>
            </a:r>
            <a:endParaRPr lang="he-IL" sz="1200" dirty="0"/>
          </a:p>
        </p:txBody>
      </p:sp>
      <p:sp>
        <p:nvSpPr>
          <p:cNvPr id="158" name="אליפסה 24"/>
          <p:cNvSpPr/>
          <p:nvPr/>
        </p:nvSpPr>
        <p:spPr>
          <a:xfrm>
            <a:off x="1303437" y="2130605"/>
            <a:ext cx="858095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u="sng" dirty="0" smtClean="0"/>
              <a:t>רמה</a:t>
            </a:r>
            <a:endParaRPr lang="he-IL" sz="1200" u="sng" dirty="0"/>
          </a:p>
        </p:txBody>
      </p:sp>
      <p:sp>
        <p:nvSpPr>
          <p:cNvPr id="159" name="אליפסה 25"/>
          <p:cNvSpPr/>
          <p:nvPr/>
        </p:nvSpPr>
        <p:spPr>
          <a:xfrm>
            <a:off x="171511" y="2112856"/>
            <a:ext cx="950973" cy="549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 smtClean="0"/>
              <a:t>פרטי רמה</a:t>
            </a:r>
            <a:endParaRPr lang="he-IL" sz="1200" dirty="0"/>
          </a:p>
        </p:txBody>
      </p:sp>
      <p:cxnSp>
        <p:nvCxnSpPr>
          <p:cNvPr id="160" name="מחבר ישר 29"/>
          <p:cNvCxnSpPr>
            <a:stCxn id="157" idx="2"/>
            <a:endCxn id="158" idx="1"/>
          </p:cNvCxnSpPr>
          <p:nvPr/>
        </p:nvCxnSpPr>
        <p:spPr>
          <a:xfrm>
            <a:off x="980949" y="1876326"/>
            <a:ext cx="448153" cy="328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מחבר ישר 31"/>
          <p:cNvCxnSpPr>
            <a:stCxn id="157" idx="2"/>
            <a:endCxn id="159" idx="0"/>
          </p:cNvCxnSpPr>
          <p:nvPr/>
        </p:nvCxnSpPr>
        <p:spPr>
          <a:xfrm flipH="1">
            <a:off x="646998" y="1876326"/>
            <a:ext cx="333951" cy="236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3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81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381125"/>
            <a:ext cx="78676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693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44</Words>
  <Application>Microsoft Office PowerPoint</Application>
  <PresentationFormat>A4 Paper (210x297 mm)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ערכת נושא של Office</vt:lpstr>
      <vt:lpstr>ERD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Shahar</dc:creator>
  <cp:lastModifiedBy>skyline</cp:lastModifiedBy>
  <cp:revision>23</cp:revision>
  <dcterms:created xsi:type="dcterms:W3CDTF">2011-03-31T19:12:40Z</dcterms:created>
  <dcterms:modified xsi:type="dcterms:W3CDTF">2011-06-14T17:28:12Z</dcterms:modified>
</cp:coreProperties>
</file>