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69" r:id="rId10"/>
    <p:sldId id="263" r:id="rId11"/>
    <p:sldId id="265" r:id="rId12"/>
    <p:sldId id="270"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11</a:t>
            </a:fld>
            <a:endParaRPr lang="en-IN"/>
          </a:p>
        </p:txBody>
      </p:sp>
    </p:spTree>
    <p:extLst>
      <p:ext uri="{BB962C8B-B14F-4D97-AF65-F5344CB8AC3E}">
        <p14:creationId xmlns:p14="http://schemas.microsoft.com/office/powerpoint/2010/main" val="3784559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2.xml"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lIns="91440" tIns="45720" rIns="91440" bIns="45720" rtlCol="0" anchor="t">
            <a:spAutoFit/>
          </a:bodyPr>
          <a:lstStyle/>
          <a:p>
            <a:r>
              <a:rPr lang="en-US" sz="2400" dirty="0"/>
              <a:t>STUDENT NAME: </a:t>
            </a:r>
            <a:r>
              <a:rPr lang="en-IN" sz="2400" dirty="0"/>
              <a:t>M.PRITHIMA SHRI</a:t>
            </a:r>
          </a:p>
          <a:p>
            <a:r>
              <a:rPr lang="en-IN" sz="2400" dirty="0"/>
              <a:t>REGISTER</a:t>
            </a:r>
            <a:r>
              <a:rPr lang="en-US" sz="2400" dirty="0"/>
              <a:t> NO AND NMID</a:t>
            </a:r>
            <a:r>
              <a:rPr lang="en-US" sz="2400"/>
              <a:t>: </a:t>
            </a:r>
            <a:r>
              <a:rPr lang="en-IN" sz="2400"/>
              <a:t>212401022and6F9CE5D034A10CAA2714B216EFB55CD8</a:t>
            </a:r>
            <a:endParaRPr lang="en-US" sz="2400" dirty="0">
              <a:cs typeface="Calibri"/>
            </a:endParaRPr>
          </a:p>
          <a:p>
            <a:r>
              <a:rPr lang="en-US" sz="2400" dirty="0"/>
              <a:t>DEPARTMENT: </a:t>
            </a:r>
            <a:r>
              <a:rPr lang="en-IN" sz="2400" dirty="0"/>
              <a:t>COMPUTER APPLICATIONS</a:t>
            </a:r>
            <a:endParaRPr lang="en-US" sz="2400" dirty="0"/>
          </a:p>
          <a:p>
            <a:r>
              <a:rPr lang="en-US" sz="2400" dirty="0"/>
              <a:t>COLLEGE:  UNIVERSITY</a:t>
            </a:r>
            <a:r>
              <a:rPr lang="en-IN" sz="2400" dirty="0"/>
              <a:t>  OF  MADRAS</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2800" b="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4457700" y="5342721"/>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943AE5E5-424E-1235-3ED4-1744666DD0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7474" y="1557865"/>
            <a:ext cx="5248275" cy="491547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9169718" cy="5184111"/>
          </a:xfrm>
          <a:prstGeom prst="rect">
            <a:avLst/>
          </a:prstGeom>
        </p:spPr>
        <p:txBody>
          <a:bodyPr vert="horz" wrap="square" lIns="0" tIns="13335" rIns="0" bIns="0" rtlCol="0">
            <a:spAutoFit/>
          </a:bodyPr>
          <a:lstStyle/>
          <a:p>
            <a:pPr marL="12700">
              <a:lnSpc>
                <a:spcPct val="100000"/>
              </a:lnSpc>
              <a:spcBef>
                <a:spcPts val="105"/>
              </a:spcBef>
            </a:pPr>
            <a:r>
              <a:rPr lang="en-IN" dirty="0"/>
              <a:t>CONCLUSION</a:t>
            </a:r>
            <a:br>
              <a:rPr lang="en-IN" dirty="0"/>
            </a:br>
            <a:br>
              <a:rPr lang="en-IN" sz="3200" dirty="0"/>
            </a:br>
            <a:r>
              <a:rPr lang="en-IN" sz="3200" b="0" dirty="0"/>
              <a:t>My portfolio highlights my skills, projects, and learning journey, reflecting my dedication to growth and creativity. It serves as a showcase of my abilities and a step toward achieving my future goals.</a:t>
            </a:r>
            <a:br>
              <a:rPr lang="en-IN" sz="3200" dirty="0"/>
            </a:br>
            <a:br>
              <a:rPr lang="en-IN" dirty="0"/>
            </a:b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451FE-724D-663D-6D1B-C7B3867C9B9A}"/>
              </a:ext>
            </a:extLst>
          </p:cNvPr>
          <p:cNvSpPr>
            <a:spLocks noGrp="1"/>
          </p:cNvSpPr>
          <p:nvPr>
            <p:ph type="title"/>
          </p:nvPr>
        </p:nvSpPr>
        <p:spPr>
          <a:xfrm>
            <a:off x="533400" y="385444"/>
            <a:ext cx="12172950" cy="2585323"/>
          </a:xfrm>
        </p:spPr>
        <p:txBody>
          <a:bodyPr/>
          <a:lstStyle/>
          <a:p>
            <a:r>
              <a:rPr lang="en-IN" dirty="0" err="1"/>
              <a:t>Github</a:t>
            </a:r>
            <a:r>
              <a:rPr lang="en-IN" dirty="0"/>
              <a:t> Link</a:t>
            </a:r>
            <a:br>
              <a:rPr lang="en-IN" dirty="0"/>
            </a:br>
            <a:br>
              <a:rPr lang="en-IN" dirty="0"/>
            </a:br>
            <a:br>
              <a:rPr lang="en-IN" dirty="0"/>
            </a:br>
            <a:r>
              <a:rPr lang="en-IN" sz="2400" b="0" dirty="0"/>
              <a:t>https://13384bca2024-hub.github.io/digital-portfolio/</a:t>
            </a:r>
            <a:endParaRPr lang="en-US" sz="2400" b="0" dirty="0"/>
          </a:p>
        </p:txBody>
      </p:sp>
    </p:spTree>
    <p:extLst>
      <p:ext uri="{BB962C8B-B14F-4D97-AF65-F5344CB8AC3E}">
        <p14:creationId xmlns:p14="http://schemas.microsoft.com/office/powerpoint/2010/main" val="648716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510909"/>
            <a:ext cx="12192000" cy="3629025"/>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IN" dirty="0">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DIGITAL    PORTFOLIO      USING    FRONT  END  WEB  DEVELOPMENT</a:t>
            </a:r>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65680"/>
            <a:ext cx="9332341" cy="4594848"/>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br>
              <a:rPr lang="en-IN" sz="4250" spc="25" dirty="0"/>
            </a:br>
            <a:br>
              <a:rPr lang="en-IN" sz="4250" spc="25" dirty="0"/>
            </a:br>
            <a:br>
              <a:rPr lang="en-IN" sz="4250" spc="25" dirty="0"/>
            </a:br>
            <a:br>
              <a:rPr lang="en-IN" sz="4250" spc="25" dirty="0"/>
            </a:br>
            <a:br>
              <a:rPr lang="en-IN" sz="4250" spc="25" dirty="0"/>
            </a:br>
            <a:br>
              <a:rPr lang="en-IN" sz="4250" spc="25" dirty="0"/>
            </a:b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48550" y="2933700"/>
            <a:ext cx="3305175"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flipV="1">
            <a:off x="-4523741" y="3891779"/>
            <a:ext cx="10938828" cy="1324722"/>
          </a:xfrm>
          <a:prstGeom prst="rect">
            <a:avLst/>
          </a:prstGeom>
        </p:spPr>
        <p:txBody>
          <a:bodyPr vert="horz" wrap="square" lIns="0" tIns="16510" rIns="0" bIns="0" rtlCol="0">
            <a:spAutoFit/>
          </a:bodyPr>
          <a:lstStyle/>
          <a:p>
            <a:pPr marL="12700">
              <a:lnSpc>
                <a:spcPct val="100000"/>
              </a:lnSpc>
              <a:spcBef>
                <a:spcPts val="130"/>
              </a:spcBef>
              <a:tabLst>
                <a:tab pos="2727960" algn="l"/>
              </a:tabLst>
            </a:pPr>
            <a:br>
              <a:rPr lang="en-IN" sz="4250" dirty="0"/>
            </a:br>
            <a:endParaRPr sz="4250" dirty="0"/>
          </a:p>
        </p:txBody>
      </p:sp>
      <p:pic>
        <p:nvPicPr>
          <p:cNvPr id="8" name="object 8"/>
          <p:cNvPicPr/>
          <p:nvPr/>
        </p:nvPicPr>
        <p:blipFill>
          <a:blip r:embed="rId3" cstate="print"/>
          <a:stretch>
            <a:fillRect/>
          </a:stretch>
        </p:blipFill>
        <p:spPr>
          <a:xfrm rot="6823503">
            <a:off x="3391536" y="2524062"/>
            <a:ext cx="3518193" cy="2435756"/>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object 7">
            <a:extLst>
              <a:ext uri="{FF2B5EF4-FFF2-40B4-BE49-F238E27FC236}">
                <a16:creationId xmlns:a16="http://schemas.microsoft.com/office/drawing/2014/main" id="{70AD619E-E78C-31E6-8458-62F76BCAB168}"/>
              </a:ext>
            </a:extLst>
          </p:cNvPr>
          <p:cNvSpPr txBox="1">
            <a:spLocks/>
          </p:cNvSpPr>
          <p:nvPr/>
        </p:nvSpPr>
        <p:spPr>
          <a:xfrm>
            <a:off x="687453" y="867899"/>
            <a:ext cx="8150434" cy="5066772"/>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tabLst>
                <a:tab pos="2727960" algn="l"/>
              </a:tabLst>
            </a:pPr>
            <a:r>
              <a:rPr lang="en-IN" sz="3200" kern="0" spc="10" dirty="0"/>
              <a:t>Problem statement</a:t>
            </a:r>
          </a:p>
          <a:p>
            <a:pPr marL="12700">
              <a:spcBef>
                <a:spcPts val="130"/>
              </a:spcBef>
              <a:tabLst>
                <a:tab pos="2727960" algn="l"/>
              </a:tabLst>
            </a:pPr>
            <a:r>
              <a:rPr lang="en-IN" sz="3200" kern="0" spc="10" dirty="0"/>
              <a:t>  </a:t>
            </a:r>
            <a:endParaRPr lang="en-IN" sz="2800" b="0" kern="0" spc="10" dirty="0"/>
          </a:p>
          <a:p>
            <a:pPr marL="12700">
              <a:spcBef>
                <a:spcPts val="130"/>
              </a:spcBef>
              <a:tabLst>
                <a:tab pos="2727960" algn="l"/>
              </a:tabLst>
            </a:pPr>
            <a:r>
              <a:rPr lang="en-IN" sz="2800" b="0" kern="0" spc="10" dirty="0"/>
              <a:t> In today’s competitive world, a portfolio often carries more weight than a traditional resume. While a resume lists skills, experiences, and qualifications in plain text, a portfolio shows evidence of your abilities through real work samples, projects, and achievements.
</a:t>
            </a:r>
          </a:p>
          <a:p>
            <a:pPr marL="12700">
              <a:spcBef>
                <a:spcPts val="130"/>
              </a:spcBef>
              <a:tabLst>
                <a:tab pos="2727960" algn="l"/>
              </a:tabLst>
            </a:pPr>
            <a:endParaRPr lang="en-IN" sz="3200" kern="0" spc="10" dirty="0"/>
          </a:p>
          <a:p>
            <a:pPr marL="12700">
              <a:spcBef>
                <a:spcPts val="130"/>
              </a:spcBef>
              <a:tabLst>
                <a:tab pos="2727960" algn="l"/>
              </a:tabLst>
            </a:pPr>
            <a:endParaRPr lang="en-IN" sz="3200" kern="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400050"/>
            <a:ext cx="8277225" cy="5479705"/>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IN" sz="4250" spc="-20" dirty="0"/>
              <a:t>Project overview</a:t>
            </a:r>
            <a:br>
              <a:rPr lang="en-IN" sz="4250" spc="-20" dirty="0"/>
            </a:br>
            <a:br>
              <a:rPr lang="en-IN" sz="4250" spc="-20" dirty="0"/>
            </a:br>
            <a:r>
              <a:rPr lang="en-IN" sz="2800" b="0" spc="-20" dirty="0"/>
              <a:t>Brief Summary:
Created a personal portfolio website to showcase my skills, projects, and achievements.
</a:t>
            </a:r>
            <a:br>
              <a:rPr lang="en-IN" sz="4250" spc="-20" dirty="0"/>
            </a:br>
            <a:br>
              <a:rPr lang="en-IN" sz="4250" spc="-20" dirty="0"/>
            </a:br>
            <a:br>
              <a:rPr lang="en-IN" sz="4250" spc="-2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9911398" cy="4192173"/>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br>
              <a:rPr lang="en-IN" sz="3200" spc="5" dirty="0"/>
            </a:br>
            <a:r>
              <a:rPr lang="en-IN" sz="3200" spc="5" dirty="0"/>
              <a:t>College</a:t>
            </a:r>
            <a:r>
              <a:rPr lang="en-IN" sz="2800" b="0" spc="5" dirty="0"/>
              <a:t> students (both government and private institutions)
School students (especially higher secondary students)
Youth of Tamil Nadu who want to improve their employability skills, soft skills, and technical .</a:t>
            </a:r>
            <a:endParaRPr sz="2800" b="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19835" y="1132205"/>
            <a:ext cx="3056003" cy="5142230"/>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12445" y="170472"/>
            <a:ext cx="9488805" cy="3522118"/>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br>
              <a:rPr lang="en-IN" sz="3600" spc="10" dirty="0"/>
            </a:br>
            <a:br>
              <a:rPr lang="en-IN" sz="3600" spc="10" dirty="0"/>
            </a:br>
            <a:r>
              <a:rPr lang="en-IN" sz="3600" spc="10" dirty="0"/>
              <a:t>                      </a:t>
            </a:r>
            <a:r>
              <a:rPr lang="en-IN" sz="2400" b="0" spc="10" dirty="0"/>
              <a:t>HTML: -&gt;Structure</a:t>
            </a:r>
            <a:br>
              <a:rPr lang="en-IN" sz="2400" b="0" spc="10" dirty="0"/>
            </a:br>
            <a:r>
              <a:rPr lang="en-IN" sz="2400" b="0" spc="10" dirty="0"/>
              <a:t>                                           -&gt;Heading </a:t>
            </a:r>
            <a:br>
              <a:rPr lang="en-IN" sz="2400" b="0" spc="10" dirty="0"/>
            </a:br>
            <a:r>
              <a:rPr lang="en-IN" sz="2400" b="0" spc="10" dirty="0"/>
              <a:t>                                           -&gt;Image</a:t>
            </a:r>
            <a:br>
              <a:rPr lang="en-IN" sz="2400" b="0" spc="10" dirty="0"/>
            </a:br>
            <a:r>
              <a:rPr lang="en-IN" sz="2400" b="0" spc="10" dirty="0"/>
              <a:t>                                           -&gt;Links</a:t>
            </a:r>
            <a:br>
              <a:rPr lang="en-IN" sz="2400" b="0" spc="10" dirty="0"/>
            </a:br>
            <a:r>
              <a:rPr lang="en-IN" sz="2400" b="0" spc="10" dirty="0"/>
              <a:t>                                 GITHUB: </a:t>
            </a:r>
            <a:r>
              <a:rPr lang="en-IN" sz="2000" spc="10" dirty="0"/>
              <a:t>Hosting </a:t>
            </a:r>
            <a:r>
              <a:rPr lang="en-IN" sz="2000" spc="10" dirty="0" err="1"/>
              <a:t>PlatForm</a:t>
            </a:r>
            <a:br>
              <a:rPr lang="en-IN" sz="2400" b="0" spc="10" dirty="0"/>
            </a:br>
            <a:r>
              <a:rPr lang="en-IN" sz="2400" b="0" spc="10" dirty="0"/>
              <a:t>             </a:t>
            </a:r>
            <a:endParaRPr sz="2400" b="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5894562"/>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p>
          <a:p>
            <a:pPr marL="12700">
              <a:lnSpc>
                <a:spcPct val="100000"/>
              </a:lnSpc>
              <a:spcBef>
                <a:spcPts val="105"/>
              </a:spcBef>
            </a:pPr>
            <a:endParaRPr lang="en-IN" sz="4000" b="1" spc="15" dirty="0">
              <a:latin typeface="Trebuchet MS"/>
              <a:cs typeface="Trebuchet MS"/>
            </a:endParaRPr>
          </a:p>
          <a:p>
            <a:pPr marL="12700">
              <a:lnSpc>
                <a:spcPct val="100000"/>
              </a:lnSpc>
              <a:spcBef>
                <a:spcPts val="105"/>
              </a:spcBef>
            </a:pPr>
            <a:r>
              <a:rPr lang="en-IN" b="1" u="sng" spc="15" dirty="0">
                <a:latin typeface="Trebuchet MS"/>
                <a:cs typeface="Trebuchet MS"/>
              </a:rPr>
              <a:t>Portfolio Design</a:t>
            </a:r>
            <a:r>
              <a:rPr lang="en-IN" spc="15" dirty="0">
                <a:latin typeface="Trebuchet MS"/>
                <a:cs typeface="Trebuchet MS"/>
              </a:rPr>
              <a:t>
Overall look and feel of the portfolio
Use of headings, images, and text to represent information
Should be simple, clear, and professional</a:t>
            </a:r>
          </a:p>
          <a:p>
            <a:pPr marL="12700">
              <a:lnSpc>
                <a:spcPct val="100000"/>
              </a:lnSpc>
              <a:spcBef>
                <a:spcPts val="105"/>
              </a:spcBef>
            </a:pPr>
            <a:endParaRPr lang="en-IN" spc="15" dirty="0">
              <a:latin typeface="Trebuchet MS"/>
              <a:cs typeface="Trebuchet MS"/>
            </a:endParaRPr>
          </a:p>
          <a:p>
            <a:pPr marL="12700">
              <a:lnSpc>
                <a:spcPct val="100000"/>
              </a:lnSpc>
              <a:spcBef>
                <a:spcPts val="105"/>
              </a:spcBef>
            </a:pPr>
            <a:r>
              <a:rPr lang="en-IN" b="1" u="sng" spc="15" dirty="0">
                <a:latin typeface="Trebuchet MS"/>
                <a:cs typeface="Trebuchet MS"/>
              </a:rPr>
              <a:t>Portfolio Layout</a:t>
            </a:r>
            <a:r>
              <a:rPr lang="en-IN" spc="15" dirty="0">
                <a:latin typeface="Trebuchet MS"/>
                <a:cs typeface="Trebuchet MS"/>
              </a:rPr>
              <a:t>
Header – Name, title, navigation links
About Section – Short introduction/profile
Skills Section – List of technical and soft skills</a:t>
            </a:r>
          </a:p>
          <a:p>
            <a:pPr marL="12700">
              <a:lnSpc>
                <a:spcPct val="100000"/>
              </a:lnSpc>
              <a:spcBef>
                <a:spcPts val="105"/>
              </a:spcBef>
            </a:pPr>
            <a:endParaRPr lang="en-IN" spc="15"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066800" y="385444"/>
            <a:ext cx="10369867" cy="5109091"/>
          </a:xfrm>
        </p:spPr>
        <p:txBody>
          <a:bodyPr/>
          <a:lstStyle/>
          <a:p>
            <a:r>
              <a:rPr lang="en-IN" dirty="0"/>
              <a:t>FEATURES AND FUNCTIONALITY</a:t>
            </a:r>
            <a:br>
              <a:rPr lang="en-IN" dirty="0"/>
            </a:br>
            <a:br>
              <a:rPr lang="en-IN" dirty="0"/>
            </a:br>
            <a:br>
              <a:rPr lang="en-IN" dirty="0"/>
            </a:br>
            <a:r>
              <a:rPr lang="en-IN" sz="2800" b="0" dirty="0"/>
              <a:t>* Scrolling .</a:t>
            </a:r>
            <a:br>
              <a:rPr lang="en-IN" sz="2800" b="0" dirty="0"/>
            </a:br>
            <a:r>
              <a:rPr lang="en-IN" sz="2800" b="0" dirty="0"/>
              <a:t>* Showcase Image in project.</a:t>
            </a:r>
            <a:br>
              <a:rPr lang="en-IN" sz="2800" b="0" dirty="0"/>
            </a:br>
            <a:r>
              <a:rPr lang="en-IN" sz="2800" b="0" dirty="0"/>
              <a:t>* Interactive elements.</a:t>
            </a:r>
            <a:br>
              <a:rPr lang="en-IN" sz="2800" b="0" dirty="0"/>
            </a:br>
            <a:r>
              <a:rPr lang="en-IN" sz="2800" b="0" dirty="0"/>
              <a:t>* It showcase my details.</a:t>
            </a:r>
            <a:br>
              <a:rPr lang="en-IN" sz="2800" b="0" dirty="0"/>
            </a:br>
            <a:r>
              <a:rPr lang="en-IN" sz="2800" b="0" dirty="0"/>
              <a:t>* At last the portfolio can be viewed in </a:t>
            </a:r>
            <a:r>
              <a:rPr lang="en-IN" sz="2800" b="0" dirty="0" err="1"/>
              <a:t>github</a:t>
            </a:r>
            <a:r>
              <a:rPr lang="en-IN" sz="2800" b="0" dirty="0"/>
              <a:t>.</a:t>
            </a:r>
            <a:br>
              <a:rPr lang="en-IN" sz="2800" b="0" dirty="0"/>
            </a:br>
            <a:endParaRPr lang="en-IN"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Digital Portfolio  </vt:lpstr>
      <vt:lpstr>PROJECT TITLE      </vt:lpstr>
      <vt:lpstr>AGENDA</vt:lpstr>
      <vt:lpstr> </vt:lpstr>
      <vt:lpstr>Project overview  Brief Summary:
Created a personal portfolio website to showcase my skills, projects, and achievements.
   </vt:lpstr>
      <vt:lpstr>WHO ARE THE END USERS?   College students (both government and private institutions)
School students (especially higher secondary students)
Youth of Tamil Nadu who want to improve their employability skills, soft skills, and technical .</vt:lpstr>
      <vt:lpstr>TOOLS AND TECHNIQUES                        HTML: -&gt;Structure                                            -&gt;Heading                                             -&gt;Image                                            -&gt;Links                                  GITHUB: Hosting PlatForm              </vt:lpstr>
      <vt:lpstr>PowerPoint Presentation</vt:lpstr>
      <vt:lpstr>FEATURES AND FUNCTIONALITY   * Scrolling . * Showcase Image in project. * Interactive elements. * It showcase my details. * At last the portfolio can be viewed in github. </vt:lpstr>
      <vt:lpstr>RESULTS AND SCREENSHOTS</vt:lpstr>
      <vt:lpstr>CONCLUSION  My portfolio highlights my skills, projects, and learning journey, reflecting my dedication to growth and creativity. It serves as a showcase of my abilities and a step toward achieving my future goals.  </vt:lpstr>
      <vt:lpstr>Github Link   https://13384bca2024-hub.github.io/digital-portfolio/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prithimameganathan@gmail.com</cp:lastModifiedBy>
  <cp:revision>36</cp:revision>
  <dcterms:created xsi:type="dcterms:W3CDTF">2024-03-29T15:07:22Z</dcterms:created>
  <dcterms:modified xsi:type="dcterms:W3CDTF">2025-09-02T10:56:53Z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