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60802-294A-462E-900E-97F5627B2A9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ACD53-8019-4593-B7A0-3197F6491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ACD53-8019-4593-B7A0-3197F64918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5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8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8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8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8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0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5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2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2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69C9-1869-4972-9EFF-5645570DB65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124B-09D1-4589-886C-846A0625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4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47240" y="1473926"/>
                <a:ext cx="6274839" cy="8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40" y="1473926"/>
                <a:ext cx="6274839" cy="8615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088866" y="1755331"/>
            <a:ext cx="642795" cy="345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507810" y="2598345"/>
                <a:ext cx="27993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70C0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次迭代后样本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 smtClean="0">
                    <a:solidFill>
                      <a:srgbClr val="0070C0"/>
                    </a:solidFill>
                  </a:rPr>
                  <a:t>预测结果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10" y="2598345"/>
                <a:ext cx="2799356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87"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611639" y="2598345"/>
                <a:ext cx="20810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70C0"/>
                    </a:solidFill>
                  </a:rPr>
                  <a:t>前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-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棵树的预测结果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39" y="2598345"/>
                <a:ext cx="208101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760" t="-8929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235635" y="1992571"/>
                <a:ext cx="1297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70C0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dirty="0" smtClean="0">
                    <a:solidFill>
                      <a:srgbClr val="0070C0"/>
                    </a:solidFill>
                  </a:rPr>
                  <a:t>棵树的模</a:t>
                </a:r>
                <a:endParaRPr lang="en-US" altLang="zh-CN" sz="1600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70C0"/>
                    </a:solidFill>
                  </a:rPr>
                  <a:t>型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(function)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635" y="1992571"/>
                <a:ext cx="1297343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2817" t="-5208" r="-469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8" idx="0"/>
          </p:cNvCxnSpPr>
          <p:nvPr/>
        </p:nvCxnSpPr>
        <p:spPr>
          <a:xfrm flipV="1">
            <a:off x="3907488" y="2100404"/>
            <a:ext cx="184678" cy="497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</p:cNvCxnSpPr>
          <p:nvPr/>
        </p:nvCxnSpPr>
        <p:spPr>
          <a:xfrm flipH="1" flipV="1">
            <a:off x="6382693" y="2100404"/>
            <a:ext cx="269456" cy="497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1"/>
          </p:cNvCxnSpPr>
          <p:nvPr/>
        </p:nvCxnSpPr>
        <p:spPr>
          <a:xfrm flipH="1" flipV="1">
            <a:off x="7804089" y="1927872"/>
            <a:ext cx="431546" cy="357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8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281369"/>
            <a:ext cx="10774176" cy="63023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53444" y="2325188"/>
                <a:ext cx="3300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1600" dirty="0" smtClean="0"/>
                  <a:t>是长度为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/>
                  <a:t>的一维向量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代表树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各</m:t>
                    </m:r>
                  </m:oMath>
                </a14:m>
                <a:endParaRPr lang="en-US" altLang="zh-CN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叶子</m:t>
                    </m:r>
                  </m:oMath>
                </a14:m>
                <a:r>
                  <a:rPr lang="zh-CN" altLang="en-US" sz="1600" dirty="0" smtClean="0"/>
                  <a:t>结点的权重。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4" y="2325188"/>
                <a:ext cx="3300199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5208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379969" y="1676400"/>
                <a:ext cx="3029676" cy="835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代表</m:t>
                    </m:r>
                  </m:oMath>
                </a14:m>
                <a:r>
                  <a:rPr lang="zh-CN" altLang="en-US" sz="1600" dirty="0" smtClean="0"/>
                  <a:t>一棵树的结构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作用是</a:t>
                </a:r>
                <a:r>
                  <a:rPr lang="en-US" altLang="zh-CN" sz="1600" dirty="0" smtClean="0"/>
                  <a:t>: </a:t>
                </a:r>
                <a:r>
                  <a:rPr lang="zh-CN" altLang="en-US" sz="1600" dirty="0" smtClean="0"/>
                  <a:t>将</a:t>
                </a:r>
                <a:endParaRPr lang="en-US" altLang="zh-CN" sz="160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1600" dirty="0" smtClean="0"/>
                  <a:t>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映射到某个叶子结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点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假设这棵树有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/>
                  <a:t>个叶子结点。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969" y="1676400"/>
                <a:ext cx="3029676" cy="835422"/>
              </a:xfrm>
              <a:prstGeom prst="rect">
                <a:avLst/>
              </a:prstGeom>
              <a:blipFill rotWithShape="0">
                <a:blip r:embed="rId5"/>
                <a:stretch>
                  <a:fillRect l="-1207" t="-3650" b="-9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63480" y="6152225"/>
            <a:ext cx="6267635" cy="4314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08140" y="6367954"/>
            <a:ext cx="2031325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每个叶子结点的权重</a:t>
            </a:r>
            <a:endParaRPr lang="zh-CN" altLang="en-US" sz="1600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7031115" y="6367954"/>
            <a:ext cx="377025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670959" y="4199138"/>
            <a:ext cx="284086" cy="13138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0019654" y="3432526"/>
                <a:ext cx="2089488" cy="58477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样本被树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1600" dirty="0" smtClean="0"/>
                  <a:t>预测后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落入对应的结点上。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54" y="3432526"/>
                <a:ext cx="208948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453" t="-4082" b="-918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 flipH="1">
            <a:off x="10894807" y="4017301"/>
            <a:ext cx="224571" cy="181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3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1" y="275207"/>
            <a:ext cx="10945272" cy="6241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298664" y="1428543"/>
                <a:ext cx="2735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叶子结点权重向量的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范</m:t>
                    </m:r>
                  </m:oMath>
                </a14:m>
                <a:r>
                  <a:rPr lang="zh-CN" altLang="en-US" sz="1600" dirty="0" smtClean="0"/>
                  <a:t>数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4" y="1428543"/>
                <a:ext cx="2735557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114"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326603" y="372862"/>
            <a:ext cx="390616" cy="4971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873841" y="870012"/>
            <a:ext cx="577048" cy="29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361057" y="372862"/>
            <a:ext cx="596511" cy="6924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361057" y="1065320"/>
            <a:ext cx="214772" cy="16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497768" y="3884200"/>
            <a:ext cx="220104" cy="2883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50111" y="4457308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这棵树有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个叶子结点</a:t>
            </a:r>
            <a:endParaRPr lang="zh-CN" altLang="en-US" sz="16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8497768" y="4190262"/>
            <a:ext cx="78061" cy="284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2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86" y="676464"/>
            <a:ext cx="11031489" cy="5087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2375" y="5719976"/>
            <a:ext cx="3724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这个分数越小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代表这个树的结构越好。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135013" y="4606834"/>
            <a:ext cx="3364551" cy="6531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75269" y="5259977"/>
            <a:ext cx="0" cy="252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1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106</Words>
  <Application>Microsoft Office PowerPoint</Application>
  <PresentationFormat>宽屏</PresentationFormat>
  <Paragraphs>16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</cp:revision>
  <dcterms:created xsi:type="dcterms:W3CDTF">2019-12-17T02:39:53Z</dcterms:created>
  <dcterms:modified xsi:type="dcterms:W3CDTF">2019-12-17T09:13:13Z</dcterms:modified>
</cp:coreProperties>
</file>